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9" r:id="rId2"/>
    <p:sldId id="397" r:id="rId3"/>
    <p:sldId id="404" r:id="rId4"/>
    <p:sldId id="398" r:id="rId5"/>
    <p:sldId id="380" r:id="rId6"/>
    <p:sldId id="267" r:id="rId7"/>
    <p:sldId id="407" r:id="rId8"/>
    <p:sldId id="400" r:id="rId9"/>
    <p:sldId id="413" r:id="rId10"/>
    <p:sldId id="399" r:id="rId11"/>
    <p:sldId id="381" r:id="rId12"/>
    <p:sldId id="412" r:id="rId13"/>
    <p:sldId id="411" r:id="rId14"/>
    <p:sldId id="394" r:id="rId15"/>
    <p:sldId id="414" r:id="rId16"/>
    <p:sldId id="393" r:id="rId17"/>
    <p:sldId id="415" r:id="rId18"/>
    <p:sldId id="417" r:id="rId19"/>
    <p:sldId id="401" r:id="rId20"/>
    <p:sldId id="385" r:id="rId21"/>
    <p:sldId id="402" r:id="rId22"/>
    <p:sldId id="310" r:id="rId23"/>
    <p:sldId id="416" r:id="rId24"/>
    <p:sldId id="408" r:id="rId25"/>
    <p:sldId id="390" r:id="rId26"/>
    <p:sldId id="395" r:id="rId27"/>
    <p:sldId id="386" r:id="rId28"/>
    <p:sldId id="383" r:id="rId29"/>
    <p:sldId id="387" r:id="rId30"/>
    <p:sldId id="389" r:id="rId31"/>
    <p:sldId id="257" r:id="rId32"/>
    <p:sldId id="260" r:id="rId33"/>
    <p:sldId id="26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FFCC00"/>
    <a:srgbClr val="ED7D31"/>
    <a:srgbClr val="2F2F2F"/>
    <a:srgbClr val="956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19" autoAdjust="0"/>
    <p:restoredTop sz="94300" autoAdjust="0"/>
  </p:normalViewPr>
  <p:slideViewPr>
    <p:cSldViewPr snapToGrid="0" snapToObjects="1">
      <p:cViewPr varScale="1">
        <p:scale>
          <a:sx n="64" d="100"/>
          <a:sy n="64" d="100"/>
        </p:scale>
        <p:origin x="36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osuna\cernbox\Documents\Summary%20of%20Tests%20Performed%20on%20Fib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osuna\cernbox\Documents\Experiments\Sizing\Desizing%20Time%20Test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osuna\cernbox\Documents\Summary%20of%20Tests%20Performed%20on%20Fibr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osuna\cernbox\Documents\Summary%20of%20Tests%20Performed%20on%20Fibr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1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2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osuna\cernbox\Documents\Summary%20of%20Tests%20Performed%20on%20Fibr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3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2112595378224"/>
          <c:y val="5.4917619535053468E-2"/>
          <c:w val="0.80934709465904897"/>
          <c:h val="0.857337391653769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Sheet1!$K$5</c:f>
              <c:strCache>
                <c:ptCount val="1"/>
                <c:pt idx="0">
                  <c:v>No HT, No Binder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Bars'!$K$16:$K$18</c:f>
                <c:numCache>
                  <c:formatCode>General</c:formatCode>
                  <c:ptCount val="3"/>
                  <c:pt idx="0">
                    <c:v>9.0500000000000007</c:v>
                  </c:pt>
                  <c:pt idx="1">
                    <c:v>16.3</c:v>
                  </c:pt>
                  <c:pt idx="2">
                    <c:v>10</c:v>
                  </c:pt>
                </c:numCache>
                <c:extLst/>
              </c:numRef>
            </c:plus>
            <c:minus>
              <c:numRef>
                <c:f>'Error Bars'!$K$16:$K$18</c:f>
                <c:numCache>
                  <c:formatCode>General</c:formatCode>
                  <c:ptCount val="3"/>
                  <c:pt idx="0">
                    <c:v>9.0500000000000007</c:v>
                  </c:pt>
                  <c:pt idx="1">
                    <c:v>16.3</c:v>
                  </c:pt>
                  <c:pt idx="2">
                    <c:v>10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accent6">
                    <a:lumMod val="50000"/>
                  </a:schemeClr>
                </a:solidFill>
                <a:round/>
              </a:ln>
              <a:effectLst/>
            </c:spPr>
          </c:errBars>
          <c:cat>
            <c:strRef>
              <c:f>Sheet1!$J$6:$J$8</c:f>
              <c:strCache>
                <c:ptCount val="3"/>
                <c:pt idx="0">
                  <c:v>Pure CTD101K</c:v>
                </c:pt>
                <c:pt idx="1">
                  <c:v>S2 Glass</c:v>
                </c:pt>
                <c:pt idx="2">
                  <c:v>Filava</c:v>
                </c:pt>
              </c:strCache>
              <c:extLst/>
            </c:strRef>
          </c:cat>
          <c:val>
            <c:numRef>
              <c:f>Sheet1!$K$6:$K$8</c:f>
              <c:numCache>
                <c:formatCode>General</c:formatCode>
                <c:ptCount val="3"/>
                <c:pt idx="0">
                  <c:v>69.8</c:v>
                </c:pt>
                <c:pt idx="1">
                  <c:v>618</c:v>
                </c:pt>
                <c:pt idx="2">
                  <c:v>737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8125-45A9-BEFF-0952C7318E9C}"/>
            </c:ext>
          </c:extLst>
        </c:ser>
        <c:ser>
          <c:idx val="1"/>
          <c:order val="1"/>
          <c:tx>
            <c:strRef>
              <c:f>Sheet1!$L$5</c:f>
              <c:strCache>
                <c:ptCount val="1"/>
                <c:pt idx="0">
                  <c:v>HT, no Binder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Bars'!$L$16:$L$18</c:f>
                <c:numCache>
                  <c:formatCode>General</c:formatCode>
                  <c:ptCount val="3"/>
                  <c:pt idx="1">
                    <c:v>7.49</c:v>
                  </c:pt>
                  <c:pt idx="2">
                    <c:v>16</c:v>
                  </c:pt>
                </c:numCache>
                <c:extLst/>
              </c:numRef>
            </c:plus>
            <c:minus>
              <c:numRef>
                <c:f>'Error Bars'!$L$16:$L$18</c:f>
                <c:numCache>
                  <c:formatCode>General</c:formatCode>
                  <c:ptCount val="3"/>
                  <c:pt idx="1">
                    <c:v>7.49</c:v>
                  </c:pt>
                  <c:pt idx="2">
                    <c:v>16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accent6">
                    <a:lumMod val="50000"/>
                  </a:schemeClr>
                </a:solidFill>
                <a:round/>
              </a:ln>
              <a:effectLst/>
            </c:spPr>
          </c:errBars>
          <c:cat>
            <c:strRef>
              <c:f>Sheet1!$J$6:$J$8</c:f>
              <c:strCache>
                <c:ptCount val="3"/>
                <c:pt idx="0">
                  <c:v>Pure CTD101K</c:v>
                </c:pt>
                <c:pt idx="1">
                  <c:v>S2 Glass</c:v>
                </c:pt>
                <c:pt idx="2">
                  <c:v>Filava</c:v>
                </c:pt>
              </c:strCache>
              <c:extLst/>
            </c:strRef>
          </c:cat>
          <c:val>
            <c:numRef>
              <c:f>Sheet1!$L$6:$L$8</c:f>
              <c:numCache>
                <c:formatCode>General</c:formatCode>
                <c:ptCount val="3"/>
                <c:pt idx="1">
                  <c:v>388</c:v>
                </c:pt>
                <c:pt idx="2">
                  <c:v>417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8125-45A9-BEFF-0952C7318E9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0537407"/>
        <c:axId val="50537887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Sheet1!$M$5</c15:sqref>
                        </c15:formulaRef>
                      </c:ext>
                    </c:extLst>
                    <c:strCache>
                      <c:ptCount val="1"/>
                      <c:pt idx="0">
                        <c:v>HT, PVA Binder</c:v>
                      </c:pt>
                    </c:strCache>
                  </c:strRef>
                </c:tx>
                <c:spPr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errBars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'Error Bars'!$M$16:$M$18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1">
                          <c:v>8.6199999999999992</c:v>
                        </c:pt>
                        <c:pt idx="2">
                          <c:v>17.2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'Error Bars'!$M$16:$M$18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1">
                          <c:v>8.6199999999999992</c:v>
                        </c:pt>
                        <c:pt idx="2">
                          <c:v>17.2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>
                      <c:ext uri="{02D57815-91ED-43cb-92C2-25804820EDAC}">
                        <c15:formulaRef>
                          <c15:sqref>Sheet1!$J$6:$J$8</c15:sqref>
                        </c15:formulaRef>
                      </c:ext>
                    </c:extLst>
                    <c:strCache>
                      <c:ptCount val="3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Sheet1!$M$6:$M$8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1">
                        <c:v>267</c:v>
                      </c:pt>
                      <c:pt idx="2">
                        <c:v>231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8125-45A9-BEFF-0952C7318E9C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Sheet1!$N$5</c15:sqref>
                        </c15:formulaRef>
                      </c:ext>
                    </c:extLst>
                    <c:strCache>
                      <c:ptCount val="1"/>
                      <c:pt idx="0">
                        <c:v>HT, CTD1202 Binder</c:v>
                      </c:pt>
                    </c:strCache>
                  </c:strRef>
                </c:tx>
                <c:spPr>
                  <a:solidFill>
                    <a:srgbClr val="FFC000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errBars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'Error Bars'!$N$16:$N$18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1">
                          <c:v>3.48</c:v>
                        </c:pt>
                        <c:pt idx="2">
                          <c:v>7.01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'Error Bars'!$N$16:$N$18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1">
                          <c:v>3.48</c:v>
                        </c:pt>
                        <c:pt idx="2">
                          <c:v>7.01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Sheet1!$J$6:$J$8</c15:sqref>
                        </c15:formulaRef>
                      </c:ext>
                    </c:extLst>
                    <c:strCache>
                      <c:ptCount val="3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Sheet1!$N$6:$N$8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1">
                        <c:v>69</c:v>
                      </c:pt>
                      <c:pt idx="2">
                        <c:v>89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8125-45A9-BEFF-0952C7318E9C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Sheet1!$O$5</c15:sqref>
                        </c15:formulaRef>
                      </c:ext>
                    </c:extLst>
                    <c:strCache>
                      <c:ptCount val="1"/>
                      <c:pt idx="0">
                        <c:v>No Heat Treatment, PVA Binder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errBars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'Error Bars'!$O$16:$O$18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1">
                          <c:v>15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'Error Bars'!$O$16:$O$18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1">
                          <c:v>15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Sheet1!$J$6:$J$8</c15:sqref>
                        </c15:formulaRef>
                      </c:ext>
                    </c:extLst>
                    <c:strCache>
                      <c:ptCount val="3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Sheet1!$O$6:$O$8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1">
                        <c:v>508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8125-45A9-BEFF-0952C7318E9C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Sheet1!$P$5</c15:sqref>
                        </c15:formulaRef>
                      </c:ext>
                    </c:extLst>
                    <c:strCache>
                      <c:ptCount val="1"/>
                      <c:pt idx="0">
                        <c:v>No HT, CTD1202 Binder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Sheet1!$J$6:$J$8</c15:sqref>
                        </c15:formulaRef>
                      </c:ext>
                    </c:extLst>
                    <c:strCache>
                      <c:ptCount val="3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Sheet1!$P$6:$P$8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8125-45A9-BEFF-0952C7318E9C}"/>
                  </c:ext>
                </c:extLst>
              </c15:ser>
            </c15:filteredBarSeries>
          </c:ext>
        </c:extLst>
      </c:barChart>
      <c:catAx>
        <c:axId val="5053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537887"/>
        <c:crosses val="autoZero"/>
        <c:auto val="1"/>
        <c:lblAlgn val="ctr"/>
        <c:lblOffset val="100"/>
        <c:noMultiLvlLbl val="0"/>
      </c:catAx>
      <c:valAx>
        <c:axId val="50537887"/>
        <c:scaling>
          <c:orientation val="minMax"/>
          <c:max val="900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6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/>
                  <a:t>Flexural Strength</a:t>
                </a:r>
                <a:r>
                  <a:rPr lang="en-GB" baseline="0" dirty="0"/>
                  <a:t> (MPa)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4.346480519137632E-2"/>
              <c:y val="0.278191062951145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accent6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5374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accent6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2F2F2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Average Diameter of Fully Treated Zone (mm) </a:t>
            </a:r>
          </a:p>
        </c:rich>
      </c:tx>
      <c:layout>
        <c:manualLayout>
          <c:xMode val="edge"/>
          <c:yMode val="edge"/>
          <c:x val="0.19167018085556539"/>
          <c:y val="7.664921036224899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2F2F2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630887438806942"/>
          <c:y val="0.1513794380998221"/>
          <c:w val="0.77314511051149737"/>
          <c:h val="0.7190905349934192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Sheet1!$H$8</c:f>
              <c:strCache>
                <c:ptCount val="1"/>
                <c:pt idx="0">
                  <c:v>Average Diameter of Treated Spot (mm)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Sheet1!$I$9:$I$15</c:f>
                <c:numCache>
                  <c:formatCode>General</c:formatCode>
                  <c:ptCount val="7"/>
                  <c:pt idx="0">
                    <c:v>1.1921549116341044</c:v>
                  </c:pt>
                  <c:pt idx="1">
                    <c:v>0.65551506466289489</c:v>
                  </c:pt>
                  <c:pt idx="2">
                    <c:v>0.5159780357082393</c:v>
                  </c:pt>
                  <c:pt idx="3">
                    <c:v>0.37749172176353746</c:v>
                  </c:pt>
                  <c:pt idx="4">
                    <c:v>0.47982635748084246</c:v>
                  </c:pt>
                  <c:pt idx="5">
                    <c:v>0.176918060129542</c:v>
                  </c:pt>
                  <c:pt idx="6">
                    <c:v>0.39106691669499877</c:v>
                  </c:pt>
                </c:numCache>
              </c:numRef>
            </c:plus>
            <c:minus>
              <c:numRef>
                <c:f>Sheet1!$I$9:$I$15</c:f>
                <c:numCache>
                  <c:formatCode>General</c:formatCode>
                  <c:ptCount val="7"/>
                  <c:pt idx="0">
                    <c:v>1.1921549116341044</c:v>
                  </c:pt>
                  <c:pt idx="1">
                    <c:v>0.65551506466289489</c:v>
                  </c:pt>
                  <c:pt idx="2">
                    <c:v>0.5159780357082393</c:v>
                  </c:pt>
                  <c:pt idx="3">
                    <c:v>0.37749172176353746</c:v>
                  </c:pt>
                  <c:pt idx="4">
                    <c:v>0.47982635748084246</c:v>
                  </c:pt>
                  <c:pt idx="5">
                    <c:v>0.176918060129542</c:v>
                  </c:pt>
                  <c:pt idx="6">
                    <c:v>0.39106691669499877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00B050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1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Sheet1!$D$9:$D$15</c:f>
              <c:numCache>
                <c:formatCode>General</c:formatCode>
                <c:ptCount val="7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180</c:v>
                </c:pt>
                <c:pt idx="6">
                  <c:v>300</c:v>
                </c:pt>
              </c:numCache>
            </c:numRef>
          </c:xVal>
          <c:yVal>
            <c:numRef>
              <c:f>Sheet1!$H$9:$H$15</c:f>
              <c:numCache>
                <c:formatCode>0.00</c:formatCode>
                <c:ptCount val="7"/>
                <c:pt idx="0">
                  <c:v>8.4233333333333338</c:v>
                </c:pt>
                <c:pt idx="1">
                  <c:v>9.1300000000000008</c:v>
                </c:pt>
                <c:pt idx="2">
                  <c:v>9.4533333333333331</c:v>
                </c:pt>
                <c:pt idx="3">
                  <c:v>11.13</c:v>
                </c:pt>
                <c:pt idx="4">
                  <c:v>11.716666666666667</c:v>
                </c:pt>
                <c:pt idx="5">
                  <c:v>12.31</c:v>
                </c:pt>
                <c:pt idx="6">
                  <c:v>14.113333333333335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583-40AE-9F39-1031A3EA9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822767"/>
        <c:axId val="143101343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Sheet1!$J$8</c15:sqref>
                        </c15:formulaRef>
                      </c:ext>
                    </c:extLst>
                    <c:strCache>
                      <c:ptCount val="1"/>
                      <c:pt idx="0">
                        <c:v>Average Area (mm^2)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Sheet1!$D$9:$D$15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10</c:v>
                      </c:pt>
                      <c:pt idx="1">
                        <c:v>20</c:v>
                      </c:pt>
                      <c:pt idx="2">
                        <c:v>30</c:v>
                      </c:pt>
                      <c:pt idx="3">
                        <c:v>60</c:v>
                      </c:pt>
                      <c:pt idx="4">
                        <c:v>120</c:v>
                      </c:pt>
                      <c:pt idx="5">
                        <c:v>180</c:v>
                      </c:pt>
                      <c:pt idx="6">
                        <c:v>300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Sheet1!$J$9:$J$15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55.725998095042499</c:v>
                      </c:pt>
                      <c:pt idx="1">
                        <c:v>65.468356166504762</c:v>
                      </c:pt>
                      <c:pt idx="2">
                        <c:v>70.187508297740919</c:v>
                      </c:pt>
                      <c:pt idx="3">
                        <c:v>97.29268974736938</c:v>
                      </c:pt>
                      <c:pt idx="4">
                        <c:v>107.81967803735819</c:v>
                      </c:pt>
                      <c:pt idx="5">
                        <c:v>119.01617462841206</c:v>
                      </c:pt>
                      <c:pt idx="6">
                        <c:v>156.44045820082434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0583-40AE-9F39-1031A3EA9160}"/>
                  </c:ext>
                </c:extLst>
              </c15:ser>
            </c15:filteredScatterSeries>
          </c:ext>
        </c:extLst>
      </c:scatterChart>
      <c:valAx>
        <c:axId val="144822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F2F2F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Treatment Time (s)</a:t>
                </a:r>
              </a:p>
            </c:rich>
          </c:tx>
          <c:layout>
            <c:manualLayout>
              <c:xMode val="edge"/>
              <c:yMode val="edge"/>
              <c:x val="0.40927118570356186"/>
              <c:y val="0.937372679320230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rgbClr val="2F2F2F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2F2F2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43101343"/>
        <c:crosses val="autoZero"/>
        <c:crossBetween val="midCat"/>
      </c:valAx>
      <c:valAx>
        <c:axId val="143101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F2F2F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Diameter of Treated Spot (mm)</a:t>
                </a:r>
              </a:p>
            </c:rich>
          </c:tx>
          <c:layout>
            <c:manualLayout>
              <c:xMode val="edge"/>
              <c:yMode val="edge"/>
              <c:x val="5.0780149935517042E-2"/>
              <c:y val="0.218584838303360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rgbClr val="2F2F2F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2F2F2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4482276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2F2F2F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rgbClr val="2F2F2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600" dirty="0"/>
              <a:t>Dielectric Strength of CTD101K</a:t>
            </a:r>
            <a:r>
              <a:rPr lang="en-GB" sz="1600" baseline="0" dirty="0"/>
              <a:t> with Different Reinforcements, at Room Temperature in Oil </a:t>
            </a:r>
            <a:r>
              <a:rPr lang="en-GB" sz="1600" dirty="0"/>
              <a:t> (kV/mm)</a:t>
            </a:r>
          </a:p>
        </c:rich>
      </c:tx>
      <c:layout>
        <c:manualLayout>
          <c:xMode val="edge"/>
          <c:yMode val="edge"/>
          <c:x val="0.1750503586352628"/>
          <c:y val="7.5507156961589239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rgbClr val="2F2F2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1711621680397"/>
          <c:y val="0.18634216646686363"/>
          <c:w val="0.86951120686639449"/>
          <c:h val="0.552169325969880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Sheet1!$X$5</c:f>
              <c:strCache>
                <c:ptCount val="1"/>
                <c:pt idx="0">
                  <c:v>As-Received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0170365494179053E-17"/>
                  <c:y val="-1.4265435411786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D92-448E-9111-1D3DF3C3060F}"/>
                </c:ext>
              </c:extLst>
            </c:dLbl>
            <c:dLbl>
              <c:idx val="1"/>
              <c:layout>
                <c:manualLayout>
                  <c:x val="-4.198461625987755E-17"/>
                  <c:y val="-1.890432328476758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D92-448E-9111-1D3DF3C3060F}"/>
                </c:ext>
              </c:extLst>
            </c:dLbl>
            <c:dLbl>
              <c:idx val="2"/>
              <c:layout>
                <c:manualLayout>
                  <c:x val="0"/>
                  <c:y val="-2.430555850898694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D92-448E-9111-1D3DF3C3060F}"/>
                </c:ext>
              </c:extLst>
            </c:dLbl>
            <c:dLbl>
              <c:idx val="3"/>
              <c:layout>
                <c:manualLayout>
                  <c:x val="-1.6136292395343243E-16"/>
                  <c:y val="-5.945603413538787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661-41BA-AF2B-82222033E9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2F2F2F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Bars'!$X$17:$X$22</c:f>
                <c:numCache>
                  <c:formatCode>General</c:formatCode>
                  <c:ptCount val="4"/>
                  <c:pt idx="0">
                    <c:v>10.7</c:v>
                  </c:pt>
                  <c:pt idx="1">
                    <c:v>8.8000000000000007</c:v>
                  </c:pt>
                  <c:pt idx="2">
                    <c:v>3.4</c:v>
                  </c:pt>
                  <c:pt idx="3">
                    <c:v>27.3</c:v>
                  </c:pt>
                </c:numCache>
                <c:extLst/>
              </c:numRef>
            </c:plus>
            <c:minus>
              <c:numRef>
                <c:f>'Error Bars'!$X$17:$X$22</c:f>
                <c:numCache>
                  <c:formatCode>General</c:formatCode>
                  <c:ptCount val="4"/>
                  <c:pt idx="0">
                    <c:v>10.7</c:v>
                  </c:pt>
                  <c:pt idx="1">
                    <c:v>8.8000000000000007</c:v>
                  </c:pt>
                  <c:pt idx="2">
                    <c:v>3.4</c:v>
                  </c:pt>
                  <c:pt idx="3">
                    <c:v>27.3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bg2">
                    <a:lumMod val="10000"/>
                  </a:schemeClr>
                </a:solidFill>
                <a:round/>
              </a:ln>
              <a:effectLst/>
            </c:spPr>
          </c:errBars>
          <c:cat>
            <c:strRef>
              <c:f>Sheet1!$W$6:$W$11</c:f>
              <c:strCache>
                <c:ptCount val="4"/>
                <c:pt idx="0">
                  <c:v>Pure CTD101K</c:v>
                </c:pt>
                <c:pt idx="1">
                  <c:v>S2 Glass</c:v>
                </c:pt>
                <c:pt idx="2">
                  <c:v>Filava</c:v>
                </c:pt>
                <c:pt idx="3">
                  <c:v>Quartzel</c:v>
                </c:pt>
              </c:strCache>
              <c:extLst/>
            </c:strRef>
          </c:cat>
          <c:val>
            <c:numRef>
              <c:f>Sheet1!$X$6:$X$11</c:f>
              <c:numCache>
                <c:formatCode>General</c:formatCode>
                <c:ptCount val="4"/>
                <c:pt idx="0">
                  <c:v>198.3</c:v>
                </c:pt>
                <c:pt idx="1">
                  <c:v>172.2</c:v>
                </c:pt>
                <c:pt idx="2">
                  <c:v>144.9</c:v>
                </c:pt>
                <c:pt idx="3" formatCode="0.0">
                  <c:v>159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FD92-448E-9111-1D3DF3C3060F}"/>
            </c:ext>
          </c:extLst>
        </c:ser>
        <c:ser>
          <c:idx val="1"/>
          <c:order val="1"/>
          <c:tx>
            <c:strRef>
              <c:f>Sheet1!$Y$5</c:f>
              <c:strCache>
                <c:ptCount val="1"/>
                <c:pt idx="0">
                  <c:v>Reacted</c:v>
                </c:pt>
              </c:strCache>
            </c:strRef>
          </c:tx>
          <c:spPr>
            <a:solidFill>
              <a:srgbClr val="D46806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Resistive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D92-448E-9111-1D3DF3C3060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18.2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FD92-448E-9111-1D3DF3C3060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Resistive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FD92-448E-9111-1D3DF3C306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rgbClr val="D46806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Bars'!$Y$17:$Y$22</c:f>
                <c:numCache>
                  <c:formatCode>General</c:formatCode>
                  <c:ptCount val="4"/>
                  <c:pt idx="1">
                    <c:v>3.8</c:v>
                  </c:pt>
                  <c:pt idx="2">
                    <c:v>0</c:v>
                  </c:pt>
                  <c:pt idx="3">
                    <c:v>2.2000000000000002</c:v>
                  </c:pt>
                </c:numCache>
                <c:extLst/>
              </c:numRef>
            </c:plus>
            <c:minus>
              <c:numRef>
                <c:f>'Error Bars'!$Y$17:$Y$22</c:f>
                <c:numCache>
                  <c:formatCode>General</c:formatCode>
                  <c:ptCount val="4"/>
                  <c:pt idx="1">
                    <c:v>3.8</c:v>
                  </c:pt>
                  <c:pt idx="2">
                    <c:v>0</c:v>
                  </c:pt>
                  <c:pt idx="3">
                    <c:v>2.2000000000000002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bg2">
                    <a:lumMod val="10000"/>
                  </a:schemeClr>
                </a:solidFill>
                <a:round/>
              </a:ln>
              <a:effectLst/>
            </c:spPr>
          </c:errBars>
          <c:cat>
            <c:strRef>
              <c:f>Sheet1!$W$6:$W$11</c:f>
              <c:strCache>
                <c:ptCount val="4"/>
                <c:pt idx="0">
                  <c:v>Pure CTD101K</c:v>
                </c:pt>
                <c:pt idx="1">
                  <c:v>S2 Glass</c:v>
                </c:pt>
                <c:pt idx="2">
                  <c:v>Filava</c:v>
                </c:pt>
                <c:pt idx="3">
                  <c:v>Quartzel</c:v>
                </c:pt>
              </c:strCache>
              <c:extLst/>
            </c:strRef>
          </c:cat>
          <c:val>
            <c:numRef>
              <c:f>Sheet1!$Y$6:$Y$11</c:f>
              <c:numCache>
                <c:formatCode>General</c:formatCode>
                <c:ptCount val="4"/>
                <c:pt idx="1">
                  <c:v>18.2</c:v>
                </c:pt>
                <c:pt idx="2">
                  <c:v>1</c:v>
                </c:pt>
                <c:pt idx="3">
                  <c:v>15.9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FD92-448E-9111-1D3DF3C306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4899456"/>
        <c:axId val="2014900416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Sheet1!$Z$5</c15:sqref>
                        </c15:formulaRef>
                      </c:ext>
                    </c:extLst>
                    <c:strCache>
                      <c:ptCount val="1"/>
                      <c:pt idx="0">
                        <c:v>Reacted, PVA Binder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r>
                            <a:rPr lang="en-US"/>
                            <a:t>Resistive</a:t>
                          </a:r>
                        </a:p>
                      </c:rich>
                    </c:tx>
                    <c:dLblPos val="outEnd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06-FD92-448E-9111-1D3DF3C3060F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-5400000" spcFirstLastPara="1" vertOverflow="ellipsis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errBars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'Error Bars'!$Z$17:$Z$22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1">
                          <c:v>0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'Error Bars'!$Z$17:$Z$22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1">
                          <c:v>0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>
                      <c:ext uri="{02D57815-91ED-43cb-92C2-25804820EDAC}">
                        <c15:formulaRef>
                          <c15:sqref>Sheet1!$W$6:$W$11</c15:sqref>
                        </c15:formulaRef>
                      </c:ext>
                    </c:extLst>
                    <c:strCache>
                      <c:ptCount val="4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  <c:pt idx="3">
                        <c:v>Quartzel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Sheet1!$Z$6:$Z$11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1">
                        <c:v>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FD92-448E-9111-1D3DF3C3060F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Sheet1!$AA$5</c15:sqref>
                        </c15:formulaRef>
                      </c:ext>
                    </c:extLst>
                    <c:strCache>
                      <c:ptCount val="1"/>
                      <c:pt idx="0">
                        <c:v>Reacted, CTD1202 Binder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rgbClr val="2F2F2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errBars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'Error Bars'!$AA$17:$AA$22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1">
                          <c:v>7.5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'Error Bars'!$AA$17:$AA$22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1">
                          <c:v>7.5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Sheet1!$W$6:$W$11</c15:sqref>
                        </c15:formulaRef>
                      </c:ext>
                    </c:extLst>
                    <c:strCache>
                      <c:ptCount val="4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  <c:pt idx="3">
                        <c:v>Quartzel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Sheet1!$AA$6:$AA$11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1">
                        <c:v>71.400000000000006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FD92-448E-9111-1D3DF3C3060F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Sheet1!$AB$5</c15:sqref>
                        </c15:formulaRef>
                      </c:ext>
                    </c:extLst>
                    <c:strCache>
                      <c:ptCount val="1"/>
                      <c:pt idx="0">
                        <c:v>No Heat Treatment, PVA Binder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rgbClr val="2F2F2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errBars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'Error Bars'!$AB$17:$AB$22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1">
                          <c:v>6.8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'Error Bars'!$AB$17:$AB$22</c15:sqref>
                          </c15:formulaRef>
                        </c:ext>
                      </c:extLst>
                      <c:numCache>
                        <c:formatCode>General</c:formatCode>
                        <c:ptCount val="4"/>
                        <c:pt idx="1">
                          <c:v>6.8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Sheet1!$W$6:$W$11</c15:sqref>
                        </c15:formulaRef>
                      </c:ext>
                    </c:extLst>
                    <c:strCache>
                      <c:ptCount val="4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  <c:pt idx="3">
                        <c:v>Quartzel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Sheet1!$AB$6:$AB$11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1">
                        <c:v>75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FD92-448E-9111-1D3DF3C3060F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Sheet1!$AC$5</c15:sqref>
                        </c15:formulaRef>
                      </c:ext>
                    </c:extLst>
                    <c:strCache>
                      <c:ptCount val="1"/>
                      <c:pt idx="0">
                        <c:v>No HT, CTD1202 Binder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rgbClr val="2F2F2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Sheet1!$W$6:$W$11</c15:sqref>
                        </c15:formulaRef>
                      </c:ext>
                    </c:extLst>
                    <c:strCache>
                      <c:ptCount val="4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  <c:pt idx="3">
                        <c:v>Quartzel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Sheet1!$AC$6:$AC$11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FD92-448E-9111-1D3DF3C3060F}"/>
                  </c:ext>
                </c:extLst>
              </c15:ser>
            </c15:filteredBarSeries>
          </c:ext>
        </c:extLst>
      </c:barChart>
      <c:catAx>
        <c:axId val="201489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2F2F2F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2F2F2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14900416"/>
        <c:crosses val="autoZero"/>
        <c:auto val="1"/>
        <c:lblAlgn val="ctr"/>
        <c:lblOffset val="100"/>
        <c:noMultiLvlLbl val="0"/>
      </c:catAx>
      <c:valAx>
        <c:axId val="2014900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2F2F2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14899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54740047923656"/>
          <c:y val="0.87044482376415311"/>
          <c:w val="0.54905176611658912"/>
          <c:h val="0.105461682095830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rgbClr val="2F2F2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65000"/>
        </a:schemeClr>
      </a:solidFill>
    </a:ln>
    <a:effectLst/>
  </c:spPr>
  <c:txPr>
    <a:bodyPr/>
    <a:lstStyle/>
    <a:p>
      <a:pPr>
        <a:defRPr>
          <a:solidFill>
            <a:srgbClr val="2F2F2F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400" dirty="0"/>
              <a:t>Resistivity of Composites with </a:t>
            </a:r>
            <a:r>
              <a:rPr lang="en-GB" sz="1400" b="1" dirty="0"/>
              <a:t>Heat</a:t>
            </a:r>
            <a:r>
              <a:rPr lang="en-GB" sz="1400" b="1" baseline="0" dirty="0"/>
              <a:t> Treated Fibres</a:t>
            </a:r>
            <a:r>
              <a:rPr lang="en-GB" sz="1400" dirty="0"/>
              <a:t> (</a:t>
            </a:r>
            <a:r>
              <a:rPr lang="el-GR" sz="1400" dirty="0"/>
              <a:t>Ω·</a:t>
            </a:r>
            <a:r>
              <a:rPr lang="en-GB" sz="1400" dirty="0"/>
              <a:t>m)</a:t>
            </a:r>
          </a:p>
        </c:rich>
      </c:tx>
      <c:layout>
        <c:manualLayout>
          <c:xMode val="edge"/>
          <c:yMode val="edge"/>
          <c:x val="0.18953175690622609"/>
          <c:y val="8.382074069558905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4350565425082347E-2"/>
          <c:y val="0.21962894705589983"/>
          <c:w val="0.85699530066255025"/>
          <c:h val="0.624288221400201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Sheet1!$AL$5</c:f>
              <c:strCache>
                <c:ptCount val="1"/>
                <c:pt idx="0">
                  <c:v>No Thermal Cycle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Sheet1!$AK$6:$AK$11</c:f>
              <c:strCache>
                <c:ptCount val="4"/>
                <c:pt idx="0">
                  <c:v>Pure CTD101K</c:v>
                </c:pt>
                <c:pt idx="1">
                  <c:v>S2 Glass</c:v>
                </c:pt>
                <c:pt idx="2">
                  <c:v>Basalt</c:v>
                </c:pt>
                <c:pt idx="3">
                  <c:v>Quartzel</c:v>
                </c:pt>
              </c:strCache>
              <c:extLst/>
            </c:strRef>
          </c:cat>
          <c:val>
            <c:numRef>
              <c:f>Sheet1!$AL$6:$AL$11</c:f>
              <c:numCache>
                <c:formatCode>General</c:formatCode>
                <c:ptCount val="4"/>
                <c:pt idx="0" formatCode="0.00E+00">
                  <c:v>3446311815479333.5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7452-46C6-BC9F-70B4F6AF942A}"/>
            </c:ext>
          </c:extLst>
        </c:ser>
        <c:ser>
          <c:idx val="1"/>
          <c:order val="1"/>
          <c:tx>
            <c:strRef>
              <c:f>Sheet1!$AM$5</c:f>
              <c:strCache>
                <c:ptCount val="1"/>
                <c:pt idx="0">
                  <c:v>With Thermal Cycle</c:v>
                </c:pt>
              </c:strCache>
            </c:strRef>
          </c:tx>
          <c:spPr>
            <a:solidFill>
              <a:srgbClr val="D4680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Sheet1!$AK$6:$AK$11</c:f>
              <c:strCache>
                <c:ptCount val="4"/>
                <c:pt idx="0">
                  <c:v>Pure CTD101K</c:v>
                </c:pt>
                <c:pt idx="1">
                  <c:v>S2 Glass</c:v>
                </c:pt>
                <c:pt idx="2">
                  <c:v>Basalt</c:v>
                </c:pt>
                <c:pt idx="3">
                  <c:v>Quartzel</c:v>
                </c:pt>
              </c:strCache>
              <c:extLst/>
            </c:strRef>
          </c:cat>
          <c:val>
            <c:numRef>
              <c:f>Sheet1!$AM$6:$AM$11</c:f>
              <c:numCache>
                <c:formatCode>0.00E+00</c:formatCode>
                <c:ptCount val="4"/>
                <c:pt idx="1">
                  <c:v>2858650.3117339779</c:v>
                </c:pt>
                <c:pt idx="2">
                  <c:v>82115.820580706073</c:v>
                </c:pt>
                <c:pt idx="3">
                  <c:v>312168199.86673504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7452-46C6-BC9F-70B4F6AF942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4899456"/>
        <c:axId val="2014900416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Sheet1!$AN$5</c15:sqref>
                        </c15:formulaRef>
                      </c:ext>
                    </c:extLst>
                    <c:strCache>
                      <c:ptCount val="1"/>
                      <c:pt idx="0">
                        <c:v>HT, PVA Binder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Sheet1!$AK$6:$AK$11</c15:sqref>
                        </c15:formulaRef>
                      </c:ext>
                    </c:extLst>
                    <c:strCache>
                      <c:ptCount val="4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Basalt</c:v>
                      </c:pt>
                      <c:pt idx="3">
                        <c:v>Quartzel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Sheet1!$AN$6:$AN$11</c15:sqref>
                        </c15:formulaRef>
                      </c:ext>
                    </c:extLst>
                    <c:numCache>
                      <c:formatCode>0.00E+00</c:formatCode>
                      <c:ptCount val="4"/>
                      <c:pt idx="1">
                        <c:v>4479971.8264042651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7452-46C6-BC9F-70B4F6AF942A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Sheet1!$AO$5</c15:sqref>
                        </c15:formulaRef>
                      </c:ext>
                    </c:extLst>
                    <c:strCache>
                      <c:ptCount val="1"/>
                      <c:pt idx="0">
                        <c:v>HT, CTD1202 Binder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Sheet1!$AK$6:$AK$11</c15:sqref>
                        </c15:formulaRef>
                      </c:ext>
                    </c:extLst>
                    <c:strCache>
                      <c:ptCount val="4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Basalt</c:v>
                      </c:pt>
                      <c:pt idx="3">
                        <c:v>Quartzel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Sheet1!$AO$6:$AO$11</c15:sqref>
                        </c15:formulaRef>
                      </c:ext>
                    </c:extLst>
                    <c:numCache>
                      <c:formatCode>0.00E+00</c:formatCode>
                      <c:ptCount val="4"/>
                      <c:pt idx="1">
                        <c:v>12371097450858.119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7452-46C6-BC9F-70B4F6AF942A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Sheet1!$AP$5</c15:sqref>
                        </c15:formulaRef>
                      </c:ext>
                    </c:extLst>
                    <c:strCache>
                      <c:ptCount val="1"/>
                      <c:pt idx="0">
                        <c:v>No Heat Treatment, PVA Binder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Sheet1!$AK$6:$AK$11</c15:sqref>
                        </c15:formulaRef>
                      </c:ext>
                    </c:extLst>
                    <c:strCache>
                      <c:ptCount val="4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Basalt</c:v>
                      </c:pt>
                      <c:pt idx="3">
                        <c:v>Quartzel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Sheet1!$AP$6:$AP$11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7452-46C6-BC9F-70B4F6AF942A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Sheet1!$AQ$5</c15:sqref>
                        </c15:formulaRef>
                      </c:ext>
                    </c:extLst>
                    <c:strCache>
                      <c:ptCount val="1"/>
                      <c:pt idx="0">
                        <c:v>No HT, CTD1202 Binder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Sheet1!$AK$6:$AK$11</c15:sqref>
                        </c15:formulaRef>
                      </c:ext>
                    </c:extLst>
                    <c:strCache>
                      <c:ptCount val="4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Basalt</c:v>
                      </c:pt>
                      <c:pt idx="3">
                        <c:v>Quartzel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Sheet1!$AQ$6:$AQ$11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7452-46C6-BC9F-70B4F6AF942A}"/>
                  </c:ext>
                </c:extLst>
              </c15:ser>
            </c15:filteredBarSeries>
          </c:ext>
        </c:extLst>
      </c:barChart>
      <c:catAx>
        <c:axId val="201489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14900416"/>
        <c:crosses val="autoZero"/>
        <c:auto val="1"/>
        <c:lblAlgn val="ctr"/>
        <c:lblOffset val="100"/>
        <c:noMultiLvlLbl val="0"/>
      </c:catAx>
      <c:valAx>
        <c:axId val="201490041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14899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65000"/>
        </a:schemeClr>
      </a:solidFill>
    </a:ln>
    <a:effectLst/>
  </c:spPr>
  <c:txPr>
    <a:bodyPr/>
    <a:lstStyle/>
    <a:p>
      <a:pPr>
        <a:defRPr>
          <a:solidFill>
            <a:schemeClr val="accent6">
              <a:lumMod val="50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GB" dirty="0"/>
              <a:t>TGA analysis of </a:t>
            </a:r>
            <a:r>
              <a:rPr lang="en-GB" dirty="0" err="1"/>
              <a:t>Desized</a:t>
            </a:r>
            <a:r>
              <a:rPr lang="en-GB" dirty="0"/>
              <a:t> Fibres (S2 Glass 636) in Air (Ramp 10°Cmin-1)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No Desizing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2"/>
          </c:marker>
          <c:xVal>
            <c:numRef>
              <c:f>'RAW DATA'!$U$15:$U$14315</c:f>
              <c:numCache>
                <c:formatCode>0.00</c:formatCode>
                <c:ptCount val="14301"/>
                <c:pt idx="0">
                  <c:v>36.438561</c:v>
                </c:pt>
                <c:pt idx="1">
                  <c:v>36.433948999999998</c:v>
                </c:pt>
                <c:pt idx="2">
                  <c:v>36.429634</c:v>
                </c:pt>
                <c:pt idx="3">
                  <c:v>36.424582999999998</c:v>
                </c:pt>
                <c:pt idx="4">
                  <c:v>36.420890999999997</c:v>
                </c:pt>
                <c:pt idx="5">
                  <c:v>36.418491000000003</c:v>
                </c:pt>
                <c:pt idx="6">
                  <c:v>36.416893000000002</c:v>
                </c:pt>
                <c:pt idx="7">
                  <c:v>36.418312</c:v>
                </c:pt>
                <c:pt idx="8">
                  <c:v>36.422066000000001</c:v>
                </c:pt>
                <c:pt idx="9">
                  <c:v>36.426994000000001</c:v>
                </c:pt>
                <c:pt idx="10">
                  <c:v>36.433337999999999</c:v>
                </c:pt>
                <c:pt idx="11">
                  <c:v>36.440418000000001</c:v>
                </c:pt>
                <c:pt idx="12">
                  <c:v>36.448788</c:v>
                </c:pt>
                <c:pt idx="13">
                  <c:v>36.458210000000001</c:v>
                </c:pt>
                <c:pt idx="14">
                  <c:v>36.463135000000001</c:v>
                </c:pt>
                <c:pt idx="15">
                  <c:v>36.465598999999997</c:v>
                </c:pt>
                <c:pt idx="16">
                  <c:v>36.466583</c:v>
                </c:pt>
                <c:pt idx="17">
                  <c:v>36.465415999999998</c:v>
                </c:pt>
                <c:pt idx="18">
                  <c:v>36.464362999999999</c:v>
                </c:pt>
                <c:pt idx="19">
                  <c:v>36.464179999999999</c:v>
                </c:pt>
                <c:pt idx="20">
                  <c:v>36.464672</c:v>
                </c:pt>
                <c:pt idx="21">
                  <c:v>36.467753999999999</c:v>
                </c:pt>
                <c:pt idx="22">
                  <c:v>36.472873999999997</c:v>
                </c:pt>
                <c:pt idx="23">
                  <c:v>36.480141000000003</c:v>
                </c:pt>
                <c:pt idx="24">
                  <c:v>36.490242000000002</c:v>
                </c:pt>
                <c:pt idx="25">
                  <c:v>36.500652000000002</c:v>
                </c:pt>
                <c:pt idx="26">
                  <c:v>36.511059000000003</c:v>
                </c:pt>
                <c:pt idx="27">
                  <c:v>36.521777999999998</c:v>
                </c:pt>
                <c:pt idx="28">
                  <c:v>36.531447999999997</c:v>
                </c:pt>
                <c:pt idx="29">
                  <c:v>36.539023999999998</c:v>
                </c:pt>
                <c:pt idx="30">
                  <c:v>36.544753999999998</c:v>
                </c:pt>
                <c:pt idx="31">
                  <c:v>36.547958000000001</c:v>
                </c:pt>
                <c:pt idx="32">
                  <c:v>36.549560999999997</c:v>
                </c:pt>
                <c:pt idx="33">
                  <c:v>36.549064999999999</c:v>
                </c:pt>
                <c:pt idx="34">
                  <c:v>36.548018999999996</c:v>
                </c:pt>
                <c:pt idx="35">
                  <c:v>36.546913000000004</c:v>
                </c:pt>
                <c:pt idx="36">
                  <c:v>36.545551000000003</c:v>
                </c:pt>
                <c:pt idx="37">
                  <c:v>36.543823000000003</c:v>
                </c:pt>
                <c:pt idx="38">
                  <c:v>36.541237000000002</c:v>
                </c:pt>
                <c:pt idx="39">
                  <c:v>36.539271999999997</c:v>
                </c:pt>
                <c:pt idx="40">
                  <c:v>36.537739000000002</c:v>
                </c:pt>
                <c:pt idx="41">
                  <c:v>36.536445999999998</c:v>
                </c:pt>
                <c:pt idx="42">
                  <c:v>36.535580000000003</c:v>
                </c:pt>
                <c:pt idx="43">
                  <c:v>36.535274999999999</c:v>
                </c:pt>
                <c:pt idx="44">
                  <c:v>36.535339</c:v>
                </c:pt>
                <c:pt idx="45">
                  <c:v>36.536507</c:v>
                </c:pt>
                <c:pt idx="46">
                  <c:v>36.539707</c:v>
                </c:pt>
                <c:pt idx="47">
                  <c:v>36.544502000000001</c:v>
                </c:pt>
                <c:pt idx="48">
                  <c:v>36.552391</c:v>
                </c:pt>
                <c:pt idx="49">
                  <c:v>36.562922999999998</c:v>
                </c:pt>
                <c:pt idx="50">
                  <c:v>36.577888999999999</c:v>
                </c:pt>
                <c:pt idx="51">
                  <c:v>36.594948000000002</c:v>
                </c:pt>
                <c:pt idx="52">
                  <c:v>36.613799999999998</c:v>
                </c:pt>
                <c:pt idx="53">
                  <c:v>36.633201999999997</c:v>
                </c:pt>
                <c:pt idx="54">
                  <c:v>36.652667999999998</c:v>
                </c:pt>
                <c:pt idx="55">
                  <c:v>36.671204000000003</c:v>
                </c:pt>
                <c:pt idx="56">
                  <c:v>36.687832</c:v>
                </c:pt>
                <c:pt idx="57">
                  <c:v>36.702309</c:v>
                </c:pt>
                <c:pt idx="58">
                  <c:v>36.713768000000002</c:v>
                </c:pt>
                <c:pt idx="59">
                  <c:v>36.722084000000002</c:v>
                </c:pt>
                <c:pt idx="60">
                  <c:v>36.727623000000001</c:v>
                </c:pt>
                <c:pt idx="61">
                  <c:v>36.732669999999999</c:v>
                </c:pt>
                <c:pt idx="62">
                  <c:v>36.738273999999997</c:v>
                </c:pt>
                <c:pt idx="63">
                  <c:v>36.743816000000002</c:v>
                </c:pt>
                <c:pt idx="64">
                  <c:v>36.749732999999999</c:v>
                </c:pt>
                <c:pt idx="65">
                  <c:v>36.756324999999997</c:v>
                </c:pt>
                <c:pt idx="66">
                  <c:v>36.764023000000002</c:v>
                </c:pt>
                <c:pt idx="67">
                  <c:v>36.771107000000001</c:v>
                </c:pt>
                <c:pt idx="68">
                  <c:v>36.776649999999997</c:v>
                </c:pt>
                <c:pt idx="69">
                  <c:v>36.781455999999999</c:v>
                </c:pt>
                <c:pt idx="70">
                  <c:v>36.785767</c:v>
                </c:pt>
                <c:pt idx="71">
                  <c:v>36.790759999999999</c:v>
                </c:pt>
                <c:pt idx="72">
                  <c:v>36.796546999999997</c:v>
                </c:pt>
                <c:pt idx="73">
                  <c:v>36.802650999999997</c:v>
                </c:pt>
                <c:pt idx="74">
                  <c:v>36.809424999999997</c:v>
                </c:pt>
                <c:pt idx="75">
                  <c:v>36.815525000000001</c:v>
                </c:pt>
                <c:pt idx="76">
                  <c:v>36.819588000000003</c:v>
                </c:pt>
                <c:pt idx="77">
                  <c:v>36.822788000000003</c:v>
                </c:pt>
                <c:pt idx="78">
                  <c:v>36.825623</c:v>
                </c:pt>
                <c:pt idx="79">
                  <c:v>36.828704999999999</c:v>
                </c:pt>
                <c:pt idx="80">
                  <c:v>36.831600000000002</c:v>
                </c:pt>
                <c:pt idx="81">
                  <c:v>36.833824</c:v>
                </c:pt>
                <c:pt idx="82">
                  <c:v>36.838813999999999</c:v>
                </c:pt>
                <c:pt idx="83">
                  <c:v>36.845348000000001</c:v>
                </c:pt>
                <c:pt idx="84">
                  <c:v>36.852061999999997</c:v>
                </c:pt>
                <c:pt idx="85">
                  <c:v>36.860069000000003</c:v>
                </c:pt>
                <c:pt idx="86">
                  <c:v>36.871895000000002</c:v>
                </c:pt>
                <c:pt idx="87">
                  <c:v>36.886986</c:v>
                </c:pt>
                <c:pt idx="88">
                  <c:v>36.904533000000001</c:v>
                </c:pt>
                <c:pt idx="89">
                  <c:v>36.924557</c:v>
                </c:pt>
                <c:pt idx="90">
                  <c:v>36.946548999999997</c:v>
                </c:pt>
                <c:pt idx="91">
                  <c:v>36.969154000000003</c:v>
                </c:pt>
                <c:pt idx="92">
                  <c:v>36.991942999999999</c:v>
                </c:pt>
                <c:pt idx="93">
                  <c:v>37.015408000000001</c:v>
                </c:pt>
                <c:pt idx="94">
                  <c:v>37.041466</c:v>
                </c:pt>
                <c:pt idx="95">
                  <c:v>37.066284000000003</c:v>
                </c:pt>
                <c:pt idx="96">
                  <c:v>37.090553</c:v>
                </c:pt>
                <c:pt idx="97">
                  <c:v>37.115009000000001</c:v>
                </c:pt>
                <c:pt idx="98">
                  <c:v>37.139946000000002</c:v>
                </c:pt>
                <c:pt idx="99">
                  <c:v>37.162185999999998</c:v>
                </c:pt>
                <c:pt idx="100">
                  <c:v>37.181896000000002</c:v>
                </c:pt>
                <c:pt idx="101">
                  <c:v>37.200431999999999</c:v>
                </c:pt>
                <c:pt idx="102">
                  <c:v>37.218231000000003</c:v>
                </c:pt>
                <c:pt idx="103">
                  <c:v>37.235602999999998</c:v>
                </c:pt>
                <c:pt idx="104">
                  <c:v>37.252972</c:v>
                </c:pt>
                <c:pt idx="105">
                  <c:v>37.270287000000003</c:v>
                </c:pt>
                <c:pt idx="106">
                  <c:v>37.286667000000001</c:v>
                </c:pt>
                <c:pt idx="107">
                  <c:v>37.301388000000003</c:v>
                </c:pt>
                <c:pt idx="108">
                  <c:v>37.315314999999998</c:v>
                </c:pt>
                <c:pt idx="109">
                  <c:v>37.327576000000001</c:v>
                </c:pt>
                <c:pt idx="110">
                  <c:v>37.340575999999999</c:v>
                </c:pt>
                <c:pt idx="111">
                  <c:v>37.352153999999999</c:v>
                </c:pt>
                <c:pt idx="112">
                  <c:v>37.363059999999997</c:v>
                </c:pt>
                <c:pt idx="113">
                  <c:v>37.375625999999997</c:v>
                </c:pt>
                <c:pt idx="114">
                  <c:v>37.389851</c:v>
                </c:pt>
                <c:pt idx="115">
                  <c:v>37.405555999999997</c:v>
                </c:pt>
                <c:pt idx="116">
                  <c:v>37.423850999999999</c:v>
                </c:pt>
                <c:pt idx="117">
                  <c:v>37.444175999999999</c:v>
                </c:pt>
                <c:pt idx="118">
                  <c:v>37.467765999999997</c:v>
                </c:pt>
                <c:pt idx="119">
                  <c:v>37.493510999999998</c:v>
                </c:pt>
                <c:pt idx="120">
                  <c:v>37.520060999999998</c:v>
                </c:pt>
                <c:pt idx="121">
                  <c:v>37.546917000000001</c:v>
                </c:pt>
                <c:pt idx="122">
                  <c:v>37.573528000000003</c:v>
                </c:pt>
                <c:pt idx="123">
                  <c:v>37.597923000000002</c:v>
                </c:pt>
                <c:pt idx="124">
                  <c:v>37.620654999999999</c:v>
                </c:pt>
                <c:pt idx="125">
                  <c:v>37.640796999999999</c:v>
                </c:pt>
                <c:pt idx="126">
                  <c:v>37.657921000000002</c:v>
                </c:pt>
                <c:pt idx="127">
                  <c:v>37.675109999999997</c:v>
                </c:pt>
                <c:pt idx="128">
                  <c:v>37.689892</c:v>
                </c:pt>
                <c:pt idx="129">
                  <c:v>37.703690000000002</c:v>
                </c:pt>
                <c:pt idx="130">
                  <c:v>37.719028999999999</c:v>
                </c:pt>
                <c:pt idx="131">
                  <c:v>37.737811999999998</c:v>
                </c:pt>
                <c:pt idx="132">
                  <c:v>37.760170000000002</c:v>
                </c:pt>
                <c:pt idx="133">
                  <c:v>37.784996</c:v>
                </c:pt>
                <c:pt idx="134">
                  <c:v>37.812522999999999</c:v>
                </c:pt>
                <c:pt idx="135">
                  <c:v>37.844002000000003</c:v>
                </c:pt>
                <c:pt idx="136">
                  <c:v>37.876342999999999</c:v>
                </c:pt>
                <c:pt idx="137">
                  <c:v>37.909663999999999</c:v>
                </c:pt>
                <c:pt idx="138">
                  <c:v>37.941443999999997</c:v>
                </c:pt>
                <c:pt idx="139">
                  <c:v>37.972057</c:v>
                </c:pt>
                <c:pt idx="140">
                  <c:v>38.000267000000001</c:v>
                </c:pt>
                <c:pt idx="141">
                  <c:v>38.025089000000001</c:v>
                </c:pt>
                <c:pt idx="142">
                  <c:v>38.046894000000002</c:v>
                </c:pt>
                <c:pt idx="143">
                  <c:v>38.067222999999998</c:v>
                </c:pt>
                <c:pt idx="144">
                  <c:v>38.085639999999998</c:v>
                </c:pt>
                <c:pt idx="145">
                  <c:v>38.104675</c:v>
                </c:pt>
                <c:pt idx="146">
                  <c:v>38.123401999999999</c:v>
                </c:pt>
                <c:pt idx="147">
                  <c:v>38.143234</c:v>
                </c:pt>
                <c:pt idx="148">
                  <c:v>38.165526999999997</c:v>
                </c:pt>
                <c:pt idx="149">
                  <c:v>38.187579999999997</c:v>
                </c:pt>
                <c:pt idx="150">
                  <c:v>38.208584000000002</c:v>
                </c:pt>
                <c:pt idx="151">
                  <c:v>38.228847999999999</c:v>
                </c:pt>
                <c:pt idx="152">
                  <c:v>38.247447999999999</c:v>
                </c:pt>
                <c:pt idx="153">
                  <c:v>38.264201999999997</c:v>
                </c:pt>
                <c:pt idx="154">
                  <c:v>38.280037</c:v>
                </c:pt>
                <c:pt idx="155">
                  <c:v>38.295921</c:v>
                </c:pt>
                <c:pt idx="156">
                  <c:v>38.313594999999999</c:v>
                </c:pt>
                <c:pt idx="157">
                  <c:v>38.334041999999997</c:v>
                </c:pt>
                <c:pt idx="158">
                  <c:v>38.356831</c:v>
                </c:pt>
                <c:pt idx="159">
                  <c:v>38.382820000000002</c:v>
                </c:pt>
                <c:pt idx="160">
                  <c:v>38.414721999999998</c:v>
                </c:pt>
                <c:pt idx="161">
                  <c:v>38.449337</c:v>
                </c:pt>
                <c:pt idx="162">
                  <c:v>38.487774000000002</c:v>
                </c:pt>
                <c:pt idx="163">
                  <c:v>38.527008000000002</c:v>
                </c:pt>
                <c:pt idx="164">
                  <c:v>38.566433000000004</c:v>
                </c:pt>
                <c:pt idx="165">
                  <c:v>38.605049000000001</c:v>
                </c:pt>
                <c:pt idx="166">
                  <c:v>38.641209000000003</c:v>
                </c:pt>
                <c:pt idx="167">
                  <c:v>38.674534000000001</c:v>
                </c:pt>
                <c:pt idx="168">
                  <c:v>38.705818000000001</c:v>
                </c:pt>
                <c:pt idx="169">
                  <c:v>38.735568999999998</c:v>
                </c:pt>
                <c:pt idx="170">
                  <c:v>38.763592000000003</c:v>
                </c:pt>
                <c:pt idx="171">
                  <c:v>38.791125999999998</c:v>
                </c:pt>
                <c:pt idx="172">
                  <c:v>38.816315000000003</c:v>
                </c:pt>
                <c:pt idx="173">
                  <c:v>38.841445999999998</c:v>
                </c:pt>
                <c:pt idx="174">
                  <c:v>38.866573000000002</c:v>
                </c:pt>
                <c:pt idx="175">
                  <c:v>38.890720000000002</c:v>
                </c:pt>
                <c:pt idx="176">
                  <c:v>38.914375</c:v>
                </c:pt>
                <c:pt idx="177">
                  <c:v>38.937477000000001</c:v>
                </c:pt>
                <c:pt idx="178">
                  <c:v>38.960884</c:v>
                </c:pt>
                <c:pt idx="179">
                  <c:v>38.985396999999999</c:v>
                </c:pt>
                <c:pt idx="180">
                  <c:v>39.010463999999999</c:v>
                </c:pt>
                <c:pt idx="181">
                  <c:v>39.037941000000004</c:v>
                </c:pt>
                <c:pt idx="182">
                  <c:v>39.066952000000001</c:v>
                </c:pt>
                <c:pt idx="183">
                  <c:v>39.096328999999997</c:v>
                </c:pt>
                <c:pt idx="184">
                  <c:v>39.127555999999998</c:v>
                </c:pt>
                <c:pt idx="185">
                  <c:v>39.160446</c:v>
                </c:pt>
                <c:pt idx="186">
                  <c:v>39.194938999999998</c:v>
                </c:pt>
                <c:pt idx="187">
                  <c:v>39.229675</c:v>
                </c:pt>
                <c:pt idx="188">
                  <c:v>39.262130999999997</c:v>
                </c:pt>
                <c:pt idx="189">
                  <c:v>39.292431000000001</c:v>
                </c:pt>
                <c:pt idx="190">
                  <c:v>39.321632000000001</c:v>
                </c:pt>
                <c:pt idx="191">
                  <c:v>39.348427000000001</c:v>
                </c:pt>
                <c:pt idx="192">
                  <c:v>39.374606999999997</c:v>
                </c:pt>
                <c:pt idx="193">
                  <c:v>39.400295</c:v>
                </c:pt>
                <c:pt idx="194">
                  <c:v>39.422713999999999</c:v>
                </c:pt>
                <c:pt idx="195">
                  <c:v>39.445506999999999</c:v>
                </c:pt>
                <c:pt idx="196">
                  <c:v>39.469593000000003</c:v>
                </c:pt>
                <c:pt idx="197">
                  <c:v>39.492874</c:v>
                </c:pt>
                <c:pt idx="198">
                  <c:v>39.517142999999997</c:v>
                </c:pt>
                <c:pt idx="199">
                  <c:v>39.543503000000001</c:v>
                </c:pt>
                <c:pt idx="200">
                  <c:v>39.570732</c:v>
                </c:pt>
                <c:pt idx="201">
                  <c:v>39.600605000000002</c:v>
                </c:pt>
                <c:pt idx="202">
                  <c:v>39.632015000000003</c:v>
                </c:pt>
                <c:pt idx="203">
                  <c:v>39.666443000000001</c:v>
                </c:pt>
                <c:pt idx="204">
                  <c:v>39.702537999999997</c:v>
                </c:pt>
                <c:pt idx="205">
                  <c:v>39.738258000000002</c:v>
                </c:pt>
                <c:pt idx="206">
                  <c:v>39.772624999999998</c:v>
                </c:pt>
                <c:pt idx="207">
                  <c:v>39.807980000000001</c:v>
                </c:pt>
                <c:pt idx="208">
                  <c:v>39.843086</c:v>
                </c:pt>
                <c:pt idx="209">
                  <c:v>39.878318999999998</c:v>
                </c:pt>
                <c:pt idx="210">
                  <c:v>39.912502000000003</c:v>
                </c:pt>
                <c:pt idx="211">
                  <c:v>39.944775</c:v>
                </c:pt>
                <c:pt idx="212">
                  <c:v>39.974769999999999</c:v>
                </c:pt>
                <c:pt idx="213">
                  <c:v>40.002789</c:v>
                </c:pt>
                <c:pt idx="214">
                  <c:v>40.030140000000003</c:v>
                </c:pt>
                <c:pt idx="215">
                  <c:v>40.056381000000002</c:v>
                </c:pt>
                <c:pt idx="216">
                  <c:v>40.083485000000003</c:v>
                </c:pt>
                <c:pt idx="217">
                  <c:v>40.110584000000003</c:v>
                </c:pt>
                <c:pt idx="218">
                  <c:v>40.139350999999998</c:v>
                </c:pt>
                <c:pt idx="219">
                  <c:v>40.170577999999999</c:v>
                </c:pt>
                <c:pt idx="220">
                  <c:v>40.203902999999997</c:v>
                </c:pt>
                <c:pt idx="221">
                  <c:v>40.238517999999999</c:v>
                </c:pt>
                <c:pt idx="222">
                  <c:v>40.274303000000003</c:v>
                </c:pt>
                <c:pt idx="223">
                  <c:v>40.310276000000002</c:v>
                </c:pt>
                <c:pt idx="224">
                  <c:v>40.346919999999997</c:v>
                </c:pt>
                <c:pt idx="225">
                  <c:v>40.383384999999997</c:v>
                </c:pt>
                <c:pt idx="226">
                  <c:v>40.419296000000003</c:v>
                </c:pt>
                <c:pt idx="227">
                  <c:v>40.454590000000003</c:v>
                </c:pt>
                <c:pt idx="228">
                  <c:v>40.485142000000003</c:v>
                </c:pt>
                <c:pt idx="229">
                  <c:v>40.514397000000002</c:v>
                </c:pt>
                <c:pt idx="230">
                  <c:v>40.543343</c:v>
                </c:pt>
                <c:pt idx="231">
                  <c:v>40.572907000000001</c:v>
                </c:pt>
                <c:pt idx="232">
                  <c:v>40.604809000000003</c:v>
                </c:pt>
                <c:pt idx="233">
                  <c:v>40.637824999999999</c:v>
                </c:pt>
                <c:pt idx="234">
                  <c:v>40.671332999999997</c:v>
                </c:pt>
                <c:pt idx="235">
                  <c:v>40.706932000000002</c:v>
                </c:pt>
                <c:pt idx="236">
                  <c:v>40.742778999999999</c:v>
                </c:pt>
                <c:pt idx="237">
                  <c:v>40.779121000000004</c:v>
                </c:pt>
                <c:pt idx="238">
                  <c:v>40.814354000000002</c:v>
                </c:pt>
                <c:pt idx="239">
                  <c:v>40.849220000000003</c:v>
                </c:pt>
                <c:pt idx="240">
                  <c:v>40.882294000000002</c:v>
                </c:pt>
                <c:pt idx="241">
                  <c:v>40.915061999999999</c:v>
                </c:pt>
                <c:pt idx="242">
                  <c:v>40.946724000000003</c:v>
                </c:pt>
                <c:pt idx="243">
                  <c:v>40.977950999999997</c:v>
                </c:pt>
                <c:pt idx="244">
                  <c:v>41.008991000000002</c:v>
                </c:pt>
                <c:pt idx="245">
                  <c:v>41.037323000000001</c:v>
                </c:pt>
                <c:pt idx="246">
                  <c:v>41.065285000000003</c:v>
                </c:pt>
                <c:pt idx="247">
                  <c:v>41.093311</c:v>
                </c:pt>
                <c:pt idx="248">
                  <c:v>41.120232000000001</c:v>
                </c:pt>
                <c:pt idx="249">
                  <c:v>41.147461</c:v>
                </c:pt>
                <c:pt idx="250">
                  <c:v>41.175117</c:v>
                </c:pt>
                <c:pt idx="251">
                  <c:v>41.201729</c:v>
                </c:pt>
                <c:pt idx="252">
                  <c:v>41.229816</c:v>
                </c:pt>
                <c:pt idx="253">
                  <c:v>41.258395999999998</c:v>
                </c:pt>
                <c:pt idx="254">
                  <c:v>41.288260999999999</c:v>
                </c:pt>
                <c:pt idx="255">
                  <c:v>41.320411999999997</c:v>
                </c:pt>
                <c:pt idx="256">
                  <c:v>41.354900000000001</c:v>
                </c:pt>
                <c:pt idx="257">
                  <c:v>41.390816000000001</c:v>
                </c:pt>
                <c:pt idx="258">
                  <c:v>41.429127000000001</c:v>
                </c:pt>
                <c:pt idx="259">
                  <c:v>41.468361000000002</c:v>
                </c:pt>
                <c:pt idx="260">
                  <c:v>41.508643999999997</c:v>
                </c:pt>
                <c:pt idx="261">
                  <c:v>41.549487999999997</c:v>
                </c:pt>
                <c:pt idx="262">
                  <c:v>41.589649000000001</c:v>
                </c:pt>
                <c:pt idx="263">
                  <c:v>41.631100000000004</c:v>
                </c:pt>
                <c:pt idx="264">
                  <c:v>41.671261000000001</c:v>
                </c:pt>
                <c:pt idx="265">
                  <c:v>41.709946000000002</c:v>
                </c:pt>
                <c:pt idx="266">
                  <c:v>41.748069999999998</c:v>
                </c:pt>
                <c:pt idx="267">
                  <c:v>41.785519000000001</c:v>
                </c:pt>
                <c:pt idx="268">
                  <c:v>41.823402000000002</c:v>
                </c:pt>
                <c:pt idx="269">
                  <c:v>41.859862999999997</c:v>
                </c:pt>
                <c:pt idx="270">
                  <c:v>41.894112</c:v>
                </c:pt>
                <c:pt idx="271">
                  <c:v>41.927742000000002</c:v>
                </c:pt>
                <c:pt idx="272">
                  <c:v>41.960014000000001</c:v>
                </c:pt>
                <c:pt idx="273">
                  <c:v>41.992851000000002</c:v>
                </c:pt>
                <c:pt idx="274">
                  <c:v>42.026417000000002</c:v>
                </c:pt>
                <c:pt idx="275">
                  <c:v>42.057949000000001</c:v>
                </c:pt>
                <c:pt idx="276">
                  <c:v>42.090598999999997</c:v>
                </c:pt>
                <c:pt idx="277">
                  <c:v>42.122810000000001</c:v>
                </c:pt>
                <c:pt idx="278">
                  <c:v>42.154961</c:v>
                </c:pt>
                <c:pt idx="279">
                  <c:v>42.186126999999999</c:v>
                </c:pt>
                <c:pt idx="280">
                  <c:v>42.217601999999999</c:v>
                </c:pt>
                <c:pt idx="281">
                  <c:v>42.249938999999998</c:v>
                </c:pt>
                <c:pt idx="282">
                  <c:v>42.280738999999997</c:v>
                </c:pt>
                <c:pt idx="283">
                  <c:v>42.309868000000002</c:v>
                </c:pt>
                <c:pt idx="284">
                  <c:v>42.338017000000001</c:v>
                </c:pt>
                <c:pt idx="285">
                  <c:v>42.366900999999999</c:v>
                </c:pt>
                <c:pt idx="286">
                  <c:v>42.396217</c:v>
                </c:pt>
                <c:pt idx="287">
                  <c:v>42.425102000000003</c:v>
                </c:pt>
                <c:pt idx="288">
                  <c:v>42.454666000000003</c:v>
                </c:pt>
                <c:pt idx="289">
                  <c:v>42.485275000000001</c:v>
                </c:pt>
                <c:pt idx="290">
                  <c:v>42.518227000000003</c:v>
                </c:pt>
                <c:pt idx="291">
                  <c:v>42.553642000000004</c:v>
                </c:pt>
                <c:pt idx="292">
                  <c:v>42.587699999999998</c:v>
                </c:pt>
                <c:pt idx="293">
                  <c:v>42.622810000000001</c:v>
                </c:pt>
                <c:pt idx="294">
                  <c:v>42.659027000000002</c:v>
                </c:pt>
                <c:pt idx="295">
                  <c:v>42.696536999999999</c:v>
                </c:pt>
                <c:pt idx="296">
                  <c:v>42.733615999999998</c:v>
                </c:pt>
                <c:pt idx="297">
                  <c:v>42.770386000000002</c:v>
                </c:pt>
                <c:pt idx="298">
                  <c:v>42.807163000000003</c:v>
                </c:pt>
                <c:pt idx="299">
                  <c:v>42.842025999999997</c:v>
                </c:pt>
                <c:pt idx="300">
                  <c:v>42.873500999999997</c:v>
                </c:pt>
                <c:pt idx="301">
                  <c:v>42.903632999999999</c:v>
                </c:pt>
                <c:pt idx="302">
                  <c:v>42.933086000000003</c:v>
                </c:pt>
                <c:pt idx="303">
                  <c:v>42.962440999999998</c:v>
                </c:pt>
                <c:pt idx="304">
                  <c:v>42.992004000000001</c:v>
                </c:pt>
                <c:pt idx="305">
                  <c:v>43.022838999999998</c:v>
                </c:pt>
                <c:pt idx="306">
                  <c:v>43.056018999999999</c:v>
                </c:pt>
                <c:pt idx="307">
                  <c:v>43.094734000000003</c:v>
                </c:pt>
                <c:pt idx="308">
                  <c:v>43.135100999999999</c:v>
                </c:pt>
                <c:pt idx="309">
                  <c:v>43.176689000000003</c:v>
                </c:pt>
                <c:pt idx="310">
                  <c:v>43.222340000000003</c:v>
                </c:pt>
                <c:pt idx="311">
                  <c:v>43.268917000000002</c:v>
                </c:pt>
                <c:pt idx="312">
                  <c:v>43.317467000000001</c:v>
                </c:pt>
                <c:pt idx="313">
                  <c:v>43.363171000000001</c:v>
                </c:pt>
                <c:pt idx="314">
                  <c:v>43.407257000000001</c:v>
                </c:pt>
                <c:pt idx="315">
                  <c:v>43.450417000000002</c:v>
                </c:pt>
                <c:pt idx="316">
                  <c:v>43.489390999999998</c:v>
                </c:pt>
                <c:pt idx="317">
                  <c:v>43.525466999999999</c:v>
                </c:pt>
                <c:pt idx="318">
                  <c:v>43.559337999999997</c:v>
                </c:pt>
                <c:pt idx="319">
                  <c:v>43.591652000000003</c:v>
                </c:pt>
                <c:pt idx="320">
                  <c:v>43.623325000000001</c:v>
                </c:pt>
                <c:pt idx="321">
                  <c:v>43.655456999999998</c:v>
                </c:pt>
                <c:pt idx="322">
                  <c:v>43.686717999999999</c:v>
                </c:pt>
                <c:pt idx="323">
                  <c:v>43.716704999999997</c:v>
                </c:pt>
                <c:pt idx="324">
                  <c:v>43.746989999999997</c:v>
                </c:pt>
                <c:pt idx="325">
                  <c:v>43.778084</c:v>
                </c:pt>
                <c:pt idx="326">
                  <c:v>43.809230999999997</c:v>
                </c:pt>
                <c:pt idx="327">
                  <c:v>43.841189999999997</c:v>
                </c:pt>
                <c:pt idx="328">
                  <c:v>43.873379</c:v>
                </c:pt>
                <c:pt idx="329">
                  <c:v>43.906792000000003</c:v>
                </c:pt>
                <c:pt idx="330">
                  <c:v>43.940269000000001</c:v>
                </c:pt>
                <c:pt idx="331">
                  <c:v>43.974837999999998</c:v>
                </c:pt>
                <c:pt idx="332">
                  <c:v>44.010334</c:v>
                </c:pt>
                <c:pt idx="333">
                  <c:v>44.045132000000002</c:v>
                </c:pt>
                <c:pt idx="334">
                  <c:v>44.081271999999998</c:v>
                </c:pt>
                <c:pt idx="335">
                  <c:v>44.117119000000002</c:v>
                </c:pt>
                <c:pt idx="336">
                  <c:v>44.153373999999999</c:v>
                </c:pt>
                <c:pt idx="337">
                  <c:v>44.189045</c:v>
                </c:pt>
                <c:pt idx="338">
                  <c:v>44.224711999999997</c:v>
                </c:pt>
                <c:pt idx="339">
                  <c:v>44.260734999999997</c:v>
                </c:pt>
                <c:pt idx="340">
                  <c:v>44.297339999999998</c:v>
                </c:pt>
                <c:pt idx="341">
                  <c:v>44.332546000000001</c:v>
                </c:pt>
                <c:pt idx="342">
                  <c:v>44.367286999999997</c:v>
                </c:pt>
                <c:pt idx="343">
                  <c:v>44.4011</c:v>
                </c:pt>
                <c:pt idx="344">
                  <c:v>44.435386999999999</c:v>
                </c:pt>
                <c:pt idx="345">
                  <c:v>44.471409000000001</c:v>
                </c:pt>
                <c:pt idx="346">
                  <c:v>44.505454999999998</c:v>
                </c:pt>
                <c:pt idx="347">
                  <c:v>44.541759999999996</c:v>
                </c:pt>
                <c:pt idx="348">
                  <c:v>44.579815000000004</c:v>
                </c:pt>
                <c:pt idx="349">
                  <c:v>44.619785</c:v>
                </c:pt>
                <c:pt idx="350">
                  <c:v>44.660851000000001</c:v>
                </c:pt>
                <c:pt idx="351">
                  <c:v>44.701565000000002</c:v>
                </c:pt>
                <c:pt idx="352">
                  <c:v>44.740485999999997</c:v>
                </c:pt>
                <c:pt idx="353">
                  <c:v>44.779586999999999</c:v>
                </c:pt>
                <c:pt idx="354">
                  <c:v>44.814799999999998</c:v>
                </c:pt>
                <c:pt idx="355">
                  <c:v>44.846469999999997</c:v>
                </c:pt>
                <c:pt idx="356">
                  <c:v>44.877440999999997</c:v>
                </c:pt>
                <c:pt idx="357">
                  <c:v>44.904297</c:v>
                </c:pt>
                <c:pt idx="358">
                  <c:v>44.930458000000002</c:v>
                </c:pt>
                <c:pt idx="359">
                  <c:v>44.954754000000001</c:v>
                </c:pt>
                <c:pt idx="360">
                  <c:v>44.97784</c:v>
                </c:pt>
                <c:pt idx="361">
                  <c:v>45.004871000000001</c:v>
                </c:pt>
                <c:pt idx="362">
                  <c:v>45.033408999999999</c:v>
                </c:pt>
                <c:pt idx="363">
                  <c:v>45.062584000000001</c:v>
                </c:pt>
                <c:pt idx="364">
                  <c:v>45.09507</c:v>
                </c:pt>
                <c:pt idx="365">
                  <c:v>45.128891000000003</c:v>
                </c:pt>
                <c:pt idx="366">
                  <c:v>45.165199000000001</c:v>
                </c:pt>
                <c:pt idx="367">
                  <c:v>45.20232</c:v>
                </c:pt>
                <c:pt idx="368">
                  <c:v>45.238281000000001</c:v>
                </c:pt>
                <c:pt idx="369">
                  <c:v>45.274132000000002</c:v>
                </c:pt>
                <c:pt idx="370">
                  <c:v>45.310966999999998</c:v>
                </c:pt>
                <c:pt idx="371">
                  <c:v>45.346809</c:v>
                </c:pt>
                <c:pt idx="372">
                  <c:v>45.382190999999999</c:v>
                </c:pt>
                <c:pt idx="373">
                  <c:v>45.418728000000002</c:v>
                </c:pt>
                <c:pt idx="374">
                  <c:v>45.454231</c:v>
                </c:pt>
                <c:pt idx="375">
                  <c:v>45.490546999999999</c:v>
                </c:pt>
                <c:pt idx="376">
                  <c:v>45.526913</c:v>
                </c:pt>
                <c:pt idx="377">
                  <c:v>45.562522999999999</c:v>
                </c:pt>
                <c:pt idx="378">
                  <c:v>45.600464000000002</c:v>
                </c:pt>
                <c:pt idx="379">
                  <c:v>45.636723000000003</c:v>
                </c:pt>
                <c:pt idx="380">
                  <c:v>45.671062999999997</c:v>
                </c:pt>
                <c:pt idx="381">
                  <c:v>45.704762000000002</c:v>
                </c:pt>
                <c:pt idx="382">
                  <c:v>45.737586999999998</c:v>
                </c:pt>
                <c:pt idx="383">
                  <c:v>45.769894000000001</c:v>
                </c:pt>
                <c:pt idx="384">
                  <c:v>45.801158999999998</c:v>
                </c:pt>
                <c:pt idx="385">
                  <c:v>45.830680999999998</c:v>
                </c:pt>
                <c:pt idx="386">
                  <c:v>45.860320999999999</c:v>
                </c:pt>
                <c:pt idx="387">
                  <c:v>45.890945000000002</c:v>
                </c:pt>
                <c:pt idx="388">
                  <c:v>45.923076999999999</c:v>
                </c:pt>
                <c:pt idx="389">
                  <c:v>45.958407999999999</c:v>
                </c:pt>
                <c:pt idx="390">
                  <c:v>45.996346000000003</c:v>
                </c:pt>
                <c:pt idx="391">
                  <c:v>46.034683000000001</c:v>
                </c:pt>
                <c:pt idx="392">
                  <c:v>46.074294999999999</c:v>
                </c:pt>
                <c:pt idx="393">
                  <c:v>46.115250000000003</c:v>
                </c:pt>
                <c:pt idx="394">
                  <c:v>46.156669999999998</c:v>
                </c:pt>
                <c:pt idx="395">
                  <c:v>46.194954000000003</c:v>
                </c:pt>
                <c:pt idx="396">
                  <c:v>46.231780999999998</c:v>
                </c:pt>
                <c:pt idx="397">
                  <c:v>46.266579</c:v>
                </c:pt>
                <c:pt idx="398">
                  <c:v>46.299472999999999</c:v>
                </c:pt>
                <c:pt idx="399">
                  <c:v>46.333233</c:v>
                </c:pt>
                <c:pt idx="400">
                  <c:v>46.367511999999998</c:v>
                </c:pt>
                <c:pt idx="401">
                  <c:v>46.401904999999999</c:v>
                </c:pt>
                <c:pt idx="402">
                  <c:v>46.438561</c:v>
                </c:pt>
                <c:pt idx="403">
                  <c:v>46.477139000000001</c:v>
                </c:pt>
                <c:pt idx="404">
                  <c:v>46.518669000000003</c:v>
                </c:pt>
                <c:pt idx="405">
                  <c:v>46.562629999999999</c:v>
                </c:pt>
                <c:pt idx="406">
                  <c:v>46.607353000000003</c:v>
                </c:pt>
                <c:pt idx="407">
                  <c:v>46.652599000000002</c:v>
                </c:pt>
                <c:pt idx="408">
                  <c:v>46.694367</c:v>
                </c:pt>
                <c:pt idx="409">
                  <c:v>46.734904999999998</c:v>
                </c:pt>
                <c:pt idx="410">
                  <c:v>46.775044000000001</c:v>
                </c:pt>
                <c:pt idx="411">
                  <c:v>46.814549</c:v>
                </c:pt>
                <c:pt idx="412">
                  <c:v>46.851151000000002</c:v>
                </c:pt>
                <c:pt idx="413">
                  <c:v>46.885719000000002</c:v>
                </c:pt>
                <c:pt idx="414">
                  <c:v>46.918083000000003</c:v>
                </c:pt>
                <c:pt idx="415">
                  <c:v>46.949286999999998</c:v>
                </c:pt>
                <c:pt idx="416">
                  <c:v>46.979621999999999</c:v>
                </c:pt>
                <c:pt idx="417">
                  <c:v>47.009033000000002</c:v>
                </c:pt>
                <c:pt idx="418">
                  <c:v>47.036583</c:v>
                </c:pt>
                <c:pt idx="419">
                  <c:v>47.064250999999999</c:v>
                </c:pt>
                <c:pt idx="420">
                  <c:v>47.091861999999999</c:v>
                </c:pt>
                <c:pt idx="421">
                  <c:v>47.121558999999998</c:v>
                </c:pt>
                <c:pt idx="422">
                  <c:v>47.153407999999999</c:v>
                </c:pt>
                <c:pt idx="423">
                  <c:v>47.185657999999997</c:v>
                </c:pt>
                <c:pt idx="424">
                  <c:v>47.219237999999997</c:v>
                </c:pt>
                <c:pt idx="425">
                  <c:v>47.253922000000003</c:v>
                </c:pt>
                <c:pt idx="426">
                  <c:v>47.291397000000003</c:v>
                </c:pt>
                <c:pt idx="427">
                  <c:v>47.332642</c:v>
                </c:pt>
                <c:pt idx="428">
                  <c:v>47.373711</c:v>
                </c:pt>
                <c:pt idx="429">
                  <c:v>47.414653999999999</c:v>
                </c:pt>
                <c:pt idx="430">
                  <c:v>47.454963999999997</c:v>
                </c:pt>
                <c:pt idx="431">
                  <c:v>47.494292999999999</c:v>
                </c:pt>
                <c:pt idx="432">
                  <c:v>47.534897000000001</c:v>
                </c:pt>
                <c:pt idx="433">
                  <c:v>47.574393999999998</c:v>
                </c:pt>
                <c:pt idx="434">
                  <c:v>47.612324000000001</c:v>
                </c:pt>
                <c:pt idx="435">
                  <c:v>47.649216000000003</c:v>
                </c:pt>
                <c:pt idx="436">
                  <c:v>47.686866999999999</c:v>
                </c:pt>
                <c:pt idx="437">
                  <c:v>47.724685999999998</c:v>
                </c:pt>
                <c:pt idx="438">
                  <c:v>47.763485000000003</c:v>
                </c:pt>
                <c:pt idx="439">
                  <c:v>47.801189000000001</c:v>
                </c:pt>
                <c:pt idx="440">
                  <c:v>47.838431999999997</c:v>
                </c:pt>
                <c:pt idx="441">
                  <c:v>47.875503999999999</c:v>
                </c:pt>
                <c:pt idx="442">
                  <c:v>47.911171000000003</c:v>
                </c:pt>
                <c:pt idx="443">
                  <c:v>47.947304000000003</c:v>
                </c:pt>
                <c:pt idx="444">
                  <c:v>47.982047999999999</c:v>
                </c:pt>
                <c:pt idx="445">
                  <c:v>48.014885</c:v>
                </c:pt>
                <c:pt idx="446">
                  <c:v>48.046439999999997</c:v>
                </c:pt>
                <c:pt idx="447">
                  <c:v>48.076599000000002</c:v>
                </c:pt>
                <c:pt idx="448">
                  <c:v>48.105018999999999</c:v>
                </c:pt>
                <c:pt idx="449">
                  <c:v>48.135063000000002</c:v>
                </c:pt>
                <c:pt idx="450">
                  <c:v>48.164417</c:v>
                </c:pt>
                <c:pt idx="451">
                  <c:v>48.193244999999997</c:v>
                </c:pt>
                <c:pt idx="452">
                  <c:v>48.222191000000002</c:v>
                </c:pt>
                <c:pt idx="453">
                  <c:v>48.254322000000002</c:v>
                </c:pt>
                <c:pt idx="454">
                  <c:v>48.288775999999999</c:v>
                </c:pt>
                <c:pt idx="455">
                  <c:v>48.325375000000001</c:v>
                </c:pt>
                <c:pt idx="456">
                  <c:v>48.363953000000002</c:v>
                </c:pt>
                <c:pt idx="457">
                  <c:v>48.405479</c:v>
                </c:pt>
                <c:pt idx="458">
                  <c:v>48.451065</c:v>
                </c:pt>
                <c:pt idx="459">
                  <c:v>48.496948000000003</c:v>
                </c:pt>
                <c:pt idx="460">
                  <c:v>48.544746000000004</c:v>
                </c:pt>
                <c:pt idx="461">
                  <c:v>48.594687999999998</c:v>
                </c:pt>
                <c:pt idx="462">
                  <c:v>48.642772999999998</c:v>
                </c:pt>
                <c:pt idx="463">
                  <c:v>48.688774000000002</c:v>
                </c:pt>
                <c:pt idx="464">
                  <c:v>48.733032000000001</c:v>
                </c:pt>
                <c:pt idx="465">
                  <c:v>48.776535000000003</c:v>
                </c:pt>
                <c:pt idx="466">
                  <c:v>48.817486000000002</c:v>
                </c:pt>
                <c:pt idx="467">
                  <c:v>48.853454999999997</c:v>
                </c:pt>
                <c:pt idx="468">
                  <c:v>48.886757000000003</c:v>
                </c:pt>
                <c:pt idx="469">
                  <c:v>48.918655000000001</c:v>
                </c:pt>
                <c:pt idx="470">
                  <c:v>48.951194999999998</c:v>
                </c:pt>
                <c:pt idx="471">
                  <c:v>48.983673000000003</c:v>
                </c:pt>
                <c:pt idx="472">
                  <c:v>49.014710000000001</c:v>
                </c:pt>
                <c:pt idx="473">
                  <c:v>49.048878000000002</c:v>
                </c:pt>
                <c:pt idx="474">
                  <c:v>49.084141000000002</c:v>
                </c:pt>
                <c:pt idx="475">
                  <c:v>49.120331</c:v>
                </c:pt>
                <c:pt idx="476">
                  <c:v>49.157454999999999</c:v>
                </c:pt>
                <c:pt idx="477">
                  <c:v>49.195163999999998</c:v>
                </c:pt>
                <c:pt idx="478">
                  <c:v>49.234898000000001</c:v>
                </c:pt>
                <c:pt idx="479">
                  <c:v>49.273293000000002</c:v>
                </c:pt>
                <c:pt idx="480">
                  <c:v>49.311047000000002</c:v>
                </c:pt>
                <c:pt idx="481">
                  <c:v>49.349972000000001</c:v>
                </c:pt>
                <c:pt idx="482">
                  <c:v>49.389305</c:v>
                </c:pt>
                <c:pt idx="483">
                  <c:v>49.427059</c:v>
                </c:pt>
                <c:pt idx="484">
                  <c:v>49.463946999999997</c:v>
                </c:pt>
                <c:pt idx="485">
                  <c:v>49.500835000000002</c:v>
                </c:pt>
                <c:pt idx="486">
                  <c:v>49.536799999999999</c:v>
                </c:pt>
                <c:pt idx="487">
                  <c:v>49.573287999999998</c:v>
                </c:pt>
                <c:pt idx="488">
                  <c:v>49.609886000000003</c:v>
                </c:pt>
                <c:pt idx="489">
                  <c:v>49.646019000000003</c:v>
                </c:pt>
                <c:pt idx="490">
                  <c:v>49.684654000000002</c:v>
                </c:pt>
                <c:pt idx="491">
                  <c:v>49.723464999999997</c:v>
                </c:pt>
                <c:pt idx="492">
                  <c:v>49.762096</c:v>
                </c:pt>
                <c:pt idx="493">
                  <c:v>49.800666999999997</c:v>
                </c:pt>
                <c:pt idx="494">
                  <c:v>49.838368000000003</c:v>
                </c:pt>
                <c:pt idx="495">
                  <c:v>49.874972999999997</c:v>
                </c:pt>
                <c:pt idx="496">
                  <c:v>49.908268</c:v>
                </c:pt>
                <c:pt idx="497">
                  <c:v>49.939006999999997</c:v>
                </c:pt>
                <c:pt idx="498">
                  <c:v>49.969226999999997</c:v>
                </c:pt>
                <c:pt idx="499">
                  <c:v>49.998458999999997</c:v>
                </c:pt>
                <c:pt idx="500">
                  <c:v>50.025604000000001</c:v>
                </c:pt>
                <c:pt idx="501">
                  <c:v>50.053677</c:v>
                </c:pt>
                <c:pt idx="502">
                  <c:v>50.083373999999999</c:v>
                </c:pt>
                <c:pt idx="503">
                  <c:v>50.115333999999997</c:v>
                </c:pt>
                <c:pt idx="504">
                  <c:v>50.152107000000001</c:v>
                </c:pt>
                <c:pt idx="505">
                  <c:v>50.191147000000001</c:v>
                </c:pt>
                <c:pt idx="506">
                  <c:v>50.231869000000003</c:v>
                </c:pt>
                <c:pt idx="507">
                  <c:v>50.277397000000001</c:v>
                </c:pt>
                <c:pt idx="508">
                  <c:v>50.324730000000002</c:v>
                </c:pt>
                <c:pt idx="509">
                  <c:v>50.373801999999998</c:v>
                </c:pt>
                <c:pt idx="510">
                  <c:v>50.422176</c:v>
                </c:pt>
                <c:pt idx="511">
                  <c:v>50.470551</c:v>
                </c:pt>
                <c:pt idx="512">
                  <c:v>50.519390000000001</c:v>
                </c:pt>
                <c:pt idx="513">
                  <c:v>50.566029</c:v>
                </c:pt>
                <c:pt idx="514">
                  <c:v>50.612662999999998</c:v>
                </c:pt>
                <c:pt idx="515">
                  <c:v>50.659118999999997</c:v>
                </c:pt>
                <c:pt idx="516">
                  <c:v>50.704945000000002</c:v>
                </c:pt>
                <c:pt idx="517">
                  <c:v>50.747638999999999</c:v>
                </c:pt>
                <c:pt idx="518">
                  <c:v>50.788353000000001</c:v>
                </c:pt>
                <c:pt idx="519">
                  <c:v>50.827559999999998</c:v>
                </c:pt>
                <c:pt idx="520">
                  <c:v>50.865437</c:v>
                </c:pt>
                <c:pt idx="521">
                  <c:v>50.900303000000001</c:v>
                </c:pt>
                <c:pt idx="522">
                  <c:v>50.932144000000001</c:v>
                </c:pt>
                <c:pt idx="523">
                  <c:v>50.962012999999999</c:v>
                </c:pt>
                <c:pt idx="524">
                  <c:v>50.992409000000002</c:v>
                </c:pt>
                <c:pt idx="525">
                  <c:v>51.022914999999998</c:v>
                </c:pt>
                <c:pt idx="526">
                  <c:v>51.051921999999998</c:v>
                </c:pt>
                <c:pt idx="527">
                  <c:v>51.080635000000001</c:v>
                </c:pt>
                <c:pt idx="528">
                  <c:v>51.110855000000001</c:v>
                </c:pt>
                <c:pt idx="529">
                  <c:v>51.143566</c:v>
                </c:pt>
                <c:pt idx="530">
                  <c:v>51.175583000000003</c:v>
                </c:pt>
                <c:pt idx="531">
                  <c:v>51.209693999999999</c:v>
                </c:pt>
                <c:pt idx="532">
                  <c:v>51.245373000000001</c:v>
                </c:pt>
                <c:pt idx="533">
                  <c:v>51.283535000000001</c:v>
                </c:pt>
                <c:pt idx="534">
                  <c:v>51.322510000000001</c:v>
                </c:pt>
                <c:pt idx="535">
                  <c:v>51.360908999999999</c:v>
                </c:pt>
                <c:pt idx="536">
                  <c:v>51.400765</c:v>
                </c:pt>
                <c:pt idx="537">
                  <c:v>51.443455</c:v>
                </c:pt>
                <c:pt idx="538">
                  <c:v>51.486255999999997</c:v>
                </c:pt>
                <c:pt idx="539">
                  <c:v>51.530399000000003</c:v>
                </c:pt>
                <c:pt idx="540">
                  <c:v>51.574019999999997</c:v>
                </c:pt>
                <c:pt idx="541">
                  <c:v>51.619148000000003</c:v>
                </c:pt>
                <c:pt idx="542">
                  <c:v>51.664101000000002</c:v>
                </c:pt>
                <c:pt idx="543">
                  <c:v>51.705162000000001</c:v>
                </c:pt>
                <c:pt idx="544">
                  <c:v>51.747219000000001</c:v>
                </c:pt>
                <c:pt idx="545">
                  <c:v>51.788055</c:v>
                </c:pt>
                <c:pt idx="546">
                  <c:v>51.828651000000001</c:v>
                </c:pt>
                <c:pt idx="547">
                  <c:v>51.868735999999998</c:v>
                </c:pt>
                <c:pt idx="548">
                  <c:v>51.907890000000002</c:v>
                </c:pt>
                <c:pt idx="549">
                  <c:v>51.945076</c:v>
                </c:pt>
                <c:pt idx="550">
                  <c:v>51.981560000000002</c:v>
                </c:pt>
                <c:pt idx="551">
                  <c:v>52.014622000000003</c:v>
                </c:pt>
                <c:pt idx="552">
                  <c:v>52.046928000000001</c:v>
                </c:pt>
                <c:pt idx="553">
                  <c:v>52.078434000000001</c:v>
                </c:pt>
                <c:pt idx="554">
                  <c:v>52.108189000000003</c:v>
                </c:pt>
                <c:pt idx="555">
                  <c:v>52.140262999999997</c:v>
                </c:pt>
                <c:pt idx="556">
                  <c:v>52.174599000000001</c:v>
                </c:pt>
                <c:pt idx="557">
                  <c:v>52.209225000000004</c:v>
                </c:pt>
                <c:pt idx="558">
                  <c:v>52.248268000000003</c:v>
                </c:pt>
                <c:pt idx="559">
                  <c:v>52.290142000000003</c:v>
                </c:pt>
                <c:pt idx="560">
                  <c:v>52.334449999999997</c:v>
                </c:pt>
                <c:pt idx="561">
                  <c:v>52.381900999999999</c:v>
                </c:pt>
                <c:pt idx="562">
                  <c:v>52.429927999999997</c:v>
                </c:pt>
                <c:pt idx="563">
                  <c:v>52.479407999999999</c:v>
                </c:pt>
                <c:pt idx="564">
                  <c:v>52.527957999999998</c:v>
                </c:pt>
                <c:pt idx="565">
                  <c:v>52.573028999999998</c:v>
                </c:pt>
                <c:pt idx="566">
                  <c:v>52.613751000000001</c:v>
                </c:pt>
                <c:pt idx="567">
                  <c:v>52.652500000000003</c:v>
                </c:pt>
                <c:pt idx="568">
                  <c:v>52.686717999999999</c:v>
                </c:pt>
                <c:pt idx="569">
                  <c:v>52.719605000000001</c:v>
                </c:pt>
                <c:pt idx="570">
                  <c:v>52.753715</c:v>
                </c:pt>
                <c:pt idx="571">
                  <c:v>52.788924999999999</c:v>
                </c:pt>
                <c:pt idx="572">
                  <c:v>52.826912</c:v>
                </c:pt>
                <c:pt idx="573">
                  <c:v>52.867863</c:v>
                </c:pt>
                <c:pt idx="574">
                  <c:v>52.910034000000003</c:v>
                </c:pt>
                <c:pt idx="575">
                  <c:v>52.95731</c:v>
                </c:pt>
                <c:pt idx="576">
                  <c:v>53.005913</c:v>
                </c:pt>
                <c:pt idx="577">
                  <c:v>53.053649999999998</c:v>
                </c:pt>
                <c:pt idx="578">
                  <c:v>53.102085000000002</c:v>
                </c:pt>
                <c:pt idx="579">
                  <c:v>53.148781</c:v>
                </c:pt>
                <c:pt idx="580">
                  <c:v>53.194713999999998</c:v>
                </c:pt>
                <c:pt idx="581">
                  <c:v>53.238624999999999</c:v>
                </c:pt>
                <c:pt idx="582">
                  <c:v>53.278937999999997</c:v>
                </c:pt>
                <c:pt idx="583">
                  <c:v>53.316704000000001</c:v>
                </c:pt>
                <c:pt idx="584">
                  <c:v>53.354401000000003</c:v>
                </c:pt>
                <c:pt idx="585">
                  <c:v>53.390362000000003</c:v>
                </c:pt>
                <c:pt idx="586">
                  <c:v>53.428013</c:v>
                </c:pt>
                <c:pt idx="587">
                  <c:v>53.466994999999997</c:v>
                </c:pt>
                <c:pt idx="588">
                  <c:v>53.507072000000001</c:v>
                </c:pt>
                <c:pt idx="589">
                  <c:v>53.546855999999998</c:v>
                </c:pt>
                <c:pt idx="590">
                  <c:v>53.588276</c:v>
                </c:pt>
                <c:pt idx="591">
                  <c:v>53.631431999999997</c:v>
                </c:pt>
                <c:pt idx="592">
                  <c:v>53.674644000000001</c:v>
                </c:pt>
                <c:pt idx="593">
                  <c:v>53.718788000000004</c:v>
                </c:pt>
                <c:pt idx="594">
                  <c:v>53.762177000000001</c:v>
                </c:pt>
                <c:pt idx="595">
                  <c:v>53.806263000000001</c:v>
                </c:pt>
                <c:pt idx="596">
                  <c:v>53.850636000000002</c:v>
                </c:pt>
                <c:pt idx="597">
                  <c:v>53.893028000000001</c:v>
                </c:pt>
                <c:pt idx="598">
                  <c:v>53.931835</c:v>
                </c:pt>
                <c:pt idx="599">
                  <c:v>53.969253999999999</c:v>
                </c:pt>
                <c:pt idx="600">
                  <c:v>54.004111999999999</c:v>
                </c:pt>
                <c:pt idx="601">
                  <c:v>54.039143000000003</c:v>
                </c:pt>
                <c:pt idx="602">
                  <c:v>54.073070999999999</c:v>
                </c:pt>
                <c:pt idx="603">
                  <c:v>54.105559999999997</c:v>
                </c:pt>
                <c:pt idx="604">
                  <c:v>54.138801999999998</c:v>
                </c:pt>
                <c:pt idx="605">
                  <c:v>54.169834000000002</c:v>
                </c:pt>
                <c:pt idx="606">
                  <c:v>54.201385999999999</c:v>
                </c:pt>
                <c:pt idx="607">
                  <c:v>54.235312999999998</c:v>
                </c:pt>
                <c:pt idx="608">
                  <c:v>54.269134999999999</c:v>
                </c:pt>
                <c:pt idx="609">
                  <c:v>54.305213999999999</c:v>
                </c:pt>
                <c:pt idx="610">
                  <c:v>54.343727000000001</c:v>
                </c:pt>
                <c:pt idx="611">
                  <c:v>54.382710000000003</c:v>
                </c:pt>
                <c:pt idx="612">
                  <c:v>54.425915000000003</c:v>
                </c:pt>
                <c:pt idx="613">
                  <c:v>54.471274999999999</c:v>
                </c:pt>
                <c:pt idx="614">
                  <c:v>54.516010000000001</c:v>
                </c:pt>
                <c:pt idx="615">
                  <c:v>54.560265000000001</c:v>
                </c:pt>
                <c:pt idx="616">
                  <c:v>54.605969000000002</c:v>
                </c:pt>
                <c:pt idx="617">
                  <c:v>54.652428</c:v>
                </c:pt>
                <c:pt idx="618">
                  <c:v>54.701037999999997</c:v>
                </c:pt>
                <c:pt idx="619">
                  <c:v>54.748950999999998</c:v>
                </c:pt>
                <c:pt idx="620">
                  <c:v>54.794891</c:v>
                </c:pt>
                <c:pt idx="621">
                  <c:v>54.840831999999999</c:v>
                </c:pt>
                <c:pt idx="622">
                  <c:v>54.884796000000001</c:v>
                </c:pt>
                <c:pt idx="623">
                  <c:v>54.929394000000002</c:v>
                </c:pt>
                <c:pt idx="624">
                  <c:v>54.975563000000001</c:v>
                </c:pt>
                <c:pt idx="625">
                  <c:v>55.021270999999999</c:v>
                </c:pt>
                <c:pt idx="626">
                  <c:v>55.068077000000002</c:v>
                </c:pt>
                <c:pt idx="627">
                  <c:v>55.115459000000001</c:v>
                </c:pt>
                <c:pt idx="628">
                  <c:v>55.162436999999997</c:v>
                </c:pt>
                <c:pt idx="629">
                  <c:v>55.211334000000001</c:v>
                </c:pt>
                <c:pt idx="630">
                  <c:v>55.259411</c:v>
                </c:pt>
                <c:pt idx="631">
                  <c:v>55.305003999999997</c:v>
                </c:pt>
                <c:pt idx="632">
                  <c:v>55.347523000000002</c:v>
                </c:pt>
                <c:pt idx="633">
                  <c:v>55.390270000000001</c:v>
                </c:pt>
                <c:pt idx="634">
                  <c:v>55.432434000000001</c:v>
                </c:pt>
                <c:pt idx="635">
                  <c:v>55.474426000000001</c:v>
                </c:pt>
                <c:pt idx="636">
                  <c:v>55.512706999999999</c:v>
                </c:pt>
                <c:pt idx="637">
                  <c:v>55.548499999999997</c:v>
                </c:pt>
                <c:pt idx="638">
                  <c:v>55.584167999999998</c:v>
                </c:pt>
                <c:pt idx="639">
                  <c:v>55.617981</c:v>
                </c:pt>
                <c:pt idx="640">
                  <c:v>55.652031000000001</c:v>
                </c:pt>
                <c:pt idx="641">
                  <c:v>55.687702000000002</c:v>
                </c:pt>
                <c:pt idx="642">
                  <c:v>55.723084</c:v>
                </c:pt>
                <c:pt idx="643">
                  <c:v>55.759625</c:v>
                </c:pt>
                <c:pt idx="644">
                  <c:v>55.797798</c:v>
                </c:pt>
                <c:pt idx="645">
                  <c:v>55.837654000000001</c:v>
                </c:pt>
                <c:pt idx="646">
                  <c:v>55.879589000000003</c:v>
                </c:pt>
                <c:pt idx="647">
                  <c:v>55.922279000000003</c:v>
                </c:pt>
                <c:pt idx="648">
                  <c:v>55.966296999999997</c:v>
                </c:pt>
                <c:pt idx="649">
                  <c:v>56.011253000000004</c:v>
                </c:pt>
                <c:pt idx="650">
                  <c:v>56.057837999999997</c:v>
                </c:pt>
                <c:pt idx="651">
                  <c:v>56.104179000000002</c:v>
                </c:pt>
                <c:pt idx="652">
                  <c:v>56.150115999999997</c:v>
                </c:pt>
                <c:pt idx="653">
                  <c:v>56.196818999999998</c:v>
                </c:pt>
                <c:pt idx="654">
                  <c:v>56.242637999999999</c:v>
                </c:pt>
                <c:pt idx="655">
                  <c:v>56.287883999999998</c:v>
                </c:pt>
                <c:pt idx="656">
                  <c:v>56.331383000000002</c:v>
                </c:pt>
                <c:pt idx="657">
                  <c:v>56.376282000000003</c:v>
                </c:pt>
                <c:pt idx="658">
                  <c:v>56.420368000000003</c:v>
                </c:pt>
                <c:pt idx="659">
                  <c:v>56.463234</c:v>
                </c:pt>
                <c:pt idx="660">
                  <c:v>56.506267999999999</c:v>
                </c:pt>
                <c:pt idx="661">
                  <c:v>56.549309000000001</c:v>
                </c:pt>
                <c:pt idx="662">
                  <c:v>56.593280999999998</c:v>
                </c:pt>
                <c:pt idx="663">
                  <c:v>56.635567000000002</c:v>
                </c:pt>
                <c:pt idx="664">
                  <c:v>56.675525999999998</c:v>
                </c:pt>
                <c:pt idx="665">
                  <c:v>56.715321000000003</c:v>
                </c:pt>
                <c:pt idx="666">
                  <c:v>56.753020999999997</c:v>
                </c:pt>
                <c:pt idx="667">
                  <c:v>56.790427999999999</c:v>
                </c:pt>
                <c:pt idx="668">
                  <c:v>56.828594000000002</c:v>
                </c:pt>
                <c:pt idx="669">
                  <c:v>56.865551000000004</c:v>
                </c:pt>
                <c:pt idx="670">
                  <c:v>56.906089999999999</c:v>
                </c:pt>
                <c:pt idx="671">
                  <c:v>56.948315000000001</c:v>
                </c:pt>
                <c:pt idx="672">
                  <c:v>56.992167999999999</c:v>
                </c:pt>
                <c:pt idx="673">
                  <c:v>57.037993999999998</c:v>
                </c:pt>
                <c:pt idx="674">
                  <c:v>57.085273999999998</c:v>
                </c:pt>
                <c:pt idx="675">
                  <c:v>57.134987000000002</c:v>
                </c:pt>
                <c:pt idx="676">
                  <c:v>57.183888000000003</c:v>
                </c:pt>
                <c:pt idx="677">
                  <c:v>57.232678</c:v>
                </c:pt>
                <c:pt idx="678">
                  <c:v>57.281517000000001</c:v>
                </c:pt>
                <c:pt idx="679">
                  <c:v>57.328850000000003</c:v>
                </c:pt>
                <c:pt idx="680">
                  <c:v>57.370959999999997</c:v>
                </c:pt>
                <c:pt idx="681">
                  <c:v>57.410114</c:v>
                </c:pt>
                <c:pt idx="682">
                  <c:v>57.448051999999997</c:v>
                </c:pt>
                <c:pt idx="683">
                  <c:v>57.483604</c:v>
                </c:pt>
                <c:pt idx="684">
                  <c:v>57.520836000000003</c:v>
                </c:pt>
                <c:pt idx="685">
                  <c:v>57.557960999999999</c:v>
                </c:pt>
                <c:pt idx="686">
                  <c:v>57.595661</c:v>
                </c:pt>
                <c:pt idx="687">
                  <c:v>57.636375000000001</c:v>
                </c:pt>
                <c:pt idx="688">
                  <c:v>57.679465999999998</c:v>
                </c:pt>
                <c:pt idx="689">
                  <c:v>57.725226999999997</c:v>
                </c:pt>
                <c:pt idx="690">
                  <c:v>57.773426000000001</c:v>
                </c:pt>
                <c:pt idx="691">
                  <c:v>57.823310999999997</c:v>
                </c:pt>
                <c:pt idx="692">
                  <c:v>57.875984000000003</c:v>
                </c:pt>
                <c:pt idx="693">
                  <c:v>57.928424999999997</c:v>
                </c:pt>
                <c:pt idx="694">
                  <c:v>57.980395999999999</c:v>
                </c:pt>
                <c:pt idx="695">
                  <c:v>58.031554999999997</c:v>
                </c:pt>
                <c:pt idx="696">
                  <c:v>58.081383000000002</c:v>
                </c:pt>
                <c:pt idx="697">
                  <c:v>58.128540000000001</c:v>
                </c:pt>
                <c:pt idx="698">
                  <c:v>58.173259999999999</c:v>
                </c:pt>
                <c:pt idx="699">
                  <c:v>58.216461000000002</c:v>
                </c:pt>
                <c:pt idx="700">
                  <c:v>58.257525999999999</c:v>
                </c:pt>
                <c:pt idx="701">
                  <c:v>58.300159999999998</c:v>
                </c:pt>
                <c:pt idx="702">
                  <c:v>58.342033000000001</c:v>
                </c:pt>
                <c:pt idx="703">
                  <c:v>58.382057000000003</c:v>
                </c:pt>
                <c:pt idx="704">
                  <c:v>58.422840000000001</c:v>
                </c:pt>
                <c:pt idx="705">
                  <c:v>58.464424000000001</c:v>
                </c:pt>
                <c:pt idx="706">
                  <c:v>58.507069000000001</c:v>
                </c:pt>
                <c:pt idx="707">
                  <c:v>58.548541999999998</c:v>
                </c:pt>
                <c:pt idx="708">
                  <c:v>58.590313000000002</c:v>
                </c:pt>
                <c:pt idx="709">
                  <c:v>58.632773999999998</c:v>
                </c:pt>
                <c:pt idx="710">
                  <c:v>58.674309000000001</c:v>
                </c:pt>
                <c:pt idx="711">
                  <c:v>58.716942000000003</c:v>
                </c:pt>
                <c:pt idx="712">
                  <c:v>58.759349999999998</c:v>
                </c:pt>
                <c:pt idx="713">
                  <c:v>58.802734000000001</c:v>
                </c:pt>
                <c:pt idx="714">
                  <c:v>58.847160000000002</c:v>
                </c:pt>
                <c:pt idx="715">
                  <c:v>58.893329999999999</c:v>
                </c:pt>
                <c:pt idx="716">
                  <c:v>58.940711999999998</c:v>
                </c:pt>
                <c:pt idx="717">
                  <c:v>58.990417999999998</c:v>
                </c:pt>
                <c:pt idx="718">
                  <c:v>59.039878999999999</c:v>
                </c:pt>
                <c:pt idx="719">
                  <c:v>59.089478</c:v>
                </c:pt>
                <c:pt idx="720">
                  <c:v>59.137329000000001</c:v>
                </c:pt>
                <c:pt idx="721">
                  <c:v>59.185355999999999</c:v>
                </c:pt>
                <c:pt idx="722">
                  <c:v>59.234962000000003</c:v>
                </c:pt>
                <c:pt idx="723">
                  <c:v>59.281433</c:v>
                </c:pt>
                <c:pt idx="724">
                  <c:v>59.327435000000001</c:v>
                </c:pt>
                <c:pt idx="725">
                  <c:v>59.373493000000003</c:v>
                </c:pt>
                <c:pt idx="726">
                  <c:v>59.421458999999999</c:v>
                </c:pt>
                <c:pt idx="727">
                  <c:v>59.468730999999998</c:v>
                </c:pt>
                <c:pt idx="728">
                  <c:v>59.514961</c:v>
                </c:pt>
                <c:pt idx="729">
                  <c:v>59.559905999999998</c:v>
                </c:pt>
                <c:pt idx="730">
                  <c:v>59.607185000000001</c:v>
                </c:pt>
                <c:pt idx="731">
                  <c:v>59.653820000000003</c:v>
                </c:pt>
                <c:pt idx="732">
                  <c:v>59.699818</c:v>
                </c:pt>
                <c:pt idx="733">
                  <c:v>59.745520999999997</c:v>
                </c:pt>
                <c:pt idx="734">
                  <c:v>59.790657000000003</c:v>
                </c:pt>
                <c:pt idx="735">
                  <c:v>59.834685999999998</c:v>
                </c:pt>
                <c:pt idx="736">
                  <c:v>59.877026000000001</c:v>
                </c:pt>
                <c:pt idx="737">
                  <c:v>59.917682999999997</c:v>
                </c:pt>
                <c:pt idx="738">
                  <c:v>59.958874000000002</c:v>
                </c:pt>
                <c:pt idx="739">
                  <c:v>60.000346999999998</c:v>
                </c:pt>
                <c:pt idx="740">
                  <c:v>60.039551000000003</c:v>
                </c:pt>
                <c:pt idx="741">
                  <c:v>60.079853</c:v>
                </c:pt>
                <c:pt idx="742">
                  <c:v>60.120167000000002</c:v>
                </c:pt>
                <c:pt idx="743">
                  <c:v>60.162272999999999</c:v>
                </c:pt>
                <c:pt idx="744">
                  <c:v>60.204731000000002</c:v>
                </c:pt>
                <c:pt idx="745">
                  <c:v>60.247008999999998</c:v>
                </c:pt>
                <c:pt idx="746">
                  <c:v>60.288311</c:v>
                </c:pt>
                <c:pt idx="747">
                  <c:v>60.331245000000003</c:v>
                </c:pt>
                <c:pt idx="748">
                  <c:v>60.374920000000003</c:v>
                </c:pt>
                <c:pt idx="749">
                  <c:v>60.418529999999997</c:v>
                </c:pt>
                <c:pt idx="750">
                  <c:v>60.462566000000002</c:v>
                </c:pt>
                <c:pt idx="751">
                  <c:v>60.505547</c:v>
                </c:pt>
                <c:pt idx="752">
                  <c:v>60.549328000000003</c:v>
                </c:pt>
                <c:pt idx="753">
                  <c:v>60.592773000000001</c:v>
                </c:pt>
                <c:pt idx="754">
                  <c:v>60.634022000000002</c:v>
                </c:pt>
                <c:pt idx="755">
                  <c:v>60.677177</c:v>
                </c:pt>
                <c:pt idx="756">
                  <c:v>60.720039</c:v>
                </c:pt>
                <c:pt idx="757">
                  <c:v>60.762016000000003</c:v>
                </c:pt>
                <c:pt idx="758">
                  <c:v>60.805584000000003</c:v>
                </c:pt>
                <c:pt idx="759">
                  <c:v>60.850074999999997</c:v>
                </c:pt>
                <c:pt idx="760">
                  <c:v>60.897575000000003</c:v>
                </c:pt>
                <c:pt idx="761">
                  <c:v>60.946491000000002</c:v>
                </c:pt>
                <c:pt idx="762">
                  <c:v>60.995556000000001</c:v>
                </c:pt>
                <c:pt idx="763">
                  <c:v>61.045025000000003</c:v>
                </c:pt>
                <c:pt idx="764">
                  <c:v>61.096221999999997</c:v>
                </c:pt>
                <c:pt idx="765">
                  <c:v>61.145862999999999</c:v>
                </c:pt>
                <c:pt idx="766">
                  <c:v>61.194831999999998</c:v>
                </c:pt>
                <c:pt idx="767">
                  <c:v>61.241615000000003</c:v>
                </c:pt>
                <c:pt idx="768">
                  <c:v>61.285480999999997</c:v>
                </c:pt>
                <c:pt idx="769">
                  <c:v>61.327354</c:v>
                </c:pt>
                <c:pt idx="770">
                  <c:v>61.367401000000001</c:v>
                </c:pt>
                <c:pt idx="771">
                  <c:v>61.406292000000001</c:v>
                </c:pt>
                <c:pt idx="772">
                  <c:v>61.443458999999997</c:v>
                </c:pt>
                <c:pt idx="773">
                  <c:v>61.481788999999999</c:v>
                </c:pt>
                <c:pt idx="774">
                  <c:v>61.519623000000003</c:v>
                </c:pt>
                <c:pt idx="775">
                  <c:v>61.561169</c:v>
                </c:pt>
                <c:pt idx="776">
                  <c:v>61.605919</c:v>
                </c:pt>
                <c:pt idx="777">
                  <c:v>61.653492</c:v>
                </c:pt>
                <c:pt idx="778">
                  <c:v>61.701934999999999</c:v>
                </c:pt>
                <c:pt idx="779">
                  <c:v>61.752045000000003</c:v>
                </c:pt>
                <c:pt idx="780">
                  <c:v>61.802593000000002</c:v>
                </c:pt>
                <c:pt idx="781">
                  <c:v>61.854686999999998</c:v>
                </c:pt>
                <c:pt idx="782">
                  <c:v>61.904193999999997</c:v>
                </c:pt>
                <c:pt idx="783">
                  <c:v>61.952415999999999</c:v>
                </c:pt>
                <c:pt idx="784">
                  <c:v>62.000317000000003</c:v>
                </c:pt>
                <c:pt idx="785">
                  <c:v>62.044730999999999</c:v>
                </c:pt>
                <c:pt idx="786">
                  <c:v>62.086998000000001</c:v>
                </c:pt>
                <c:pt idx="787">
                  <c:v>62.127276999999999</c:v>
                </c:pt>
                <c:pt idx="788">
                  <c:v>62.167000000000002</c:v>
                </c:pt>
                <c:pt idx="789">
                  <c:v>62.204895</c:v>
                </c:pt>
                <c:pt idx="790">
                  <c:v>62.242072999999998</c:v>
                </c:pt>
                <c:pt idx="791">
                  <c:v>62.277214000000001</c:v>
                </c:pt>
                <c:pt idx="792">
                  <c:v>62.313392999999998</c:v>
                </c:pt>
                <c:pt idx="793">
                  <c:v>62.351891000000002</c:v>
                </c:pt>
                <c:pt idx="794">
                  <c:v>62.390124999999998</c:v>
                </c:pt>
                <c:pt idx="795">
                  <c:v>62.427410000000002</c:v>
                </c:pt>
                <c:pt idx="796">
                  <c:v>62.467345999999999</c:v>
                </c:pt>
                <c:pt idx="797">
                  <c:v>62.509163000000001</c:v>
                </c:pt>
                <c:pt idx="798">
                  <c:v>62.553458999999997</c:v>
                </c:pt>
                <c:pt idx="799">
                  <c:v>62.599373</c:v>
                </c:pt>
                <c:pt idx="800">
                  <c:v>62.645561000000001</c:v>
                </c:pt>
                <c:pt idx="801">
                  <c:v>62.694122</c:v>
                </c:pt>
                <c:pt idx="802">
                  <c:v>62.740752999999998</c:v>
                </c:pt>
                <c:pt idx="803">
                  <c:v>62.785998999999997</c:v>
                </c:pt>
                <c:pt idx="804">
                  <c:v>62.832802000000001</c:v>
                </c:pt>
                <c:pt idx="805">
                  <c:v>62.878112999999999</c:v>
                </c:pt>
                <c:pt idx="806">
                  <c:v>62.921913000000004</c:v>
                </c:pt>
                <c:pt idx="807">
                  <c:v>62.964607000000001</c:v>
                </c:pt>
                <c:pt idx="808">
                  <c:v>63.006248999999997</c:v>
                </c:pt>
                <c:pt idx="809">
                  <c:v>63.049339000000003</c:v>
                </c:pt>
                <c:pt idx="810">
                  <c:v>63.091208999999999</c:v>
                </c:pt>
                <c:pt idx="811">
                  <c:v>63.131141999999997</c:v>
                </c:pt>
                <c:pt idx="812">
                  <c:v>63.170409999999997</c:v>
                </c:pt>
                <c:pt idx="813">
                  <c:v>63.211128000000002</c:v>
                </c:pt>
                <c:pt idx="814">
                  <c:v>63.251015000000002</c:v>
                </c:pt>
                <c:pt idx="815">
                  <c:v>63.291443000000001</c:v>
                </c:pt>
                <c:pt idx="816">
                  <c:v>63.331977999999999</c:v>
                </c:pt>
                <c:pt idx="817">
                  <c:v>63.373756</c:v>
                </c:pt>
                <c:pt idx="818">
                  <c:v>63.416344000000002</c:v>
                </c:pt>
                <c:pt idx="819">
                  <c:v>63.459167999999998</c:v>
                </c:pt>
                <c:pt idx="820">
                  <c:v>63.505015999999998</c:v>
                </c:pt>
                <c:pt idx="821">
                  <c:v>63.554465999999998</c:v>
                </c:pt>
                <c:pt idx="822">
                  <c:v>63.603698999999999</c:v>
                </c:pt>
                <c:pt idx="823">
                  <c:v>63.654021999999998</c:v>
                </c:pt>
                <c:pt idx="824">
                  <c:v>63.706276000000003</c:v>
                </c:pt>
                <c:pt idx="825">
                  <c:v>63.758414999999999</c:v>
                </c:pt>
                <c:pt idx="826">
                  <c:v>63.812446999999999</c:v>
                </c:pt>
                <c:pt idx="827">
                  <c:v>63.865367999999997</c:v>
                </c:pt>
                <c:pt idx="828">
                  <c:v>63.916302000000002</c:v>
                </c:pt>
                <c:pt idx="829">
                  <c:v>63.965088000000002</c:v>
                </c:pt>
                <c:pt idx="830">
                  <c:v>64.013041999999999</c:v>
                </c:pt>
                <c:pt idx="831">
                  <c:v>64.057900000000004</c:v>
                </c:pt>
                <c:pt idx="832">
                  <c:v>64.102813999999995</c:v>
                </c:pt>
                <c:pt idx="833">
                  <c:v>64.144904999999994</c:v>
                </c:pt>
                <c:pt idx="834">
                  <c:v>64.185455000000005</c:v>
                </c:pt>
                <c:pt idx="835">
                  <c:v>64.226875000000007</c:v>
                </c:pt>
                <c:pt idx="836">
                  <c:v>64.266418999999999</c:v>
                </c:pt>
                <c:pt idx="837">
                  <c:v>64.307464999999993</c:v>
                </c:pt>
                <c:pt idx="838">
                  <c:v>64.349341999999993</c:v>
                </c:pt>
                <c:pt idx="839">
                  <c:v>64.389945999999995</c:v>
                </c:pt>
                <c:pt idx="840">
                  <c:v>64.431376999999998</c:v>
                </c:pt>
                <c:pt idx="841">
                  <c:v>64.474518000000003</c:v>
                </c:pt>
                <c:pt idx="842">
                  <c:v>64.519157000000007</c:v>
                </c:pt>
                <c:pt idx="843">
                  <c:v>64.564186000000007</c:v>
                </c:pt>
                <c:pt idx="844">
                  <c:v>64.608490000000003</c:v>
                </c:pt>
                <c:pt idx="845">
                  <c:v>64.653728000000001</c:v>
                </c:pt>
                <c:pt idx="846">
                  <c:v>64.697533000000007</c:v>
                </c:pt>
                <c:pt idx="847">
                  <c:v>64.741730000000004</c:v>
                </c:pt>
                <c:pt idx="848">
                  <c:v>64.786754999999999</c:v>
                </c:pt>
                <c:pt idx="849">
                  <c:v>64.829407000000003</c:v>
                </c:pt>
                <c:pt idx="850">
                  <c:v>64.873160999999996</c:v>
                </c:pt>
                <c:pt idx="851">
                  <c:v>64.915474000000003</c:v>
                </c:pt>
                <c:pt idx="852">
                  <c:v>64.958229000000003</c:v>
                </c:pt>
                <c:pt idx="853">
                  <c:v>65.002594000000002</c:v>
                </c:pt>
                <c:pt idx="854">
                  <c:v>65.045342000000005</c:v>
                </c:pt>
                <c:pt idx="855">
                  <c:v>65.089088000000004</c:v>
                </c:pt>
                <c:pt idx="856">
                  <c:v>65.132892999999996</c:v>
                </c:pt>
                <c:pt idx="857">
                  <c:v>65.178082000000003</c:v>
                </c:pt>
                <c:pt idx="858">
                  <c:v>65.224102000000002</c:v>
                </c:pt>
                <c:pt idx="859">
                  <c:v>65.271614</c:v>
                </c:pt>
                <c:pt idx="860">
                  <c:v>65.318011999999996</c:v>
                </c:pt>
                <c:pt idx="861">
                  <c:v>65.364643000000001</c:v>
                </c:pt>
                <c:pt idx="862">
                  <c:v>65.410888999999997</c:v>
                </c:pt>
                <c:pt idx="863">
                  <c:v>65.454143999999999</c:v>
                </c:pt>
                <c:pt idx="864">
                  <c:v>65.497292000000002</c:v>
                </c:pt>
                <c:pt idx="865">
                  <c:v>65.539387000000005</c:v>
                </c:pt>
                <c:pt idx="866">
                  <c:v>65.577781999999999</c:v>
                </c:pt>
                <c:pt idx="867">
                  <c:v>65.615516999999997</c:v>
                </c:pt>
                <c:pt idx="868">
                  <c:v>65.652973000000003</c:v>
                </c:pt>
                <c:pt idx="869">
                  <c:v>65.69059</c:v>
                </c:pt>
                <c:pt idx="870">
                  <c:v>65.728859</c:v>
                </c:pt>
                <c:pt idx="871">
                  <c:v>65.767021</c:v>
                </c:pt>
                <c:pt idx="872">
                  <c:v>65.808006000000006</c:v>
                </c:pt>
                <c:pt idx="873">
                  <c:v>65.849377000000004</c:v>
                </c:pt>
                <c:pt idx="874">
                  <c:v>65.892467999999994</c:v>
                </c:pt>
                <c:pt idx="875">
                  <c:v>65.939860999999993</c:v>
                </c:pt>
                <c:pt idx="876">
                  <c:v>65.988697000000002</c:v>
                </c:pt>
                <c:pt idx="877">
                  <c:v>66.036263000000005</c:v>
                </c:pt>
                <c:pt idx="878">
                  <c:v>66.084770000000006</c:v>
                </c:pt>
                <c:pt idx="879">
                  <c:v>66.13279</c:v>
                </c:pt>
                <c:pt idx="880">
                  <c:v>66.179974000000001</c:v>
                </c:pt>
                <c:pt idx="881">
                  <c:v>66.228588000000002</c:v>
                </c:pt>
                <c:pt idx="882">
                  <c:v>66.27422</c:v>
                </c:pt>
                <c:pt idx="883">
                  <c:v>66.318916000000002</c:v>
                </c:pt>
                <c:pt idx="884">
                  <c:v>66.364666</c:v>
                </c:pt>
                <c:pt idx="885">
                  <c:v>66.408917000000002</c:v>
                </c:pt>
                <c:pt idx="886">
                  <c:v>66.454659000000007</c:v>
                </c:pt>
                <c:pt idx="887">
                  <c:v>66.500068999999996</c:v>
                </c:pt>
                <c:pt idx="888">
                  <c:v>66.544869000000006</c:v>
                </c:pt>
                <c:pt idx="889">
                  <c:v>66.590332000000004</c:v>
                </c:pt>
                <c:pt idx="890">
                  <c:v>66.634086999999994</c:v>
                </c:pt>
                <c:pt idx="891">
                  <c:v>66.678771999999995</c:v>
                </c:pt>
                <c:pt idx="892">
                  <c:v>66.723122000000004</c:v>
                </c:pt>
                <c:pt idx="893">
                  <c:v>66.766204999999999</c:v>
                </c:pt>
                <c:pt idx="894">
                  <c:v>66.807854000000006</c:v>
                </c:pt>
                <c:pt idx="895">
                  <c:v>66.850769</c:v>
                </c:pt>
                <c:pt idx="896">
                  <c:v>66.894188</c:v>
                </c:pt>
                <c:pt idx="897">
                  <c:v>66.939587000000003</c:v>
                </c:pt>
                <c:pt idx="898">
                  <c:v>66.986217999999994</c:v>
                </c:pt>
                <c:pt idx="899">
                  <c:v>67.036270000000002</c:v>
                </c:pt>
                <c:pt idx="900">
                  <c:v>67.087097</c:v>
                </c:pt>
                <c:pt idx="901">
                  <c:v>67.139861999999994</c:v>
                </c:pt>
                <c:pt idx="902">
                  <c:v>67.192390000000003</c:v>
                </c:pt>
                <c:pt idx="903">
                  <c:v>67.244964999999993</c:v>
                </c:pt>
                <c:pt idx="904">
                  <c:v>67.297652999999997</c:v>
                </c:pt>
                <c:pt idx="905">
                  <c:v>67.346992</c:v>
                </c:pt>
                <c:pt idx="906">
                  <c:v>67.394783000000004</c:v>
                </c:pt>
                <c:pt idx="907">
                  <c:v>67.438918999999999</c:v>
                </c:pt>
                <c:pt idx="908">
                  <c:v>67.481399999999994</c:v>
                </c:pt>
                <c:pt idx="909">
                  <c:v>67.521621999999994</c:v>
                </c:pt>
                <c:pt idx="910">
                  <c:v>67.561171999999999</c:v>
                </c:pt>
                <c:pt idx="911">
                  <c:v>67.602492999999996</c:v>
                </c:pt>
                <c:pt idx="912">
                  <c:v>67.646575999999996</c:v>
                </c:pt>
                <c:pt idx="913">
                  <c:v>67.691649999999996</c:v>
                </c:pt>
                <c:pt idx="914">
                  <c:v>67.739990000000006</c:v>
                </c:pt>
                <c:pt idx="915">
                  <c:v>67.790817000000004</c:v>
                </c:pt>
                <c:pt idx="916">
                  <c:v>67.843681000000004</c:v>
                </c:pt>
                <c:pt idx="917">
                  <c:v>67.895218</c:v>
                </c:pt>
                <c:pt idx="918">
                  <c:v>67.945824000000002</c:v>
                </c:pt>
                <c:pt idx="919">
                  <c:v>67.997315</c:v>
                </c:pt>
                <c:pt idx="920">
                  <c:v>68.046538999999996</c:v>
                </c:pt>
                <c:pt idx="921">
                  <c:v>68.094650000000001</c:v>
                </c:pt>
                <c:pt idx="922">
                  <c:v>68.140716999999995</c:v>
                </c:pt>
                <c:pt idx="923">
                  <c:v>68.186233999999999</c:v>
                </c:pt>
                <c:pt idx="924">
                  <c:v>68.230934000000005</c:v>
                </c:pt>
                <c:pt idx="925">
                  <c:v>68.274024999999995</c:v>
                </c:pt>
                <c:pt idx="926">
                  <c:v>68.314116999999996</c:v>
                </c:pt>
                <c:pt idx="927">
                  <c:v>68.354934999999998</c:v>
                </c:pt>
                <c:pt idx="928">
                  <c:v>68.395484999999994</c:v>
                </c:pt>
                <c:pt idx="929">
                  <c:v>68.436256</c:v>
                </c:pt>
                <c:pt idx="930">
                  <c:v>68.477692000000005</c:v>
                </c:pt>
                <c:pt idx="931">
                  <c:v>68.519615000000002</c:v>
                </c:pt>
                <c:pt idx="932">
                  <c:v>68.563643999999996</c:v>
                </c:pt>
                <c:pt idx="933">
                  <c:v>68.609618999999995</c:v>
                </c:pt>
                <c:pt idx="934">
                  <c:v>68.655640000000005</c:v>
                </c:pt>
                <c:pt idx="935">
                  <c:v>68.705642999999995</c:v>
                </c:pt>
                <c:pt idx="936">
                  <c:v>68.754966999999994</c:v>
                </c:pt>
                <c:pt idx="937">
                  <c:v>68.803589000000002</c:v>
                </c:pt>
                <c:pt idx="938">
                  <c:v>68.852089000000007</c:v>
                </c:pt>
                <c:pt idx="939">
                  <c:v>68.898208999999994</c:v>
                </c:pt>
                <c:pt idx="940">
                  <c:v>68.943893000000003</c:v>
                </c:pt>
                <c:pt idx="941">
                  <c:v>68.987480000000005</c:v>
                </c:pt>
                <c:pt idx="942">
                  <c:v>69.027968999999999</c:v>
                </c:pt>
                <c:pt idx="943">
                  <c:v>69.068725999999998</c:v>
                </c:pt>
                <c:pt idx="944">
                  <c:v>69.110878</c:v>
                </c:pt>
                <c:pt idx="945">
                  <c:v>69.153525999999999</c:v>
                </c:pt>
                <c:pt idx="946">
                  <c:v>69.199325999999999</c:v>
                </c:pt>
                <c:pt idx="947">
                  <c:v>69.247223000000005</c:v>
                </c:pt>
                <c:pt idx="948">
                  <c:v>69.295578000000006</c:v>
                </c:pt>
                <c:pt idx="949">
                  <c:v>69.344527999999997</c:v>
                </c:pt>
                <c:pt idx="950">
                  <c:v>69.392548000000005</c:v>
                </c:pt>
                <c:pt idx="951">
                  <c:v>69.439284999999998</c:v>
                </c:pt>
                <c:pt idx="952">
                  <c:v>69.486075999999997</c:v>
                </c:pt>
                <c:pt idx="953">
                  <c:v>69.528228999999996</c:v>
                </c:pt>
                <c:pt idx="954">
                  <c:v>69.568886000000006</c:v>
                </c:pt>
                <c:pt idx="955">
                  <c:v>69.610207000000003</c:v>
                </c:pt>
                <c:pt idx="956">
                  <c:v>69.649696000000006</c:v>
                </c:pt>
                <c:pt idx="957">
                  <c:v>69.689582999999999</c:v>
                </c:pt>
                <c:pt idx="958">
                  <c:v>69.729027000000002</c:v>
                </c:pt>
                <c:pt idx="959">
                  <c:v>69.768478000000002</c:v>
                </c:pt>
                <c:pt idx="960">
                  <c:v>69.809310999999994</c:v>
                </c:pt>
                <c:pt idx="961">
                  <c:v>69.850905999999995</c:v>
                </c:pt>
                <c:pt idx="962">
                  <c:v>69.892608999999993</c:v>
                </c:pt>
                <c:pt idx="963">
                  <c:v>69.937965000000005</c:v>
                </c:pt>
                <c:pt idx="964">
                  <c:v>69.984359999999995</c:v>
                </c:pt>
                <c:pt idx="965">
                  <c:v>70.031754000000006</c:v>
                </c:pt>
                <c:pt idx="966">
                  <c:v>70.081183999999993</c:v>
                </c:pt>
                <c:pt idx="967">
                  <c:v>70.133492000000004</c:v>
                </c:pt>
                <c:pt idx="968">
                  <c:v>70.189498999999998</c:v>
                </c:pt>
                <c:pt idx="969">
                  <c:v>70.245223999999993</c:v>
                </c:pt>
                <c:pt idx="970">
                  <c:v>70.302017000000006</c:v>
                </c:pt>
                <c:pt idx="971">
                  <c:v>70.357986999999994</c:v>
                </c:pt>
                <c:pt idx="972">
                  <c:v>70.412125000000003</c:v>
                </c:pt>
                <c:pt idx="973">
                  <c:v>70.464554000000007</c:v>
                </c:pt>
                <c:pt idx="974">
                  <c:v>70.513992000000002</c:v>
                </c:pt>
                <c:pt idx="975">
                  <c:v>70.558456000000007</c:v>
                </c:pt>
                <c:pt idx="976">
                  <c:v>70.602538999999993</c:v>
                </c:pt>
                <c:pt idx="977">
                  <c:v>70.644081</c:v>
                </c:pt>
                <c:pt idx="978">
                  <c:v>70.685958999999997</c:v>
                </c:pt>
                <c:pt idx="979">
                  <c:v>70.729316999999995</c:v>
                </c:pt>
                <c:pt idx="980">
                  <c:v>70.773398999999998</c:v>
                </c:pt>
                <c:pt idx="981">
                  <c:v>70.820808</c:v>
                </c:pt>
                <c:pt idx="982">
                  <c:v>70.869431000000006</c:v>
                </c:pt>
                <c:pt idx="983">
                  <c:v>70.920258000000004</c:v>
                </c:pt>
                <c:pt idx="984">
                  <c:v>70.973557</c:v>
                </c:pt>
                <c:pt idx="985">
                  <c:v>71.027480999999995</c:v>
                </c:pt>
                <c:pt idx="986">
                  <c:v>71.081230000000005</c:v>
                </c:pt>
                <c:pt idx="987">
                  <c:v>71.134147999999996</c:v>
                </c:pt>
                <c:pt idx="988">
                  <c:v>71.184464000000006</c:v>
                </c:pt>
                <c:pt idx="989">
                  <c:v>71.233352999999994</c:v>
                </c:pt>
                <c:pt idx="990">
                  <c:v>71.279540999999995</c:v>
                </c:pt>
                <c:pt idx="991">
                  <c:v>71.323120000000003</c:v>
                </c:pt>
                <c:pt idx="992">
                  <c:v>71.362166999999999</c:v>
                </c:pt>
                <c:pt idx="993">
                  <c:v>71.400893999999994</c:v>
                </c:pt>
                <c:pt idx="994">
                  <c:v>71.438346999999993</c:v>
                </c:pt>
                <c:pt idx="995">
                  <c:v>71.476471000000004</c:v>
                </c:pt>
                <c:pt idx="996">
                  <c:v>71.516295999999997</c:v>
                </c:pt>
                <c:pt idx="997">
                  <c:v>71.557509999999994</c:v>
                </c:pt>
                <c:pt idx="998">
                  <c:v>71.601249999999993</c:v>
                </c:pt>
                <c:pt idx="999">
                  <c:v>71.647437999999994</c:v>
                </c:pt>
                <c:pt idx="1000">
                  <c:v>71.695449999999994</c:v>
                </c:pt>
                <c:pt idx="1001">
                  <c:v>71.747757000000007</c:v>
                </c:pt>
                <c:pt idx="1002">
                  <c:v>71.800185999999997</c:v>
                </c:pt>
                <c:pt idx="1003">
                  <c:v>71.852737000000005</c:v>
                </c:pt>
                <c:pt idx="1004">
                  <c:v>71.905327</c:v>
                </c:pt>
                <c:pt idx="1005">
                  <c:v>71.956871000000007</c:v>
                </c:pt>
                <c:pt idx="1006">
                  <c:v>72.008636999999993</c:v>
                </c:pt>
                <c:pt idx="1007">
                  <c:v>72.058525000000003</c:v>
                </c:pt>
                <c:pt idx="1008">
                  <c:v>72.104934999999998</c:v>
                </c:pt>
                <c:pt idx="1009">
                  <c:v>72.148521000000002</c:v>
                </c:pt>
                <c:pt idx="1010">
                  <c:v>72.192939999999993</c:v>
                </c:pt>
                <c:pt idx="1011">
                  <c:v>72.237021999999996</c:v>
                </c:pt>
                <c:pt idx="1012">
                  <c:v>72.281554999999997</c:v>
                </c:pt>
                <c:pt idx="1013">
                  <c:v>72.325478000000004</c:v>
                </c:pt>
                <c:pt idx="1014">
                  <c:v>72.371375999999998</c:v>
                </c:pt>
                <c:pt idx="1015">
                  <c:v>72.419089999999997</c:v>
                </c:pt>
                <c:pt idx="1016">
                  <c:v>72.466712999999999</c:v>
                </c:pt>
                <c:pt idx="1017">
                  <c:v>72.516807999999997</c:v>
                </c:pt>
                <c:pt idx="1018">
                  <c:v>72.568459000000004</c:v>
                </c:pt>
                <c:pt idx="1019">
                  <c:v>72.620873000000003</c:v>
                </c:pt>
                <c:pt idx="1020">
                  <c:v>72.673241000000004</c:v>
                </c:pt>
                <c:pt idx="1021">
                  <c:v>72.724564000000001</c:v>
                </c:pt>
                <c:pt idx="1022">
                  <c:v>72.777221999999995</c:v>
                </c:pt>
                <c:pt idx="1023">
                  <c:v>72.828711999999996</c:v>
                </c:pt>
                <c:pt idx="1024">
                  <c:v>72.877228000000002</c:v>
                </c:pt>
                <c:pt idx="1025">
                  <c:v>72.925338999999994</c:v>
                </c:pt>
                <c:pt idx="1026">
                  <c:v>72.970871000000002</c:v>
                </c:pt>
                <c:pt idx="1027">
                  <c:v>73.018210999999994</c:v>
                </c:pt>
                <c:pt idx="1028">
                  <c:v>73.065994000000003</c:v>
                </c:pt>
                <c:pt idx="1029">
                  <c:v>73.111960999999994</c:v>
                </c:pt>
                <c:pt idx="1030">
                  <c:v>73.160408000000004</c:v>
                </c:pt>
                <c:pt idx="1031">
                  <c:v>73.209343000000004</c:v>
                </c:pt>
                <c:pt idx="1032">
                  <c:v>73.259383999999997</c:v>
                </c:pt>
                <c:pt idx="1033">
                  <c:v>73.308891000000003</c:v>
                </c:pt>
                <c:pt idx="1034">
                  <c:v>73.359604000000004</c:v>
                </c:pt>
                <c:pt idx="1035">
                  <c:v>73.411026000000007</c:v>
                </c:pt>
                <c:pt idx="1036">
                  <c:v>73.462006000000002</c:v>
                </c:pt>
                <c:pt idx="1037">
                  <c:v>73.512116000000006</c:v>
                </c:pt>
                <c:pt idx="1038">
                  <c:v>73.562552999999994</c:v>
                </c:pt>
                <c:pt idx="1039">
                  <c:v>73.614647000000005</c:v>
                </c:pt>
                <c:pt idx="1040">
                  <c:v>73.667015000000006</c:v>
                </c:pt>
                <c:pt idx="1041">
                  <c:v>73.718673999999993</c:v>
                </c:pt>
                <c:pt idx="1042">
                  <c:v>73.771270999999999</c:v>
                </c:pt>
                <c:pt idx="1043">
                  <c:v>73.822640000000007</c:v>
                </c:pt>
                <c:pt idx="1044">
                  <c:v>73.875168000000002</c:v>
                </c:pt>
                <c:pt idx="1045">
                  <c:v>73.926765000000003</c:v>
                </c:pt>
                <c:pt idx="1046">
                  <c:v>73.974602000000004</c:v>
                </c:pt>
                <c:pt idx="1047">
                  <c:v>74.021179000000004</c:v>
                </c:pt>
                <c:pt idx="1048">
                  <c:v>74.064864999999998</c:v>
                </c:pt>
                <c:pt idx="1049">
                  <c:v>74.108108999999999</c:v>
                </c:pt>
                <c:pt idx="1050">
                  <c:v>74.150208000000006</c:v>
                </c:pt>
                <c:pt idx="1051">
                  <c:v>74.190483</c:v>
                </c:pt>
                <c:pt idx="1052">
                  <c:v>74.231032999999996</c:v>
                </c:pt>
                <c:pt idx="1053">
                  <c:v>74.271079999999998</c:v>
                </c:pt>
                <c:pt idx="1054">
                  <c:v>74.312302000000003</c:v>
                </c:pt>
                <c:pt idx="1055">
                  <c:v>74.355789000000001</c:v>
                </c:pt>
                <c:pt idx="1056">
                  <c:v>74.399765000000002</c:v>
                </c:pt>
                <c:pt idx="1057">
                  <c:v>74.443191999999996</c:v>
                </c:pt>
                <c:pt idx="1058">
                  <c:v>74.487724</c:v>
                </c:pt>
                <c:pt idx="1059">
                  <c:v>74.532821999999996</c:v>
                </c:pt>
                <c:pt idx="1060">
                  <c:v>74.576515000000001</c:v>
                </c:pt>
                <c:pt idx="1061">
                  <c:v>74.623626999999999</c:v>
                </c:pt>
                <c:pt idx="1062">
                  <c:v>74.669417999999993</c:v>
                </c:pt>
                <c:pt idx="1063">
                  <c:v>74.714095999999998</c:v>
                </c:pt>
                <c:pt idx="1064">
                  <c:v>74.761275999999995</c:v>
                </c:pt>
                <c:pt idx="1065">
                  <c:v>74.809830000000005</c:v>
                </c:pt>
                <c:pt idx="1066">
                  <c:v>74.861030999999997</c:v>
                </c:pt>
                <c:pt idx="1067">
                  <c:v>74.913062999999994</c:v>
                </c:pt>
                <c:pt idx="1068">
                  <c:v>74.967361999999994</c:v>
                </c:pt>
                <c:pt idx="1069">
                  <c:v>75.024933000000004</c:v>
                </c:pt>
                <c:pt idx="1070">
                  <c:v>75.081772000000001</c:v>
                </c:pt>
                <c:pt idx="1071">
                  <c:v>75.138901000000004</c:v>
                </c:pt>
                <c:pt idx="1072">
                  <c:v>75.197013999999996</c:v>
                </c:pt>
                <c:pt idx="1073">
                  <c:v>75.254683999999997</c:v>
                </c:pt>
                <c:pt idx="1074">
                  <c:v>75.309662000000003</c:v>
                </c:pt>
                <c:pt idx="1075">
                  <c:v>75.362862000000007</c:v>
                </c:pt>
                <c:pt idx="1076">
                  <c:v>75.414505000000005</c:v>
                </c:pt>
                <c:pt idx="1077">
                  <c:v>75.463668999999996</c:v>
                </c:pt>
                <c:pt idx="1078">
                  <c:v>75.512726000000001</c:v>
                </c:pt>
                <c:pt idx="1079">
                  <c:v>75.558975000000004</c:v>
                </c:pt>
                <c:pt idx="1080">
                  <c:v>75.603119000000007</c:v>
                </c:pt>
                <c:pt idx="1081">
                  <c:v>75.647094999999993</c:v>
                </c:pt>
                <c:pt idx="1082">
                  <c:v>75.691399000000004</c:v>
                </c:pt>
                <c:pt idx="1083">
                  <c:v>75.735984999999999</c:v>
                </c:pt>
                <c:pt idx="1084">
                  <c:v>75.780563000000001</c:v>
                </c:pt>
                <c:pt idx="1085">
                  <c:v>75.826958000000005</c:v>
                </c:pt>
                <c:pt idx="1086">
                  <c:v>75.875625999999997</c:v>
                </c:pt>
                <c:pt idx="1087">
                  <c:v>75.924285999999995</c:v>
                </c:pt>
                <c:pt idx="1088">
                  <c:v>75.974441999999996</c:v>
                </c:pt>
                <c:pt idx="1089">
                  <c:v>76.024658000000002</c:v>
                </c:pt>
                <c:pt idx="1090">
                  <c:v>76.075821000000005</c:v>
                </c:pt>
                <c:pt idx="1091">
                  <c:v>76.124984999999995</c:v>
                </c:pt>
                <c:pt idx="1092">
                  <c:v>76.172386000000003</c:v>
                </c:pt>
                <c:pt idx="1093">
                  <c:v>76.218947999999997</c:v>
                </c:pt>
                <c:pt idx="1094">
                  <c:v>76.263915999999995</c:v>
                </c:pt>
                <c:pt idx="1095">
                  <c:v>76.306411999999995</c:v>
                </c:pt>
                <c:pt idx="1096">
                  <c:v>76.346787000000006</c:v>
                </c:pt>
                <c:pt idx="1097">
                  <c:v>76.385559000000001</c:v>
                </c:pt>
                <c:pt idx="1098">
                  <c:v>76.427718999999996</c:v>
                </c:pt>
                <c:pt idx="1099">
                  <c:v>76.471755999999999</c:v>
                </c:pt>
                <c:pt idx="1100">
                  <c:v>76.513962000000006</c:v>
                </c:pt>
                <c:pt idx="1101">
                  <c:v>76.558434000000005</c:v>
                </c:pt>
                <c:pt idx="1102">
                  <c:v>76.604339999999993</c:v>
                </c:pt>
                <c:pt idx="1103">
                  <c:v>76.65213</c:v>
                </c:pt>
                <c:pt idx="1104">
                  <c:v>76.700362999999996</c:v>
                </c:pt>
                <c:pt idx="1105">
                  <c:v>76.749634</c:v>
                </c:pt>
                <c:pt idx="1106">
                  <c:v>76.799187000000003</c:v>
                </c:pt>
                <c:pt idx="1107">
                  <c:v>76.850730999999996</c:v>
                </c:pt>
                <c:pt idx="1108">
                  <c:v>76.901718000000002</c:v>
                </c:pt>
                <c:pt idx="1109">
                  <c:v>76.953261999999995</c:v>
                </c:pt>
                <c:pt idx="1110">
                  <c:v>77.005629999999996</c:v>
                </c:pt>
                <c:pt idx="1111">
                  <c:v>77.059157999999996</c:v>
                </c:pt>
                <c:pt idx="1112">
                  <c:v>77.111419999999995</c:v>
                </c:pt>
                <c:pt idx="1113">
                  <c:v>77.163512999999995</c:v>
                </c:pt>
                <c:pt idx="1114">
                  <c:v>77.214332999999996</c:v>
                </c:pt>
                <c:pt idx="1115">
                  <c:v>77.265152</c:v>
                </c:pt>
                <c:pt idx="1116">
                  <c:v>77.315764999999999</c:v>
                </c:pt>
                <c:pt idx="1117">
                  <c:v>77.362717000000004</c:v>
                </c:pt>
                <c:pt idx="1118">
                  <c:v>77.408637999999996</c:v>
                </c:pt>
                <c:pt idx="1119">
                  <c:v>77.453986999999998</c:v>
                </c:pt>
                <c:pt idx="1120">
                  <c:v>77.499504000000002</c:v>
                </c:pt>
                <c:pt idx="1121">
                  <c:v>77.544205000000005</c:v>
                </c:pt>
                <c:pt idx="1122">
                  <c:v>77.588729999999998</c:v>
                </c:pt>
                <c:pt idx="1123">
                  <c:v>77.632103000000001</c:v>
                </c:pt>
                <c:pt idx="1124">
                  <c:v>77.676079000000001</c:v>
                </c:pt>
                <c:pt idx="1125">
                  <c:v>77.718993999999995</c:v>
                </c:pt>
                <c:pt idx="1126">
                  <c:v>77.763183999999995</c:v>
                </c:pt>
                <c:pt idx="1127">
                  <c:v>77.810424999999995</c:v>
                </c:pt>
                <c:pt idx="1128">
                  <c:v>77.859809999999996</c:v>
                </c:pt>
                <c:pt idx="1129">
                  <c:v>77.912002999999999</c:v>
                </c:pt>
                <c:pt idx="1130">
                  <c:v>77.96669</c:v>
                </c:pt>
                <c:pt idx="1131">
                  <c:v>78.022437999999994</c:v>
                </c:pt>
                <c:pt idx="1132">
                  <c:v>78.085037</c:v>
                </c:pt>
                <c:pt idx="1133">
                  <c:v>78.146232999999995</c:v>
                </c:pt>
                <c:pt idx="1134">
                  <c:v>78.205933000000002</c:v>
                </c:pt>
                <c:pt idx="1135">
                  <c:v>78.265854000000004</c:v>
                </c:pt>
                <c:pt idx="1136">
                  <c:v>78.322509999999994</c:v>
                </c:pt>
                <c:pt idx="1137">
                  <c:v>78.378310999999997</c:v>
                </c:pt>
                <c:pt idx="1138">
                  <c:v>78.430130000000005</c:v>
                </c:pt>
                <c:pt idx="1139">
                  <c:v>78.475326999999993</c:v>
                </c:pt>
                <c:pt idx="1140">
                  <c:v>78.518242000000001</c:v>
                </c:pt>
                <c:pt idx="1141">
                  <c:v>78.560623000000007</c:v>
                </c:pt>
                <c:pt idx="1142">
                  <c:v>78.600623999999996</c:v>
                </c:pt>
                <c:pt idx="1143">
                  <c:v>78.643317999999994</c:v>
                </c:pt>
                <c:pt idx="1144">
                  <c:v>78.686272000000002</c:v>
                </c:pt>
                <c:pt idx="1145">
                  <c:v>78.730034000000003</c:v>
                </c:pt>
                <c:pt idx="1146">
                  <c:v>78.774856999999997</c:v>
                </c:pt>
                <c:pt idx="1147">
                  <c:v>78.820464999999999</c:v>
                </c:pt>
                <c:pt idx="1148">
                  <c:v>78.865279999999998</c:v>
                </c:pt>
                <c:pt idx="1149">
                  <c:v>78.911270000000002</c:v>
                </c:pt>
                <c:pt idx="1150">
                  <c:v>78.957374999999999</c:v>
                </c:pt>
                <c:pt idx="1151">
                  <c:v>79.002090999999993</c:v>
                </c:pt>
                <c:pt idx="1152">
                  <c:v>79.046492999999998</c:v>
                </c:pt>
                <c:pt idx="1153">
                  <c:v>79.089836000000005</c:v>
                </c:pt>
                <c:pt idx="1154">
                  <c:v>79.133232000000007</c:v>
                </c:pt>
                <c:pt idx="1155">
                  <c:v>79.176940999999999</c:v>
                </c:pt>
                <c:pt idx="1156">
                  <c:v>79.220016999999999</c:v>
                </c:pt>
                <c:pt idx="1157">
                  <c:v>79.262825000000007</c:v>
                </c:pt>
                <c:pt idx="1158">
                  <c:v>79.307427000000004</c:v>
                </c:pt>
                <c:pt idx="1159">
                  <c:v>79.352553999999998</c:v>
                </c:pt>
                <c:pt idx="1160">
                  <c:v>79.399185000000003</c:v>
                </c:pt>
                <c:pt idx="1161">
                  <c:v>79.446915000000004</c:v>
                </c:pt>
                <c:pt idx="1162">
                  <c:v>79.493117999999996</c:v>
                </c:pt>
                <c:pt idx="1163">
                  <c:v>79.539269000000004</c:v>
                </c:pt>
                <c:pt idx="1164">
                  <c:v>79.586212000000003</c:v>
                </c:pt>
                <c:pt idx="1165">
                  <c:v>79.634270000000001</c:v>
                </c:pt>
                <c:pt idx="1166">
                  <c:v>79.680473000000006</c:v>
                </c:pt>
                <c:pt idx="1167">
                  <c:v>79.725982999999999</c:v>
                </c:pt>
                <c:pt idx="1168">
                  <c:v>79.769324999999995</c:v>
                </c:pt>
                <c:pt idx="1169">
                  <c:v>79.812759</c:v>
                </c:pt>
                <c:pt idx="1170">
                  <c:v>79.856209000000007</c:v>
                </c:pt>
                <c:pt idx="1171">
                  <c:v>79.898491000000007</c:v>
                </c:pt>
                <c:pt idx="1172">
                  <c:v>79.938231999999999</c:v>
                </c:pt>
                <c:pt idx="1173">
                  <c:v>79.979927000000004</c:v>
                </c:pt>
                <c:pt idx="1174">
                  <c:v>80.021133000000006</c:v>
                </c:pt>
                <c:pt idx="1175">
                  <c:v>80.062927000000002</c:v>
                </c:pt>
                <c:pt idx="1176">
                  <c:v>80.105727999999999</c:v>
                </c:pt>
                <c:pt idx="1177">
                  <c:v>80.148810999999995</c:v>
                </c:pt>
                <c:pt idx="1178">
                  <c:v>80.194153</c:v>
                </c:pt>
                <c:pt idx="1179">
                  <c:v>80.240195999999997</c:v>
                </c:pt>
                <c:pt idx="1180">
                  <c:v>80.286727999999997</c:v>
                </c:pt>
                <c:pt idx="1181">
                  <c:v>80.336806999999993</c:v>
                </c:pt>
                <c:pt idx="1182">
                  <c:v>80.386634999999998</c:v>
                </c:pt>
                <c:pt idx="1183">
                  <c:v>80.436447000000001</c:v>
                </c:pt>
                <c:pt idx="1184">
                  <c:v>80.486526999999995</c:v>
                </c:pt>
                <c:pt idx="1185">
                  <c:v>80.534751999999997</c:v>
                </c:pt>
                <c:pt idx="1186">
                  <c:v>80.584502999999998</c:v>
                </c:pt>
                <c:pt idx="1187">
                  <c:v>80.635422000000005</c:v>
                </c:pt>
                <c:pt idx="1188">
                  <c:v>80.684959000000006</c:v>
                </c:pt>
                <c:pt idx="1189">
                  <c:v>80.734238000000005</c:v>
                </c:pt>
                <c:pt idx="1190">
                  <c:v>80.786750999999995</c:v>
                </c:pt>
                <c:pt idx="1191">
                  <c:v>80.840102999999999</c:v>
                </c:pt>
                <c:pt idx="1192">
                  <c:v>80.895690999999999</c:v>
                </c:pt>
                <c:pt idx="1193">
                  <c:v>80.950333000000001</c:v>
                </c:pt>
                <c:pt idx="1194">
                  <c:v>81.004645999999994</c:v>
                </c:pt>
                <c:pt idx="1195">
                  <c:v>81.060974000000002</c:v>
                </c:pt>
                <c:pt idx="1196">
                  <c:v>81.114975000000001</c:v>
                </c:pt>
                <c:pt idx="1197">
                  <c:v>81.166267000000005</c:v>
                </c:pt>
                <c:pt idx="1198">
                  <c:v>81.217292999999998</c:v>
                </c:pt>
                <c:pt idx="1199">
                  <c:v>81.266829999999999</c:v>
                </c:pt>
                <c:pt idx="1200">
                  <c:v>81.314941000000005</c:v>
                </c:pt>
                <c:pt idx="1201">
                  <c:v>81.360397000000006</c:v>
                </c:pt>
                <c:pt idx="1202">
                  <c:v>81.403480999999999</c:v>
                </c:pt>
                <c:pt idx="1203">
                  <c:v>81.447982999999994</c:v>
                </c:pt>
                <c:pt idx="1204">
                  <c:v>81.491698999999997</c:v>
                </c:pt>
                <c:pt idx="1205">
                  <c:v>81.532805999999994</c:v>
                </c:pt>
                <c:pt idx="1206">
                  <c:v>81.571579</c:v>
                </c:pt>
                <c:pt idx="1207">
                  <c:v>81.612228000000002</c:v>
                </c:pt>
                <c:pt idx="1208">
                  <c:v>81.654815999999997</c:v>
                </c:pt>
                <c:pt idx="1209">
                  <c:v>81.698943999999997</c:v>
                </c:pt>
                <c:pt idx="1210">
                  <c:v>81.743454</c:v>
                </c:pt>
                <c:pt idx="1211">
                  <c:v>81.790549999999996</c:v>
                </c:pt>
                <c:pt idx="1212">
                  <c:v>81.840523000000005</c:v>
                </c:pt>
                <c:pt idx="1213">
                  <c:v>81.892028999999994</c:v>
                </c:pt>
                <c:pt idx="1214">
                  <c:v>81.947029000000001</c:v>
                </c:pt>
                <c:pt idx="1215">
                  <c:v>82.003731000000002</c:v>
                </c:pt>
                <c:pt idx="1216">
                  <c:v>82.060005000000004</c:v>
                </c:pt>
                <c:pt idx="1217">
                  <c:v>82.115539999999996</c:v>
                </c:pt>
                <c:pt idx="1218">
                  <c:v>82.169121000000004</c:v>
                </c:pt>
                <c:pt idx="1219">
                  <c:v>82.223129</c:v>
                </c:pt>
                <c:pt idx="1220">
                  <c:v>82.274947999999995</c:v>
                </c:pt>
                <c:pt idx="1221">
                  <c:v>82.323013000000003</c:v>
                </c:pt>
                <c:pt idx="1222">
                  <c:v>82.369857999999994</c:v>
                </c:pt>
                <c:pt idx="1223">
                  <c:v>82.415206999999995</c:v>
                </c:pt>
                <c:pt idx="1224">
                  <c:v>82.462317999999996</c:v>
                </c:pt>
                <c:pt idx="1225">
                  <c:v>82.511275999999995</c:v>
                </c:pt>
                <c:pt idx="1226">
                  <c:v>82.557723999999993</c:v>
                </c:pt>
                <c:pt idx="1227">
                  <c:v>82.605789000000001</c:v>
                </c:pt>
                <c:pt idx="1228">
                  <c:v>82.653098999999997</c:v>
                </c:pt>
                <c:pt idx="1229">
                  <c:v>82.700667999999993</c:v>
                </c:pt>
                <c:pt idx="1230">
                  <c:v>82.745491000000001</c:v>
                </c:pt>
                <c:pt idx="1231">
                  <c:v>82.788925000000006</c:v>
                </c:pt>
                <c:pt idx="1232">
                  <c:v>82.832267999999999</c:v>
                </c:pt>
                <c:pt idx="1233">
                  <c:v>82.873917000000006</c:v>
                </c:pt>
                <c:pt idx="1234">
                  <c:v>82.915344000000005</c:v>
                </c:pt>
                <c:pt idx="1235">
                  <c:v>82.957297999999994</c:v>
                </c:pt>
                <c:pt idx="1236">
                  <c:v>83.000373999999994</c:v>
                </c:pt>
                <c:pt idx="1237">
                  <c:v>83.043976000000001</c:v>
                </c:pt>
                <c:pt idx="1238">
                  <c:v>83.088059000000001</c:v>
                </c:pt>
                <c:pt idx="1239">
                  <c:v>83.133574999999993</c:v>
                </c:pt>
                <c:pt idx="1240">
                  <c:v>83.179244999999995</c:v>
                </c:pt>
                <c:pt idx="1241">
                  <c:v>83.228043</c:v>
                </c:pt>
                <c:pt idx="1242">
                  <c:v>83.279342999999997</c:v>
                </c:pt>
                <c:pt idx="1243">
                  <c:v>83.329055999999994</c:v>
                </c:pt>
                <c:pt idx="1244">
                  <c:v>83.381141999999997</c:v>
                </c:pt>
                <c:pt idx="1245">
                  <c:v>83.433532999999997</c:v>
                </c:pt>
                <c:pt idx="1246">
                  <c:v>83.486999999999995</c:v>
                </c:pt>
                <c:pt idx="1247">
                  <c:v>83.541054000000003</c:v>
                </c:pt>
                <c:pt idx="1248">
                  <c:v>83.592879999999994</c:v>
                </c:pt>
                <c:pt idx="1249">
                  <c:v>83.645545999999996</c:v>
                </c:pt>
                <c:pt idx="1250">
                  <c:v>83.696883999999997</c:v>
                </c:pt>
                <c:pt idx="1251">
                  <c:v>83.747703999999999</c:v>
                </c:pt>
                <c:pt idx="1252">
                  <c:v>83.799164000000005</c:v>
                </c:pt>
                <c:pt idx="1253">
                  <c:v>83.850189</c:v>
                </c:pt>
                <c:pt idx="1254">
                  <c:v>83.898415</c:v>
                </c:pt>
                <c:pt idx="1255">
                  <c:v>83.946793</c:v>
                </c:pt>
                <c:pt idx="1256">
                  <c:v>83.995437999999993</c:v>
                </c:pt>
                <c:pt idx="1257">
                  <c:v>84.042748000000003</c:v>
                </c:pt>
                <c:pt idx="1258">
                  <c:v>84.092934</c:v>
                </c:pt>
                <c:pt idx="1259">
                  <c:v>84.142532000000003</c:v>
                </c:pt>
                <c:pt idx="1260">
                  <c:v>84.190544000000003</c:v>
                </c:pt>
                <c:pt idx="1261">
                  <c:v>84.238388</c:v>
                </c:pt>
                <c:pt idx="1262">
                  <c:v>84.285019000000005</c:v>
                </c:pt>
                <c:pt idx="1263">
                  <c:v>84.331657000000007</c:v>
                </c:pt>
                <c:pt idx="1264">
                  <c:v>84.376694000000001</c:v>
                </c:pt>
                <c:pt idx="1265">
                  <c:v>84.419342</c:v>
                </c:pt>
                <c:pt idx="1266">
                  <c:v>84.46199</c:v>
                </c:pt>
                <c:pt idx="1267">
                  <c:v>84.503944000000004</c:v>
                </c:pt>
                <c:pt idx="1268">
                  <c:v>84.548018999999996</c:v>
                </c:pt>
                <c:pt idx="1269">
                  <c:v>84.593163000000004</c:v>
                </c:pt>
                <c:pt idx="1270">
                  <c:v>84.639472999999995</c:v>
                </c:pt>
                <c:pt idx="1271">
                  <c:v>84.686462000000006</c:v>
                </c:pt>
                <c:pt idx="1272">
                  <c:v>84.735839999999996</c:v>
                </c:pt>
                <c:pt idx="1273">
                  <c:v>84.785865999999999</c:v>
                </c:pt>
                <c:pt idx="1274">
                  <c:v>84.835357999999999</c:v>
                </c:pt>
                <c:pt idx="1275">
                  <c:v>84.887237999999996</c:v>
                </c:pt>
                <c:pt idx="1276">
                  <c:v>84.939743000000007</c:v>
                </c:pt>
                <c:pt idx="1277">
                  <c:v>84.990668999999997</c:v>
                </c:pt>
                <c:pt idx="1278">
                  <c:v>85.042023</c:v>
                </c:pt>
                <c:pt idx="1279">
                  <c:v>85.091994999999997</c:v>
                </c:pt>
                <c:pt idx="1280">
                  <c:v>85.142914000000005</c:v>
                </c:pt>
                <c:pt idx="1281">
                  <c:v>85.190810999999997</c:v>
                </c:pt>
                <c:pt idx="1282">
                  <c:v>85.237746999999999</c:v>
                </c:pt>
                <c:pt idx="1283">
                  <c:v>85.285751000000005</c:v>
                </c:pt>
                <c:pt idx="1284">
                  <c:v>85.332802000000001</c:v>
                </c:pt>
                <c:pt idx="1285">
                  <c:v>85.381867</c:v>
                </c:pt>
                <c:pt idx="1286">
                  <c:v>85.431884999999994</c:v>
                </c:pt>
                <c:pt idx="1287">
                  <c:v>85.482269000000002</c:v>
                </c:pt>
                <c:pt idx="1288">
                  <c:v>85.531707999999995</c:v>
                </c:pt>
                <c:pt idx="1289">
                  <c:v>85.580826000000002</c:v>
                </c:pt>
                <c:pt idx="1290">
                  <c:v>85.63015</c:v>
                </c:pt>
                <c:pt idx="1291">
                  <c:v>85.679855000000003</c:v>
                </c:pt>
                <c:pt idx="1292">
                  <c:v>85.726837000000003</c:v>
                </c:pt>
                <c:pt idx="1293">
                  <c:v>85.774413999999993</c:v>
                </c:pt>
                <c:pt idx="1294">
                  <c:v>85.821571000000006</c:v>
                </c:pt>
                <c:pt idx="1295">
                  <c:v>85.870255</c:v>
                </c:pt>
                <c:pt idx="1296">
                  <c:v>85.918739000000002</c:v>
                </c:pt>
                <c:pt idx="1297">
                  <c:v>85.964828999999995</c:v>
                </c:pt>
                <c:pt idx="1298">
                  <c:v>86.013535000000005</c:v>
                </c:pt>
                <c:pt idx="1299">
                  <c:v>86.062393</c:v>
                </c:pt>
                <c:pt idx="1300">
                  <c:v>86.111312999999996</c:v>
                </c:pt>
                <c:pt idx="1301">
                  <c:v>86.160445999999993</c:v>
                </c:pt>
                <c:pt idx="1302">
                  <c:v>86.210196999999994</c:v>
                </c:pt>
                <c:pt idx="1303">
                  <c:v>86.258148000000006</c:v>
                </c:pt>
                <c:pt idx="1304">
                  <c:v>86.306045999999995</c:v>
                </c:pt>
                <c:pt idx="1305">
                  <c:v>86.351821999999999</c:v>
                </c:pt>
                <c:pt idx="1306">
                  <c:v>86.397812000000002</c:v>
                </c:pt>
                <c:pt idx="1307">
                  <c:v>86.445068000000006</c:v>
                </c:pt>
                <c:pt idx="1308">
                  <c:v>86.490204000000006</c:v>
                </c:pt>
                <c:pt idx="1309">
                  <c:v>86.536193999999995</c:v>
                </c:pt>
                <c:pt idx="1310">
                  <c:v>86.584213000000005</c:v>
                </c:pt>
                <c:pt idx="1311">
                  <c:v>86.632216999999997</c:v>
                </c:pt>
                <c:pt idx="1312">
                  <c:v>86.681754999999995</c:v>
                </c:pt>
                <c:pt idx="1313">
                  <c:v>86.732406999999995</c:v>
                </c:pt>
                <c:pt idx="1314">
                  <c:v>86.782425000000003</c:v>
                </c:pt>
                <c:pt idx="1315">
                  <c:v>86.834250999999995</c:v>
                </c:pt>
                <c:pt idx="1316">
                  <c:v>86.886284000000003</c:v>
                </c:pt>
                <c:pt idx="1317">
                  <c:v>86.938903999999994</c:v>
                </c:pt>
                <c:pt idx="1318">
                  <c:v>86.991257000000004</c:v>
                </c:pt>
                <c:pt idx="1319">
                  <c:v>87.044364999999999</c:v>
                </c:pt>
                <c:pt idx="1320">
                  <c:v>87.096832000000006</c:v>
                </c:pt>
                <c:pt idx="1321">
                  <c:v>87.150574000000006</c:v>
                </c:pt>
                <c:pt idx="1322">
                  <c:v>87.202979999999997</c:v>
                </c:pt>
                <c:pt idx="1323">
                  <c:v>87.255225999999993</c:v>
                </c:pt>
                <c:pt idx="1324">
                  <c:v>87.308693000000005</c:v>
                </c:pt>
                <c:pt idx="1325">
                  <c:v>87.361580000000004</c:v>
                </c:pt>
                <c:pt idx="1326">
                  <c:v>87.413100999999997</c:v>
                </c:pt>
                <c:pt idx="1327">
                  <c:v>87.464706000000007</c:v>
                </c:pt>
                <c:pt idx="1328">
                  <c:v>87.514449999999997</c:v>
                </c:pt>
                <c:pt idx="1329">
                  <c:v>87.563522000000006</c:v>
                </c:pt>
                <c:pt idx="1330">
                  <c:v>87.609725999999995</c:v>
                </c:pt>
                <c:pt idx="1331">
                  <c:v>87.653908000000001</c:v>
                </c:pt>
                <c:pt idx="1332">
                  <c:v>87.697777000000002</c:v>
                </c:pt>
                <c:pt idx="1333">
                  <c:v>87.740798999999996</c:v>
                </c:pt>
                <c:pt idx="1334">
                  <c:v>87.783821000000003</c:v>
                </c:pt>
                <c:pt idx="1335">
                  <c:v>87.828170999999998</c:v>
                </c:pt>
                <c:pt idx="1336">
                  <c:v>87.875382000000002</c:v>
                </c:pt>
                <c:pt idx="1337">
                  <c:v>87.925087000000005</c:v>
                </c:pt>
                <c:pt idx="1338">
                  <c:v>87.978188000000003</c:v>
                </c:pt>
                <c:pt idx="1339">
                  <c:v>88.032760999999994</c:v>
                </c:pt>
                <c:pt idx="1340">
                  <c:v>88.089995999999999</c:v>
                </c:pt>
                <c:pt idx="1341">
                  <c:v>88.148719999999997</c:v>
                </c:pt>
                <c:pt idx="1342">
                  <c:v>88.205100999999999</c:v>
                </c:pt>
                <c:pt idx="1343">
                  <c:v>88.259574999999998</c:v>
                </c:pt>
                <c:pt idx="1344">
                  <c:v>88.311813000000001</c:v>
                </c:pt>
                <c:pt idx="1345">
                  <c:v>88.361473000000004</c:v>
                </c:pt>
                <c:pt idx="1346">
                  <c:v>88.405388000000002</c:v>
                </c:pt>
                <c:pt idx="1347">
                  <c:v>88.447395</c:v>
                </c:pt>
                <c:pt idx="1348">
                  <c:v>88.486480999999998</c:v>
                </c:pt>
                <c:pt idx="1349">
                  <c:v>88.526427999999996</c:v>
                </c:pt>
                <c:pt idx="1350">
                  <c:v>88.56823</c:v>
                </c:pt>
                <c:pt idx="1351">
                  <c:v>88.611358999999993</c:v>
                </c:pt>
                <c:pt idx="1352">
                  <c:v>88.656234999999995</c:v>
                </c:pt>
                <c:pt idx="1353">
                  <c:v>88.704773000000003</c:v>
                </c:pt>
                <c:pt idx="1354">
                  <c:v>88.755065999999999</c:v>
                </c:pt>
                <c:pt idx="1355">
                  <c:v>88.807747000000006</c:v>
                </c:pt>
                <c:pt idx="1356">
                  <c:v>88.860252000000003</c:v>
                </c:pt>
                <c:pt idx="1357">
                  <c:v>88.912818999999999</c:v>
                </c:pt>
                <c:pt idx="1358">
                  <c:v>88.966599000000002</c:v>
                </c:pt>
                <c:pt idx="1359">
                  <c:v>89.018569999999997</c:v>
                </c:pt>
                <c:pt idx="1360">
                  <c:v>89.069762999999995</c:v>
                </c:pt>
                <c:pt idx="1361">
                  <c:v>89.120795999999999</c:v>
                </c:pt>
                <c:pt idx="1362">
                  <c:v>89.172828999999993</c:v>
                </c:pt>
                <c:pt idx="1363">
                  <c:v>89.223595000000003</c:v>
                </c:pt>
                <c:pt idx="1364">
                  <c:v>89.274887000000007</c:v>
                </c:pt>
                <c:pt idx="1365">
                  <c:v>89.324860000000001</c:v>
                </c:pt>
                <c:pt idx="1366">
                  <c:v>89.376480000000001</c:v>
                </c:pt>
                <c:pt idx="1367">
                  <c:v>89.430153000000004</c:v>
                </c:pt>
                <c:pt idx="1368">
                  <c:v>89.483779999999996</c:v>
                </c:pt>
                <c:pt idx="1369">
                  <c:v>89.534858999999997</c:v>
                </c:pt>
                <c:pt idx="1370">
                  <c:v>89.586144000000004</c:v>
                </c:pt>
                <c:pt idx="1371">
                  <c:v>89.635375999999994</c:v>
                </c:pt>
                <c:pt idx="1372">
                  <c:v>89.685081999999994</c:v>
                </c:pt>
                <c:pt idx="1373">
                  <c:v>89.733665999999999</c:v>
                </c:pt>
                <c:pt idx="1374">
                  <c:v>89.781357</c:v>
                </c:pt>
                <c:pt idx="1375">
                  <c:v>89.830368000000007</c:v>
                </c:pt>
                <c:pt idx="1376">
                  <c:v>89.876946000000004</c:v>
                </c:pt>
                <c:pt idx="1377">
                  <c:v>89.923096000000001</c:v>
                </c:pt>
                <c:pt idx="1378">
                  <c:v>89.969986000000006</c:v>
                </c:pt>
                <c:pt idx="1379">
                  <c:v>90.015548999999993</c:v>
                </c:pt>
                <c:pt idx="1380">
                  <c:v>90.060951000000003</c:v>
                </c:pt>
                <c:pt idx="1381">
                  <c:v>90.105721000000003</c:v>
                </c:pt>
                <c:pt idx="1382">
                  <c:v>90.149428999999998</c:v>
                </c:pt>
                <c:pt idx="1383">
                  <c:v>90.196426000000002</c:v>
                </c:pt>
                <c:pt idx="1384">
                  <c:v>90.244118</c:v>
                </c:pt>
                <c:pt idx="1385">
                  <c:v>90.291595999999998</c:v>
                </c:pt>
                <c:pt idx="1386">
                  <c:v>90.338333000000006</c:v>
                </c:pt>
                <c:pt idx="1387">
                  <c:v>90.385970999999998</c:v>
                </c:pt>
                <c:pt idx="1388">
                  <c:v>90.433020999999997</c:v>
                </c:pt>
                <c:pt idx="1389">
                  <c:v>90.480438000000007</c:v>
                </c:pt>
                <c:pt idx="1390">
                  <c:v>90.527016000000003</c:v>
                </c:pt>
                <c:pt idx="1391">
                  <c:v>90.574119999999994</c:v>
                </c:pt>
                <c:pt idx="1392">
                  <c:v>90.623283000000001</c:v>
                </c:pt>
                <c:pt idx="1393">
                  <c:v>90.672393999999997</c:v>
                </c:pt>
                <c:pt idx="1394">
                  <c:v>90.723365999999999</c:v>
                </c:pt>
                <c:pt idx="1395">
                  <c:v>90.778000000000006</c:v>
                </c:pt>
                <c:pt idx="1396">
                  <c:v>90.833267000000006</c:v>
                </c:pt>
                <c:pt idx="1397">
                  <c:v>90.890548999999993</c:v>
                </c:pt>
                <c:pt idx="1398">
                  <c:v>90.950126999999995</c:v>
                </c:pt>
                <c:pt idx="1399">
                  <c:v>91.009590000000003</c:v>
                </c:pt>
                <c:pt idx="1400">
                  <c:v>91.071067999999997</c:v>
                </c:pt>
                <c:pt idx="1401">
                  <c:v>91.132133999999994</c:v>
                </c:pt>
                <c:pt idx="1402">
                  <c:v>91.190810999999997</c:v>
                </c:pt>
                <c:pt idx="1403">
                  <c:v>91.246291999999997</c:v>
                </c:pt>
                <c:pt idx="1404">
                  <c:v>91.300918999999993</c:v>
                </c:pt>
                <c:pt idx="1405">
                  <c:v>91.352058</c:v>
                </c:pt>
                <c:pt idx="1406">
                  <c:v>91.402298000000002</c:v>
                </c:pt>
                <c:pt idx="1407">
                  <c:v>91.448929000000007</c:v>
                </c:pt>
                <c:pt idx="1408">
                  <c:v>91.494591</c:v>
                </c:pt>
                <c:pt idx="1409">
                  <c:v>91.541213999999997</c:v>
                </c:pt>
                <c:pt idx="1410">
                  <c:v>91.586928999999998</c:v>
                </c:pt>
                <c:pt idx="1411">
                  <c:v>91.634726999999998</c:v>
                </c:pt>
                <c:pt idx="1412">
                  <c:v>91.684273000000005</c:v>
                </c:pt>
                <c:pt idx="1413">
                  <c:v>91.734238000000005</c:v>
                </c:pt>
                <c:pt idx="1414">
                  <c:v>91.785590999999997</c:v>
                </c:pt>
                <c:pt idx="1415">
                  <c:v>91.837952000000001</c:v>
                </c:pt>
                <c:pt idx="1416">
                  <c:v>91.892487000000003</c:v>
                </c:pt>
                <c:pt idx="1417">
                  <c:v>91.947395</c:v>
                </c:pt>
                <c:pt idx="1418">
                  <c:v>92.001289</c:v>
                </c:pt>
                <c:pt idx="1419">
                  <c:v>92.056197999999995</c:v>
                </c:pt>
                <c:pt idx="1420">
                  <c:v>92.109390000000005</c:v>
                </c:pt>
                <c:pt idx="1421">
                  <c:v>92.163178000000002</c:v>
                </c:pt>
                <c:pt idx="1422">
                  <c:v>92.217444999999998</c:v>
                </c:pt>
                <c:pt idx="1423">
                  <c:v>92.267409999999998</c:v>
                </c:pt>
                <c:pt idx="1424">
                  <c:v>92.316361000000001</c:v>
                </c:pt>
                <c:pt idx="1425">
                  <c:v>92.362564000000006</c:v>
                </c:pt>
                <c:pt idx="1426">
                  <c:v>92.407898000000003</c:v>
                </c:pt>
                <c:pt idx="1427">
                  <c:v>92.451340000000002</c:v>
                </c:pt>
                <c:pt idx="1428">
                  <c:v>92.492187999999999</c:v>
                </c:pt>
                <c:pt idx="1429">
                  <c:v>92.533187999999996</c:v>
                </c:pt>
                <c:pt idx="1430">
                  <c:v>92.573288000000005</c:v>
                </c:pt>
                <c:pt idx="1431">
                  <c:v>92.614517000000006</c:v>
                </c:pt>
                <c:pt idx="1432">
                  <c:v>92.658484999999999</c:v>
                </c:pt>
                <c:pt idx="1433">
                  <c:v>92.704102000000006</c:v>
                </c:pt>
                <c:pt idx="1434">
                  <c:v>92.752159000000006</c:v>
                </c:pt>
                <c:pt idx="1435">
                  <c:v>92.803298999999996</c:v>
                </c:pt>
                <c:pt idx="1436">
                  <c:v>92.856819000000002</c:v>
                </c:pt>
                <c:pt idx="1437">
                  <c:v>92.911986999999996</c:v>
                </c:pt>
                <c:pt idx="1438">
                  <c:v>92.969329999999999</c:v>
                </c:pt>
                <c:pt idx="1439">
                  <c:v>93.026779000000005</c:v>
                </c:pt>
                <c:pt idx="1440">
                  <c:v>93.082047000000003</c:v>
                </c:pt>
                <c:pt idx="1441">
                  <c:v>93.134772999999996</c:v>
                </c:pt>
                <c:pt idx="1442">
                  <c:v>93.184524999999994</c:v>
                </c:pt>
                <c:pt idx="1443">
                  <c:v>93.233063000000001</c:v>
                </c:pt>
                <c:pt idx="1444">
                  <c:v>93.278519000000003</c:v>
                </c:pt>
                <c:pt idx="1445">
                  <c:v>93.321960000000004</c:v>
                </c:pt>
                <c:pt idx="1446">
                  <c:v>93.365775999999997</c:v>
                </c:pt>
                <c:pt idx="1447">
                  <c:v>93.409164000000004</c:v>
                </c:pt>
                <c:pt idx="1448">
                  <c:v>93.454421999999994</c:v>
                </c:pt>
                <c:pt idx="1449">
                  <c:v>93.503647000000001</c:v>
                </c:pt>
                <c:pt idx="1450">
                  <c:v>93.555312999999998</c:v>
                </c:pt>
                <c:pt idx="1451">
                  <c:v>93.608681000000004</c:v>
                </c:pt>
                <c:pt idx="1452">
                  <c:v>93.663696000000002</c:v>
                </c:pt>
                <c:pt idx="1453">
                  <c:v>93.720253</c:v>
                </c:pt>
                <c:pt idx="1454">
                  <c:v>93.776473999999993</c:v>
                </c:pt>
                <c:pt idx="1455">
                  <c:v>93.835457000000005</c:v>
                </c:pt>
                <c:pt idx="1456">
                  <c:v>93.892532000000003</c:v>
                </c:pt>
                <c:pt idx="1457">
                  <c:v>93.947593999999995</c:v>
                </c:pt>
                <c:pt idx="1458">
                  <c:v>94.002494999999996</c:v>
                </c:pt>
                <c:pt idx="1459">
                  <c:v>94.055283000000003</c:v>
                </c:pt>
                <c:pt idx="1460">
                  <c:v>94.107315</c:v>
                </c:pt>
                <c:pt idx="1461">
                  <c:v>94.155540999999999</c:v>
                </c:pt>
                <c:pt idx="1462">
                  <c:v>94.202590999999998</c:v>
                </c:pt>
                <c:pt idx="1463">
                  <c:v>94.250015000000005</c:v>
                </c:pt>
                <c:pt idx="1464">
                  <c:v>94.296051000000006</c:v>
                </c:pt>
                <c:pt idx="1465">
                  <c:v>94.343307999999993</c:v>
                </c:pt>
                <c:pt idx="1466">
                  <c:v>94.389992000000007</c:v>
                </c:pt>
                <c:pt idx="1467">
                  <c:v>94.436554000000001</c:v>
                </c:pt>
                <c:pt idx="1468">
                  <c:v>94.482651000000004</c:v>
                </c:pt>
                <c:pt idx="1469">
                  <c:v>94.529967999999997</c:v>
                </c:pt>
                <c:pt idx="1470">
                  <c:v>94.577697999999998</c:v>
                </c:pt>
                <c:pt idx="1471">
                  <c:v>94.627617000000001</c:v>
                </c:pt>
                <c:pt idx="1472">
                  <c:v>94.677445000000006</c:v>
                </c:pt>
                <c:pt idx="1473">
                  <c:v>94.726906</c:v>
                </c:pt>
                <c:pt idx="1474">
                  <c:v>94.774451999999997</c:v>
                </c:pt>
                <c:pt idx="1475">
                  <c:v>94.821556000000001</c:v>
                </c:pt>
                <c:pt idx="1476">
                  <c:v>94.869018999999994</c:v>
                </c:pt>
                <c:pt idx="1477">
                  <c:v>94.912604999999999</c:v>
                </c:pt>
                <c:pt idx="1478">
                  <c:v>94.955237999999994</c:v>
                </c:pt>
                <c:pt idx="1479">
                  <c:v>94.997116000000005</c:v>
                </c:pt>
                <c:pt idx="1480">
                  <c:v>95.040833000000006</c:v>
                </c:pt>
                <c:pt idx="1481">
                  <c:v>95.083527000000004</c:v>
                </c:pt>
                <c:pt idx="1482">
                  <c:v>95.127090999999993</c:v>
                </c:pt>
                <c:pt idx="1483">
                  <c:v>95.169112999999996</c:v>
                </c:pt>
                <c:pt idx="1484">
                  <c:v>95.212676999999999</c:v>
                </c:pt>
                <c:pt idx="1485">
                  <c:v>95.256241000000003</c:v>
                </c:pt>
                <c:pt idx="1486">
                  <c:v>95.301497999999995</c:v>
                </c:pt>
                <c:pt idx="1487">
                  <c:v>95.3489</c:v>
                </c:pt>
                <c:pt idx="1488">
                  <c:v>95.400360000000006</c:v>
                </c:pt>
                <c:pt idx="1489">
                  <c:v>95.452690000000004</c:v>
                </c:pt>
                <c:pt idx="1490">
                  <c:v>95.506309999999999</c:v>
                </c:pt>
                <c:pt idx="1491">
                  <c:v>95.559669999999997</c:v>
                </c:pt>
                <c:pt idx="1492">
                  <c:v>95.615798999999996</c:v>
                </c:pt>
                <c:pt idx="1493">
                  <c:v>95.674789000000004</c:v>
                </c:pt>
                <c:pt idx="1494">
                  <c:v>95.731612999999996</c:v>
                </c:pt>
                <c:pt idx="1495">
                  <c:v>95.789779999999993</c:v>
                </c:pt>
                <c:pt idx="1496">
                  <c:v>95.847533999999996</c:v>
                </c:pt>
                <c:pt idx="1497">
                  <c:v>95.906470999999996</c:v>
                </c:pt>
                <c:pt idx="1498">
                  <c:v>95.964584000000002</c:v>
                </c:pt>
                <c:pt idx="1499">
                  <c:v>96.020545999999996</c:v>
                </c:pt>
                <c:pt idx="1500">
                  <c:v>96.07338</c:v>
                </c:pt>
                <c:pt idx="1501">
                  <c:v>96.126784999999998</c:v>
                </c:pt>
                <c:pt idx="1502">
                  <c:v>96.177932999999996</c:v>
                </c:pt>
                <c:pt idx="1503">
                  <c:v>96.228210000000004</c:v>
                </c:pt>
                <c:pt idx="1504">
                  <c:v>96.279244000000006</c:v>
                </c:pt>
                <c:pt idx="1505">
                  <c:v>96.327988000000005</c:v>
                </c:pt>
                <c:pt idx="1506">
                  <c:v>96.375191000000001</c:v>
                </c:pt>
                <c:pt idx="1507">
                  <c:v>96.420387000000005</c:v>
                </c:pt>
                <c:pt idx="1508">
                  <c:v>96.462975</c:v>
                </c:pt>
                <c:pt idx="1509">
                  <c:v>96.506836000000007</c:v>
                </c:pt>
                <c:pt idx="1510">
                  <c:v>96.548912000000001</c:v>
                </c:pt>
                <c:pt idx="1511">
                  <c:v>96.589409000000003</c:v>
                </c:pt>
                <c:pt idx="1512">
                  <c:v>96.631538000000006</c:v>
                </c:pt>
                <c:pt idx="1513">
                  <c:v>96.674942000000001</c:v>
                </c:pt>
                <c:pt idx="1514">
                  <c:v>96.720305999999994</c:v>
                </c:pt>
                <c:pt idx="1515">
                  <c:v>96.767409999999998</c:v>
                </c:pt>
                <c:pt idx="1516">
                  <c:v>96.815017999999995</c:v>
                </c:pt>
                <c:pt idx="1517">
                  <c:v>96.864929000000004</c:v>
                </c:pt>
                <c:pt idx="1518">
                  <c:v>96.917961000000005</c:v>
                </c:pt>
                <c:pt idx="1519">
                  <c:v>96.971878000000004</c:v>
                </c:pt>
                <c:pt idx="1520">
                  <c:v>97.027634000000006</c:v>
                </c:pt>
                <c:pt idx="1521">
                  <c:v>97.086349999999996</c:v>
                </c:pt>
                <c:pt idx="1522">
                  <c:v>97.144058000000001</c:v>
                </c:pt>
                <c:pt idx="1523">
                  <c:v>97.201774999999998</c:v>
                </c:pt>
                <c:pt idx="1524">
                  <c:v>97.257857999999999</c:v>
                </c:pt>
                <c:pt idx="1525">
                  <c:v>97.311211</c:v>
                </c:pt>
                <c:pt idx="1526">
                  <c:v>97.364006000000003</c:v>
                </c:pt>
                <c:pt idx="1527">
                  <c:v>97.413871999999998</c:v>
                </c:pt>
                <c:pt idx="1528">
                  <c:v>97.461997999999994</c:v>
                </c:pt>
                <c:pt idx="1529">
                  <c:v>97.509810999999999</c:v>
                </c:pt>
                <c:pt idx="1530">
                  <c:v>97.556656000000004</c:v>
                </c:pt>
                <c:pt idx="1531">
                  <c:v>97.604050000000001</c:v>
                </c:pt>
                <c:pt idx="1532">
                  <c:v>97.651595999999998</c:v>
                </c:pt>
                <c:pt idx="1533">
                  <c:v>97.698441000000003</c:v>
                </c:pt>
                <c:pt idx="1534">
                  <c:v>97.745018000000002</c:v>
                </c:pt>
                <c:pt idx="1535">
                  <c:v>97.793091000000004</c:v>
                </c:pt>
                <c:pt idx="1536">
                  <c:v>97.840858999999995</c:v>
                </c:pt>
                <c:pt idx="1537">
                  <c:v>97.888413</c:v>
                </c:pt>
                <c:pt idx="1538">
                  <c:v>97.935303000000005</c:v>
                </c:pt>
                <c:pt idx="1539">
                  <c:v>97.979789999999994</c:v>
                </c:pt>
                <c:pt idx="1540">
                  <c:v>98.024383</c:v>
                </c:pt>
                <c:pt idx="1541">
                  <c:v>98.069839999999999</c:v>
                </c:pt>
                <c:pt idx="1542">
                  <c:v>98.115905999999995</c:v>
                </c:pt>
                <c:pt idx="1543">
                  <c:v>98.161002999999994</c:v>
                </c:pt>
                <c:pt idx="1544">
                  <c:v>98.207290999999998</c:v>
                </c:pt>
                <c:pt idx="1545">
                  <c:v>98.252914000000004</c:v>
                </c:pt>
                <c:pt idx="1546">
                  <c:v>98.300826999999998</c:v>
                </c:pt>
                <c:pt idx="1547">
                  <c:v>98.349975999999998</c:v>
                </c:pt>
                <c:pt idx="1548">
                  <c:v>98.398880000000005</c:v>
                </c:pt>
                <c:pt idx="1549">
                  <c:v>98.445617999999996</c:v>
                </c:pt>
                <c:pt idx="1550">
                  <c:v>98.493178999999998</c:v>
                </c:pt>
                <c:pt idx="1551">
                  <c:v>98.540374999999997</c:v>
                </c:pt>
                <c:pt idx="1552">
                  <c:v>98.589164999999994</c:v>
                </c:pt>
                <c:pt idx="1553">
                  <c:v>98.639037999999999</c:v>
                </c:pt>
                <c:pt idx="1554">
                  <c:v>98.688704999999999</c:v>
                </c:pt>
                <c:pt idx="1555">
                  <c:v>98.739898999999994</c:v>
                </c:pt>
                <c:pt idx="1556">
                  <c:v>98.790381999999994</c:v>
                </c:pt>
                <c:pt idx="1557">
                  <c:v>98.842399999999998</c:v>
                </c:pt>
                <c:pt idx="1558">
                  <c:v>98.897339000000002</c:v>
                </c:pt>
                <c:pt idx="1559">
                  <c:v>98.951049999999995</c:v>
                </c:pt>
                <c:pt idx="1560">
                  <c:v>99.004395000000002</c:v>
                </c:pt>
                <c:pt idx="1561">
                  <c:v>99.055190999999994</c:v>
                </c:pt>
                <c:pt idx="1562">
                  <c:v>99.103149000000002</c:v>
                </c:pt>
                <c:pt idx="1563">
                  <c:v>99.150818000000001</c:v>
                </c:pt>
                <c:pt idx="1564">
                  <c:v>99.197861000000003</c:v>
                </c:pt>
                <c:pt idx="1565">
                  <c:v>99.241874999999993</c:v>
                </c:pt>
                <c:pt idx="1566">
                  <c:v>99.282814000000002</c:v>
                </c:pt>
                <c:pt idx="1567">
                  <c:v>99.324280000000002</c:v>
                </c:pt>
                <c:pt idx="1568">
                  <c:v>99.366501</c:v>
                </c:pt>
                <c:pt idx="1569">
                  <c:v>99.409706</c:v>
                </c:pt>
                <c:pt idx="1570">
                  <c:v>99.453971999999993</c:v>
                </c:pt>
                <c:pt idx="1571">
                  <c:v>99.499695000000003</c:v>
                </c:pt>
                <c:pt idx="1572">
                  <c:v>99.546897999999999</c:v>
                </c:pt>
                <c:pt idx="1573">
                  <c:v>99.595275999999998</c:v>
                </c:pt>
                <c:pt idx="1574">
                  <c:v>99.645554000000004</c:v>
                </c:pt>
                <c:pt idx="1575">
                  <c:v>99.700562000000005</c:v>
                </c:pt>
                <c:pt idx="1576">
                  <c:v>99.755402000000004</c:v>
                </c:pt>
                <c:pt idx="1577">
                  <c:v>99.810447999999994</c:v>
                </c:pt>
                <c:pt idx="1578">
                  <c:v>99.865645999999998</c:v>
                </c:pt>
                <c:pt idx="1579">
                  <c:v>99.919967999999997</c:v>
                </c:pt>
                <c:pt idx="1580">
                  <c:v>99.976035999999993</c:v>
                </c:pt>
                <c:pt idx="1581">
                  <c:v>100.031021</c:v>
                </c:pt>
                <c:pt idx="1582">
                  <c:v>100.083702</c:v>
                </c:pt>
                <c:pt idx="1583">
                  <c:v>100.133781</c:v>
                </c:pt>
                <c:pt idx="1584">
                  <c:v>100.183899</c:v>
                </c:pt>
                <c:pt idx="1585">
                  <c:v>100.23298699999999</c:v>
                </c:pt>
                <c:pt idx="1586">
                  <c:v>100.28331</c:v>
                </c:pt>
                <c:pt idx="1587">
                  <c:v>100.33210800000001</c:v>
                </c:pt>
                <c:pt idx="1588">
                  <c:v>100.379715</c:v>
                </c:pt>
                <c:pt idx="1589">
                  <c:v>100.427841</c:v>
                </c:pt>
                <c:pt idx="1590">
                  <c:v>100.476265</c:v>
                </c:pt>
                <c:pt idx="1591">
                  <c:v>100.52720600000001</c:v>
                </c:pt>
                <c:pt idx="1592">
                  <c:v>100.57875799999999</c:v>
                </c:pt>
                <c:pt idx="1593">
                  <c:v>100.63001300000001</c:v>
                </c:pt>
                <c:pt idx="1594">
                  <c:v>100.68193100000001</c:v>
                </c:pt>
                <c:pt idx="1595">
                  <c:v>100.73286400000001</c:v>
                </c:pt>
                <c:pt idx="1596">
                  <c:v>100.78447</c:v>
                </c:pt>
                <c:pt idx="1597">
                  <c:v>100.835007</c:v>
                </c:pt>
                <c:pt idx="1598">
                  <c:v>100.88318599999999</c:v>
                </c:pt>
                <c:pt idx="1599">
                  <c:v>100.92982499999999</c:v>
                </c:pt>
                <c:pt idx="1600">
                  <c:v>100.973488</c:v>
                </c:pt>
                <c:pt idx="1601">
                  <c:v>101.017563</c:v>
                </c:pt>
                <c:pt idx="1602">
                  <c:v>101.061905</c:v>
                </c:pt>
                <c:pt idx="1603">
                  <c:v>101.104904</c:v>
                </c:pt>
                <c:pt idx="1604">
                  <c:v>101.15016199999999</c:v>
                </c:pt>
                <c:pt idx="1605">
                  <c:v>101.195984</c:v>
                </c:pt>
                <c:pt idx="1606">
                  <c:v>101.24241600000001</c:v>
                </c:pt>
                <c:pt idx="1607">
                  <c:v>101.28930699999999</c:v>
                </c:pt>
                <c:pt idx="1608">
                  <c:v>101.338554</c:v>
                </c:pt>
                <c:pt idx="1609">
                  <c:v>101.389397</c:v>
                </c:pt>
                <c:pt idx="1610">
                  <c:v>101.43916299999999</c:v>
                </c:pt>
                <c:pt idx="1611">
                  <c:v>101.488609</c:v>
                </c:pt>
                <c:pt idx="1612">
                  <c:v>101.53861999999999</c:v>
                </c:pt>
                <c:pt idx="1613">
                  <c:v>101.59114099999999</c:v>
                </c:pt>
                <c:pt idx="1614">
                  <c:v>101.64413500000001</c:v>
                </c:pt>
                <c:pt idx="1615">
                  <c:v>101.696411</c:v>
                </c:pt>
                <c:pt idx="1616">
                  <c:v>101.74894</c:v>
                </c:pt>
                <c:pt idx="1617">
                  <c:v>101.80090300000001</c:v>
                </c:pt>
                <c:pt idx="1618">
                  <c:v>101.853638</c:v>
                </c:pt>
                <c:pt idx="1619">
                  <c:v>101.906586</c:v>
                </c:pt>
                <c:pt idx="1620">
                  <c:v>101.956253</c:v>
                </c:pt>
                <c:pt idx="1621">
                  <c:v>102.006103</c:v>
                </c:pt>
                <c:pt idx="1622">
                  <c:v>102.054695</c:v>
                </c:pt>
                <c:pt idx="1623">
                  <c:v>102.103127</c:v>
                </c:pt>
                <c:pt idx="1624">
                  <c:v>102.150986</c:v>
                </c:pt>
                <c:pt idx="1625">
                  <c:v>102.19828800000001</c:v>
                </c:pt>
                <c:pt idx="1626">
                  <c:v>102.24711600000001</c:v>
                </c:pt>
                <c:pt idx="1627">
                  <c:v>102.29492999999999</c:v>
                </c:pt>
                <c:pt idx="1628">
                  <c:v>102.34275100000001</c:v>
                </c:pt>
                <c:pt idx="1629">
                  <c:v>102.391586</c:v>
                </c:pt>
                <c:pt idx="1630">
                  <c:v>102.44038399999999</c:v>
                </c:pt>
                <c:pt idx="1631">
                  <c:v>102.487381</c:v>
                </c:pt>
                <c:pt idx="1632">
                  <c:v>102.53273</c:v>
                </c:pt>
                <c:pt idx="1633">
                  <c:v>102.576859</c:v>
                </c:pt>
                <c:pt idx="1634">
                  <c:v>102.619339</c:v>
                </c:pt>
                <c:pt idx="1635">
                  <c:v>102.66526</c:v>
                </c:pt>
                <c:pt idx="1636">
                  <c:v>102.71163199999999</c:v>
                </c:pt>
                <c:pt idx="1637">
                  <c:v>102.758835</c:v>
                </c:pt>
                <c:pt idx="1638">
                  <c:v>102.811668</c:v>
                </c:pt>
                <c:pt idx="1639">
                  <c:v>102.86917099999999</c:v>
                </c:pt>
                <c:pt idx="1640">
                  <c:v>102.930656</c:v>
                </c:pt>
                <c:pt idx="1641">
                  <c:v>102.99297300000001</c:v>
                </c:pt>
                <c:pt idx="1642">
                  <c:v>103.05571</c:v>
                </c:pt>
                <c:pt idx="1643">
                  <c:v>103.12003300000001</c:v>
                </c:pt>
                <c:pt idx="1644">
                  <c:v>103.18132799999999</c:v>
                </c:pt>
                <c:pt idx="1645">
                  <c:v>103.239853</c:v>
                </c:pt>
                <c:pt idx="1646">
                  <c:v>103.29639400000001</c:v>
                </c:pt>
                <c:pt idx="1647">
                  <c:v>103.350723</c:v>
                </c:pt>
                <c:pt idx="1648">
                  <c:v>103.40078699999999</c:v>
                </c:pt>
                <c:pt idx="1649">
                  <c:v>103.44783</c:v>
                </c:pt>
                <c:pt idx="1650">
                  <c:v>103.492271</c:v>
                </c:pt>
                <c:pt idx="1651">
                  <c:v>103.534149</c:v>
                </c:pt>
                <c:pt idx="1652">
                  <c:v>103.57802599999999</c:v>
                </c:pt>
                <c:pt idx="1653">
                  <c:v>103.62056</c:v>
                </c:pt>
                <c:pt idx="1654">
                  <c:v>103.661705</c:v>
                </c:pt>
                <c:pt idx="1655">
                  <c:v>103.704086</c:v>
                </c:pt>
                <c:pt idx="1656">
                  <c:v>103.74720000000001</c:v>
                </c:pt>
                <c:pt idx="1657">
                  <c:v>103.792244</c:v>
                </c:pt>
                <c:pt idx="1658">
                  <c:v>103.836258</c:v>
                </c:pt>
                <c:pt idx="1659">
                  <c:v>103.88273599999999</c:v>
                </c:pt>
                <c:pt idx="1660">
                  <c:v>103.932869</c:v>
                </c:pt>
                <c:pt idx="1661">
                  <c:v>103.984329</c:v>
                </c:pt>
                <c:pt idx="1662">
                  <c:v>104.039734</c:v>
                </c:pt>
                <c:pt idx="1663">
                  <c:v>104.096611</c:v>
                </c:pt>
                <c:pt idx="1664">
                  <c:v>104.154526</c:v>
                </c:pt>
                <c:pt idx="1665">
                  <c:v>104.211258</c:v>
                </c:pt>
                <c:pt idx="1666">
                  <c:v>104.26567799999999</c:v>
                </c:pt>
                <c:pt idx="1667">
                  <c:v>104.31800800000001</c:v>
                </c:pt>
                <c:pt idx="1668">
                  <c:v>104.369415</c:v>
                </c:pt>
                <c:pt idx="1669">
                  <c:v>104.41748800000001</c:v>
                </c:pt>
                <c:pt idx="1670">
                  <c:v>104.46305099999999</c:v>
                </c:pt>
                <c:pt idx="1671">
                  <c:v>104.505692</c:v>
                </c:pt>
                <c:pt idx="1672">
                  <c:v>104.548187</c:v>
                </c:pt>
                <c:pt idx="1673">
                  <c:v>104.592613</c:v>
                </c:pt>
                <c:pt idx="1674">
                  <c:v>104.6353</c:v>
                </c:pt>
                <c:pt idx="1675">
                  <c:v>104.680306</c:v>
                </c:pt>
                <c:pt idx="1676">
                  <c:v>104.727966</c:v>
                </c:pt>
                <c:pt idx="1677">
                  <c:v>104.779922</c:v>
                </c:pt>
                <c:pt idx="1678">
                  <c:v>104.834091</c:v>
                </c:pt>
                <c:pt idx="1679">
                  <c:v>104.89005299999999</c:v>
                </c:pt>
                <c:pt idx="1680">
                  <c:v>104.946732</c:v>
                </c:pt>
                <c:pt idx="1681">
                  <c:v>105.00659899999999</c:v>
                </c:pt>
                <c:pt idx="1682">
                  <c:v>105.065888</c:v>
                </c:pt>
                <c:pt idx="1683">
                  <c:v>105.123947</c:v>
                </c:pt>
                <c:pt idx="1684">
                  <c:v>105.18253300000001</c:v>
                </c:pt>
                <c:pt idx="1685">
                  <c:v>105.23828899999999</c:v>
                </c:pt>
                <c:pt idx="1686">
                  <c:v>105.292007</c:v>
                </c:pt>
                <c:pt idx="1687">
                  <c:v>105.342331</c:v>
                </c:pt>
                <c:pt idx="1688">
                  <c:v>105.38855</c:v>
                </c:pt>
                <c:pt idx="1689">
                  <c:v>105.433609</c:v>
                </c:pt>
                <c:pt idx="1690">
                  <c:v>105.47634100000001</c:v>
                </c:pt>
                <c:pt idx="1691">
                  <c:v>105.516502</c:v>
                </c:pt>
                <c:pt idx="1692">
                  <c:v>105.55843400000001</c:v>
                </c:pt>
                <c:pt idx="1693">
                  <c:v>105.60127300000001</c:v>
                </c:pt>
                <c:pt idx="1694">
                  <c:v>105.646278</c:v>
                </c:pt>
                <c:pt idx="1695">
                  <c:v>105.69317599999999</c:v>
                </c:pt>
                <c:pt idx="1696">
                  <c:v>105.74263000000001</c:v>
                </c:pt>
                <c:pt idx="1697">
                  <c:v>105.794235</c:v>
                </c:pt>
                <c:pt idx="1698">
                  <c:v>105.848671</c:v>
                </c:pt>
                <c:pt idx="1699">
                  <c:v>105.902283</c:v>
                </c:pt>
                <c:pt idx="1700">
                  <c:v>105.956284</c:v>
                </c:pt>
                <c:pt idx="1701">
                  <c:v>106.011032</c:v>
                </c:pt>
                <c:pt idx="1702">
                  <c:v>106.063248</c:v>
                </c:pt>
                <c:pt idx="1703">
                  <c:v>106.114952</c:v>
                </c:pt>
                <c:pt idx="1704">
                  <c:v>106.165367</c:v>
                </c:pt>
                <c:pt idx="1705">
                  <c:v>106.214417</c:v>
                </c:pt>
                <c:pt idx="1706">
                  <c:v>106.265243</c:v>
                </c:pt>
                <c:pt idx="1707">
                  <c:v>106.31501799999999</c:v>
                </c:pt>
                <c:pt idx="1708">
                  <c:v>106.364975</c:v>
                </c:pt>
                <c:pt idx="1709">
                  <c:v>106.416893</c:v>
                </c:pt>
                <c:pt idx="1710">
                  <c:v>106.469162</c:v>
                </c:pt>
                <c:pt idx="1711">
                  <c:v>106.523804</c:v>
                </c:pt>
                <c:pt idx="1712">
                  <c:v>106.578812</c:v>
                </c:pt>
                <c:pt idx="1713">
                  <c:v>106.633751</c:v>
                </c:pt>
                <c:pt idx="1714">
                  <c:v>106.68965900000001</c:v>
                </c:pt>
                <c:pt idx="1715">
                  <c:v>106.74675000000001</c:v>
                </c:pt>
                <c:pt idx="1716">
                  <c:v>106.802246</c:v>
                </c:pt>
                <c:pt idx="1717">
                  <c:v>106.857506</c:v>
                </c:pt>
                <c:pt idx="1718">
                  <c:v>106.911636</c:v>
                </c:pt>
                <c:pt idx="1719">
                  <c:v>106.963852</c:v>
                </c:pt>
                <c:pt idx="1720">
                  <c:v>107.015564</c:v>
                </c:pt>
                <c:pt idx="1721">
                  <c:v>107.06630699999999</c:v>
                </c:pt>
                <c:pt idx="1722">
                  <c:v>107.11848500000001</c:v>
                </c:pt>
                <c:pt idx="1723">
                  <c:v>107.168442</c:v>
                </c:pt>
                <c:pt idx="1724">
                  <c:v>107.217079</c:v>
                </c:pt>
                <c:pt idx="1725">
                  <c:v>107.264381</c:v>
                </c:pt>
                <c:pt idx="1726">
                  <c:v>107.311829</c:v>
                </c:pt>
                <c:pt idx="1727">
                  <c:v>107.35862</c:v>
                </c:pt>
                <c:pt idx="1728">
                  <c:v>107.405762</c:v>
                </c:pt>
                <c:pt idx="1729">
                  <c:v>107.44928</c:v>
                </c:pt>
                <c:pt idx="1730">
                  <c:v>107.494484</c:v>
                </c:pt>
                <c:pt idx="1731">
                  <c:v>107.540756</c:v>
                </c:pt>
                <c:pt idx="1732">
                  <c:v>107.588463</c:v>
                </c:pt>
                <c:pt idx="1733">
                  <c:v>107.63633</c:v>
                </c:pt>
                <c:pt idx="1734">
                  <c:v>107.686966</c:v>
                </c:pt>
                <c:pt idx="1735">
                  <c:v>107.73893</c:v>
                </c:pt>
                <c:pt idx="1736">
                  <c:v>107.79182400000001</c:v>
                </c:pt>
                <c:pt idx="1737">
                  <c:v>107.84580200000001</c:v>
                </c:pt>
                <c:pt idx="1738">
                  <c:v>107.901146</c:v>
                </c:pt>
                <c:pt idx="1739">
                  <c:v>107.958145</c:v>
                </c:pt>
                <c:pt idx="1740">
                  <c:v>108.013229</c:v>
                </c:pt>
                <c:pt idx="1741">
                  <c:v>108.066017</c:v>
                </c:pt>
                <c:pt idx="1742">
                  <c:v>108.116432</c:v>
                </c:pt>
                <c:pt idx="1743">
                  <c:v>108.166504</c:v>
                </c:pt>
                <c:pt idx="1744">
                  <c:v>108.216263</c:v>
                </c:pt>
                <c:pt idx="1745">
                  <c:v>108.26505299999999</c:v>
                </c:pt>
                <c:pt idx="1746">
                  <c:v>108.31111900000001</c:v>
                </c:pt>
                <c:pt idx="1747">
                  <c:v>108.358261</c:v>
                </c:pt>
                <c:pt idx="1748">
                  <c:v>108.406845</c:v>
                </c:pt>
                <c:pt idx="1749">
                  <c:v>108.457176</c:v>
                </c:pt>
                <c:pt idx="1750">
                  <c:v>108.508133</c:v>
                </c:pt>
                <c:pt idx="1751">
                  <c:v>108.558205</c:v>
                </c:pt>
                <c:pt idx="1752">
                  <c:v>108.609398</c:v>
                </c:pt>
                <c:pt idx="1753">
                  <c:v>108.659927</c:v>
                </c:pt>
                <c:pt idx="1754">
                  <c:v>108.709885</c:v>
                </c:pt>
                <c:pt idx="1755">
                  <c:v>108.759705</c:v>
                </c:pt>
                <c:pt idx="1756">
                  <c:v>108.807472</c:v>
                </c:pt>
                <c:pt idx="1757">
                  <c:v>108.854782</c:v>
                </c:pt>
                <c:pt idx="1758">
                  <c:v>108.901771</c:v>
                </c:pt>
                <c:pt idx="1759">
                  <c:v>108.947281</c:v>
                </c:pt>
                <c:pt idx="1760">
                  <c:v>108.99586499999999</c:v>
                </c:pt>
                <c:pt idx="1761">
                  <c:v>109.04567</c:v>
                </c:pt>
                <c:pt idx="1762">
                  <c:v>109.094872</c:v>
                </c:pt>
                <c:pt idx="1763">
                  <c:v>109.144226</c:v>
                </c:pt>
                <c:pt idx="1764">
                  <c:v>109.195885</c:v>
                </c:pt>
                <c:pt idx="1765">
                  <c:v>109.24831399999999</c:v>
                </c:pt>
                <c:pt idx="1766">
                  <c:v>109.301987</c:v>
                </c:pt>
                <c:pt idx="1767">
                  <c:v>109.352867</c:v>
                </c:pt>
                <c:pt idx="1768">
                  <c:v>109.403153</c:v>
                </c:pt>
                <c:pt idx="1769">
                  <c:v>109.45405599999999</c:v>
                </c:pt>
                <c:pt idx="1770">
                  <c:v>109.502281</c:v>
                </c:pt>
                <c:pt idx="1771">
                  <c:v>109.550766</c:v>
                </c:pt>
                <c:pt idx="1772">
                  <c:v>109.601135</c:v>
                </c:pt>
                <c:pt idx="1773">
                  <c:v>109.65063499999999</c:v>
                </c:pt>
                <c:pt idx="1774">
                  <c:v>109.70115699999999</c:v>
                </c:pt>
                <c:pt idx="1775">
                  <c:v>109.75382999999999</c:v>
                </c:pt>
                <c:pt idx="1776">
                  <c:v>109.80764000000001</c:v>
                </c:pt>
                <c:pt idx="1777">
                  <c:v>109.86631800000001</c:v>
                </c:pt>
                <c:pt idx="1778">
                  <c:v>109.924904</c:v>
                </c:pt>
                <c:pt idx="1779">
                  <c:v>109.982201</c:v>
                </c:pt>
                <c:pt idx="1780">
                  <c:v>110.038315</c:v>
                </c:pt>
                <c:pt idx="1781">
                  <c:v>110.094482</c:v>
                </c:pt>
                <c:pt idx="1782">
                  <c:v>110.14901</c:v>
                </c:pt>
                <c:pt idx="1783">
                  <c:v>110.20333100000001</c:v>
                </c:pt>
                <c:pt idx="1784">
                  <c:v>110.253708</c:v>
                </c:pt>
                <c:pt idx="1785">
                  <c:v>110.302246</c:v>
                </c:pt>
                <c:pt idx="1786">
                  <c:v>110.35051</c:v>
                </c:pt>
                <c:pt idx="1787">
                  <c:v>110.397499</c:v>
                </c:pt>
                <c:pt idx="1788">
                  <c:v>110.44714399999999</c:v>
                </c:pt>
                <c:pt idx="1789">
                  <c:v>110.49788700000001</c:v>
                </c:pt>
                <c:pt idx="1790">
                  <c:v>110.549149</c:v>
                </c:pt>
                <c:pt idx="1791">
                  <c:v>110.60095200000001</c:v>
                </c:pt>
                <c:pt idx="1792">
                  <c:v>110.65342699999999</c:v>
                </c:pt>
                <c:pt idx="1793">
                  <c:v>110.708107</c:v>
                </c:pt>
                <c:pt idx="1794">
                  <c:v>110.76273399999999</c:v>
                </c:pt>
                <c:pt idx="1795">
                  <c:v>110.81452899999999</c:v>
                </c:pt>
                <c:pt idx="1796">
                  <c:v>110.865318</c:v>
                </c:pt>
                <c:pt idx="1797">
                  <c:v>110.913597</c:v>
                </c:pt>
                <c:pt idx="1798">
                  <c:v>110.96352400000001</c:v>
                </c:pt>
                <c:pt idx="1799">
                  <c:v>111.013565</c:v>
                </c:pt>
                <c:pt idx="1800">
                  <c:v>111.060326</c:v>
                </c:pt>
                <c:pt idx="1801">
                  <c:v>111.108299</c:v>
                </c:pt>
                <c:pt idx="1802">
                  <c:v>111.15492999999999</c:v>
                </c:pt>
                <c:pt idx="1803">
                  <c:v>111.202248</c:v>
                </c:pt>
                <c:pt idx="1804">
                  <c:v>111.24896200000001</c:v>
                </c:pt>
                <c:pt idx="1805">
                  <c:v>111.295715</c:v>
                </c:pt>
                <c:pt idx="1806">
                  <c:v>111.34462000000001</c:v>
                </c:pt>
                <c:pt idx="1807">
                  <c:v>111.39286800000001</c:v>
                </c:pt>
                <c:pt idx="1808">
                  <c:v>111.441979</c:v>
                </c:pt>
                <c:pt idx="1809">
                  <c:v>111.494469</c:v>
                </c:pt>
                <c:pt idx="1810">
                  <c:v>111.54864499999999</c:v>
                </c:pt>
                <c:pt idx="1811">
                  <c:v>111.60288199999999</c:v>
                </c:pt>
                <c:pt idx="1812">
                  <c:v>111.657387</c:v>
                </c:pt>
                <c:pt idx="1813">
                  <c:v>111.712524</c:v>
                </c:pt>
                <c:pt idx="1814">
                  <c:v>111.765907</c:v>
                </c:pt>
                <c:pt idx="1815">
                  <c:v>111.81986999999999</c:v>
                </c:pt>
                <c:pt idx="1816">
                  <c:v>111.871521</c:v>
                </c:pt>
                <c:pt idx="1817">
                  <c:v>111.920151</c:v>
                </c:pt>
                <c:pt idx="1818">
                  <c:v>111.968063</c:v>
                </c:pt>
                <c:pt idx="1819">
                  <c:v>112.013634</c:v>
                </c:pt>
                <c:pt idx="1820">
                  <c:v>112.058571</c:v>
                </c:pt>
                <c:pt idx="1821">
                  <c:v>112.10369900000001</c:v>
                </c:pt>
                <c:pt idx="1822">
                  <c:v>112.148033</c:v>
                </c:pt>
                <c:pt idx="1823">
                  <c:v>112.193848</c:v>
                </c:pt>
                <c:pt idx="1824">
                  <c:v>112.23822</c:v>
                </c:pt>
                <c:pt idx="1825">
                  <c:v>112.282394</c:v>
                </c:pt>
                <c:pt idx="1826">
                  <c:v>112.329796</c:v>
                </c:pt>
                <c:pt idx="1827">
                  <c:v>112.37750200000001</c:v>
                </c:pt>
                <c:pt idx="1828">
                  <c:v>112.422684</c:v>
                </c:pt>
                <c:pt idx="1829">
                  <c:v>112.467697</c:v>
                </c:pt>
                <c:pt idx="1830">
                  <c:v>112.51303900000001</c:v>
                </c:pt>
                <c:pt idx="1831">
                  <c:v>112.557968</c:v>
                </c:pt>
                <c:pt idx="1832">
                  <c:v>112.604996</c:v>
                </c:pt>
                <c:pt idx="1833">
                  <c:v>112.650864</c:v>
                </c:pt>
                <c:pt idx="1834">
                  <c:v>112.696983</c:v>
                </c:pt>
                <c:pt idx="1835">
                  <c:v>112.74638400000001</c:v>
                </c:pt>
                <c:pt idx="1836">
                  <c:v>112.796341</c:v>
                </c:pt>
                <c:pt idx="1837">
                  <c:v>112.848122</c:v>
                </c:pt>
                <c:pt idx="1838">
                  <c:v>112.90007</c:v>
                </c:pt>
                <c:pt idx="1839">
                  <c:v>112.95192</c:v>
                </c:pt>
                <c:pt idx="1840">
                  <c:v>113.004662</c:v>
                </c:pt>
                <c:pt idx="1841">
                  <c:v>113.055626</c:v>
                </c:pt>
                <c:pt idx="1842">
                  <c:v>113.10762800000001</c:v>
                </c:pt>
                <c:pt idx="1843">
                  <c:v>113.158974</c:v>
                </c:pt>
                <c:pt idx="1844">
                  <c:v>113.20961800000001</c:v>
                </c:pt>
                <c:pt idx="1845">
                  <c:v>113.25881200000001</c:v>
                </c:pt>
                <c:pt idx="1846">
                  <c:v>113.307877</c:v>
                </c:pt>
                <c:pt idx="1847">
                  <c:v>113.356369</c:v>
                </c:pt>
                <c:pt idx="1848">
                  <c:v>113.40645600000001</c:v>
                </c:pt>
                <c:pt idx="1849">
                  <c:v>113.455078</c:v>
                </c:pt>
                <c:pt idx="1850">
                  <c:v>113.503922</c:v>
                </c:pt>
                <c:pt idx="1851">
                  <c:v>113.551346</c:v>
                </c:pt>
                <c:pt idx="1852">
                  <c:v>113.60075399999999</c:v>
                </c:pt>
                <c:pt idx="1853">
                  <c:v>113.652321</c:v>
                </c:pt>
                <c:pt idx="1854">
                  <c:v>113.7015</c:v>
                </c:pt>
                <c:pt idx="1855">
                  <c:v>113.752762</c:v>
                </c:pt>
                <c:pt idx="1856">
                  <c:v>113.80650300000001</c:v>
                </c:pt>
                <c:pt idx="1857">
                  <c:v>113.863724</c:v>
                </c:pt>
                <c:pt idx="1858">
                  <c:v>113.92083700000001</c:v>
                </c:pt>
                <c:pt idx="1859">
                  <c:v>113.978989</c:v>
                </c:pt>
                <c:pt idx="1860">
                  <c:v>114.034508</c:v>
                </c:pt>
                <c:pt idx="1861">
                  <c:v>114.090012</c:v>
                </c:pt>
                <c:pt idx="1862">
                  <c:v>114.14194500000001</c:v>
                </c:pt>
                <c:pt idx="1863">
                  <c:v>114.191299</c:v>
                </c:pt>
                <c:pt idx="1864">
                  <c:v>114.238236</c:v>
                </c:pt>
                <c:pt idx="1865">
                  <c:v>114.282715</c:v>
                </c:pt>
                <c:pt idx="1866">
                  <c:v>114.324806</c:v>
                </c:pt>
                <c:pt idx="1867">
                  <c:v>114.366905</c:v>
                </c:pt>
                <c:pt idx="1868">
                  <c:v>114.407921</c:v>
                </c:pt>
                <c:pt idx="1869">
                  <c:v>114.450684</c:v>
                </c:pt>
                <c:pt idx="1870">
                  <c:v>114.496719</c:v>
                </c:pt>
                <c:pt idx="1871">
                  <c:v>114.541794</c:v>
                </c:pt>
                <c:pt idx="1872">
                  <c:v>114.589562</c:v>
                </c:pt>
                <c:pt idx="1873">
                  <c:v>114.638161</c:v>
                </c:pt>
                <c:pt idx="1874">
                  <c:v>114.68910200000001</c:v>
                </c:pt>
                <c:pt idx="1875">
                  <c:v>114.739975</c:v>
                </c:pt>
                <c:pt idx="1876">
                  <c:v>114.789467</c:v>
                </c:pt>
                <c:pt idx="1877">
                  <c:v>114.83577699999999</c:v>
                </c:pt>
                <c:pt idx="1878">
                  <c:v>114.88333900000001</c:v>
                </c:pt>
                <c:pt idx="1879">
                  <c:v>114.931152</c:v>
                </c:pt>
                <c:pt idx="1880">
                  <c:v>114.98036999999999</c:v>
                </c:pt>
                <c:pt idx="1881">
                  <c:v>115.032303</c:v>
                </c:pt>
                <c:pt idx="1882">
                  <c:v>115.08549499999999</c:v>
                </c:pt>
                <c:pt idx="1883">
                  <c:v>115.141983</c:v>
                </c:pt>
                <c:pt idx="1884">
                  <c:v>115.20088200000001</c:v>
                </c:pt>
                <c:pt idx="1885">
                  <c:v>115.259415</c:v>
                </c:pt>
                <c:pt idx="1886">
                  <c:v>115.319298</c:v>
                </c:pt>
                <c:pt idx="1887">
                  <c:v>115.376671</c:v>
                </c:pt>
                <c:pt idx="1888">
                  <c:v>115.431473</c:v>
                </c:pt>
                <c:pt idx="1889">
                  <c:v>115.484314</c:v>
                </c:pt>
                <c:pt idx="1890">
                  <c:v>115.53377500000001</c:v>
                </c:pt>
                <c:pt idx="1891">
                  <c:v>115.582031</c:v>
                </c:pt>
                <c:pt idx="1892">
                  <c:v>115.62919599999999</c:v>
                </c:pt>
                <c:pt idx="1893">
                  <c:v>115.673782</c:v>
                </c:pt>
                <c:pt idx="1894">
                  <c:v>115.717209</c:v>
                </c:pt>
                <c:pt idx="1895">
                  <c:v>115.76192500000001</c:v>
                </c:pt>
                <c:pt idx="1896">
                  <c:v>115.80699199999999</c:v>
                </c:pt>
                <c:pt idx="1897">
                  <c:v>115.853516</c:v>
                </c:pt>
                <c:pt idx="1898">
                  <c:v>115.90171100000001</c:v>
                </c:pt>
                <c:pt idx="1899">
                  <c:v>115.94966100000001</c:v>
                </c:pt>
                <c:pt idx="1900">
                  <c:v>115.999168</c:v>
                </c:pt>
                <c:pt idx="1901">
                  <c:v>116.049728</c:v>
                </c:pt>
                <c:pt idx="1902">
                  <c:v>116.099014</c:v>
                </c:pt>
                <c:pt idx="1903">
                  <c:v>116.151901</c:v>
                </c:pt>
                <c:pt idx="1904">
                  <c:v>116.20488</c:v>
                </c:pt>
                <c:pt idx="1905">
                  <c:v>116.257797</c:v>
                </c:pt>
                <c:pt idx="1906">
                  <c:v>116.312378</c:v>
                </c:pt>
                <c:pt idx="1907">
                  <c:v>116.36631</c:v>
                </c:pt>
                <c:pt idx="1908">
                  <c:v>116.42092100000001</c:v>
                </c:pt>
                <c:pt idx="1909">
                  <c:v>116.474289</c:v>
                </c:pt>
                <c:pt idx="1910">
                  <c:v>116.524002</c:v>
                </c:pt>
                <c:pt idx="1911">
                  <c:v>116.571777</c:v>
                </c:pt>
                <c:pt idx="1912">
                  <c:v>116.61908</c:v>
                </c:pt>
                <c:pt idx="1913">
                  <c:v>116.66297900000001</c:v>
                </c:pt>
                <c:pt idx="1914">
                  <c:v>116.70684799999999</c:v>
                </c:pt>
                <c:pt idx="1915">
                  <c:v>116.75032</c:v>
                </c:pt>
                <c:pt idx="1916">
                  <c:v>116.793457</c:v>
                </c:pt>
                <c:pt idx="1917">
                  <c:v>116.83738700000001</c:v>
                </c:pt>
                <c:pt idx="1918">
                  <c:v>116.883118</c:v>
                </c:pt>
                <c:pt idx="1919">
                  <c:v>116.932411</c:v>
                </c:pt>
                <c:pt idx="1920">
                  <c:v>116.982468</c:v>
                </c:pt>
                <c:pt idx="1921">
                  <c:v>117.033485</c:v>
                </c:pt>
                <c:pt idx="1922">
                  <c:v>117.084129</c:v>
                </c:pt>
                <c:pt idx="1923">
                  <c:v>117.13621500000001</c:v>
                </c:pt>
                <c:pt idx="1924">
                  <c:v>117.188614</c:v>
                </c:pt>
                <c:pt idx="1925">
                  <c:v>117.239464</c:v>
                </c:pt>
                <c:pt idx="1926">
                  <c:v>117.287537</c:v>
                </c:pt>
                <c:pt idx="1927">
                  <c:v>117.337875</c:v>
                </c:pt>
                <c:pt idx="1928">
                  <c:v>117.388222</c:v>
                </c:pt>
                <c:pt idx="1929">
                  <c:v>117.439674</c:v>
                </c:pt>
                <c:pt idx="1930">
                  <c:v>117.49251599999999</c:v>
                </c:pt>
                <c:pt idx="1931">
                  <c:v>117.54555499999999</c:v>
                </c:pt>
                <c:pt idx="1932">
                  <c:v>117.601364</c:v>
                </c:pt>
                <c:pt idx="1933">
                  <c:v>117.655395</c:v>
                </c:pt>
                <c:pt idx="1934">
                  <c:v>117.70845</c:v>
                </c:pt>
                <c:pt idx="1935">
                  <c:v>117.76222199999999</c:v>
                </c:pt>
                <c:pt idx="1936">
                  <c:v>117.81296500000001</c:v>
                </c:pt>
                <c:pt idx="1937">
                  <c:v>117.860474</c:v>
                </c:pt>
                <c:pt idx="1938">
                  <c:v>117.90495300000001</c:v>
                </c:pt>
                <c:pt idx="1939">
                  <c:v>117.946274</c:v>
                </c:pt>
                <c:pt idx="1940">
                  <c:v>117.987076</c:v>
                </c:pt>
                <c:pt idx="1941">
                  <c:v>118.028915</c:v>
                </c:pt>
                <c:pt idx="1942">
                  <c:v>118.070053</c:v>
                </c:pt>
                <c:pt idx="1943">
                  <c:v>118.112694</c:v>
                </c:pt>
                <c:pt idx="1944">
                  <c:v>118.16044599999999</c:v>
                </c:pt>
                <c:pt idx="1945">
                  <c:v>118.212357</c:v>
                </c:pt>
                <c:pt idx="1946">
                  <c:v>118.26812700000001</c:v>
                </c:pt>
                <c:pt idx="1947">
                  <c:v>118.327698</c:v>
                </c:pt>
                <c:pt idx="1948">
                  <c:v>118.389122</c:v>
                </c:pt>
                <c:pt idx="1949">
                  <c:v>118.45375799999999</c:v>
                </c:pt>
                <c:pt idx="1950">
                  <c:v>118.51700599999999</c:v>
                </c:pt>
                <c:pt idx="1951">
                  <c:v>118.579346</c:v>
                </c:pt>
                <c:pt idx="1952">
                  <c:v>118.641625</c:v>
                </c:pt>
                <c:pt idx="1953">
                  <c:v>118.70098900000001</c:v>
                </c:pt>
                <c:pt idx="1954">
                  <c:v>118.757446</c:v>
                </c:pt>
                <c:pt idx="1955">
                  <c:v>118.811195</c:v>
                </c:pt>
                <c:pt idx="1956">
                  <c:v>118.86216</c:v>
                </c:pt>
                <c:pt idx="1957">
                  <c:v>118.914749</c:v>
                </c:pt>
                <c:pt idx="1958">
                  <c:v>118.965599</c:v>
                </c:pt>
                <c:pt idx="1959">
                  <c:v>119.01411400000001</c:v>
                </c:pt>
                <c:pt idx="1960">
                  <c:v>119.060875</c:v>
                </c:pt>
                <c:pt idx="1961">
                  <c:v>119.108047</c:v>
                </c:pt>
                <c:pt idx="1962">
                  <c:v>119.15509</c:v>
                </c:pt>
                <c:pt idx="1963">
                  <c:v>119.20398</c:v>
                </c:pt>
                <c:pt idx="1964">
                  <c:v>119.252945</c:v>
                </c:pt>
                <c:pt idx="1965">
                  <c:v>119.303871</c:v>
                </c:pt>
                <c:pt idx="1966">
                  <c:v>119.356567</c:v>
                </c:pt>
                <c:pt idx="1967">
                  <c:v>119.409409</c:v>
                </c:pt>
                <c:pt idx="1968">
                  <c:v>119.464951</c:v>
                </c:pt>
                <c:pt idx="1969">
                  <c:v>119.520706</c:v>
                </c:pt>
                <c:pt idx="1970">
                  <c:v>119.57369199999999</c:v>
                </c:pt>
                <c:pt idx="1971">
                  <c:v>119.625343</c:v>
                </c:pt>
                <c:pt idx="1972">
                  <c:v>119.675697</c:v>
                </c:pt>
                <c:pt idx="1973">
                  <c:v>119.725319</c:v>
                </c:pt>
                <c:pt idx="1974">
                  <c:v>119.772278</c:v>
                </c:pt>
                <c:pt idx="1975">
                  <c:v>119.815956</c:v>
                </c:pt>
                <c:pt idx="1976">
                  <c:v>119.858536</c:v>
                </c:pt>
                <c:pt idx="1977">
                  <c:v>119.899193</c:v>
                </c:pt>
                <c:pt idx="1978">
                  <c:v>119.93974300000001</c:v>
                </c:pt>
                <c:pt idx="1979">
                  <c:v>119.981285</c:v>
                </c:pt>
                <c:pt idx="1980">
                  <c:v>120.021973</c:v>
                </c:pt>
                <c:pt idx="1981">
                  <c:v>120.06579600000001</c:v>
                </c:pt>
                <c:pt idx="1982">
                  <c:v>120.11151099999999</c:v>
                </c:pt>
                <c:pt idx="1983">
                  <c:v>120.15926399999999</c:v>
                </c:pt>
                <c:pt idx="1984">
                  <c:v>120.207863</c:v>
                </c:pt>
                <c:pt idx="1985">
                  <c:v>120.258652</c:v>
                </c:pt>
                <c:pt idx="1986">
                  <c:v>120.311745</c:v>
                </c:pt>
                <c:pt idx="1987">
                  <c:v>120.364769</c:v>
                </c:pt>
                <c:pt idx="1988">
                  <c:v>120.419518</c:v>
                </c:pt>
                <c:pt idx="1989">
                  <c:v>120.47505200000001</c:v>
                </c:pt>
                <c:pt idx="1990">
                  <c:v>120.53143300000001</c:v>
                </c:pt>
                <c:pt idx="1991">
                  <c:v>120.587013</c:v>
                </c:pt>
                <c:pt idx="1992">
                  <c:v>120.640114</c:v>
                </c:pt>
                <c:pt idx="1993">
                  <c:v>120.692215</c:v>
                </c:pt>
                <c:pt idx="1994">
                  <c:v>120.74086800000001</c:v>
                </c:pt>
                <c:pt idx="1995">
                  <c:v>120.78883399999999</c:v>
                </c:pt>
                <c:pt idx="1996">
                  <c:v>120.836777</c:v>
                </c:pt>
                <c:pt idx="1997">
                  <c:v>120.88234</c:v>
                </c:pt>
                <c:pt idx="1998">
                  <c:v>120.929421</c:v>
                </c:pt>
                <c:pt idx="1999">
                  <c:v>120.97727999999999</c:v>
                </c:pt>
                <c:pt idx="2000">
                  <c:v>121.02716100000001</c:v>
                </c:pt>
                <c:pt idx="2001">
                  <c:v>121.077431</c:v>
                </c:pt>
                <c:pt idx="2002">
                  <c:v>121.126183</c:v>
                </c:pt>
                <c:pt idx="2003">
                  <c:v>121.17630800000001</c:v>
                </c:pt>
                <c:pt idx="2004">
                  <c:v>121.225121</c:v>
                </c:pt>
                <c:pt idx="2005">
                  <c:v>121.27396400000001</c:v>
                </c:pt>
                <c:pt idx="2006">
                  <c:v>121.32315800000001</c:v>
                </c:pt>
                <c:pt idx="2007">
                  <c:v>121.371948</c:v>
                </c:pt>
                <c:pt idx="2008">
                  <c:v>121.41945699999999</c:v>
                </c:pt>
                <c:pt idx="2009">
                  <c:v>121.466774</c:v>
                </c:pt>
                <c:pt idx="2010">
                  <c:v>121.513672</c:v>
                </c:pt>
                <c:pt idx="2011">
                  <c:v>121.55948600000001</c:v>
                </c:pt>
                <c:pt idx="2012">
                  <c:v>121.60835299999999</c:v>
                </c:pt>
                <c:pt idx="2013">
                  <c:v>121.656029</c:v>
                </c:pt>
                <c:pt idx="2014">
                  <c:v>121.70294199999999</c:v>
                </c:pt>
                <c:pt idx="2015">
                  <c:v>121.75176999999999</c:v>
                </c:pt>
                <c:pt idx="2016">
                  <c:v>121.80127</c:v>
                </c:pt>
                <c:pt idx="2017">
                  <c:v>121.85337800000001</c:v>
                </c:pt>
                <c:pt idx="2018">
                  <c:v>121.905663</c:v>
                </c:pt>
                <c:pt idx="2019">
                  <c:v>121.959152</c:v>
                </c:pt>
                <c:pt idx="2020">
                  <c:v>122.01552599999999</c:v>
                </c:pt>
                <c:pt idx="2021">
                  <c:v>122.071938</c:v>
                </c:pt>
                <c:pt idx="2022">
                  <c:v>122.129555</c:v>
                </c:pt>
                <c:pt idx="2023">
                  <c:v>122.190811</c:v>
                </c:pt>
                <c:pt idx="2024">
                  <c:v>122.252441</c:v>
                </c:pt>
                <c:pt idx="2025">
                  <c:v>122.312088</c:v>
                </c:pt>
                <c:pt idx="2026">
                  <c:v>122.370773</c:v>
                </c:pt>
                <c:pt idx="2027">
                  <c:v>122.428444</c:v>
                </c:pt>
                <c:pt idx="2028">
                  <c:v>122.48374200000001</c:v>
                </c:pt>
                <c:pt idx="2029">
                  <c:v>122.53950500000001</c:v>
                </c:pt>
                <c:pt idx="2030">
                  <c:v>122.590187</c:v>
                </c:pt>
                <c:pt idx="2031">
                  <c:v>122.63885500000001</c:v>
                </c:pt>
                <c:pt idx="2032">
                  <c:v>122.688828</c:v>
                </c:pt>
                <c:pt idx="2033">
                  <c:v>122.737953</c:v>
                </c:pt>
                <c:pt idx="2034">
                  <c:v>122.787499</c:v>
                </c:pt>
                <c:pt idx="2035">
                  <c:v>122.83620500000001</c:v>
                </c:pt>
                <c:pt idx="2036">
                  <c:v>122.88582599999999</c:v>
                </c:pt>
                <c:pt idx="2037">
                  <c:v>122.93589</c:v>
                </c:pt>
                <c:pt idx="2038">
                  <c:v>122.9832</c:v>
                </c:pt>
                <c:pt idx="2039">
                  <c:v>123.031471</c:v>
                </c:pt>
                <c:pt idx="2040">
                  <c:v>123.080032</c:v>
                </c:pt>
                <c:pt idx="2041">
                  <c:v>123.128052</c:v>
                </c:pt>
                <c:pt idx="2042">
                  <c:v>123.174171</c:v>
                </c:pt>
                <c:pt idx="2043">
                  <c:v>123.220337</c:v>
                </c:pt>
                <c:pt idx="2044">
                  <c:v>123.267532</c:v>
                </c:pt>
                <c:pt idx="2045">
                  <c:v>123.316147</c:v>
                </c:pt>
                <c:pt idx="2046">
                  <c:v>123.362511</c:v>
                </c:pt>
                <c:pt idx="2047">
                  <c:v>123.409691</c:v>
                </c:pt>
                <c:pt idx="2048">
                  <c:v>123.456665</c:v>
                </c:pt>
                <c:pt idx="2049">
                  <c:v>123.505211</c:v>
                </c:pt>
                <c:pt idx="2050">
                  <c:v>123.555763</c:v>
                </c:pt>
                <c:pt idx="2051">
                  <c:v>123.604569</c:v>
                </c:pt>
                <c:pt idx="2052">
                  <c:v>123.65521200000001</c:v>
                </c:pt>
                <c:pt idx="2053">
                  <c:v>123.70729799999999</c:v>
                </c:pt>
                <c:pt idx="2054">
                  <c:v>123.761269</c:v>
                </c:pt>
                <c:pt idx="2055">
                  <c:v>123.816299</c:v>
                </c:pt>
                <c:pt idx="2056">
                  <c:v>123.872238</c:v>
                </c:pt>
                <c:pt idx="2057">
                  <c:v>123.926086</c:v>
                </c:pt>
                <c:pt idx="2058">
                  <c:v>123.980423</c:v>
                </c:pt>
                <c:pt idx="2059">
                  <c:v>124.032799</c:v>
                </c:pt>
                <c:pt idx="2060">
                  <c:v>124.083252</c:v>
                </c:pt>
                <c:pt idx="2061">
                  <c:v>124.133568</c:v>
                </c:pt>
                <c:pt idx="2062">
                  <c:v>124.180725</c:v>
                </c:pt>
                <c:pt idx="2063">
                  <c:v>124.227234</c:v>
                </c:pt>
                <c:pt idx="2064">
                  <c:v>124.274063</c:v>
                </c:pt>
                <c:pt idx="2065">
                  <c:v>124.319687</c:v>
                </c:pt>
                <c:pt idx="2066">
                  <c:v>124.366821</c:v>
                </c:pt>
                <c:pt idx="2067">
                  <c:v>124.416428</c:v>
                </c:pt>
                <c:pt idx="2068">
                  <c:v>124.465836</c:v>
                </c:pt>
                <c:pt idx="2069">
                  <c:v>124.517532</c:v>
                </c:pt>
                <c:pt idx="2070">
                  <c:v>124.570351</c:v>
                </c:pt>
                <c:pt idx="2071">
                  <c:v>124.625832</c:v>
                </c:pt>
                <c:pt idx="2072">
                  <c:v>124.6819</c:v>
                </c:pt>
                <c:pt idx="2073">
                  <c:v>124.737167</c:v>
                </c:pt>
                <c:pt idx="2074">
                  <c:v>124.789917</c:v>
                </c:pt>
                <c:pt idx="2075">
                  <c:v>124.843445</c:v>
                </c:pt>
                <c:pt idx="2076">
                  <c:v>124.895752</c:v>
                </c:pt>
                <c:pt idx="2077">
                  <c:v>124.947495</c:v>
                </c:pt>
                <c:pt idx="2078">
                  <c:v>125.000168</c:v>
                </c:pt>
                <c:pt idx="2079">
                  <c:v>125.053421</c:v>
                </c:pt>
                <c:pt idx="2080">
                  <c:v>125.10842100000001</c:v>
                </c:pt>
                <c:pt idx="2081">
                  <c:v>125.163895</c:v>
                </c:pt>
                <c:pt idx="2082">
                  <c:v>125.218384</c:v>
                </c:pt>
                <c:pt idx="2083">
                  <c:v>125.27507</c:v>
                </c:pt>
                <c:pt idx="2084">
                  <c:v>125.330444</c:v>
                </c:pt>
                <c:pt idx="2085">
                  <c:v>125.383377</c:v>
                </c:pt>
                <c:pt idx="2086">
                  <c:v>125.434731</c:v>
                </c:pt>
                <c:pt idx="2087">
                  <c:v>125.483902</c:v>
                </c:pt>
                <c:pt idx="2088">
                  <c:v>125.532326</c:v>
                </c:pt>
                <c:pt idx="2089">
                  <c:v>125.577957</c:v>
                </c:pt>
                <c:pt idx="2090">
                  <c:v>125.620606</c:v>
                </c:pt>
                <c:pt idx="2091">
                  <c:v>125.662598</c:v>
                </c:pt>
                <c:pt idx="2092">
                  <c:v>125.706337</c:v>
                </c:pt>
                <c:pt idx="2093">
                  <c:v>125.75071699999999</c:v>
                </c:pt>
                <c:pt idx="2094">
                  <c:v>125.799423</c:v>
                </c:pt>
                <c:pt idx="2095">
                  <c:v>125.850914</c:v>
                </c:pt>
                <c:pt idx="2096">
                  <c:v>125.90535</c:v>
                </c:pt>
                <c:pt idx="2097">
                  <c:v>125.96144099999999</c:v>
                </c:pt>
                <c:pt idx="2098">
                  <c:v>126.01886</c:v>
                </c:pt>
                <c:pt idx="2099">
                  <c:v>126.078064</c:v>
                </c:pt>
                <c:pt idx="2100">
                  <c:v>126.135239</c:v>
                </c:pt>
                <c:pt idx="2101">
                  <c:v>126.19059</c:v>
                </c:pt>
                <c:pt idx="2102">
                  <c:v>126.24395800000001</c:v>
                </c:pt>
                <c:pt idx="2103">
                  <c:v>126.295433</c:v>
                </c:pt>
                <c:pt idx="2104">
                  <c:v>126.34446699999999</c:v>
                </c:pt>
                <c:pt idx="2105">
                  <c:v>126.39192199999999</c:v>
                </c:pt>
                <c:pt idx="2106">
                  <c:v>126.43508199999999</c:v>
                </c:pt>
                <c:pt idx="2107">
                  <c:v>126.478188</c:v>
                </c:pt>
                <c:pt idx="2108">
                  <c:v>126.521591</c:v>
                </c:pt>
                <c:pt idx="2109">
                  <c:v>126.566078</c:v>
                </c:pt>
                <c:pt idx="2110">
                  <c:v>126.61068</c:v>
                </c:pt>
                <c:pt idx="2111">
                  <c:v>126.65827899999999</c:v>
                </c:pt>
                <c:pt idx="2112">
                  <c:v>126.706253</c:v>
                </c:pt>
                <c:pt idx="2113">
                  <c:v>126.754395</c:v>
                </c:pt>
                <c:pt idx="2114">
                  <c:v>126.802612</c:v>
                </c:pt>
                <c:pt idx="2115">
                  <c:v>126.85084500000001</c:v>
                </c:pt>
                <c:pt idx="2116">
                  <c:v>126.901405</c:v>
                </c:pt>
                <c:pt idx="2117">
                  <c:v>126.951538</c:v>
                </c:pt>
                <c:pt idx="2118">
                  <c:v>127.001831</c:v>
                </c:pt>
                <c:pt idx="2119">
                  <c:v>127.051575</c:v>
                </c:pt>
                <c:pt idx="2120">
                  <c:v>127.102524</c:v>
                </c:pt>
                <c:pt idx="2121">
                  <c:v>127.153671</c:v>
                </c:pt>
                <c:pt idx="2122">
                  <c:v>127.204407</c:v>
                </c:pt>
                <c:pt idx="2123">
                  <c:v>127.250671</c:v>
                </c:pt>
                <c:pt idx="2124">
                  <c:v>127.29819500000001</c:v>
                </c:pt>
                <c:pt idx="2125">
                  <c:v>127.346108</c:v>
                </c:pt>
                <c:pt idx="2126">
                  <c:v>127.39514200000001</c:v>
                </c:pt>
                <c:pt idx="2127">
                  <c:v>127.44553399999999</c:v>
                </c:pt>
                <c:pt idx="2128">
                  <c:v>127.495583</c:v>
                </c:pt>
                <c:pt idx="2129">
                  <c:v>127.546631</c:v>
                </c:pt>
                <c:pt idx="2130">
                  <c:v>127.59710699999999</c:v>
                </c:pt>
                <c:pt idx="2131">
                  <c:v>127.647873</c:v>
                </c:pt>
                <c:pt idx="2132">
                  <c:v>127.702614</c:v>
                </c:pt>
                <c:pt idx="2133">
                  <c:v>127.75726299999999</c:v>
                </c:pt>
                <c:pt idx="2134">
                  <c:v>127.812485</c:v>
                </c:pt>
                <c:pt idx="2135">
                  <c:v>127.868897</c:v>
                </c:pt>
                <c:pt idx="2136">
                  <c:v>127.924851</c:v>
                </c:pt>
                <c:pt idx="2137">
                  <c:v>127.98213200000001</c:v>
                </c:pt>
                <c:pt idx="2138">
                  <c:v>128.03698700000001</c:v>
                </c:pt>
                <c:pt idx="2139">
                  <c:v>128.08750900000001</c:v>
                </c:pt>
                <c:pt idx="2140">
                  <c:v>128.13436100000001</c:v>
                </c:pt>
                <c:pt idx="2141">
                  <c:v>128.180092</c:v>
                </c:pt>
                <c:pt idx="2142">
                  <c:v>128.22255699999999</c:v>
                </c:pt>
                <c:pt idx="2143">
                  <c:v>128.264847</c:v>
                </c:pt>
                <c:pt idx="2144">
                  <c:v>128.30503899999999</c:v>
                </c:pt>
                <c:pt idx="2145">
                  <c:v>128.34523799999999</c:v>
                </c:pt>
                <c:pt idx="2146">
                  <c:v>128.38639800000001</c:v>
                </c:pt>
                <c:pt idx="2147">
                  <c:v>128.42808500000001</c:v>
                </c:pt>
                <c:pt idx="2148">
                  <c:v>128.472069</c:v>
                </c:pt>
                <c:pt idx="2149">
                  <c:v>128.520309</c:v>
                </c:pt>
                <c:pt idx="2150">
                  <c:v>128.56947299999999</c:v>
                </c:pt>
                <c:pt idx="2151">
                  <c:v>128.62119300000001</c:v>
                </c:pt>
                <c:pt idx="2152">
                  <c:v>128.67453800000001</c:v>
                </c:pt>
                <c:pt idx="2153">
                  <c:v>128.726845</c:v>
                </c:pt>
                <c:pt idx="2154">
                  <c:v>128.780663</c:v>
                </c:pt>
                <c:pt idx="2155">
                  <c:v>128.83270300000001</c:v>
                </c:pt>
                <c:pt idx="2156">
                  <c:v>128.88183599999999</c:v>
                </c:pt>
                <c:pt idx="2157">
                  <c:v>128.929123</c:v>
                </c:pt>
                <c:pt idx="2158">
                  <c:v>128.97733299999999</c:v>
                </c:pt>
                <c:pt idx="2159">
                  <c:v>129.02563499999999</c:v>
                </c:pt>
                <c:pt idx="2160">
                  <c:v>129.075256</c:v>
                </c:pt>
                <c:pt idx="2161">
                  <c:v>129.123108</c:v>
                </c:pt>
                <c:pt idx="2162">
                  <c:v>129.17179100000001</c:v>
                </c:pt>
                <c:pt idx="2163">
                  <c:v>129.22210699999999</c:v>
                </c:pt>
                <c:pt idx="2164">
                  <c:v>129.27233899999999</c:v>
                </c:pt>
                <c:pt idx="2165">
                  <c:v>129.32377600000001</c:v>
                </c:pt>
                <c:pt idx="2166">
                  <c:v>129.375168</c:v>
                </c:pt>
                <c:pt idx="2167">
                  <c:v>129.42628500000001</c:v>
                </c:pt>
                <c:pt idx="2168">
                  <c:v>129.47811100000001</c:v>
                </c:pt>
                <c:pt idx="2169">
                  <c:v>129.529617</c:v>
                </c:pt>
                <c:pt idx="2170">
                  <c:v>129.58193199999999</c:v>
                </c:pt>
                <c:pt idx="2171">
                  <c:v>129.633568</c:v>
                </c:pt>
                <c:pt idx="2172">
                  <c:v>129.68327300000001</c:v>
                </c:pt>
                <c:pt idx="2173">
                  <c:v>129.732384</c:v>
                </c:pt>
                <c:pt idx="2174">
                  <c:v>129.77998400000001</c:v>
                </c:pt>
                <c:pt idx="2175">
                  <c:v>129.82934599999999</c:v>
                </c:pt>
                <c:pt idx="2176">
                  <c:v>129.88098099999999</c:v>
                </c:pt>
                <c:pt idx="2177">
                  <c:v>129.92984799999999</c:v>
                </c:pt>
                <c:pt idx="2178">
                  <c:v>129.978409</c:v>
                </c:pt>
                <c:pt idx="2179">
                  <c:v>130.027176</c:v>
                </c:pt>
                <c:pt idx="2180">
                  <c:v>130.07782</c:v>
                </c:pt>
                <c:pt idx="2181">
                  <c:v>130.12855500000001</c:v>
                </c:pt>
                <c:pt idx="2182">
                  <c:v>130.17761200000001</c:v>
                </c:pt>
                <c:pt idx="2183">
                  <c:v>130.22635700000001</c:v>
                </c:pt>
                <c:pt idx="2184">
                  <c:v>130.27397199999999</c:v>
                </c:pt>
                <c:pt idx="2185">
                  <c:v>130.32273900000001</c:v>
                </c:pt>
                <c:pt idx="2186">
                  <c:v>130.372398</c:v>
                </c:pt>
                <c:pt idx="2187">
                  <c:v>130.42238599999999</c:v>
                </c:pt>
                <c:pt idx="2188">
                  <c:v>130.47251900000001</c:v>
                </c:pt>
                <c:pt idx="2189">
                  <c:v>130.52252200000001</c:v>
                </c:pt>
                <c:pt idx="2190">
                  <c:v>130.57314299999999</c:v>
                </c:pt>
                <c:pt idx="2191">
                  <c:v>130.622986</c:v>
                </c:pt>
                <c:pt idx="2192">
                  <c:v>130.674194</c:v>
                </c:pt>
                <c:pt idx="2193">
                  <c:v>130.726822</c:v>
                </c:pt>
                <c:pt idx="2194">
                  <c:v>130.777817</c:v>
                </c:pt>
                <c:pt idx="2195">
                  <c:v>130.83019999999999</c:v>
                </c:pt>
                <c:pt idx="2196">
                  <c:v>130.883385</c:v>
                </c:pt>
                <c:pt idx="2197">
                  <c:v>130.938095</c:v>
                </c:pt>
                <c:pt idx="2198">
                  <c:v>130.99240900000001</c:v>
                </c:pt>
                <c:pt idx="2199">
                  <c:v>131.04490699999999</c:v>
                </c:pt>
                <c:pt idx="2200">
                  <c:v>131.09816000000001</c:v>
                </c:pt>
                <c:pt idx="2201">
                  <c:v>131.15017700000001</c:v>
                </c:pt>
                <c:pt idx="2202">
                  <c:v>131.203598</c:v>
                </c:pt>
                <c:pt idx="2203">
                  <c:v>131.25936899999999</c:v>
                </c:pt>
                <c:pt idx="2204">
                  <c:v>131.31570400000001</c:v>
                </c:pt>
                <c:pt idx="2205">
                  <c:v>131.37123099999999</c:v>
                </c:pt>
                <c:pt idx="2206">
                  <c:v>131.42533900000001</c:v>
                </c:pt>
                <c:pt idx="2207">
                  <c:v>131.47766100000001</c:v>
                </c:pt>
                <c:pt idx="2208">
                  <c:v>131.527176</c:v>
                </c:pt>
                <c:pt idx="2209">
                  <c:v>131.577225</c:v>
                </c:pt>
                <c:pt idx="2210">
                  <c:v>131.624222</c:v>
                </c:pt>
                <c:pt idx="2211">
                  <c:v>131.66867099999999</c:v>
                </c:pt>
                <c:pt idx="2212">
                  <c:v>131.712311</c:v>
                </c:pt>
                <c:pt idx="2213">
                  <c:v>131.75528</c:v>
                </c:pt>
                <c:pt idx="2214">
                  <c:v>131.79873699999999</c:v>
                </c:pt>
                <c:pt idx="2215">
                  <c:v>131.84132399999999</c:v>
                </c:pt>
                <c:pt idx="2216">
                  <c:v>131.88471999999999</c:v>
                </c:pt>
                <c:pt idx="2217">
                  <c:v>131.93116800000001</c:v>
                </c:pt>
                <c:pt idx="2218">
                  <c:v>131.979309</c:v>
                </c:pt>
                <c:pt idx="2219">
                  <c:v>132.031891</c:v>
                </c:pt>
                <c:pt idx="2220">
                  <c:v>132.08648700000001</c:v>
                </c:pt>
                <c:pt idx="2221">
                  <c:v>132.14192199999999</c:v>
                </c:pt>
                <c:pt idx="2222">
                  <c:v>132.19482400000001</c:v>
                </c:pt>
                <c:pt idx="2223">
                  <c:v>132.24674999999999</c:v>
                </c:pt>
                <c:pt idx="2224">
                  <c:v>132.29702800000001</c:v>
                </c:pt>
                <c:pt idx="2225">
                  <c:v>132.34483299999999</c:v>
                </c:pt>
                <c:pt idx="2226">
                  <c:v>132.39125100000001</c:v>
                </c:pt>
                <c:pt idx="2227">
                  <c:v>132.436249</c:v>
                </c:pt>
                <c:pt idx="2228">
                  <c:v>132.47984299999999</c:v>
                </c:pt>
                <c:pt idx="2229">
                  <c:v>132.524689</c:v>
                </c:pt>
                <c:pt idx="2230">
                  <c:v>132.57063299999999</c:v>
                </c:pt>
                <c:pt idx="2231">
                  <c:v>132.61703499999999</c:v>
                </c:pt>
                <c:pt idx="2232">
                  <c:v>132.66670199999999</c:v>
                </c:pt>
                <c:pt idx="2233">
                  <c:v>132.71786499999999</c:v>
                </c:pt>
                <c:pt idx="2234">
                  <c:v>132.77246099999999</c:v>
                </c:pt>
                <c:pt idx="2235">
                  <c:v>132.827011</c:v>
                </c:pt>
                <c:pt idx="2236">
                  <c:v>132.88398699999999</c:v>
                </c:pt>
                <c:pt idx="2237">
                  <c:v>132.94056699999999</c:v>
                </c:pt>
                <c:pt idx="2238">
                  <c:v>132.99636799999999</c:v>
                </c:pt>
                <c:pt idx="2239">
                  <c:v>133.04960600000001</c:v>
                </c:pt>
                <c:pt idx="2240">
                  <c:v>133.10179099999999</c:v>
                </c:pt>
                <c:pt idx="2241">
                  <c:v>133.15353400000001</c:v>
                </c:pt>
                <c:pt idx="2242">
                  <c:v>133.20468099999999</c:v>
                </c:pt>
                <c:pt idx="2243">
                  <c:v>133.25199900000001</c:v>
                </c:pt>
                <c:pt idx="2244">
                  <c:v>133.29866000000001</c:v>
                </c:pt>
                <c:pt idx="2245">
                  <c:v>133.34316999999999</c:v>
                </c:pt>
                <c:pt idx="2246">
                  <c:v>133.38795500000001</c:v>
                </c:pt>
                <c:pt idx="2247">
                  <c:v>133.434113</c:v>
                </c:pt>
                <c:pt idx="2248">
                  <c:v>133.478058</c:v>
                </c:pt>
                <c:pt idx="2249">
                  <c:v>133.52626000000001</c:v>
                </c:pt>
                <c:pt idx="2250">
                  <c:v>133.57788099999999</c:v>
                </c:pt>
                <c:pt idx="2251">
                  <c:v>133.633408</c:v>
                </c:pt>
                <c:pt idx="2252">
                  <c:v>133.692352</c:v>
                </c:pt>
                <c:pt idx="2253">
                  <c:v>133.753784</c:v>
                </c:pt>
                <c:pt idx="2254">
                  <c:v>133.81416300000001</c:v>
                </c:pt>
                <c:pt idx="2255">
                  <c:v>133.87548799999999</c:v>
                </c:pt>
                <c:pt idx="2256">
                  <c:v>133.93319700000001</c:v>
                </c:pt>
                <c:pt idx="2257">
                  <c:v>133.98794599999999</c:v>
                </c:pt>
                <c:pt idx="2258">
                  <c:v>134.041168</c:v>
                </c:pt>
                <c:pt idx="2259">
                  <c:v>134.08813499999999</c:v>
                </c:pt>
                <c:pt idx="2260">
                  <c:v>134.13294999999999</c:v>
                </c:pt>
                <c:pt idx="2261">
                  <c:v>134.176682</c:v>
                </c:pt>
                <c:pt idx="2262">
                  <c:v>134.21882600000001</c:v>
                </c:pt>
                <c:pt idx="2263">
                  <c:v>134.26483200000001</c:v>
                </c:pt>
                <c:pt idx="2264">
                  <c:v>134.31231700000001</c:v>
                </c:pt>
                <c:pt idx="2265">
                  <c:v>134.36111500000001</c:v>
                </c:pt>
                <c:pt idx="2266">
                  <c:v>134.41499300000001</c:v>
                </c:pt>
                <c:pt idx="2267">
                  <c:v>134.47134399999999</c:v>
                </c:pt>
                <c:pt idx="2268">
                  <c:v>134.53181499999999</c:v>
                </c:pt>
                <c:pt idx="2269">
                  <c:v>134.59295700000001</c:v>
                </c:pt>
                <c:pt idx="2270">
                  <c:v>134.65309099999999</c:v>
                </c:pt>
                <c:pt idx="2271">
                  <c:v>134.71276900000001</c:v>
                </c:pt>
                <c:pt idx="2272">
                  <c:v>134.773224</c:v>
                </c:pt>
                <c:pt idx="2273">
                  <c:v>134.83084099999999</c:v>
                </c:pt>
                <c:pt idx="2274">
                  <c:v>134.88656599999999</c:v>
                </c:pt>
                <c:pt idx="2275">
                  <c:v>134.941238</c:v>
                </c:pt>
                <c:pt idx="2276">
                  <c:v>134.99411000000001</c:v>
                </c:pt>
                <c:pt idx="2277">
                  <c:v>135.04508999999999</c:v>
                </c:pt>
                <c:pt idx="2278">
                  <c:v>135.09416200000001</c:v>
                </c:pt>
                <c:pt idx="2279">
                  <c:v>135.140961</c:v>
                </c:pt>
                <c:pt idx="2280">
                  <c:v>135.18722500000001</c:v>
                </c:pt>
                <c:pt idx="2281">
                  <c:v>135.22970599999999</c:v>
                </c:pt>
                <c:pt idx="2282">
                  <c:v>135.26947000000001</c:v>
                </c:pt>
                <c:pt idx="2283">
                  <c:v>135.30883800000001</c:v>
                </c:pt>
                <c:pt idx="2284">
                  <c:v>135.346283</c:v>
                </c:pt>
                <c:pt idx="2285">
                  <c:v>135.38369800000001</c:v>
                </c:pt>
                <c:pt idx="2286">
                  <c:v>135.421356</c:v>
                </c:pt>
                <c:pt idx="2287">
                  <c:v>135.46130400000001</c:v>
                </c:pt>
                <c:pt idx="2288">
                  <c:v>135.50503499999999</c:v>
                </c:pt>
                <c:pt idx="2289">
                  <c:v>135.55226099999999</c:v>
                </c:pt>
                <c:pt idx="2290">
                  <c:v>135.60230999999999</c:v>
                </c:pt>
                <c:pt idx="2291">
                  <c:v>135.65824900000001</c:v>
                </c:pt>
                <c:pt idx="2292">
                  <c:v>135.71701100000001</c:v>
                </c:pt>
                <c:pt idx="2293">
                  <c:v>135.777603</c:v>
                </c:pt>
                <c:pt idx="2294">
                  <c:v>135.83952300000001</c:v>
                </c:pt>
                <c:pt idx="2295">
                  <c:v>135.90183999999999</c:v>
                </c:pt>
                <c:pt idx="2296">
                  <c:v>135.964249</c:v>
                </c:pt>
                <c:pt idx="2297">
                  <c:v>136.02091999999999</c:v>
                </c:pt>
                <c:pt idx="2298">
                  <c:v>136.074127</c:v>
                </c:pt>
                <c:pt idx="2299">
                  <c:v>136.123672</c:v>
                </c:pt>
                <c:pt idx="2300">
                  <c:v>136.17068499999999</c:v>
                </c:pt>
                <c:pt idx="2301">
                  <c:v>136.21615600000001</c:v>
                </c:pt>
                <c:pt idx="2302">
                  <c:v>136.26028400000001</c:v>
                </c:pt>
                <c:pt idx="2303">
                  <c:v>136.30368000000001</c:v>
                </c:pt>
                <c:pt idx="2304">
                  <c:v>136.351212</c:v>
                </c:pt>
                <c:pt idx="2305">
                  <c:v>136.40046699999999</c:v>
                </c:pt>
                <c:pt idx="2306">
                  <c:v>136.45283499999999</c:v>
                </c:pt>
                <c:pt idx="2307">
                  <c:v>136.508072</c:v>
                </c:pt>
                <c:pt idx="2308">
                  <c:v>136.563309</c:v>
                </c:pt>
                <c:pt idx="2309">
                  <c:v>136.619888</c:v>
                </c:pt>
                <c:pt idx="2310">
                  <c:v>136.67468299999999</c:v>
                </c:pt>
                <c:pt idx="2311">
                  <c:v>136.72936999999999</c:v>
                </c:pt>
                <c:pt idx="2312">
                  <c:v>136.78286700000001</c:v>
                </c:pt>
                <c:pt idx="2313">
                  <c:v>136.833099</c:v>
                </c:pt>
                <c:pt idx="2314">
                  <c:v>136.88107299999999</c:v>
                </c:pt>
                <c:pt idx="2315">
                  <c:v>136.928009</c:v>
                </c:pt>
                <c:pt idx="2316">
                  <c:v>136.97287</c:v>
                </c:pt>
                <c:pt idx="2317">
                  <c:v>137.01824999999999</c:v>
                </c:pt>
                <c:pt idx="2318">
                  <c:v>137.066147</c:v>
                </c:pt>
                <c:pt idx="2319">
                  <c:v>137.115509</c:v>
                </c:pt>
                <c:pt idx="2320">
                  <c:v>137.164795</c:v>
                </c:pt>
                <c:pt idx="2321">
                  <c:v>137.215271</c:v>
                </c:pt>
                <c:pt idx="2322">
                  <c:v>137.266571</c:v>
                </c:pt>
                <c:pt idx="2323">
                  <c:v>137.319962</c:v>
                </c:pt>
                <c:pt idx="2324">
                  <c:v>137.374359</c:v>
                </c:pt>
                <c:pt idx="2325">
                  <c:v>137.42692600000001</c:v>
                </c:pt>
                <c:pt idx="2326">
                  <c:v>137.48043799999999</c:v>
                </c:pt>
                <c:pt idx="2327">
                  <c:v>137.532837</c:v>
                </c:pt>
                <c:pt idx="2328">
                  <c:v>137.58560199999999</c:v>
                </c:pt>
                <c:pt idx="2329">
                  <c:v>137.639252</c:v>
                </c:pt>
                <c:pt idx="2330">
                  <c:v>137.690888</c:v>
                </c:pt>
                <c:pt idx="2331">
                  <c:v>137.74220299999999</c:v>
                </c:pt>
                <c:pt idx="2332">
                  <c:v>137.793655</c:v>
                </c:pt>
                <c:pt idx="2333">
                  <c:v>137.84359699999999</c:v>
                </c:pt>
                <c:pt idx="2334">
                  <c:v>137.89505</c:v>
                </c:pt>
                <c:pt idx="2335">
                  <c:v>137.94532799999999</c:v>
                </c:pt>
                <c:pt idx="2336">
                  <c:v>137.994293</c:v>
                </c:pt>
                <c:pt idx="2337">
                  <c:v>138.04153400000001</c:v>
                </c:pt>
                <c:pt idx="2338">
                  <c:v>138.08840900000001</c:v>
                </c:pt>
                <c:pt idx="2339">
                  <c:v>138.134277</c:v>
                </c:pt>
                <c:pt idx="2340">
                  <c:v>138.181702</c:v>
                </c:pt>
                <c:pt idx="2341">
                  <c:v>138.228836</c:v>
                </c:pt>
                <c:pt idx="2342">
                  <c:v>138.275803</c:v>
                </c:pt>
                <c:pt idx="2343">
                  <c:v>138.323669</c:v>
                </c:pt>
                <c:pt idx="2344">
                  <c:v>138.370834</c:v>
                </c:pt>
                <c:pt idx="2345">
                  <c:v>138.42131000000001</c:v>
                </c:pt>
                <c:pt idx="2346">
                  <c:v>138.47200000000001</c:v>
                </c:pt>
                <c:pt idx="2347">
                  <c:v>138.52151499999999</c:v>
                </c:pt>
                <c:pt idx="2348">
                  <c:v>138.57112100000001</c:v>
                </c:pt>
                <c:pt idx="2349">
                  <c:v>138.62063599999999</c:v>
                </c:pt>
                <c:pt idx="2350">
                  <c:v>138.67105100000001</c:v>
                </c:pt>
                <c:pt idx="2351">
                  <c:v>138.720429</c:v>
                </c:pt>
                <c:pt idx="2352">
                  <c:v>138.76771600000001</c:v>
                </c:pt>
                <c:pt idx="2353">
                  <c:v>138.814774</c:v>
                </c:pt>
                <c:pt idx="2354">
                  <c:v>138.860016</c:v>
                </c:pt>
                <c:pt idx="2355">
                  <c:v>138.90725699999999</c:v>
                </c:pt>
                <c:pt idx="2356">
                  <c:v>138.956085</c:v>
                </c:pt>
                <c:pt idx="2357">
                  <c:v>139.00486799999999</c:v>
                </c:pt>
                <c:pt idx="2358">
                  <c:v>139.056793</c:v>
                </c:pt>
                <c:pt idx="2359">
                  <c:v>139.109589</c:v>
                </c:pt>
                <c:pt idx="2360">
                  <c:v>139.16473400000001</c:v>
                </c:pt>
                <c:pt idx="2361">
                  <c:v>139.22006200000001</c:v>
                </c:pt>
                <c:pt idx="2362">
                  <c:v>139.27568099999999</c:v>
                </c:pt>
                <c:pt idx="2363">
                  <c:v>139.33169599999999</c:v>
                </c:pt>
                <c:pt idx="2364">
                  <c:v>139.385941</c:v>
                </c:pt>
                <c:pt idx="2365">
                  <c:v>139.43919399999999</c:v>
                </c:pt>
                <c:pt idx="2366">
                  <c:v>139.491364</c:v>
                </c:pt>
                <c:pt idx="2367">
                  <c:v>139.543747</c:v>
                </c:pt>
                <c:pt idx="2368">
                  <c:v>139.59562700000001</c:v>
                </c:pt>
                <c:pt idx="2369">
                  <c:v>139.64595</c:v>
                </c:pt>
                <c:pt idx="2370">
                  <c:v>139.694672</c:v>
                </c:pt>
                <c:pt idx="2371">
                  <c:v>139.74198899999999</c:v>
                </c:pt>
                <c:pt idx="2372">
                  <c:v>139.79101600000001</c:v>
                </c:pt>
                <c:pt idx="2373">
                  <c:v>139.84085099999999</c:v>
                </c:pt>
                <c:pt idx="2374">
                  <c:v>139.88829000000001</c:v>
                </c:pt>
                <c:pt idx="2375">
                  <c:v>139.93646200000001</c:v>
                </c:pt>
                <c:pt idx="2376">
                  <c:v>139.98464999999999</c:v>
                </c:pt>
                <c:pt idx="2377">
                  <c:v>140.03427099999999</c:v>
                </c:pt>
                <c:pt idx="2378">
                  <c:v>140.083878</c:v>
                </c:pt>
                <c:pt idx="2379">
                  <c:v>140.13339199999999</c:v>
                </c:pt>
                <c:pt idx="2380">
                  <c:v>140.185181</c:v>
                </c:pt>
                <c:pt idx="2381">
                  <c:v>140.236816</c:v>
                </c:pt>
                <c:pt idx="2382">
                  <c:v>140.29032900000001</c:v>
                </c:pt>
                <c:pt idx="2383">
                  <c:v>140.34648100000001</c:v>
                </c:pt>
                <c:pt idx="2384">
                  <c:v>140.40335099999999</c:v>
                </c:pt>
                <c:pt idx="2385">
                  <c:v>140.45950300000001</c:v>
                </c:pt>
                <c:pt idx="2386">
                  <c:v>140.51506000000001</c:v>
                </c:pt>
                <c:pt idx="2387">
                  <c:v>140.57029700000001</c:v>
                </c:pt>
                <c:pt idx="2388">
                  <c:v>140.62330600000001</c:v>
                </c:pt>
                <c:pt idx="2389">
                  <c:v>140.67688000000001</c:v>
                </c:pt>
                <c:pt idx="2390">
                  <c:v>140.729309</c:v>
                </c:pt>
                <c:pt idx="2391">
                  <c:v>140.779404</c:v>
                </c:pt>
                <c:pt idx="2392">
                  <c:v>140.82934599999999</c:v>
                </c:pt>
                <c:pt idx="2393">
                  <c:v>140.87934899999999</c:v>
                </c:pt>
                <c:pt idx="2394">
                  <c:v>140.92936700000001</c:v>
                </c:pt>
                <c:pt idx="2395">
                  <c:v>140.977814</c:v>
                </c:pt>
                <c:pt idx="2396">
                  <c:v>141.02697800000001</c:v>
                </c:pt>
                <c:pt idx="2397">
                  <c:v>141.07650799999999</c:v>
                </c:pt>
                <c:pt idx="2398">
                  <c:v>141.125092</c:v>
                </c:pt>
                <c:pt idx="2399">
                  <c:v>141.17420999999999</c:v>
                </c:pt>
                <c:pt idx="2400">
                  <c:v>141.225311</c:v>
                </c:pt>
                <c:pt idx="2401">
                  <c:v>141.278076</c:v>
                </c:pt>
                <c:pt idx="2402">
                  <c:v>141.33010899999999</c:v>
                </c:pt>
                <c:pt idx="2403">
                  <c:v>141.381439</c:v>
                </c:pt>
                <c:pt idx="2404">
                  <c:v>141.43362400000001</c:v>
                </c:pt>
                <c:pt idx="2405">
                  <c:v>141.483597</c:v>
                </c:pt>
                <c:pt idx="2406">
                  <c:v>141.53543099999999</c:v>
                </c:pt>
                <c:pt idx="2407">
                  <c:v>141.585632</c:v>
                </c:pt>
                <c:pt idx="2408">
                  <c:v>141.633835</c:v>
                </c:pt>
                <c:pt idx="2409">
                  <c:v>141.682648</c:v>
                </c:pt>
                <c:pt idx="2410">
                  <c:v>141.730469</c:v>
                </c:pt>
                <c:pt idx="2411">
                  <c:v>141.77896100000001</c:v>
                </c:pt>
                <c:pt idx="2412">
                  <c:v>141.82772800000001</c:v>
                </c:pt>
                <c:pt idx="2413">
                  <c:v>141.877106</c:v>
                </c:pt>
                <c:pt idx="2414">
                  <c:v>141.92868000000001</c:v>
                </c:pt>
                <c:pt idx="2415">
                  <c:v>141.97998100000001</c:v>
                </c:pt>
                <c:pt idx="2416">
                  <c:v>142.03327899999999</c:v>
                </c:pt>
                <c:pt idx="2417">
                  <c:v>142.087402</c:v>
                </c:pt>
                <c:pt idx="2418">
                  <c:v>142.140961</c:v>
                </c:pt>
                <c:pt idx="2419">
                  <c:v>142.19137599999999</c:v>
                </c:pt>
                <c:pt idx="2420">
                  <c:v>142.240387</c:v>
                </c:pt>
                <c:pt idx="2421">
                  <c:v>142.287567</c:v>
                </c:pt>
                <c:pt idx="2422">
                  <c:v>142.33380099999999</c:v>
                </c:pt>
                <c:pt idx="2423">
                  <c:v>142.377655</c:v>
                </c:pt>
                <c:pt idx="2424">
                  <c:v>142.42031900000001</c:v>
                </c:pt>
                <c:pt idx="2425">
                  <c:v>142.46220400000001</c:v>
                </c:pt>
                <c:pt idx="2426">
                  <c:v>142.505539</c:v>
                </c:pt>
                <c:pt idx="2427">
                  <c:v>142.55148299999999</c:v>
                </c:pt>
                <c:pt idx="2428">
                  <c:v>142.596497</c:v>
                </c:pt>
                <c:pt idx="2429">
                  <c:v>142.64489800000001</c:v>
                </c:pt>
                <c:pt idx="2430">
                  <c:v>142.69392400000001</c:v>
                </c:pt>
                <c:pt idx="2431">
                  <c:v>142.74400299999999</c:v>
                </c:pt>
                <c:pt idx="2432">
                  <c:v>142.79405199999999</c:v>
                </c:pt>
                <c:pt idx="2433">
                  <c:v>142.84355199999999</c:v>
                </c:pt>
                <c:pt idx="2434">
                  <c:v>142.88971000000001</c:v>
                </c:pt>
                <c:pt idx="2435">
                  <c:v>142.93606600000001</c:v>
                </c:pt>
                <c:pt idx="2436">
                  <c:v>142.98019400000001</c:v>
                </c:pt>
                <c:pt idx="2437">
                  <c:v>143.02418499999999</c:v>
                </c:pt>
                <c:pt idx="2438">
                  <c:v>143.06857299999999</c:v>
                </c:pt>
                <c:pt idx="2439">
                  <c:v>143.11447100000001</c:v>
                </c:pt>
                <c:pt idx="2440">
                  <c:v>143.162949</c:v>
                </c:pt>
                <c:pt idx="2441">
                  <c:v>143.21456900000001</c:v>
                </c:pt>
                <c:pt idx="2442">
                  <c:v>143.26620500000001</c:v>
                </c:pt>
                <c:pt idx="2443">
                  <c:v>143.32063299999999</c:v>
                </c:pt>
                <c:pt idx="2444">
                  <c:v>143.377792</c:v>
                </c:pt>
                <c:pt idx="2445">
                  <c:v>143.43225100000001</c:v>
                </c:pt>
                <c:pt idx="2446">
                  <c:v>143.48709099999999</c:v>
                </c:pt>
                <c:pt idx="2447">
                  <c:v>143.54019199999999</c:v>
                </c:pt>
                <c:pt idx="2448">
                  <c:v>143.59292600000001</c:v>
                </c:pt>
                <c:pt idx="2449">
                  <c:v>143.64382900000001</c:v>
                </c:pt>
                <c:pt idx="2450">
                  <c:v>143.69229100000001</c:v>
                </c:pt>
                <c:pt idx="2451">
                  <c:v>143.73803699999999</c:v>
                </c:pt>
                <c:pt idx="2452">
                  <c:v>143.78501900000001</c:v>
                </c:pt>
                <c:pt idx="2453">
                  <c:v>143.83148199999999</c:v>
                </c:pt>
                <c:pt idx="2454">
                  <c:v>143.87908899999999</c:v>
                </c:pt>
                <c:pt idx="2455">
                  <c:v>143.928742</c:v>
                </c:pt>
                <c:pt idx="2456">
                  <c:v>143.979614</c:v>
                </c:pt>
                <c:pt idx="2457">
                  <c:v>144.03285199999999</c:v>
                </c:pt>
                <c:pt idx="2458">
                  <c:v>144.085846</c:v>
                </c:pt>
                <c:pt idx="2459">
                  <c:v>144.13687100000001</c:v>
                </c:pt>
                <c:pt idx="2460">
                  <c:v>144.189346</c:v>
                </c:pt>
                <c:pt idx="2461">
                  <c:v>144.23774700000001</c:v>
                </c:pt>
                <c:pt idx="2462">
                  <c:v>144.28334100000001</c:v>
                </c:pt>
                <c:pt idx="2463">
                  <c:v>144.32710299999999</c:v>
                </c:pt>
                <c:pt idx="2464">
                  <c:v>144.370148</c:v>
                </c:pt>
                <c:pt idx="2465">
                  <c:v>144.414703</c:v>
                </c:pt>
                <c:pt idx="2466">
                  <c:v>144.459137</c:v>
                </c:pt>
                <c:pt idx="2467">
                  <c:v>144.50259399999999</c:v>
                </c:pt>
                <c:pt idx="2468">
                  <c:v>144.54838599999999</c:v>
                </c:pt>
                <c:pt idx="2469">
                  <c:v>144.59693899999999</c:v>
                </c:pt>
                <c:pt idx="2470">
                  <c:v>144.646759</c:v>
                </c:pt>
                <c:pt idx="2471">
                  <c:v>144.69937100000001</c:v>
                </c:pt>
                <c:pt idx="2472">
                  <c:v>144.75372300000001</c:v>
                </c:pt>
                <c:pt idx="2473">
                  <c:v>144.80838</c:v>
                </c:pt>
                <c:pt idx="2474">
                  <c:v>144.86389199999999</c:v>
                </c:pt>
                <c:pt idx="2475">
                  <c:v>144.919693</c:v>
                </c:pt>
                <c:pt idx="2476">
                  <c:v>144.97766100000001</c:v>
                </c:pt>
                <c:pt idx="2477">
                  <c:v>145.03492700000001</c:v>
                </c:pt>
                <c:pt idx="2478">
                  <c:v>145.091644</c:v>
                </c:pt>
                <c:pt idx="2479">
                  <c:v>145.146378</c:v>
                </c:pt>
                <c:pt idx="2480">
                  <c:v>145.201752</c:v>
                </c:pt>
                <c:pt idx="2481">
                  <c:v>145.255753</c:v>
                </c:pt>
                <c:pt idx="2482">
                  <c:v>145.30973800000001</c:v>
                </c:pt>
                <c:pt idx="2483">
                  <c:v>145.35789500000001</c:v>
                </c:pt>
                <c:pt idx="2484">
                  <c:v>145.40469400000001</c:v>
                </c:pt>
                <c:pt idx="2485">
                  <c:v>145.44946300000001</c:v>
                </c:pt>
                <c:pt idx="2486">
                  <c:v>145.49400299999999</c:v>
                </c:pt>
                <c:pt idx="2487">
                  <c:v>145.535629</c:v>
                </c:pt>
                <c:pt idx="2488">
                  <c:v>145.577957</c:v>
                </c:pt>
                <c:pt idx="2489">
                  <c:v>145.62046799999999</c:v>
                </c:pt>
                <c:pt idx="2490">
                  <c:v>145.66438299999999</c:v>
                </c:pt>
                <c:pt idx="2491">
                  <c:v>145.71064799999999</c:v>
                </c:pt>
                <c:pt idx="2492">
                  <c:v>145.75921600000001</c:v>
                </c:pt>
                <c:pt idx="2493">
                  <c:v>145.81073000000001</c:v>
                </c:pt>
                <c:pt idx="2494">
                  <c:v>145.863113</c:v>
                </c:pt>
                <c:pt idx="2495">
                  <c:v>145.91592399999999</c:v>
                </c:pt>
                <c:pt idx="2496">
                  <c:v>145.96696499999999</c:v>
                </c:pt>
                <c:pt idx="2497">
                  <c:v>146.019577</c:v>
                </c:pt>
                <c:pt idx="2498">
                  <c:v>146.073486</c:v>
                </c:pt>
                <c:pt idx="2499">
                  <c:v>146.12704500000001</c:v>
                </c:pt>
                <c:pt idx="2500">
                  <c:v>146.17846700000001</c:v>
                </c:pt>
                <c:pt idx="2501">
                  <c:v>146.231583</c:v>
                </c:pt>
                <c:pt idx="2502">
                  <c:v>146.28585799999999</c:v>
                </c:pt>
                <c:pt idx="2503">
                  <c:v>146.34182699999999</c:v>
                </c:pt>
                <c:pt idx="2504">
                  <c:v>146.397492</c:v>
                </c:pt>
                <c:pt idx="2505">
                  <c:v>146.452225</c:v>
                </c:pt>
                <c:pt idx="2506">
                  <c:v>146.50825499999999</c:v>
                </c:pt>
                <c:pt idx="2507">
                  <c:v>146.561127</c:v>
                </c:pt>
                <c:pt idx="2508">
                  <c:v>146.61325099999999</c:v>
                </c:pt>
                <c:pt idx="2509">
                  <c:v>146.66583299999999</c:v>
                </c:pt>
                <c:pt idx="2510">
                  <c:v>146.71568300000001</c:v>
                </c:pt>
                <c:pt idx="2511">
                  <c:v>146.76385500000001</c:v>
                </c:pt>
                <c:pt idx="2512">
                  <c:v>146.81149300000001</c:v>
                </c:pt>
                <c:pt idx="2513">
                  <c:v>146.85745199999999</c:v>
                </c:pt>
                <c:pt idx="2514">
                  <c:v>146.906342</c:v>
                </c:pt>
                <c:pt idx="2515">
                  <c:v>146.95549</c:v>
                </c:pt>
                <c:pt idx="2516">
                  <c:v>147.00392199999999</c:v>
                </c:pt>
                <c:pt idx="2517">
                  <c:v>147.05213900000001</c:v>
                </c:pt>
                <c:pt idx="2518">
                  <c:v>147.10162399999999</c:v>
                </c:pt>
                <c:pt idx="2519">
                  <c:v>147.150665</c:v>
                </c:pt>
                <c:pt idx="2520">
                  <c:v>147.200974</c:v>
                </c:pt>
                <c:pt idx="2521">
                  <c:v>147.24955800000001</c:v>
                </c:pt>
                <c:pt idx="2522">
                  <c:v>147.29806500000001</c:v>
                </c:pt>
                <c:pt idx="2523">
                  <c:v>147.34797699999999</c:v>
                </c:pt>
                <c:pt idx="2524">
                  <c:v>147.39613299999999</c:v>
                </c:pt>
                <c:pt idx="2525">
                  <c:v>147.44459499999999</c:v>
                </c:pt>
                <c:pt idx="2526">
                  <c:v>147.49601799999999</c:v>
                </c:pt>
                <c:pt idx="2527">
                  <c:v>147.54716500000001</c:v>
                </c:pt>
                <c:pt idx="2528">
                  <c:v>147.59921299999999</c:v>
                </c:pt>
                <c:pt idx="2529">
                  <c:v>147.65168800000001</c:v>
                </c:pt>
                <c:pt idx="2530">
                  <c:v>147.703217</c:v>
                </c:pt>
                <c:pt idx="2531">
                  <c:v>147.75769</c:v>
                </c:pt>
                <c:pt idx="2532">
                  <c:v>147.81097399999999</c:v>
                </c:pt>
                <c:pt idx="2533">
                  <c:v>147.86093099999999</c:v>
                </c:pt>
                <c:pt idx="2534">
                  <c:v>147.90875199999999</c:v>
                </c:pt>
                <c:pt idx="2535">
                  <c:v>147.95687899999999</c:v>
                </c:pt>
                <c:pt idx="2536">
                  <c:v>148.00308200000001</c:v>
                </c:pt>
                <c:pt idx="2537">
                  <c:v>148.04960600000001</c:v>
                </c:pt>
                <c:pt idx="2538">
                  <c:v>148.094345</c:v>
                </c:pt>
                <c:pt idx="2539">
                  <c:v>148.139816</c:v>
                </c:pt>
                <c:pt idx="2540">
                  <c:v>148.186768</c:v>
                </c:pt>
                <c:pt idx="2541">
                  <c:v>148.232193</c:v>
                </c:pt>
                <c:pt idx="2542">
                  <c:v>148.279877</c:v>
                </c:pt>
                <c:pt idx="2543">
                  <c:v>148.32946799999999</c:v>
                </c:pt>
                <c:pt idx="2544">
                  <c:v>148.378861</c:v>
                </c:pt>
                <c:pt idx="2545">
                  <c:v>148.429596</c:v>
                </c:pt>
                <c:pt idx="2546">
                  <c:v>148.48088100000001</c:v>
                </c:pt>
                <c:pt idx="2547">
                  <c:v>148.53421</c:v>
                </c:pt>
                <c:pt idx="2548">
                  <c:v>148.58805899999999</c:v>
                </c:pt>
                <c:pt idx="2549">
                  <c:v>148.640152</c:v>
                </c:pt>
                <c:pt idx="2550">
                  <c:v>148.69223</c:v>
                </c:pt>
                <c:pt idx="2551">
                  <c:v>148.74362199999999</c:v>
                </c:pt>
                <c:pt idx="2552">
                  <c:v>148.796616</c:v>
                </c:pt>
                <c:pt idx="2553">
                  <c:v>148.85084499999999</c:v>
                </c:pt>
                <c:pt idx="2554">
                  <c:v>148.90194700000001</c:v>
                </c:pt>
                <c:pt idx="2555">
                  <c:v>148.95394899999999</c:v>
                </c:pt>
                <c:pt idx="2556">
                  <c:v>149.00662199999999</c:v>
                </c:pt>
                <c:pt idx="2557">
                  <c:v>149.05993699999999</c:v>
                </c:pt>
                <c:pt idx="2558">
                  <c:v>149.113159</c:v>
                </c:pt>
                <c:pt idx="2559">
                  <c:v>149.164795</c:v>
                </c:pt>
                <c:pt idx="2560">
                  <c:v>149.216568</c:v>
                </c:pt>
                <c:pt idx="2561">
                  <c:v>149.26675399999999</c:v>
                </c:pt>
                <c:pt idx="2562">
                  <c:v>149.31578099999999</c:v>
                </c:pt>
                <c:pt idx="2563">
                  <c:v>149.36412100000001</c:v>
                </c:pt>
                <c:pt idx="2564">
                  <c:v>149.413712</c:v>
                </c:pt>
                <c:pt idx="2565">
                  <c:v>149.460678</c:v>
                </c:pt>
                <c:pt idx="2566">
                  <c:v>149.50734</c:v>
                </c:pt>
                <c:pt idx="2567">
                  <c:v>149.55429100000001</c:v>
                </c:pt>
                <c:pt idx="2568">
                  <c:v>149.601044</c:v>
                </c:pt>
                <c:pt idx="2569">
                  <c:v>149.65068099999999</c:v>
                </c:pt>
                <c:pt idx="2570">
                  <c:v>149.70378099999999</c:v>
                </c:pt>
                <c:pt idx="2571">
                  <c:v>149.75546299999999</c:v>
                </c:pt>
                <c:pt idx="2572">
                  <c:v>149.81012000000001</c:v>
                </c:pt>
                <c:pt idx="2573">
                  <c:v>149.864822</c:v>
                </c:pt>
                <c:pt idx="2574">
                  <c:v>149.92070000000001</c:v>
                </c:pt>
                <c:pt idx="2575">
                  <c:v>149.97628800000001</c:v>
                </c:pt>
                <c:pt idx="2576">
                  <c:v>150.02810700000001</c:v>
                </c:pt>
                <c:pt idx="2577">
                  <c:v>150.07858300000001</c:v>
                </c:pt>
                <c:pt idx="2578">
                  <c:v>150.125122</c:v>
                </c:pt>
                <c:pt idx="2579">
                  <c:v>150.169251</c:v>
                </c:pt>
                <c:pt idx="2580">
                  <c:v>150.21353199999999</c:v>
                </c:pt>
                <c:pt idx="2581">
                  <c:v>150.25741600000001</c:v>
                </c:pt>
                <c:pt idx="2582">
                  <c:v>150.30032399999999</c:v>
                </c:pt>
                <c:pt idx="2583">
                  <c:v>150.34402499999999</c:v>
                </c:pt>
                <c:pt idx="2584">
                  <c:v>150.38812300000001</c:v>
                </c:pt>
                <c:pt idx="2585">
                  <c:v>150.43322800000001</c:v>
                </c:pt>
                <c:pt idx="2586">
                  <c:v>150.484039</c:v>
                </c:pt>
                <c:pt idx="2587">
                  <c:v>150.53651400000001</c:v>
                </c:pt>
                <c:pt idx="2588">
                  <c:v>150.58871500000001</c:v>
                </c:pt>
                <c:pt idx="2589">
                  <c:v>150.64347799999999</c:v>
                </c:pt>
                <c:pt idx="2590">
                  <c:v>150.699127</c:v>
                </c:pt>
                <c:pt idx="2591">
                  <c:v>150.75630200000001</c:v>
                </c:pt>
                <c:pt idx="2592">
                  <c:v>150.81196600000001</c:v>
                </c:pt>
                <c:pt idx="2593">
                  <c:v>150.86738600000001</c:v>
                </c:pt>
                <c:pt idx="2594">
                  <c:v>150.92422500000001</c:v>
                </c:pt>
                <c:pt idx="2595">
                  <c:v>150.979355</c:v>
                </c:pt>
                <c:pt idx="2596">
                  <c:v>151.035751</c:v>
                </c:pt>
                <c:pt idx="2597">
                  <c:v>151.09188800000001</c:v>
                </c:pt>
                <c:pt idx="2598">
                  <c:v>151.14743000000001</c:v>
                </c:pt>
                <c:pt idx="2599">
                  <c:v>151.20015000000001</c:v>
                </c:pt>
                <c:pt idx="2600">
                  <c:v>151.25048799999999</c:v>
                </c:pt>
                <c:pt idx="2601">
                  <c:v>151.29951500000001</c:v>
                </c:pt>
                <c:pt idx="2602">
                  <c:v>151.34582499999999</c:v>
                </c:pt>
                <c:pt idx="2603">
                  <c:v>151.39267000000001</c:v>
                </c:pt>
                <c:pt idx="2604">
                  <c:v>151.43884299999999</c:v>
                </c:pt>
                <c:pt idx="2605">
                  <c:v>151.483597</c:v>
                </c:pt>
                <c:pt idx="2606">
                  <c:v>151.528626</c:v>
                </c:pt>
                <c:pt idx="2607">
                  <c:v>151.57257100000001</c:v>
                </c:pt>
                <c:pt idx="2608">
                  <c:v>151.61651599999999</c:v>
                </c:pt>
                <c:pt idx="2609">
                  <c:v>151.65860000000001</c:v>
                </c:pt>
                <c:pt idx="2610">
                  <c:v>151.700119</c:v>
                </c:pt>
                <c:pt idx="2611">
                  <c:v>151.742783</c:v>
                </c:pt>
                <c:pt idx="2612">
                  <c:v>151.784638</c:v>
                </c:pt>
                <c:pt idx="2613">
                  <c:v>151.82858300000001</c:v>
                </c:pt>
                <c:pt idx="2614">
                  <c:v>151.87428299999999</c:v>
                </c:pt>
                <c:pt idx="2615">
                  <c:v>151.92160000000001</c:v>
                </c:pt>
                <c:pt idx="2616">
                  <c:v>151.97013899999999</c:v>
                </c:pt>
                <c:pt idx="2617">
                  <c:v>152.02162200000001</c:v>
                </c:pt>
                <c:pt idx="2618">
                  <c:v>152.07524100000001</c:v>
                </c:pt>
                <c:pt idx="2619">
                  <c:v>152.134064</c:v>
                </c:pt>
                <c:pt idx="2620">
                  <c:v>152.19323700000001</c:v>
                </c:pt>
                <c:pt idx="2621">
                  <c:v>152.252914</c:v>
                </c:pt>
                <c:pt idx="2622">
                  <c:v>152.31147799999999</c:v>
                </c:pt>
                <c:pt idx="2623">
                  <c:v>152.369766</c:v>
                </c:pt>
                <c:pt idx="2624">
                  <c:v>152.427505</c:v>
                </c:pt>
                <c:pt idx="2625">
                  <c:v>152.47988900000001</c:v>
                </c:pt>
                <c:pt idx="2626">
                  <c:v>152.53117399999999</c:v>
                </c:pt>
                <c:pt idx="2627">
                  <c:v>152.58126799999999</c:v>
                </c:pt>
                <c:pt idx="2628">
                  <c:v>152.63137800000001</c:v>
                </c:pt>
                <c:pt idx="2629">
                  <c:v>152.681442</c:v>
                </c:pt>
                <c:pt idx="2630">
                  <c:v>152.732574</c:v>
                </c:pt>
                <c:pt idx="2631">
                  <c:v>152.782669</c:v>
                </c:pt>
                <c:pt idx="2632">
                  <c:v>152.834259</c:v>
                </c:pt>
                <c:pt idx="2633">
                  <c:v>152.885468</c:v>
                </c:pt>
                <c:pt idx="2634">
                  <c:v>152.93708799999999</c:v>
                </c:pt>
                <c:pt idx="2635">
                  <c:v>152.991287</c:v>
                </c:pt>
                <c:pt idx="2636">
                  <c:v>153.04376199999999</c:v>
                </c:pt>
                <c:pt idx="2637">
                  <c:v>153.09582499999999</c:v>
                </c:pt>
                <c:pt idx="2638">
                  <c:v>153.14790300000001</c:v>
                </c:pt>
                <c:pt idx="2639">
                  <c:v>153.19821200000001</c:v>
                </c:pt>
                <c:pt idx="2640">
                  <c:v>153.249664</c:v>
                </c:pt>
                <c:pt idx="2641">
                  <c:v>153.299194</c:v>
                </c:pt>
                <c:pt idx="2642">
                  <c:v>153.34683200000001</c:v>
                </c:pt>
                <c:pt idx="2643">
                  <c:v>153.39575199999999</c:v>
                </c:pt>
                <c:pt idx="2644">
                  <c:v>153.444748</c:v>
                </c:pt>
                <c:pt idx="2645">
                  <c:v>153.49516299999999</c:v>
                </c:pt>
                <c:pt idx="2646">
                  <c:v>153.545975</c:v>
                </c:pt>
                <c:pt idx="2647">
                  <c:v>153.59617600000001</c:v>
                </c:pt>
                <c:pt idx="2648">
                  <c:v>153.64619500000001</c:v>
                </c:pt>
                <c:pt idx="2649">
                  <c:v>153.69705200000001</c:v>
                </c:pt>
                <c:pt idx="2650">
                  <c:v>153.74638400000001</c:v>
                </c:pt>
                <c:pt idx="2651">
                  <c:v>153.79650899999999</c:v>
                </c:pt>
                <c:pt idx="2652">
                  <c:v>153.84814499999999</c:v>
                </c:pt>
                <c:pt idx="2653">
                  <c:v>153.89924600000001</c:v>
                </c:pt>
                <c:pt idx="2654">
                  <c:v>153.94996599999999</c:v>
                </c:pt>
                <c:pt idx="2655">
                  <c:v>154.00027499999999</c:v>
                </c:pt>
                <c:pt idx="2656">
                  <c:v>154.04934700000001</c:v>
                </c:pt>
                <c:pt idx="2657">
                  <c:v>154.10000600000001</c:v>
                </c:pt>
                <c:pt idx="2658">
                  <c:v>154.149124</c:v>
                </c:pt>
                <c:pt idx="2659">
                  <c:v>154.19695999999999</c:v>
                </c:pt>
                <c:pt idx="2660">
                  <c:v>154.24546799999999</c:v>
                </c:pt>
                <c:pt idx="2661">
                  <c:v>154.29402200000001</c:v>
                </c:pt>
                <c:pt idx="2662">
                  <c:v>154.34397899999999</c:v>
                </c:pt>
                <c:pt idx="2663">
                  <c:v>154.39352400000001</c:v>
                </c:pt>
                <c:pt idx="2664">
                  <c:v>154.441879</c:v>
                </c:pt>
                <c:pt idx="2665">
                  <c:v>154.490173</c:v>
                </c:pt>
                <c:pt idx="2666">
                  <c:v>154.54003900000001</c:v>
                </c:pt>
                <c:pt idx="2667">
                  <c:v>154.590317</c:v>
                </c:pt>
                <c:pt idx="2668">
                  <c:v>154.641953</c:v>
                </c:pt>
                <c:pt idx="2669">
                  <c:v>154.694016</c:v>
                </c:pt>
                <c:pt idx="2670">
                  <c:v>154.745316</c:v>
                </c:pt>
                <c:pt idx="2671">
                  <c:v>154.79634100000001</c:v>
                </c:pt>
                <c:pt idx="2672">
                  <c:v>154.84773300000001</c:v>
                </c:pt>
                <c:pt idx="2673">
                  <c:v>154.90016199999999</c:v>
                </c:pt>
                <c:pt idx="2674">
                  <c:v>154.950501</c:v>
                </c:pt>
                <c:pt idx="2675">
                  <c:v>155.001373</c:v>
                </c:pt>
                <c:pt idx="2676">
                  <c:v>155.05143699999999</c:v>
                </c:pt>
                <c:pt idx="2677">
                  <c:v>155.103531</c:v>
                </c:pt>
                <c:pt idx="2678">
                  <c:v>155.15751700000001</c:v>
                </c:pt>
                <c:pt idx="2679">
                  <c:v>155.211502</c:v>
                </c:pt>
                <c:pt idx="2680">
                  <c:v>155.26332099999999</c:v>
                </c:pt>
                <c:pt idx="2681">
                  <c:v>155.316238</c:v>
                </c:pt>
                <c:pt idx="2682">
                  <c:v>155.36918600000001</c:v>
                </c:pt>
                <c:pt idx="2683">
                  <c:v>155.42392000000001</c:v>
                </c:pt>
                <c:pt idx="2684">
                  <c:v>155.479004</c:v>
                </c:pt>
                <c:pt idx="2685">
                  <c:v>155.531632</c:v>
                </c:pt>
                <c:pt idx="2686">
                  <c:v>155.58454900000001</c:v>
                </c:pt>
                <c:pt idx="2687">
                  <c:v>155.63606300000001</c:v>
                </c:pt>
                <c:pt idx="2688">
                  <c:v>155.68705800000001</c:v>
                </c:pt>
                <c:pt idx="2689">
                  <c:v>155.73703</c:v>
                </c:pt>
                <c:pt idx="2690">
                  <c:v>155.785324</c:v>
                </c:pt>
                <c:pt idx="2691">
                  <c:v>155.83230599999999</c:v>
                </c:pt>
                <c:pt idx="2692">
                  <c:v>155.878265</c:v>
                </c:pt>
                <c:pt idx="2693">
                  <c:v>155.922607</c:v>
                </c:pt>
                <c:pt idx="2694">
                  <c:v>155.96800200000001</c:v>
                </c:pt>
                <c:pt idx="2695">
                  <c:v>156.01503</c:v>
                </c:pt>
                <c:pt idx="2696">
                  <c:v>156.06182899999999</c:v>
                </c:pt>
                <c:pt idx="2697">
                  <c:v>156.10659799999999</c:v>
                </c:pt>
                <c:pt idx="2698">
                  <c:v>156.153549</c:v>
                </c:pt>
                <c:pt idx="2699">
                  <c:v>156.20164500000001</c:v>
                </c:pt>
                <c:pt idx="2700">
                  <c:v>156.251587</c:v>
                </c:pt>
                <c:pt idx="2701">
                  <c:v>156.30209400000001</c:v>
                </c:pt>
                <c:pt idx="2702">
                  <c:v>156.35244800000001</c:v>
                </c:pt>
                <c:pt idx="2703">
                  <c:v>156.40434300000001</c:v>
                </c:pt>
                <c:pt idx="2704">
                  <c:v>156.45436100000001</c:v>
                </c:pt>
                <c:pt idx="2705">
                  <c:v>156.50466900000001</c:v>
                </c:pt>
                <c:pt idx="2706">
                  <c:v>156.55600000000001</c:v>
                </c:pt>
                <c:pt idx="2707">
                  <c:v>156.60578899999999</c:v>
                </c:pt>
                <c:pt idx="2708">
                  <c:v>156.65472399999999</c:v>
                </c:pt>
                <c:pt idx="2709">
                  <c:v>156.703033</c:v>
                </c:pt>
                <c:pt idx="2710">
                  <c:v>156.750046</c:v>
                </c:pt>
                <c:pt idx="2711">
                  <c:v>156.79879800000001</c:v>
                </c:pt>
                <c:pt idx="2712">
                  <c:v>156.84741199999999</c:v>
                </c:pt>
                <c:pt idx="2713">
                  <c:v>156.89505</c:v>
                </c:pt>
                <c:pt idx="2714">
                  <c:v>156.941925</c:v>
                </c:pt>
                <c:pt idx="2715">
                  <c:v>156.989822</c:v>
                </c:pt>
                <c:pt idx="2716">
                  <c:v>157.03813199999999</c:v>
                </c:pt>
                <c:pt idx="2717">
                  <c:v>157.088562</c:v>
                </c:pt>
                <c:pt idx="2718">
                  <c:v>157.13986199999999</c:v>
                </c:pt>
                <c:pt idx="2719">
                  <c:v>157.19172699999999</c:v>
                </c:pt>
                <c:pt idx="2720">
                  <c:v>157.24496500000001</c:v>
                </c:pt>
                <c:pt idx="2721">
                  <c:v>157.297089</c:v>
                </c:pt>
                <c:pt idx="2722">
                  <c:v>157.34963999999999</c:v>
                </c:pt>
                <c:pt idx="2723">
                  <c:v>157.40188599999999</c:v>
                </c:pt>
                <c:pt idx="2724">
                  <c:v>157.452438</c:v>
                </c:pt>
                <c:pt idx="2725">
                  <c:v>157.50192300000001</c:v>
                </c:pt>
                <c:pt idx="2726">
                  <c:v>157.55055200000001</c:v>
                </c:pt>
                <c:pt idx="2727">
                  <c:v>157.597443</c:v>
                </c:pt>
                <c:pt idx="2728">
                  <c:v>157.64726300000001</c:v>
                </c:pt>
                <c:pt idx="2729">
                  <c:v>157.69709800000001</c:v>
                </c:pt>
                <c:pt idx="2730">
                  <c:v>157.74838299999999</c:v>
                </c:pt>
                <c:pt idx="2731">
                  <c:v>157.79982000000001</c:v>
                </c:pt>
                <c:pt idx="2732">
                  <c:v>157.85386700000001</c:v>
                </c:pt>
                <c:pt idx="2733">
                  <c:v>157.908661</c:v>
                </c:pt>
                <c:pt idx="2734">
                  <c:v>157.96485899999999</c:v>
                </c:pt>
                <c:pt idx="2735">
                  <c:v>158.019531</c:v>
                </c:pt>
                <c:pt idx="2736">
                  <c:v>158.07182299999999</c:v>
                </c:pt>
                <c:pt idx="2737">
                  <c:v>158.122986</c:v>
                </c:pt>
                <c:pt idx="2738">
                  <c:v>158.17013600000001</c:v>
                </c:pt>
                <c:pt idx="2739">
                  <c:v>158.21650700000001</c:v>
                </c:pt>
                <c:pt idx="2740">
                  <c:v>158.25976600000001</c:v>
                </c:pt>
                <c:pt idx="2741">
                  <c:v>158.3004</c:v>
                </c:pt>
                <c:pt idx="2742">
                  <c:v>158.34060700000001</c:v>
                </c:pt>
                <c:pt idx="2743">
                  <c:v>158.38107299999999</c:v>
                </c:pt>
                <c:pt idx="2744">
                  <c:v>158.42330899999999</c:v>
                </c:pt>
                <c:pt idx="2745">
                  <c:v>158.46684300000001</c:v>
                </c:pt>
                <c:pt idx="2746">
                  <c:v>158.51216099999999</c:v>
                </c:pt>
                <c:pt idx="2747">
                  <c:v>158.56021100000001</c:v>
                </c:pt>
                <c:pt idx="2748">
                  <c:v>158.608734</c:v>
                </c:pt>
                <c:pt idx="2749">
                  <c:v>158.65919500000001</c:v>
                </c:pt>
                <c:pt idx="2750">
                  <c:v>158.71298200000001</c:v>
                </c:pt>
                <c:pt idx="2751">
                  <c:v>158.764984</c:v>
                </c:pt>
                <c:pt idx="2752">
                  <c:v>158.81832900000001</c:v>
                </c:pt>
                <c:pt idx="2753">
                  <c:v>158.87101799999999</c:v>
                </c:pt>
                <c:pt idx="2754">
                  <c:v>158.925217</c:v>
                </c:pt>
                <c:pt idx="2755">
                  <c:v>158.97934000000001</c:v>
                </c:pt>
                <c:pt idx="2756">
                  <c:v>159.03161600000001</c:v>
                </c:pt>
                <c:pt idx="2757">
                  <c:v>159.08358799999999</c:v>
                </c:pt>
                <c:pt idx="2758">
                  <c:v>159.13327000000001</c:v>
                </c:pt>
                <c:pt idx="2759">
                  <c:v>159.18258700000001</c:v>
                </c:pt>
                <c:pt idx="2760">
                  <c:v>159.23220800000001</c:v>
                </c:pt>
                <c:pt idx="2761">
                  <c:v>159.28123500000001</c:v>
                </c:pt>
                <c:pt idx="2762">
                  <c:v>159.32882699999999</c:v>
                </c:pt>
                <c:pt idx="2763">
                  <c:v>159.376541</c:v>
                </c:pt>
                <c:pt idx="2764">
                  <c:v>159.424927</c:v>
                </c:pt>
                <c:pt idx="2765">
                  <c:v>159.472351</c:v>
                </c:pt>
                <c:pt idx="2766">
                  <c:v>159.52224699999999</c:v>
                </c:pt>
                <c:pt idx="2767">
                  <c:v>159.572586</c:v>
                </c:pt>
                <c:pt idx="2768">
                  <c:v>159.622818</c:v>
                </c:pt>
                <c:pt idx="2769">
                  <c:v>159.674713</c:v>
                </c:pt>
                <c:pt idx="2770">
                  <c:v>159.72740200000001</c:v>
                </c:pt>
                <c:pt idx="2771">
                  <c:v>159.78123500000001</c:v>
                </c:pt>
                <c:pt idx="2772">
                  <c:v>159.83421300000001</c:v>
                </c:pt>
                <c:pt idx="2773">
                  <c:v>159.88774100000001</c:v>
                </c:pt>
                <c:pt idx="2774">
                  <c:v>159.942474</c:v>
                </c:pt>
                <c:pt idx="2775">
                  <c:v>159.996002</c:v>
                </c:pt>
                <c:pt idx="2776">
                  <c:v>160.049194</c:v>
                </c:pt>
                <c:pt idx="2777">
                  <c:v>160.10285999999999</c:v>
                </c:pt>
                <c:pt idx="2778">
                  <c:v>160.156036</c:v>
                </c:pt>
                <c:pt idx="2779">
                  <c:v>160.20654300000001</c:v>
                </c:pt>
                <c:pt idx="2780">
                  <c:v>160.255707</c:v>
                </c:pt>
                <c:pt idx="2781">
                  <c:v>160.30403100000001</c:v>
                </c:pt>
                <c:pt idx="2782">
                  <c:v>160.34977699999999</c:v>
                </c:pt>
                <c:pt idx="2783">
                  <c:v>160.397415</c:v>
                </c:pt>
                <c:pt idx="2784">
                  <c:v>160.443085</c:v>
                </c:pt>
                <c:pt idx="2785">
                  <c:v>160.48748800000001</c:v>
                </c:pt>
                <c:pt idx="2786">
                  <c:v>160.533615</c:v>
                </c:pt>
                <c:pt idx="2787">
                  <c:v>160.579712</c:v>
                </c:pt>
                <c:pt idx="2788">
                  <c:v>160.627396</c:v>
                </c:pt>
                <c:pt idx="2789">
                  <c:v>160.67494199999999</c:v>
                </c:pt>
                <c:pt idx="2790">
                  <c:v>160.72392300000001</c:v>
                </c:pt>
                <c:pt idx="2791">
                  <c:v>160.776611</c:v>
                </c:pt>
                <c:pt idx="2792">
                  <c:v>160.829804</c:v>
                </c:pt>
                <c:pt idx="2793">
                  <c:v>160.885986</c:v>
                </c:pt>
                <c:pt idx="2794">
                  <c:v>160.94284099999999</c:v>
                </c:pt>
                <c:pt idx="2795">
                  <c:v>161.00027499999999</c:v>
                </c:pt>
                <c:pt idx="2796">
                  <c:v>161.05667099999999</c:v>
                </c:pt>
                <c:pt idx="2797">
                  <c:v>161.11213699999999</c:v>
                </c:pt>
                <c:pt idx="2798">
                  <c:v>161.16606100000001</c:v>
                </c:pt>
                <c:pt idx="2799">
                  <c:v>161.218796</c:v>
                </c:pt>
                <c:pt idx="2800">
                  <c:v>161.26847799999999</c:v>
                </c:pt>
                <c:pt idx="2801">
                  <c:v>161.31680299999999</c:v>
                </c:pt>
                <c:pt idx="2802">
                  <c:v>161.36245700000001</c:v>
                </c:pt>
                <c:pt idx="2803">
                  <c:v>161.407623</c:v>
                </c:pt>
                <c:pt idx="2804">
                  <c:v>161.45309499999999</c:v>
                </c:pt>
                <c:pt idx="2805">
                  <c:v>161.496216</c:v>
                </c:pt>
                <c:pt idx="2806">
                  <c:v>161.54049699999999</c:v>
                </c:pt>
                <c:pt idx="2807">
                  <c:v>161.58532700000001</c:v>
                </c:pt>
                <c:pt idx="2808">
                  <c:v>161.63298</c:v>
                </c:pt>
                <c:pt idx="2809">
                  <c:v>161.68185399999999</c:v>
                </c:pt>
                <c:pt idx="2810">
                  <c:v>161.730988</c:v>
                </c:pt>
                <c:pt idx="2811">
                  <c:v>161.77908300000001</c:v>
                </c:pt>
                <c:pt idx="2812">
                  <c:v>161.827911</c:v>
                </c:pt>
                <c:pt idx="2813">
                  <c:v>161.87600699999999</c:v>
                </c:pt>
                <c:pt idx="2814">
                  <c:v>161.92382799999999</c:v>
                </c:pt>
                <c:pt idx="2815">
                  <c:v>161.969955</c:v>
                </c:pt>
                <c:pt idx="2816">
                  <c:v>162.015533</c:v>
                </c:pt>
                <c:pt idx="2817">
                  <c:v>162.06242399999999</c:v>
                </c:pt>
                <c:pt idx="2818">
                  <c:v>162.110275</c:v>
                </c:pt>
                <c:pt idx="2819">
                  <c:v>162.15786700000001</c:v>
                </c:pt>
                <c:pt idx="2820">
                  <c:v>162.207596</c:v>
                </c:pt>
                <c:pt idx="2821">
                  <c:v>162.25985700000001</c:v>
                </c:pt>
                <c:pt idx="2822">
                  <c:v>162.310822</c:v>
                </c:pt>
                <c:pt idx="2823">
                  <c:v>162.36412100000001</c:v>
                </c:pt>
                <c:pt idx="2824">
                  <c:v>162.417877</c:v>
                </c:pt>
                <c:pt idx="2825">
                  <c:v>162.47279399999999</c:v>
                </c:pt>
                <c:pt idx="2826">
                  <c:v>162.52737400000001</c:v>
                </c:pt>
                <c:pt idx="2827">
                  <c:v>162.58100899999999</c:v>
                </c:pt>
                <c:pt idx="2828">
                  <c:v>162.63211100000001</c:v>
                </c:pt>
                <c:pt idx="2829">
                  <c:v>162.683807</c:v>
                </c:pt>
                <c:pt idx="2830">
                  <c:v>162.73371900000001</c:v>
                </c:pt>
                <c:pt idx="2831">
                  <c:v>162.78329500000001</c:v>
                </c:pt>
                <c:pt idx="2832">
                  <c:v>162.834045</c:v>
                </c:pt>
                <c:pt idx="2833">
                  <c:v>162.88343800000001</c:v>
                </c:pt>
                <c:pt idx="2834">
                  <c:v>162.93426500000001</c:v>
                </c:pt>
                <c:pt idx="2835">
                  <c:v>162.98757900000001</c:v>
                </c:pt>
                <c:pt idx="2836">
                  <c:v>163.040268</c:v>
                </c:pt>
                <c:pt idx="2837">
                  <c:v>163.09579500000001</c:v>
                </c:pt>
                <c:pt idx="2838">
                  <c:v>163.14956699999999</c:v>
                </c:pt>
                <c:pt idx="2839">
                  <c:v>163.20159899999999</c:v>
                </c:pt>
                <c:pt idx="2840">
                  <c:v>163.253128</c:v>
                </c:pt>
                <c:pt idx="2841">
                  <c:v>163.30247499999999</c:v>
                </c:pt>
                <c:pt idx="2842">
                  <c:v>163.35188299999999</c:v>
                </c:pt>
                <c:pt idx="2843">
                  <c:v>163.400665</c:v>
                </c:pt>
                <c:pt idx="2844">
                  <c:v>163.44842499999999</c:v>
                </c:pt>
                <c:pt idx="2845">
                  <c:v>163.49664300000001</c:v>
                </c:pt>
                <c:pt idx="2846">
                  <c:v>163.54714999999999</c:v>
                </c:pt>
                <c:pt idx="2847">
                  <c:v>163.59909099999999</c:v>
                </c:pt>
                <c:pt idx="2848">
                  <c:v>163.65411399999999</c:v>
                </c:pt>
                <c:pt idx="2849">
                  <c:v>163.71014400000001</c:v>
                </c:pt>
                <c:pt idx="2850">
                  <c:v>163.765671</c:v>
                </c:pt>
                <c:pt idx="2851">
                  <c:v>163.820694</c:v>
                </c:pt>
                <c:pt idx="2852">
                  <c:v>163.874908</c:v>
                </c:pt>
                <c:pt idx="2853">
                  <c:v>163.92659</c:v>
                </c:pt>
                <c:pt idx="2854">
                  <c:v>163.97541799999999</c:v>
                </c:pt>
                <c:pt idx="2855">
                  <c:v>164.02200300000001</c:v>
                </c:pt>
                <c:pt idx="2856">
                  <c:v>164.06559799999999</c:v>
                </c:pt>
                <c:pt idx="2857">
                  <c:v>164.109039</c:v>
                </c:pt>
                <c:pt idx="2858">
                  <c:v>164.152344</c:v>
                </c:pt>
                <c:pt idx="2859">
                  <c:v>164.19598400000001</c:v>
                </c:pt>
                <c:pt idx="2860">
                  <c:v>164.24105800000001</c:v>
                </c:pt>
                <c:pt idx="2861">
                  <c:v>164.28739899999999</c:v>
                </c:pt>
                <c:pt idx="2862">
                  <c:v>164.334305</c:v>
                </c:pt>
                <c:pt idx="2863">
                  <c:v>164.383331</c:v>
                </c:pt>
                <c:pt idx="2864">
                  <c:v>164.43283099999999</c:v>
                </c:pt>
                <c:pt idx="2865">
                  <c:v>164.48556500000001</c:v>
                </c:pt>
                <c:pt idx="2866">
                  <c:v>164.54006999999999</c:v>
                </c:pt>
                <c:pt idx="2867">
                  <c:v>164.59433000000001</c:v>
                </c:pt>
                <c:pt idx="2868">
                  <c:v>164.64975000000001</c:v>
                </c:pt>
                <c:pt idx="2869">
                  <c:v>164.707672</c:v>
                </c:pt>
                <c:pt idx="2870">
                  <c:v>164.76748699999999</c:v>
                </c:pt>
                <c:pt idx="2871">
                  <c:v>164.82547</c:v>
                </c:pt>
                <c:pt idx="2872">
                  <c:v>164.88270600000001</c:v>
                </c:pt>
                <c:pt idx="2873">
                  <c:v>164.93798799999999</c:v>
                </c:pt>
                <c:pt idx="2874">
                  <c:v>164.992828</c:v>
                </c:pt>
                <c:pt idx="2875">
                  <c:v>165.045074</c:v>
                </c:pt>
                <c:pt idx="2876">
                  <c:v>165.093964</c:v>
                </c:pt>
                <c:pt idx="2877">
                  <c:v>165.13711599999999</c:v>
                </c:pt>
                <c:pt idx="2878">
                  <c:v>165.17865</c:v>
                </c:pt>
                <c:pt idx="2879">
                  <c:v>165.21781899999999</c:v>
                </c:pt>
                <c:pt idx="2880">
                  <c:v>165.25708</c:v>
                </c:pt>
                <c:pt idx="2881">
                  <c:v>165.297302</c:v>
                </c:pt>
                <c:pt idx="2882">
                  <c:v>165.33854700000001</c:v>
                </c:pt>
                <c:pt idx="2883">
                  <c:v>165.38121000000001</c:v>
                </c:pt>
                <c:pt idx="2884">
                  <c:v>165.424927</c:v>
                </c:pt>
                <c:pt idx="2885">
                  <c:v>165.472092</c:v>
                </c:pt>
                <c:pt idx="2886">
                  <c:v>165.52404799999999</c:v>
                </c:pt>
                <c:pt idx="2887">
                  <c:v>165.576324</c:v>
                </c:pt>
                <c:pt idx="2888">
                  <c:v>165.63050799999999</c:v>
                </c:pt>
                <c:pt idx="2889">
                  <c:v>165.686859</c:v>
                </c:pt>
                <c:pt idx="2890">
                  <c:v>165.74369799999999</c:v>
                </c:pt>
                <c:pt idx="2891">
                  <c:v>165.80471800000001</c:v>
                </c:pt>
                <c:pt idx="2892">
                  <c:v>165.86556999999999</c:v>
                </c:pt>
                <c:pt idx="2893">
                  <c:v>165.92536899999999</c:v>
                </c:pt>
                <c:pt idx="2894">
                  <c:v>165.98275799999999</c:v>
                </c:pt>
                <c:pt idx="2895">
                  <c:v>166.03872699999999</c:v>
                </c:pt>
                <c:pt idx="2896">
                  <c:v>166.092682</c:v>
                </c:pt>
                <c:pt idx="2897">
                  <c:v>166.14681999999999</c:v>
                </c:pt>
                <c:pt idx="2898">
                  <c:v>166.19695999999999</c:v>
                </c:pt>
                <c:pt idx="2899">
                  <c:v>166.24449200000001</c:v>
                </c:pt>
                <c:pt idx="2900">
                  <c:v>166.29078699999999</c:v>
                </c:pt>
                <c:pt idx="2901">
                  <c:v>166.333527</c:v>
                </c:pt>
                <c:pt idx="2902">
                  <c:v>166.376679</c:v>
                </c:pt>
                <c:pt idx="2903">
                  <c:v>166.42108200000001</c:v>
                </c:pt>
                <c:pt idx="2904">
                  <c:v>166.46487400000001</c:v>
                </c:pt>
                <c:pt idx="2905">
                  <c:v>166.51101700000001</c:v>
                </c:pt>
                <c:pt idx="2906">
                  <c:v>166.55862400000001</c:v>
                </c:pt>
                <c:pt idx="2907">
                  <c:v>166.606033</c:v>
                </c:pt>
                <c:pt idx="2908">
                  <c:v>166.65742499999999</c:v>
                </c:pt>
                <c:pt idx="2909">
                  <c:v>166.70884699999999</c:v>
                </c:pt>
                <c:pt idx="2910">
                  <c:v>166.75894199999999</c:v>
                </c:pt>
                <c:pt idx="2911">
                  <c:v>166.80718999999999</c:v>
                </c:pt>
                <c:pt idx="2912">
                  <c:v>166.856064</c:v>
                </c:pt>
                <c:pt idx="2913">
                  <c:v>166.90635700000001</c:v>
                </c:pt>
                <c:pt idx="2914">
                  <c:v>166.95864900000001</c:v>
                </c:pt>
                <c:pt idx="2915">
                  <c:v>167.01095599999999</c:v>
                </c:pt>
                <c:pt idx="2916">
                  <c:v>167.06556699999999</c:v>
                </c:pt>
                <c:pt idx="2917">
                  <c:v>167.12269599999999</c:v>
                </c:pt>
                <c:pt idx="2918">
                  <c:v>167.17941300000001</c:v>
                </c:pt>
                <c:pt idx="2919">
                  <c:v>167.236694</c:v>
                </c:pt>
                <c:pt idx="2920">
                  <c:v>167.29302999999999</c:v>
                </c:pt>
                <c:pt idx="2921">
                  <c:v>167.347748</c:v>
                </c:pt>
                <c:pt idx="2922">
                  <c:v>167.40017700000001</c:v>
                </c:pt>
                <c:pt idx="2923">
                  <c:v>167.449387</c:v>
                </c:pt>
                <c:pt idx="2924">
                  <c:v>167.497467</c:v>
                </c:pt>
                <c:pt idx="2925">
                  <c:v>167.54269400000001</c:v>
                </c:pt>
                <c:pt idx="2926">
                  <c:v>167.584473</c:v>
                </c:pt>
                <c:pt idx="2927">
                  <c:v>167.624618</c:v>
                </c:pt>
                <c:pt idx="2928">
                  <c:v>167.66233800000001</c:v>
                </c:pt>
                <c:pt idx="2929">
                  <c:v>167.703125</c:v>
                </c:pt>
                <c:pt idx="2930">
                  <c:v>167.74697900000001</c:v>
                </c:pt>
                <c:pt idx="2931">
                  <c:v>167.78952000000001</c:v>
                </c:pt>
                <c:pt idx="2932">
                  <c:v>167.836533</c:v>
                </c:pt>
                <c:pt idx="2933">
                  <c:v>167.887451</c:v>
                </c:pt>
                <c:pt idx="2934">
                  <c:v>167.942093</c:v>
                </c:pt>
                <c:pt idx="2935">
                  <c:v>168.000214</c:v>
                </c:pt>
                <c:pt idx="2936">
                  <c:v>168.058807</c:v>
                </c:pt>
                <c:pt idx="2937">
                  <c:v>168.12112400000001</c:v>
                </c:pt>
                <c:pt idx="2938">
                  <c:v>168.18405200000001</c:v>
                </c:pt>
                <c:pt idx="2939">
                  <c:v>168.24606299999999</c:v>
                </c:pt>
                <c:pt idx="2940">
                  <c:v>168.306366</c:v>
                </c:pt>
                <c:pt idx="2941">
                  <c:v>168.36630299999999</c:v>
                </c:pt>
                <c:pt idx="2942">
                  <c:v>168.42105100000001</c:v>
                </c:pt>
                <c:pt idx="2943">
                  <c:v>168.47197</c:v>
                </c:pt>
                <c:pt idx="2944">
                  <c:v>168.51925700000001</c:v>
                </c:pt>
                <c:pt idx="2945">
                  <c:v>168.56094400000001</c:v>
                </c:pt>
                <c:pt idx="2946">
                  <c:v>168.60202000000001</c:v>
                </c:pt>
                <c:pt idx="2947">
                  <c:v>168.64262400000001</c:v>
                </c:pt>
                <c:pt idx="2948">
                  <c:v>168.68095400000001</c:v>
                </c:pt>
                <c:pt idx="2949">
                  <c:v>168.72276299999999</c:v>
                </c:pt>
                <c:pt idx="2950">
                  <c:v>168.766998</c:v>
                </c:pt>
                <c:pt idx="2951">
                  <c:v>168.81437700000001</c:v>
                </c:pt>
                <c:pt idx="2952">
                  <c:v>168.865433</c:v>
                </c:pt>
                <c:pt idx="2953">
                  <c:v>168.916763</c:v>
                </c:pt>
                <c:pt idx="2954">
                  <c:v>168.97103899999999</c:v>
                </c:pt>
                <c:pt idx="2955">
                  <c:v>169.024383</c:v>
                </c:pt>
                <c:pt idx="2956">
                  <c:v>169.076752</c:v>
                </c:pt>
                <c:pt idx="2957">
                  <c:v>169.12809799999999</c:v>
                </c:pt>
                <c:pt idx="2958">
                  <c:v>169.17828399999999</c:v>
                </c:pt>
                <c:pt idx="2959">
                  <c:v>169.22624200000001</c:v>
                </c:pt>
                <c:pt idx="2960">
                  <c:v>169.27420000000001</c:v>
                </c:pt>
                <c:pt idx="2961">
                  <c:v>169.32183800000001</c:v>
                </c:pt>
                <c:pt idx="2962">
                  <c:v>169.36871300000001</c:v>
                </c:pt>
                <c:pt idx="2963">
                  <c:v>169.41902200000001</c:v>
                </c:pt>
                <c:pt idx="2964">
                  <c:v>169.470032</c:v>
                </c:pt>
                <c:pt idx="2965">
                  <c:v>169.52023299999999</c:v>
                </c:pt>
                <c:pt idx="2966">
                  <c:v>169.572754</c:v>
                </c:pt>
                <c:pt idx="2967">
                  <c:v>169.62626700000001</c:v>
                </c:pt>
                <c:pt idx="2968">
                  <c:v>169.681061</c:v>
                </c:pt>
                <c:pt idx="2969">
                  <c:v>169.73429899999999</c:v>
                </c:pt>
                <c:pt idx="2970">
                  <c:v>169.787048</c:v>
                </c:pt>
                <c:pt idx="2971">
                  <c:v>169.83956900000001</c:v>
                </c:pt>
                <c:pt idx="2972">
                  <c:v>169.89051799999999</c:v>
                </c:pt>
                <c:pt idx="2973">
                  <c:v>169.94155900000001</c:v>
                </c:pt>
                <c:pt idx="2974">
                  <c:v>169.99169900000001</c:v>
                </c:pt>
                <c:pt idx="2975">
                  <c:v>170.04174800000001</c:v>
                </c:pt>
                <c:pt idx="2976">
                  <c:v>170.089508</c:v>
                </c:pt>
                <c:pt idx="2977">
                  <c:v>170.137238</c:v>
                </c:pt>
                <c:pt idx="2978">
                  <c:v>170.18663000000001</c:v>
                </c:pt>
                <c:pt idx="2979">
                  <c:v>170.23402400000001</c:v>
                </c:pt>
                <c:pt idx="2980">
                  <c:v>170.28248600000001</c:v>
                </c:pt>
                <c:pt idx="2981">
                  <c:v>170.33047500000001</c:v>
                </c:pt>
                <c:pt idx="2982">
                  <c:v>170.37699900000001</c:v>
                </c:pt>
                <c:pt idx="2983">
                  <c:v>170.425095</c:v>
                </c:pt>
                <c:pt idx="2984">
                  <c:v>170.472702</c:v>
                </c:pt>
                <c:pt idx="2985">
                  <c:v>170.52177399999999</c:v>
                </c:pt>
                <c:pt idx="2986">
                  <c:v>170.56991600000001</c:v>
                </c:pt>
                <c:pt idx="2987">
                  <c:v>170.617065</c:v>
                </c:pt>
                <c:pt idx="2988">
                  <c:v>170.664063</c:v>
                </c:pt>
                <c:pt idx="2989">
                  <c:v>170.70959500000001</c:v>
                </c:pt>
                <c:pt idx="2990">
                  <c:v>170.756561</c:v>
                </c:pt>
                <c:pt idx="2991">
                  <c:v>170.803696</c:v>
                </c:pt>
                <c:pt idx="2992">
                  <c:v>170.85079999999999</c:v>
                </c:pt>
                <c:pt idx="2993">
                  <c:v>170.89750699999999</c:v>
                </c:pt>
                <c:pt idx="2994">
                  <c:v>170.94592299999999</c:v>
                </c:pt>
                <c:pt idx="2995">
                  <c:v>170.99517800000001</c:v>
                </c:pt>
                <c:pt idx="2996">
                  <c:v>171.04684499999999</c:v>
                </c:pt>
                <c:pt idx="2997">
                  <c:v>171.09849600000001</c:v>
                </c:pt>
                <c:pt idx="2998">
                  <c:v>171.151062</c:v>
                </c:pt>
                <c:pt idx="2999">
                  <c:v>171.20263700000001</c:v>
                </c:pt>
                <c:pt idx="3000">
                  <c:v>171.25448600000001</c:v>
                </c:pt>
                <c:pt idx="3001">
                  <c:v>171.307221</c:v>
                </c:pt>
                <c:pt idx="3002">
                  <c:v>171.35701</c:v>
                </c:pt>
                <c:pt idx="3003">
                  <c:v>171.40661600000001</c:v>
                </c:pt>
                <c:pt idx="3004">
                  <c:v>171.45463599999999</c:v>
                </c:pt>
                <c:pt idx="3005">
                  <c:v>171.50277700000001</c:v>
                </c:pt>
                <c:pt idx="3006">
                  <c:v>171.55079699999999</c:v>
                </c:pt>
                <c:pt idx="3007">
                  <c:v>171.59916699999999</c:v>
                </c:pt>
                <c:pt idx="3008">
                  <c:v>171.64709500000001</c:v>
                </c:pt>
                <c:pt idx="3009">
                  <c:v>171.69708299999999</c:v>
                </c:pt>
                <c:pt idx="3010">
                  <c:v>171.74778800000001</c:v>
                </c:pt>
                <c:pt idx="3011">
                  <c:v>171.80046100000001</c:v>
                </c:pt>
                <c:pt idx="3012">
                  <c:v>171.85591099999999</c:v>
                </c:pt>
                <c:pt idx="3013">
                  <c:v>171.91095000000001</c:v>
                </c:pt>
                <c:pt idx="3014">
                  <c:v>171.96688800000001</c:v>
                </c:pt>
                <c:pt idx="3015">
                  <c:v>172.021759</c:v>
                </c:pt>
                <c:pt idx="3016">
                  <c:v>172.073654</c:v>
                </c:pt>
                <c:pt idx="3017">
                  <c:v>172.12609900000001</c:v>
                </c:pt>
                <c:pt idx="3018">
                  <c:v>172.17541499999999</c:v>
                </c:pt>
                <c:pt idx="3019">
                  <c:v>172.22268700000001</c:v>
                </c:pt>
                <c:pt idx="3020">
                  <c:v>172.26971399999999</c:v>
                </c:pt>
                <c:pt idx="3021">
                  <c:v>172.31572</c:v>
                </c:pt>
                <c:pt idx="3022">
                  <c:v>172.36373900000001</c:v>
                </c:pt>
                <c:pt idx="3023">
                  <c:v>172.41284200000001</c:v>
                </c:pt>
                <c:pt idx="3024">
                  <c:v>172.46173099999999</c:v>
                </c:pt>
                <c:pt idx="3025">
                  <c:v>172.51293999999999</c:v>
                </c:pt>
                <c:pt idx="3026">
                  <c:v>172.56658899999999</c:v>
                </c:pt>
                <c:pt idx="3027">
                  <c:v>172.62043800000001</c:v>
                </c:pt>
                <c:pt idx="3028">
                  <c:v>172.67564400000001</c:v>
                </c:pt>
                <c:pt idx="3029">
                  <c:v>172.73208600000001</c:v>
                </c:pt>
                <c:pt idx="3030">
                  <c:v>172.78701799999999</c:v>
                </c:pt>
                <c:pt idx="3031">
                  <c:v>172.841522</c:v>
                </c:pt>
                <c:pt idx="3032">
                  <c:v>172.89482100000001</c:v>
                </c:pt>
                <c:pt idx="3033">
                  <c:v>172.94601399999999</c:v>
                </c:pt>
                <c:pt idx="3034">
                  <c:v>172.997681</c:v>
                </c:pt>
                <c:pt idx="3035">
                  <c:v>173.04707300000001</c:v>
                </c:pt>
                <c:pt idx="3036">
                  <c:v>173.09515400000001</c:v>
                </c:pt>
                <c:pt idx="3037">
                  <c:v>173.14395099999999</c:v>
                </c:pt>
                <c:pt idx="3038">
                  <c:v>173.19122300000001</c:v>
                </c:pt>
                <c:pt idx="3039">
                  <c:v>173.238876</c:v>
                </c:pt>
                <c:pt idx="3040">
                  <c:v>173.286575</c:v>
                </c:pt>
                <c:pt idx="3041">
                  <c:v>173.33317600000001</c:v>
                </c:pt>
                <c:pt idx="3042">
                  <c:v>173.37789900000001</c:v>
                </c:pt>
                <c:pt idx="3043">
                  <c:v>173.42288199999999</c:v>
                </c:pt>
                <c:pt idx="3044">
                  <c:v>173.46568300000001</c:v>
                </c:pt>
                <c:pt idx="3045">
                  <c:v>173.50877399999999</c:v>
                </c:pt>
                <c:pt idx="3046">
                  <c:v>173.550263</c:v>
                </c:pt>
                <c:pt idx="3047">
                  <c:v>173.590439</c:v>
                </c:pt>
                <c:pt idx="3048">
                  <c:v>173.632385</c:v>
                </c:pt>
                <c:pt idx="3049">
                  <c:v>173.67666600000001</c:v>
                </c:pt>
                <c:pt idx="3050">
                  <c:v>173.72306800000001</c:v>
                </c:pt>
                <c:pt idx="3051">
                  <c:v>173.77023299999999</c:v>
                </c:pt>
                <c:pt idx="3052">
                  <c:v>173.82063299999999</c:v>
                </c:pt>
                <c:pt idx="3053">
                  <c:v>173.87174999999999</c:v>
                </c:pt>
                <c:pt idx="3054">
                  <c:v>173.92607100000001</c:v>
                </c:pt>
                <c:pt idx="3055">
                  <c:v>173.981674</c:v>
                </c:pt>
                <c:pt idx="3056">
                  <c:v>174.037689</c:v>
                </c:pt>
                <c:pt idx="3057">
                  <c:v>174.09170499999999</c:v>
                </c:pt>
                <c:pt idx="3058">
                  <c:v>174.145813</c:v>
                </c:pt>
                <c:pt idx="3059">
                  <c:v>174.19860800000001</c:v>
                </c:pt>
                <c:pt idx="3060">
                  <c:v>174.25161700000001</c:v>
                </c:pt>
                <c:pt idx="3061">
                  <c:v>174.302536</c:v>
                </c:pt>
                <c:pt idx="3062">
                  <c:v>174.35101299999999</c:v>
                </c:pt>
                <c:pt idx="3063">
                  <c:v>174.39987199999999</c:v>
                </c:pt>
                <c:pt idx="3064">
                  <c:v>174.44821200000001</c:v>
                </c:pt>
                <c:pt idx="3065">
                  <c:v>174.49707000000001</c:v>
                </c:pt>
                <c:pt idx="3066">
                  <c:v>174.54567</c:v>
                </c:pt>
                <c:pt idx="3067">
                  <c:v>174.594559</c:v>
                </c:pt>
                <c:pt idx="3068">
                  <c:v>174.64399700000001</c:v>
                </c:pt>
                <c:pt idx="3069">
                  <c:v>174.693558</c:v>
                </c:pt>
                <c:pt idx="3070">
                  <c:v>174.74217200000001</c:v>
                </c:pt>
                <c:pt idx="3071">
                  <c:v>174.79177899999999</c:v>
                </c:pt>
                <c:pt idx="3072">
                  <c:v>174.84204099999999</c:v>
                </c:pt>
                <c:pt idx="3073">
                  <c:v>174.89215100000001</c:v>
                </c:pt>
                <c:pt idx="3074">
                  <c:v>174.940292</c:v>
                </c:pt>
                <c:pt idx="3075">
                  <c:v>174.99046300000001</c:v>
                </c:pt>
                <c:pt idx="3076">
                  <c:v>175.041</c:v>
                </c:pt>
                <c:pt idx="3077">
                  <c:v>175.092758</c:v>
                </c:pt>
                <c:pt idx="3078">
                  <c:v>175.14370700000001</c:v>
                </c:pt>
                <c:pt idx="3079">
                  <c:v>175.193558</c:v>
                </c:pt>
                <c:pt idx="3080">
                  <c:v>175.245453</c:v>
                </c:pt>
                <c:pt idx="3081">
                  <c:v>175.29605100000001</c:v>
                </c:pt>
                <c:pt idx="3082">
                  <c:v>175.34657300000001</c:v>
                </c:pt>
                <c:pt idx="3083">
                  <c:v>175.39859000000001</c:v>
                </c:pt>
                <c:pt idx="3084">
                  <c:v>175.44949299999999</c:v>
                </c:pt>
                <c:pt idx="3085">
                  <c:v>175.50119000000001</c:v>
                </c:pt>
                <c:pt idx="3086">
                  <c:v>175.55282600000001</c:v>
                </c:pt>
                <c:pt idx="3087">
                  <c:v>175.60287500000001</c:v>
                </c:pt>
                <c:pt idx="3088">
                  <c:v>175.65568500000001</c:v>
                </c:pt>
                <c:pt idx="3089">
                  <c:v>175.70817600000001</c:v>
                </c:pt>
                <c:pt idx="3090">
                  <c:v>175.75843800000001</c:v>
                </c:pt>
                <c:pt idx="3091">
                  <c:v>175.807739</c:v>
                </c:pt>
                <c:pt idx="3092">
                  <c:v>175.858688</c:v>
                </c:pt>
                <c:pt idx="3093">
                  <c:v>175.90950000000001</c:v>
                </c:pt>
                <c:pt idx="3094">
                  <c:v>175.961624</c:v>
                </c:pt>
                <c:pt idx="3095">
                  <c:v>176.01246599999999</c:v>
                </c:pt>
                <c:pt idx="3096">
                  <c:v>176.06372099999999</c:v>
                </c:pt>
                <c:pt idx="3097">
                  <c:v>176.11660800000001</c:v>
                </c:pt>
                <c:pt idx="3098">
                  <c:v>176.16757200000001</c:v>
                </c:pt>
                <c:pt idx="3099">
                  <c:v>176.21992499999999</c:v>
                </c:pt>
                <c:pt idx="3100">
                  <c:v>176.273224</c:v>
                </c:pt>
                <c:pt idx="3101">
                  <c:v>176.32545500000001</c:v>
                </c:pt>
                <c:pt idx="3102">
                  <c:v>176.377579</c:v>
                </c:pt>
                <c:pt idx="3103">
                  <c:v>176.430252</c:v>
                </c:pt>
                <c:pt idx="3104">
                  <c:v>176.481751</c:v>
                </c:pt>
                <c:pt idx="3105">
                  <c:v>176.537598</c:v>
                </c:pt>
                <c:pt idx="3106">
                  <c:v>176.59277299999999</c:v>
                </c:pt>
                <c:pt idx="3107">
                  <c:v>176.64810199999999</c:v>
                </c:pt>
                <c:pt idx="3108">
                  <c:v>176.70262199999999</c:v>
                </c:pt>
                <c:pt idx="3109">
                  <c:v>176.75862100000001</c:v>
                </c:pt>
                <c:pt idx="3110">
                  <c:v>176.814438</c:v>
                </c:pt>
                <c:pt idx="3111">
                  <c:v>176.87114</c:v>
                </c:pt>
                <c:pt idx="3112">
                  <c:v>176.924286</c:v>
                </c:pt>
                <c:pt idx="3113">
                  <c:v>176.97584499999999</c:v>
                </c:pt>
                <c:pt idx="3114">
                  <c:v>177.02732900000001</c:v>
                </c:pt>
                <c:pt idx="3115">
                  <c:v>177.07455400000001</c:v>
                </c:pt>
                <c:pt idx="3116">
                  <c:v>177.12136799999999</c:v>
                </c:pt>
                <c:pt idx="3117">
                  <c:v>177.166901</c:v>
                </c:pt>
                <c:pt idx="3118">
                  <c:v>177.210678</c:v>
                </c:pt>
                <c:pt idx="3119">
                  <c:v>177.25337200000001</c:v>
                </c:pt>
                <c:pt idx="3120">
                  <c:v>177.295456</c:v>
                </c:pt>
                <c:pt idx="3121">
                  <c:v>177.339508</c:v>
                </c:pt>
                <c:pt idx="3122">
                  <c:v>177.385468</c:v>
                </c:pt>
                <c:pt idx="3123">
                  <c:v>177.431915</c:v>
                </c:pt>
                <c:pt idx="3124">
                  <c:v>177.478882</c:v>
                </c:pt>
                <c:pt idx="3125">
                  <c:v>177.52624499999999</c:v>
                </c:pt>
                <c:pt idx="3126">
                  <c:v>177.57711800000001</c:v>
                </c:pt>
                <c:pt idx="3127">
                  <c:v>177.63009600000001</c:v>
                </c:pt>
                <c:pt idx="3128">
                  <c:v>177.680756</c:v>
                </c:pt>
                <c:pt idx="3129">
                  <c:v>177.732269</c:v>
                </c:pt>
                <c:pt idx="3130">
                  <c:v>177.783402</c:v>
                </c:pt>
                <c:pt idx="3131">
                  <c:v>177.83543399999999</c:v>
                </c:pt>
                <c:pt idx="3132">
                  <c:v>177.88563500000001</c:v>
                </c:pt>
                <c:pt idx="3133">
                  <c:v>177.93319700000001</c:v>
                </c:pt>
                <c:pt idx="3134">
                  <c:v>177.98080400000001</c:v>
                </c:pt>
                <c:pt idx="3135">
                  <c:v>178.02600100000001</c:v>
                </c:pt>
                <c:pt idx="3136">
                  <c:v>178.07081600000001</c:v>
                </c:pt>
                <c:pt idx="3137">
                  <c:v>178.11703499999999</c:v>
                </c:pt>
                <c:pt idx="3138">
                  <c:v>178.163544</c:v>
                </c:pt>
                <c:pt idx="3139">
                  <c:v>178.209824</c:v>
                </c:pt>
                <c:pt idx="3140">
                  <c:v>178.25649999999999</c:v>
                </c:pt>
                <c:pt idx="3141">
                  <c:v>178.30410800000001</c:v>
                </c:pt>
                <c:pt idx="3142">
                  <c:v>178.35195899999999</c:v>
                </c:pt>
                <c:pt idx="3143">
                  <c:v>178.40313699999999</c:v>
                </c:pt>
                <c:pt idx="3144">
                  <c:v>178.45547500000001</c:v>
                </c:pt>
                <c:pt idx="3145">
                  <c:v>178.50770600000001</c:v>
                </c:pt>
                <c:pt idx="3146">
                  <c:v>178.562241</c:v>
                </c:pt>
                <c:pt idx="3147">
                  <c:v>178.618866</c:v>
                </c:pt>
                <c:pt idx="3148">
                  <c:v>178.67761200000001</c:v>
                </c:pt>
                <c:pt idx="3149">
                  <c:v>178.73495500000001</c:v>
                </c:pt>
                <c:pt idx="3150">
                  <c:v>178.79122899999999</c:v>
                </c:pt>
                <c:pt idx="3151">
                  <c:v>178.84678700000001</c:v>
                </c:pt>
                <c:pt idx="3152">
                  <c:v>178.90000900000001</c:v>
                </c:pt>
                <c:pt idx="3153">
                  <c:v>178.95182800000001</c:v>
                </c:pt>
                <c:pt idx="3154">
                  <c:v>179.00235000000001</c:v>
                </c:pt>
                <c:pt idx="3155">
                  <c:v>179.051636</c:v>
                </c:pt>
                <c:pt idx="3156">
                  <c:v>179.09797699999999</c:v>
                </c:pt>
                <c:pt idx="3157">
                  <c:v>179.14347799999999</c:v>
                </c:pt>
                <c:pt idx="3158">
                  <c:v>179.18919399999999</c:v>
                </c:pt>
                <c:pt idx="3159">
                  <c:v>179.23464999999999</c:v>
                </c:pt>
                <c:pt idx="3160">
                  <c:v>179.28469899999999</c:v>
                </c:pt>
                <c:pt idx="3161">
                  <c:v>179.33599899999999</c:v>
                </c:pt>
                <c:pt idx="3162">
                  <c:v>179.38743600000001</c:v>
                </c:pt>
                <c:pt idx="3163">
                  <c:v>179.44201699999999</c:v>
                </c:pt>
                <c:pt idx="3164">
                  <c:v>179.49636799999999</c:v>
                </c:pt>
                <c:pt idx="3165">
                  <c:v>179.551804</c:v>
                </c:pt>
                <c:pt idx="3166">
                  <c:v>179.60365300000001</c:v>
                </c:pt>
                <c:pt idx="3167">
                  <c:v>179.651917</c:v>
                </c:pt>
                <c:pt idx="3168">
                  <c:v>179.699524</c:v>
                </c:pt>
                <c:pt idx="3169">
                  <c:v>179.744339</c:v>
                </c:pt>
                <c:pt idx="3170">
                  <c:v>179.78887900000001</c:v>
                </c:pt>
                <c:pt idx="3171">
                  <c:v>179.83201600000001</c:v>
                </c:pt>
                <c:pt idx="3172">
                  <c:v>179.87439000000001</c:v>
                </c:pt>
                <c:pt idx="3173">
                  <c:v>179.916382</c:v>
                </c:pt>
                <c:pt idx="3174">
                  <c:v>179.95997600000001</c:v>
                </c:pt>
                <c:pt idx="3175">
                  <c:v>180.004425</c:v>
                </c:pt>
                <c:pt idx="3176">
                  <c:v>180.05200199999999</c:v>
                </c:pt>
                <c:pt idx="3177">
                  <c:v>180.10012800000001</c:v>
                </c:pt>
                <c:pt idx="3178">
                  <c:v>180.150192</c:v>
                </c:pt>
                <c:pt idx="3179">
                  <c:v>180.19970699999999</c:v>
                </c:pt>
                <c:pt idx="3180">
                  <c:v>180.250137</c:v>
                </c:pt>
                <c:pt idx="3181">
                  <c:v>180.30230700000001</c:v>
                </c:pt>
                <c:pt idx="3182">
                  <c:v>180.351349</c:v>
                </c:pt>
                <c:pt idx="3183">
                  <c:v>180.40042099999999</c:v>
                </c:pt>
                <c:pt idx="3184">
                  <c:v>180.449005</c:v>
                </c:pt>
                <c:pt idx="3185">
                  <c:v>180.498795</c:v>
                </c:pt>
                <c:pt idx="3186">
                  <c:v>180.549362</c:v>
                </c:pt>
                <c:pt idx="3187">
                  <c:v>180.60095200000001</c:v>
                </c:pt>
                <c:pt idx="3188">
                  <c:v>180.65147400000001</c:v>
                </c:pt>
                <c:pt idx="3189">
                  <c:v>180.70347599999999</c:v>
                </c:pt>
                <c:pt idx="3190">
                  <c:v>180.75477599999999</c:v>
                </c:pt>
                <c:pt idx="3191">
                  <c:v>180.80543499999999</c:v>
                </c:pt>
                <c:pt idx="3192">
                  <c:v>180.85522499999999</c:v>
                </c:pt>
                <c:pt idx="3193">
                  <c:v>180.90415999999999</c:v>
                </c:pt>
                <c:pt idx="3194">
                  <c:v>180.951584</c:v>
                </c:pt>
                <c:pt idx="3195">
                  <c:v>180.99807699999999</c:v>
                </c:pt>
                <c:pt idx="3196">
                  <c:v>181.042404</c:v>
                </c:pt>
                <c:pt idx="3197">
                  <c:v>181.08686800000001</c:v>
                </c:pt>
                <c:pt idx="3198">
                  <c:v>181.13374300000001</c:v>
                </c:pt>
                <c:pt idx="3199">
                  <c:v>181.17898600000001</c:v>
                </c:pt>
                <c:pt idx="3200">
                  <c:v>181.228058</c:v>
                </c:pt>
                <c:pt idx="3201">
                  <c:v>181.28066999999999</c:v>
                </c:pt>
                <c:pt idx="3202">
                  <c:v>181.337311</c:v>
                </c:pt>
                <c:pt idx="3203">
                  <c:v>181.39686599999999</c:v>
                </c:pt>
                <c:pt idx="3204">
                  <c:v>181.45829800000001</c:v>
                </c:pt>
                <c:pt idx="3205">
                  <c:v>181.51882900000001</c:v>
                </c:pt>
                <c:pt idx="3206">
                  <c:v>181.580521</c:v>
                </c:pt>
                <c:pt idx="3207">
                  <c:v>181.637711</c:v>
                </c:pt>
                <c:pt idx="3208">
                  <c:v>181.691757</c:v>
                </c:pt>
                <c:pt idx="3209">
                  <c:v>181.743942</c:v>
                </c:pt>
                <c:pt idx="3210">
                  <c:v>181.79162600000001</c:v>
                </c:pt>
                <c:pt idx="3211">
                  <c:v>181.83753999999999</c:v>
                </c:pt>
                <c:pt idx="3212">
                  <c:v>181.88098099999999</c:v>
                </c:pt>
                <c:pt idx="3213">
                  <c:v>181.922516</c:v>
                </c:pt>
                <c:pt idx="3214">
                  <c:v>181.96667500000001</c:v>
                </c:pt>
                <c:pt idx="3215">
                  <c:v>182.01126099999999</c:v>
                </c:pt>
                <c:pt idx="3216">
                  <c:v>182.05564899999999</c:v>
                </c:pt>
                <c:pt idx="3217">
                  <c:v>182.102768</c:v>
                </c:pt>
                <c:pt idx="3218">
                  <c:v>182.151962</c:v>
                </c:pt>
                <c:pt idx="3219">
                  <c:v>182.20426900000001</c:v>
                </c:pt>
                <c:pt idx="3220">
                  <c:v>182.257172</c:v>
                </c:pt>
                <c:pt idx="3221">
                  <c:v>182.30978400000001</c:v>
                </c:pt>
                <c:pt idx="3222">
                  <c:v>182.36341899999999</c:v>
                </c:pt>
                <c:pt idx="3223">
                  <c:v>182.41922</c:v>
                </c:pt>
                <c:pt idx="3224">
                  <c:v>182.47375500000001</c:v>
                </c:pt>
                <c:pt idx="3225">
                  <c:v>182.52926600000001</c:v>
                </c:pt>
                <c:pt idx="3226">
                  <c:v>182.585251</c:v>
                </c:pt>
                <c:pt idx="3227">
                  <c:v>182.639511</c:v>
                </c:pt>
                <c:pt idx="3228">
                  <c:v>182.69216900000001</c:v>
                </c:pt>
                <c:pt idx="3229">
                  <c:v>182.74229399999999</c:v>
                </c:pt>
                <c:pt idx="3230">
                  <c:v>182.792236</c:v>
                </c:pt>
                <c:pt idx="3231">
                  <c:v>182.83931000000001</c:v>
                </c:pt>
                <c:pt idx="3232">
                  <c:v>182.884918</c:v>
                </c:pt>
                <c:pt idx="3233">
                  <c:v>182.928619</c:v>
                </c:pt>
                <c:pt idx="3234">
                  <c:v>182.97467</c:v>
                </c:pt>
                <c:pt idx="3235">
                  <c:v>183.02140800000001</c:v>
                </c:pt>
                <c:pt idx="3236">
                  <c:v>183.07011399999999</c:v>
                </c:pt>
                <c:pt idx="3237">
                  <c:v>183.118133</c:v>
                </c:pt>
                <c:pt idx="3238">
                  <c:v>183.16914399999999</c:v>
                </c:pt>
                <c:pt idx="3239">
                  <c:v>183.22195400000001</c:v>
                </c:pt>
                <c:pt idx="3240">
                  <c:v>183.276825</c:v>
                </c:pt>
                <c:pt idx="3241">
                  <c:v>183.33090200000001</c:v>
                </c:pt>
                <c:pt idx="3242">
                  <c:v>183.38772599999999</c:v>
                </c:pt>
                <c:pt idx="3243">
                  <c:v>183.444412</c:v>
                </c:pt>
                <c:pt idx="3244">
                  <c:v>183.49945099999999</c:v>
                </c:pt>
                <c:pt idx="3245">
                  <c:v>183.55381800000001</c:v>
                </c:pt>
                <c:pt idx="3246">
                  <c:v>183.60766599999999</c:v>
                </c:pt>
                <c:pt idx="3247">
                  <c:v>183.66175799999999</c:v>
                </c:pt>
                <c:pt idx="3248">
                  <c:v>183.712738</c:v>
                </c:pt>
                <c:pt idx="3249">
                  <c:v>183.76208500000001</c:v>
                </c:pt>
                <c:pt idx="3250">
                  <c:v>183.80912799999999</c:v>
                </c:pt>
                <c:pt idx="3251">
                  <c:v>183.85505699999999</c:v>
                </c:pt>
                <c:pt idx="3252">
                  <c:v>183.899597</c:v>
                </c:pt>
                <c:pt idx="3253">
                  <c:v>183.942047</c:v>
                </c:pt>
                <c:pt idx="3254">
                  <c:v>183.980942</c:v>
                </c:pt>
                <c:pt idx="3255">
                  <c:v>184.01977500000001</c:v>
                </c:pt>
                <c:pt idx="3256">
                  <c:v>184.05847199999999</c:v>
                </c:pt>
                <c:pt idx="3257">
                  <c:v>184.098679</c:v>
                </c:pt>
                <c:pt idx="3258">
                  <c:v>184.14118999999999</c:v>
                </c:pt>
                <c:pt idx="3259">
                  <c:v>184.18499800000001</c:v>
                </c:pt>
                <c:pt idx="3260">
                  <c:v>184.23249799999999</c:v>
                </c:pt>
                <c:pt idx="3261">
                  <c:v>184.282318</c:v>
                </c:pt>
                <c:pt idx="3262">
                  <c:v>184.334869</c:v>
                </c:pt>
                <c:pt idx="3263">
                  <c:v>184.39125100000001</c:v>
                </c:pt>
                <c:pt idx="3264">
                  <c:v>184.448227</c:v>
                </c:pt>
                <c:pt idx="3265">
                  <c:v>184.50628699999999</c:v>
                </c:pt>
                <c:pt idx="3266">
                  <c:v>184.56393399999999</c:v>
                </c:pt>
                <c:pt idx="3267">
                  <c:v>184.619675</c:v>
                </c:pt>
                <c:pt idx="3268">
                  <c:v>184.67569</c:v>
                </c:pt>
                <c:pt idx="3269">
                  <c:v>184.72917200000001</c:v>
                </c:pt>
                <c:pt idx="3270">
                  <c:v>184.778503</c:v>
                </c:pt>
                <c:pt idx="3271">
                  <c:v>184.82373100000001</c:v>
                </c:pt>
                <c:pt idx="3272">
                  <c:v>184.86973599999999</c:v>
                </c:pt>
                <c:pt idx="3273">
                  <c:v>184.91604599999999</c:v>
                </c:pt>
                <c:pt idx="3274">
                  <c:v>184.96365399999999</c:v>
                </c:pt>
                <c:pt idx="3275">
                  <c:v>185.01211599999999</c:v>
                </c:pt>
                <c:pt idx="3276">
                  <c:v>185.06298799999999</c:v>
                </c:pt>
                <c:pt idx="3277">
                  <c:v>185.116669</c:v>
                </c:pt>
                <c:pt idx="3278">
                  <c:v>185.17129499999999</c:v>
                </c:pt>
                <c:pt idx="3279">
                  <c:v>185.226044</c:v>
                </c:pt>
                <c:pt idx="3280">
                  <c:v>185.28237899999999</c:v>
                </c:pt>
                <c:pt idx="3281">
                  <c:v>185.335938</c:v>
                </c:pt>
                <c:pt idx="3282">
                  <c:v>185.386337</c:v>
                </c:pt>
                <c:pt idx="3283">
                  <c:v>185.433762</c:v>
                </c:pt>
                <c:pt idx="3284">
                  <c:v>185.47830200000001</c:v>
                </c:pt>
                <c:pt idx="3285">
                  <c:v>185.52204900000001</c:v>
                </c:pt>
                <c:pt idx="3286">
                  <c:v>185.564392</c:v>
                </c:pt>
                <c:pt idx="3287">
                  <c:v>185.60458399999999</c:v>
                </c:pt>
                <c:pt idx="3288">
                  <c:v>185.644882</c:v>
                </c:pt>
                <c:pt idx="3289">
                  <c:v>185.68907200000001</c:v>
                </c:pt>
                <c:pt idx="3290">
                  <c:v>185.736054</c:v>
                </c:pt>
                <c:pt idx="3291">
                  <c:v>185.78611799999999</c:v>
                </c:pt>
                <c:pt idx="3292">
                  <c:v>185.837692</c:v>
                </c:pt>
                <c:pt idx="3293">
                  <c:v>185.88980100000001</c:v>
                </c:pt>
                <c:pt idx="3294">
                  <c:v>185.944244</c:v>
                </c:pt>
                <c:pt idx="3295">
                  <c:v>185.99775700000001</c:v>
                </c:pt>
                <c:pt idx="3296">
                  <c:v>186.05190999999999</c:v>
                </c:pt>
                <c:pt idx="3297">
                  <c:v>186.10569799999999</c:v>
                </c:pt>
                <c:pt idx="3298">
                  <c:v>186.157532</c:v>
                </c:pt>
                <c:pt idx="3299">
                  <c:v>186.20838900000001</c:v>
                </c:pt>
                <c:pt idx="3300">
                  <c:v>186.25953699999999</c:v>
                </c:pt>
                <c:pt idx="3301">
                  <c:v>186.312408</c:v>
                </c:pt>
                <c:pt idx="3302">
                  <c:v>186.365936</c:v>
                </c:pt>
                <c:pt idx="3303">
                  <c:v>186.41892999999999</c:v>
                </c:pt>
                <c:pt idx="3304">
                  <c:v>186.472061</c:v>
                </c:pt>
                <c:pt idx="3305">
                  <c:v>186.524475</c:v>
                </c:pt>
                <c:pt idx="3306">
                  <c:v>186.57823200000001</c:v>
                </c:pt>
                <c:pt idx="3307">
                  <c:v>186.63275200000001</c:v>
                </c:pt>
                <c:pt idx="3308">
                  <c:v>186.68431100000001</c:v>
                </c:pt>
                <c:pt idx="3309">
                  <c:v>186.735016</c:v>
                </c:pt>
                <c:pt idx="3310">
                  <c:v>186.78440900000001</c:v>
                </c:pt>
                <c:pt idx="3311">
                  <c:v>186.83429000000001</c:v>
                </c:pt>
                <c:pt idx="3312">
                  <c:v>186.88346899999999</c:v>
                </c:pt>
                <c:pt idx="3313">
                  <c:v>186.931229</c:v>
                </c:pt>
                <c:pt idx="3314">
                  <c:v>186.97996499999999</c:v>
                </c:pt>
                <c:pt idx="3315">
                  <c:v>187.027039</c:v>
                </c:pt>
                <c:pt idx="3316">
                  <c:v>187.074387</c:v>
                </c:pt>
                <c:pt idx="3317">
                  <c:v>187.12114</c:v>
                </c:pt>
                <c:pt idx="3318">
                  <c:v>187.16909799999999</c:v>
                </c:pt>
                <c:pt idx="3319">
                  <c:v>187.21560700000001</c:v>
                </c:pt>
                <c:pt idx="3320">
                  <c:v>187.261551</c:v>
                </c:pt>
                <c:pt idx="3321">
                  <c:v>187.30699200000001</c:v>
                </c:pt>
                <c:pt idx="3322">
                  <c:v>187.350708</c:v>
                </c:pt>
                <c:pt idx="3323">
                  <c:v>187.394409</c:v>
                </c:pt>
                <c:pt idx="3324">
                  <c:v>187.43905599999999</c:v>
                </c:pt>
                <c:pt idx="3325">
                  <c:v>187.48065199999999</c:v>
                </c:pt>
                <c:pt idx="3326">
                  <c:v>187.52340699999999</c:v>
                </c:pt>
                <c:pt idx="3327">
                  <c:v>187.56643700000001</c:v>
                </c:pt>
                <c:pt idx="3328">
                  <c:v>187.611054</c:v>
                </c:pt>
                <c:pt idx="3329">
                  <c:v>187.658905</c:v>
                </c:pt>
                <c:pt idx="3330">
                  <c:v>187.708313</c:v>
                </c:pt>
                <c:pt idx="3331">
                  <c:v>187.76121499999999</c:v>
                </c:pt>
                <c:pt idx="3332">
                  <c:v>187.815079</c:v>
                </c:pt>
                <c:pt idx="3333">
                  <c:v>187.870529</c:v>
                </c:pt>
                <c:pt idx="3334">
                  <c:v>187.928696</c:v>
                </c:pt>
                <c:pt idx="3335">
                  <c:v>187.987763</c:v>
                </c:pt>
                <c:pt idx="3336">
                  <c:v>188.045975</c:v>
                </c:pt>
                <c:pt idx="3337">
                  <c:v>188.10348500000001</c:v>
                </c:pt>
                <c:pt idx="3338">
                  <c:v>188.15910299999999</c:v>
                </c:pt>
                <c:pt idx="3339">
                  <c:v>188.210815</c:v>
                </c:pt>
                <c:pt idx="3340">
                  <c:v>188.26310699999999</c:v>
                </c:pt>
                <c:pt idx="3341">
                  <c:v>188.312408</c:v>
                </c:pt>
                <c:pt idx="3342">
                  <c:v>188.359375</c:v>
                </c:pt>
                <c:pt idx="3343">
                  <c:v>188.405945</c:v>
                </c:pt>
                <c:pt idx="3344">
                  <c:v>188.45188899999999</c:v>
                </c:pt>
                <c:pt idx="3345">
                  <c:v>188.49917600000001</c:v>
                </c:pt>
                <c:pt idx="3346">
                  <c:v>188.544434</c:v>
                </c:pt>
                <c:pt idx="3347">
                  <c:v>188.589035</c:v>
                </c:pt>
                <c:pt idx="3348">
                  <c:v>188.63505599999999</c:v>
                </c:pt>
                <c:pt idx="3349">
                  <c:v>188.68034399999999</c:v>
                </c:pt>
                <c:pt idx="3350">
                  <c:v>188.72697500000001</c:v>
                </c:pt>
                <c:pt idx="3351">
                  <c:v>188.773697</c:v>
                </c:pt>
                <c:pt idx="3352">
                  <c:v>188.820953</c:v>
                </c:pt>
                <c:pt idx="3353">
                  <c:v>188.86857599999999</c:v>
                </c:pt>
                <c:pt idx="3354">
                  <c:v>188.917755</c:v>
                </c:pt>
                <c:pt idx="3355">
                  <c:v>188.96766700000001</c:v>
                </c:pt>
                <c:pt idx="3356">
                  <c:v>189.02011100000001</c:v>
                </c:pt>
                <c:pt idx="3357">
                  <c:v>189.07363900000001</c:v>
                </c:pt>
                <c:pt idx="3358">
                  <c:v>189.12797599999999</c:v>
                </c:pt>
                <c:pt idx="3359">
                  <c:v>189.181061</c:v>
                </c:pt>
                <c:pt idx="3360">
                  <c:v>189.23379499999999</c:v>
                </c:pt>
                <c:pt idx="3361">
                  <c:v>189.28518700000001</c:v>
                </c:pt>
                <c:pt idx="3362">
                  <c:v>189.334</c:v>
                </c:pt>
                <c:pt idx="3363">
                  <c:v>189.38081399999999</c:v>
                </c:pt>
                <c:pt idx="3364">
                  <c:v>189.424881</c:v>
                </c:pt>
                <c:pt idx="3365">
                  <c:v>189.468842</c:v>
                </c:pt>
                <c:pt idx="3366">
                  <c:v>189.51083399999999</c:v>
                </c:pt>
                <c:pt idx="3367">
                  <c:v>189.553223</c:v>
                </c:pt>
                <c:pt idx="3368">
                  <c:v>189.595078</c:v>
                </c:pt>
                <c:pt idx="3369">
                  <c:v>189.63711599999999</c:v>
                </c:pt>
                <c:pt idx="3370">
                  <c:v>189.68042</c:v>
                </c:pt>
                <c:pt idx="3371">
                  <c:v>189.72463999999999</c:v>
                </c:pt>
                <c:pt idx="3372">
                  <c:v>189.76992799999999</c:v>
                </c:pt>
                <c:pt idx="3373">
                  <c:v>189.81970200000001</c:v>
                </c:pt>
                <c:pt idx="3374">
                  <c:v>189.87020899999999</c:v>
                </c:pt>
                <c:pt idx="3375">
                  <c:v>189.92276000000001</c:v>
                </c:pt>
                <c:pt idx="3376">
                  <c:v>189.974594</c:v>
                </c:pt>
                <c:pt idx="3377">
                  <c:v>190.02882399999999</c:v>
                </c:pt>
                <c:pt idx="3378">
                  <c:v>190.086319</c:v>
                </c:pt>
                <c:pt idx="3379">
                  <c:v>190.14181500000001</c:v>
                </c:pt>
                <c:pt idx="3380">
                  <c:v>190.19778400000001</c:v>
                </c:pt>
                <c:pt idx="3381">
                  <c:v>190.253525</c:v>
                </c:pt>
                <c:pt idx="3382">
                  <c:v>190.30894499999999</c:v>
                </c:pt>
                <c:pt idx="3383">
                  <c:v>190.36293000000001</c:v>
                </c:pt>
                <c:pt idx="3384">
                  <c:v>190.414581</c:v>
                </c:pt>
                <c:pt idx="3385">
                  <c:v>190.46257</c:v>
                </c:pt>
                <c:pt idx="3386">
                  <c:v>190.510864</c:v>
                </c:pt>
                <c:pt idx="3387">
                  <c:v>190.55616800000001</c:v>
                </c:pt>
                <c:pt idx="3388">
                  <c:v>190.59936500000001</c:v>
                </c:pt>
                <c:pt idx="3389">
                  <c:v>190.643158</c:v>
                </c:pt>
                <c:pt idx="3390">
                  <c:v>190.68620300000001</c:v>
                </c:pt>
                <c:pt idx="3391">
                  <c:v>190.73097200000001</c:v>
                </c:pt>
                <c:pt idx="3392">
                  <c:v>190.77816799999999</c:v>
                </c:pt>
                <c:pt idx="3393">
                  <c:v>190.825165</c:v>
                </c:pt>
                <c:pt idx="3394">
                  <c:v>190.87713600000001</c:v>
                </c:pt>
                <c:pt idx="3395">
                  <c:v>190.93048099999999</c:v>
                </c:pt>
                <c:pt idx="3396">
                  <c:v>190.98307800000001</c:v>
                </c:pt>
                <c:pt idx="3397">
                  <c:v>191.037567</c:v>
                </c:pt>
                <c:pt idx="3398">
                  <c:v>191.091431</c:v>
                </c:pt>
                <c:pt idx="3399">
                  <c:v>191.14523299999999</c:v>
                </c:pt>
                <c:pt idx="3400">
                  <c:v>191.198105</c:v>
                </c:pt>
                <c:pt idx="3401">
                  <c:v>191.24764999999999</c:v>
                </c:pt>
                <c:pt idx="3402">
                  <c:v>191.29531900000001</c:v>
                </c:pt>
                <c:pt idx="3403">
                  <c:v>191.34333799999999</c:v>
                </c:pt>
                <c:pt idx="3404">
                  <c:v>191.388519</c:v>
                </c:pt>
                <c:pt idx="3405">
                  <c:v>191.433212</c:v>
                </c:pt>
                <c:pt idx="3406">
                  <c:v>191.47943100000001</c:v>
                </c:pt>
                <c:pt idx="3407">
                  <c:v>191.52448999999999</c:v>
                </c:pt>
                <c:pt idx="3408">
                  <c:v>191.57064800000001</c:v>
                </c:pt>
                <c:pt idx="3409">
                  <c:v>191.61762999999999</c:v>
                </c:pt>
                <c:pt idx="3410">
                  <c:v>191.66360499999999</c:v>
                </c:pt>
                <c:pt idx="3411">
                  <c:v>191.71292099999999</c:v>
                </c:pt>
                <c:pt idx="3412">
                  <c:v>191.76156599999999</c:v>
                </c:pt>
                <c:pt idx="3413">
                  <c:v>191.80934099999999</c:v>
                </c:pt>
                <c:pt idx="3414">
                  <c:v>191.859543</c:v>
                </c:pt>
                <c:pt idx="3415">
                  <c:v>191.911148</c:v>
                </c:pt>
                <c:pt idx="3416">
                  <c:v>191.96476799999999</c:v>
                </c:pt>
                <c:pt idx="3417">
                  <c:v>192.019745</c:v>
                </c:pt>
                <c:pt idx="3418">
                  <c:v>192.074219</c:v>
                </c:pt>
                <c:pt idx="3419">
                  <c:v>192.12884500000001</c:v>
                </c:pt>
                <c:pt idx="3420">
                  <c:v>192.184799</c:v>
                </c:pt>
                <c:pt idx="3421">
                  <c:v>192.24014299999999</c:v>
                </c:pt>
                <c:pt idx="3422">
                  <c:v>192.29686000000001</c:v>
                </c:pt>
                <c:pt idx="3423">
                  <c:v>192.354401</c:v>
                </c:pt>
                <c:pt idx="3424">
                  <c:v>192.40901199999999</c:v>
                </c:pt>
                <c:pt idx="3425">
                  <c:v>192.462906</c:v>
                </c:pt>
                <c:pt idx="3426">
                  <c:v>192.51748699999999</c:v>
                </c:pt>
                <c:pt idx="3427">
                  <c:v>192.57360800000001</c:v>
                </c:pt>
                <c:pt idx="3428">
                  <c:v>192.627365</c:v>
                </c:pt>
                <c:pt idx="3429">
                  <c:v>192.681152</c:v>
                </c:pt>
                <c:pt idx="3430">
                  <c:v>192.73327599999999</c:v>
                </c:pt>
                <c:pt idx="3431">
                  <c:v>192.78491199999999</c:v>
                </c:pt>
                <c:pt idx="3432">
                  <c:v>192.83547999999999</c:v>
                </c:pt>
                <c:pt idx="3433">
                  <c:v>192.883804</c:v>
                </c:pt>
                <c:pt idx="3434">
                  <c:v>192.92749000000001</c:v>
                </c:pt>
                <c:pt idx="3435">
                  <c:v>192.97045900000001</c:v>
                </c:pt>
                <c:pt idx="3436">
                  <c:v>193.011719</c:v>
                </c:pt>
                <c:pt idx="3437">
                  <c:v>193.05403100000001</c:v>
                </c:pt>
                <c:pt idx="3438">
                  <c:v>193.096924</c:v>
                </c:pt>
                <c:pt idx="3439">
                  <c:v>193.139816</c:v>
                </c:pt>
                <c:pt idx="3440">
                  <c:v>193.18512000000001</c:v>
                </c:pt>
                <c:pt idx="3441">
                  <c:v>193.230896</c:v>
                </c:pt>
                <c:pt idx="3442">
                  <c:v>193.278839</c:v>
                </c:pt>
                <c:pt idx="3443">
                  <c:v>193.328507</c:v>
                </c:pt>
                <c:pt idx="3444">
                  <c:v>193.37893700000001</c:v>
                </c:pt>
                <c:pt idx="3445">
                  <c:v>193.43043499999999</c:v>
                </c:pt>
                <c:pt idx="3446">
                  <c:v>193.48178100000001</c:v>
                </c:pt>
                <c:pt idx="3447">
                  <c:v>193.531342</c:v>
                </c:pt>
                <c:pt idx="3448">
                  <c:v>193.58169599999999</c:v>
                </c:pt>
                <c:pt idx="3449">
                  <c:v>193.63200399999999</c:v>
                </c:pt>
                <c:pt idx="3450">
                  <c:v>193.681442</c:v>
                </c:pt>
                <c:pt idx="3451">
                  <c:v>193.727936</c:v>
                </c:pt>
                <c:pt idx="3452">
                  <c:v>193.77507</c:v>
                </c:pt>
                <c:pt idx="3453">
                  <c:v>193.82276899999999</c:v>
                </c:pt>
                <c:pt idx="3454">
                  <c:v>193.87210099999999</c:v>
                </c:pt>
                <c:pt idx="3455">
                  <c:v>193.92073099999999</c:v>
                </c:pt>
                <c:pt idx="3456">
                  <c:v>193.96919299999999</c:v>
                </c:pt>
                <c:pt idx="3457">
                  <c:v>194.019867</c:v>
                </c:pt>
                <c:pt idx="3458">
                  <c:v>194.07197600000001</c:v>
                </c:pt>
                <c:pt idx="3459">
                  <c:v>194.125732</c:v>
                </c:pt>
                <c:pt idx="3460">
                  <c:v>194.18167099999999</c:v>
                </c:pt>
                <c:pt idx="3461">
                  <c:v>194.23757900000001</c:v>
                </c:pt>
                <c:pt idx="3462">
                  <c:v>194.29414399999999</c:v>
                </c:pt>
                <c:pt idx="3463">
                  <c:v>194.349548</c:v>
                </c:pt>
                <c:pt idx="3464">
                  <c:v>194.402176</c:v>
                </c:pt>
                <c:pt idx="3465">
                  <c:v>194.455658</c:v>
                </c:pt>
                <c:pt idx="3466">
                  <c:v>194.50735499999999</c:v>
                </c:pt>
                <c:pt idx="3467">
                  <c:v>194.555374</c:v>
                </c:pt>
                <c:pt idx="3468">
                  <c:v>194.59965500000001</c:v>
                </c:pt>
                <c:pt idx="3469">
                  <c:v>194.643585</c:v>
                </c:pt>
                <c:pt idx="3470">
                  <c:v>194.68653900000001</c:v>
                </c:pt>
                <c:pt idx="3471">
                  <c:v>194.73005699999999</c:v>
                </c:pt>
                <c:pt idx="3472">
                  <c:v>194.771378</c:v>
                </c:pt>
                <c:pt idx="3473">
                  <c:v>194.81285099999999</c:v>
                </c:pt>
                <c:pt idx="3474">
                  <c:v>194.857315</c:v>
                </c:pt>
                <c:pt idx="3475">
                  <c:v>194.90205399999999</c:v>
                </c:pt>
                <c:pt idx="3476">
                  <c:v>194.94924900000001</c:v>
                </c:pt>
                <c:pt idx="3477">
                  <c:v>194.99821499999999</c:v>
                </c:pt>
                <c:pt idx="3478">
                  <c:v>195.046967</c:v>
                </c:pt>
                <c:pt idx="3479">
                  <c:v>195.09683200000001</c:v>
                </c:pt>
                <c:pt idx="3480">
                  <c:v>195.147415</c:v>
                </c:pt>
                <c:pt idx="3481">
                  <c:v>195.199692</c:v>
                </c:pt>
                <c:pt idx="3482">
                  <c:v>195.253601</c:v>
                </c:pt>
                <c:pt idx="3483">
                  <c:v>195.30667099999999</c:v>
                </c:pt>
                <c:pt idx="3484">
                  <c:v>195.359711</c:v>
                </c:pt>
                <c:pt idx="3485">
                  <c:v>195.411179</c:v>
                </c:pt>
                <c:pt idx="3486">
                  <c:v>195.46426400000001</c:v>
                </c:pt>
                <c:pt idx="3487">
                  <c:v>195.517166</c:v>
                </c:pt>
                <c:pt idx="3488">
                  <c:v>195.56785600000001</c:v>
                </c:pt>
                <c:pt idx="3489">
                  <c:v>195.61862199999999</c:v>
                </c:pt>
                <c:pt idx="3490">
                  <c:v>195.66932700000001</c:v>
                </c:pt>
                <c:pt idx="3491">
                  <c:v>195.72026099999999</c:v>
                </c:pt>
                <c:pt idx="3492">
                  <c:v>195.76956200000001</c:v>
                </c:pt>
                <c:pt idx="3493">
                  <c:v>195.81904599999999</c:v>
                </c:pt>
                <c:pt idx="3494">
                  <c:v>195.86752300000001</c:v>
                </c:pt>
                <c:pt idx="3495">
                  <c:v>195.914154</c:v>
                </c:pt>
                <c:pt idx="3496">
                  <c:v>195.96023600000001</c:v>
                </c:pt>
                <c:pt idx="3497">
                  <c:v>196.00694300000001</c:v>
                </c:pt>
                <c:pt idx="3498">
                  <c:v>196.05526699999999</c:v>
                </c:pt>
                <c:pt idx="3499">
                  <c:v>196.103836</c:v>
                </c:pt>
                <c:pt idx="3500">
                  <c:v>196.15222199999999</c:v>
                </c:pt>
                <c:pt idx="3501">
                  <c:v>196.201584</c:v>
                </c:pt>
                <c:pt idx="3502">
                  <c:v>196.25100699999999</c:v>
                </c:pt>
                <c:pt idx="3503">
                  <c:v>196.30216999999999</c:v>
                </c:pt>
                <c:pt idx="3504">
                  <c:v>196.355377</c:v>
                </c:pt>
                <c:pt idx="3505">
                  <c:v>196.40614299999999</c:v>
                </c:pt>
                <c:pt idx="3506">
                  <c:v>196.45751999999999</c:v>
                </c:pt>
                <c:pt idx="3507">
                  <c:v>196.50924699999999</c:v>
                </c:pt>
                <c:pt idx="3508">
                  <c:v>196.56234699999999</c:v>
                </c:pt>
                <c:pt idx="3509">
                  <c:v>196.61442600000001</c:v>
                </c:pt>
                <c:pt idx="3510">
                  <c:v>196.665008</c:v>
                </c:pt>
                <c:pt idx="3511">
                  <c:v>196.71658300000001</c:v>
                </c:pt>
                <c:pt idx="3512">
                  <c:v>196.766693</c:v>
                </c:pt>
                <c:pt idx="3513">
                  <c:v>196.81643700000001</c:v>
                </c:pt>
                <c:pt idx="3514">
                  <c:v>196.86663799999999</c:v>
                </c:pt>
                <c:pt idx="3515">
                  <c:v>196.91630599999999</c:v>
                </c:pt>
                <c:pt idx="3516">
                  <c:v>196.96388200000001</c:v>
                </c:pt>
                <c:pt idx="3517">
                  <c:v>197.01004</c:v>
                </c:pt>
                <c:pt idx="3518">
                  <c:v>197.05612199999999</c:v>
                </c:pt>
                <c:pt idx="3519">
                  <c:v>197.10145600000001</c:v>
                </c:pt>
                <c:pt idx="3520">
                  <c:v>197.14920000000001</c:v>
                </c:pt>
                <c:pt idx="3521">
                  <c:v>197.19546500000001</c:v>
                </c:pt>
                <c:pt idx="3522">
                  <c:v>197.241242</c:v>
                </c:pt>
                <c:pt idx="3523">
                  <c:v>197.28919999999999</c:v>
                </c:pt>
                <c:pt idx="3524">
                  <c:v>197.336883</c:v>
                </c:pt>
                <c:pt idx="3525">
                  <c:v>197.38632200000001</c:v>
                </c:pt>
                <c:pt idx="3526">
                  <c:v>197.43547100000001</c:v>
                </c:pt>
                <c:pt idx="3527">
                  <c:v>197.48550399999999</c:v>
                </c:pt>
                <c:pt idx="3528">
                  <c:v>197.53671299999999</c:v>
                </c:pt>
                <c:pt idx="3529">
                  <c:v>197.58651699999999</c:v>
                </c:pt>
                <c:pt idx="3530">
                  <c:v>197.63705400000001</c:v>
                </c:pt>
                <c:pt idx="3531">
                  <c:v>197.690628</c:v>
                </c:pt>
                <c:pt idx="3532">
                  <c:v>197.744843</c:v>
                </c:pt>
                <c:pt idx="3533">
                  <c:v>197.79917900000001</c:v>
                </c:pt>
                <c:pt idx="3534">
                  <c:v>197.85543799999999</c:v>
                </c:pt>
                <c:pt idx="3535">
                  <c:v>197.91348300000001</c:v>
                </c:pt>
                <c:pt idx="3536">
                  <c:v>197.97134399999999</c:v>
                </c:pt>
                <c:pt idx="3537">
                  <c:v>198.031845</c:v>
                </c:pt>
                <c:pt idx="3538">
                  <c:v>198.091003</c:v>
                </c:pt>
                <c:pt idx="3539">
                  <c:v>198.14828499999999</c:v>
                </c:pt>
                <c:pt idx="3540">
                  <c:v>198.20559700000001</c:v>
                </c:pt>
                <c:pt idx="3541">
                  <c:v>198.26005599999999</c:v>
                </c:pt>
                <c:pt idx="3542">
                  <c:v>198.31433100000001</c:v>
                </c:pt>
                <c:pt idx="3543">
                  <c:v>198.365341</c:v>
                </c:pt>
                <c:pt idx="3544">
                  <c:v>198.41424599999999</c:v>
                </c:pt>
                <c:pt idx="3545">
                  <c:v>198.46202099999999</c:v>
                </c:pt>
                <c:pt idx="3546">
                  <c:v>198.50723300000001</c:v>
                </c:pt>
                <c:pt idx="3547">
                  <c:v>198.553101</c:v>
                </c:pt>
                <c:pt idx="3548">
                  <c:v>198.59870900000001</c:v>
                </c:pt>
                <c:pt idx="3549">
                  <c:v>198.64389</c:v>
                </c:pt>
                <c:pt idx="3550">
                  <c:v>198.688232</c:v>
                </c:pt>
                <c:pt idx="3551">
                  <c:v>198.73303200000001</c:v>
                </c:pt>
                <c:pt idx="3552">
                  <c:v>198.77803</c:v>
                </c:pt>
                <c:pt idx="3553">
                  <c:v>198.82420400000001</c:v>
                </c:pt>
                <c:pt idx="3554">
                  <c:v>198.87004099999999</c:v>
                </c:pt>
                <c:pt idx="3555">
                  <c:v>198.91720599999999</c:v>
                </c:pt>
                <c:pt idx="3556">
                  <c:v>198.96402</c:v>
                </c:pt>
                <c:pt idx="3557">
                  <c:v>199.01234400000001</c:v>
                </c:pt>
                <c:pt idx="3558">
                  <c:v>199.06308000000001</c:v>
                </c:pt>
                <c:pt idx="3559">
                  <c:v>199.11209099999999</c:v>
                </c:pt>
                <c:pt idx="3560">
                  <c:v>199.162262</c:v>
                </c:pt>
                <c:pt idx="3561">
                  <c:v>199.21263099999999</c:v>
                </c:pt>
                <c:pt idx="3562">
                  <c:v>199.263947</c:v>
                </c:pt>
                <c:pt idx="3563">
                  <c:v>199.31521599999999</c:v>
                </c:pt>
                <c:pt idx="3564">
                  <c:v>199.36599699999999</c:v>
                </c:pt>
                <c:pt idx="3565">
                  <c:v>199.41467299999999</c:v>
                </c:pt>
                <c:pt idx="3566">
                  <c:v>199.463898</c:v>
                </c:pt>
                <c:pt idx="3567">
                  <c:v>199.510727</c:v>
                </c:pt>
                <c:pt idx="3568">
                  <c:v>199.55685399999999</c:v>
                </c:pt>
                <c:pt idx="3569">
                  <c:v>199.60253900000001</c:v>
                </c:pt>
                <c:pt idx="3570">
                  <c:v>199.647659</c:v>
                </c:pt>
                <c:pt idx="3571">
                  <c:v>199.69326799999999</c:v>
                </c:pt>
                <c:pt idx="3572">
                  <c:v>199.73994500000001</c:v>
                </c:pt>
                <c:pt idx="3573">
                  <c:v>199.78625500000001</c:v>
                </c:pt>
                <c:pt idx="3574">
                  <c:v>199.83523600000001</c:v>
                </c:pt>
                <c:pt idx="3575">
                  <c:v>199.88711599999999</c:v>
                </c:pt>
                <c:pt idx="3576">
                  <c:v>199.93824799999999</c:v>
                </c:pt>
                <c:pt idx="3577">
                  <c:v>199.991974</c:v>
                </c:pt>
                <c:pt idx="3578">
                  <c:v>200.04551699999999</c:v>
                </c:pt>
                <c:pt idx="3579">
                  <c:v>200.100143</c:v>
                </c:pt>
                <c:pt idx="3580">
                  <c:v>200.15477000000001</c:v>
                </c:pt>
                <c:pt idx="3581">
                  <c:v>200.209183</c:v>
                </c:pt>
                <c:pt idx="3582">
                  <c:v>200.26071200000001</c:v>
                </c:pt>
                <c:pt idx="3583">
                  <c:v>200.312592</c:v>
                </c:pt>
                <c:pt idx="3584">
                  <c:v>200.36222799999999</c:v>
                </c:pt>
                <c:pt idx="3585">
                  <c:v>200.41128499999999</c:v>
                </c:pt>
                <c:pt idx="3586">
                  <c:v>200.460724</c:v>
                </c:pt>
                <c:pt idx="3587">
                  <c:v>200.50799599999999</c:v>
                </c:pt>
                <c:pt idx="3588">
                  <c:v>200.55488600000001</c:v>
                </c:pt>
                <c:pt idx="3589">
                  <c:v>200.60169999999999</c:v>
                </c:pt>
                <c:pt idx="3590">
                  <c:v>200.64721700000001</c:v>
                </c:pt>
                <c:pt idx="3591">
                  <c:v>200.695572</c:v>
                </c:pt>
                <c:pt idx="3592">
                  <c:v>200.74264500000001</c:v>
                </c:pt>
                <c:pt idx="3593">
                  <c:v>200.78767400000001</c:v>
                </c:pt>
                <c:pt idx="3594">
                  <c:v>200.832977</c:v>
                </c:pt>
                <c:pt idx="3595">
                  <c:v>200.87698399999999</c:v>
                </c:pt>
                <c:pt idx="3596">
                  <c:v>200.92147800000001</c:v>
                </c:pt>
                <c:pt idx="3597">
                  <c:v>200.965485</c:v>
                </c:pt>
                <c:pt idx="3598">
                  <c:v>201.008713</c:v>
                </c:pt>
                <c:pt idx="3599">
                  <c:v>201.052795</c:v>
                </c:pt>
                <c:pt idx="3600">
                  <c:v>201.09811400000001</c:v>
                </c:pt>
                <c:pt idx="3601">
                  <c:v>201.14324999999999</c:v>
                </c:pt>
                <c:pt idx="3602">
                  <c:v>201.19193999999999</c:v>
                </c:pt>
                <c:pt idx="3603">
                  <c:v>201.24229399999999</c:v>
                </c:pt>
                <c:pt idx="3604">
                  <c:v>201.29330400000001</c:v>
                </c:pt>
                <c:pt idx="3605">
                  <c:v>201.34487899999999</c:v>
                </c:pt>
                <c:pt idx="3606">
                  <c:v>201.39804100000001</c:v>
                </c:pt>
                <c:pt idx="3607">
                  <c:v>201.45162999999999</c:v>
                </c:pt>
                <c:pt idx="3608">
                  <c:v>201.506531</c:v>
                </c:pt>
                <c:pt idx="3609">
                  <c:v>201.56051600000001</c:v>
                </c:pt>
                <c:pt idx="3610">
                  <c:v>201.61264</c:v>
                </c:pt>
                <c:pt idx="3611">
                  <c:v>201.664841</c:v>
                </c:pt>
                <c:pt idx="3612">
                  <c:v>201.716171</c:v>
                </c:pt>
                <c:pt idx="3613">
                  <c:v>201.767044</c:v>
                </c:pt>
                <c:pt idx="3614">
                  <c:v>201.81733700000001</c:v>
                </c:pt>
                <c:pt idx="3615">
                  <c:v>201.86674500000001</c:v>
                </c:pt>
                <c:pt idx="3616">
                  <c:v>201.91532900000001</c:v>
                </c:pt>
                <c:pt idx="3617">
                  <c:v>201.96482900000001</c:v>
                </c:pt>
                <c:pt idx="3618">
                  <c:v>202.013306</c:v>
                </c:pt>
                <c:pt idx="3619">
                  <c:v>202.063141</c:v>
                </c:pt>
                <c:pt idx="3620">
                  <c:v>202.11386100000001</c:v>
                </c:pt>
                <c:pt idx="3621">
                  <c:v>202.162949</c:v>
                </c:pt>
                <c:pt idx="3622">
                  <c:v>202.211838</c:v>
                </c:pt>
                <c:pt idx="3623">
                  <c:v>202.26075700000001</c:v>
                </c:pt>
                <c:pt idx="3624">
                  <c:v>202.309845</c:v>
                </c:pt>
                <c:pt idx="3625">
                  <c:v>202.35668999999999</c:v>
                </c:pt>
                <c:pt idx="3626">
                  <c:v>202.40329</c:v>
                </c:pt>
                <c:pt idx="3627">
                  <c:v>202.44847100000001</c:v>
                </c:pt>
                <c:pt idx="3628">
                  <c:v>202.49496500000001</c:v>
                </c:pt>
                <c:pt idx="3629">
                  <c:v>202.543533</c:v>
                </c:pt>
                <c:pt idx="3630">
                  <c:v>202.59343000000001</c:v>
                </c:pt>
                <c:pt idx="3631">
                  <c:v>202.64286799999999</c:v>
                </c:pt>
                <c:pt idx="3632">
                  <c:v>202.694321</c:v>
                </c:pt>
                <c:pt idx="3633">
                  <c:v>202.746307</c:v>
                </c:pt>
                <c:pt idx="3634">
                  <c:v>202.799622</c:v>
                </c:pt>
                <c:pt idx="3635">
                  <c:v>202.85238699999999</c:v>
                </c:pt>
                <c:pt idx="3636">
                  <c:v>202.90242000000001</c:v>
                </c:pt>
                <c:pt idx="3637">
                  <c:v>202.95272800000001</c:v>
                </c:pt>
                <c:pt idx="3638">
                  <c:v>203.000214</c:v>
                </c:pt>
                <c:pt idx="3639">
                  <c:v>203.047653</c:v>
                </c:pt>
                <c:pt idx="3640">
                  <c:v>203.09573399999999</c:v>
                </c:pt>
                <c:pt idx="3641">
                  <c:v>203.14254800000001</c:v>
                </c:pt>
                <c:pt idx="3642">
                  <c:v>203.189819</c:v>
                </c:pt>
                <c:pt idx="3643">
                  <c:v>203.23869300000001</c:v>
                </c:pt>
                <c:pt idx="3644">
                  <c:v>203.28736900000001</c:v>
                </c:pt>
                <c:pt idx="3645">
                  <c:v>203.34004200000001</c:v>
                </c:pt>
                <c:pt idx="3646">
                  <c:v>203.393585</c:v>
                </c:pt>
                <c:pt idx="3647">
                  <c:v>203.44674699999999</c:v>
                </c:pt>
                <c:pt idx="3648">
                  <c:v>203.500092</c:v>
                </c:pt>
                <c:pt idx="3649">
                  <c:v>203.55415300000001</c:v>
                </c:pt>
                <c:pt idx="3650">
                  <c:v>203.606201</c:v>
                </c:pt>
                <c:pt idx="3651">
                  <c:v>203.65853899999999</c:v>
                </c:pt>
                <c:pt idx="3652">
                  <c:v>203.70813000000001</c:v>
                </c:pt>
                <c:pt idx="3653">
                  <c:v>203.75633199999999</c:v>
                </c:pt>
                <c:pt idx="3654">
                  <c:v>203.80522199999999</c:v>
                </c:pt>
                <c:pt idx="3655">
                  <c:v>203.85206600000001</c:v>
                </c:pt>
                <c:pt idx="3656">
                  <c:v>203.899216</c:v>
                </c:pt>
                <c:pt idx="3657">
                  <c:v>203.948319</c:v>
                </c:pt>
                <c:pt idx="3658">
                  <c:v>203.99586500000001</c:v>
                </c:pt>
                <c:pt idx="3659">
                  <c:v>204.04385400000001</c:v>
                </c:pt>
                <c:pt idx="3660">
                  <c:v>204.09278900000001</c:v>
                </c:pt>
                <c:pt idx="3661">
                  <c:v>204.14122</c:v>
                </c:pt>
                <c:pt idx="3662">
                  <c:v>204.19426000000001</c:v>
                </c:pt>
                <c:pt idx="3663">
                  <c:v>204.24835200000001</c:v>
                </c:pt>
                <c:pt idx="3664">
                  <c:v>204.302032</c:v>
                </c:pt>
                <c:pt idx="3665">
                  <c:v>204.355774</c:v>
                </c:pt>
                <c:pt idx="3666">
                  <c:v>204.40991199999999</c:v>
                </c:pt>
                <c:pt idx="3667">
                  <c:v>204.462189</c:v>
                </c:pt>
                <c:pt idx="3668">
                  <c:v>204.51411400000001</c:v>
                </c:pt>
                <c:pt idx="3669">
                  <c:v>204.562195</c:v>
                </c:pt>
                <c:pt idx="3670">
                  <c:v>204.608734</c:v>
                </c:pt>
                <c:pt idx="3671">
                  <c:v>204.65493799999999</c:v>
                </c:pt>
                <c:pt idx="3672">
                  <c:v>204.698395</c:v>
                </c:pt>
                <c:pt idx="3673">
                  <c:v>204.74380500000001</c:v>
                </c:pt>
                <c:pt idx="3674">
                  <c:v>204.78988699999999</c:v>
                </c:pt>
                <c:pt idx="3675">
                  <c:v>204.83535800000001</c:v>
                </c:pt>
                <c:pt idx="3676">
                  <c:v>204.88348400000001</c:v>
                </c:pt>
                <c:pt idx="3677">
                  <c:v>204.93364</c:v>
                </c:pt>
                <c:pt idx="3678">
                  <c:v>204.98651100000001</c:v>
                </c:pt>
                <c:pt idx="3679">
                  <c:v>205.04113799999999</c:v>
                </c:pt>
                <c:pt idx="3680">
                  <c:v>205.09477200000001</c:v>
                </c:pt>
                <c:pt idx="3681">
                  <c:v>205.14827</c:v>
                </c:pt>
                <c:pt idx="3682">
                  <c:v>205.19958500000001</c:v>
                </c:pt>
                <c:pt idx="3683">
                  <c:v>205.24913000000001</c:v>
                </c:pt>
                <c:pt idx="3684">
                  <c:v>205.298676</c:v>
                </c:pt>
                <c:pt idx="3685">
                  <c:v>205.34458900000001</c:v>
                </c:pt>
                <c:pt idx="3686">
                  <c:v>205.38987700000001</c:v>
                </c:pt>
                <c:pt idx="3687">
                  <c:v>205.43635599999999</c:v>
                </c:pt>
                <c:pt idx="3688">
                  <c:v>205.48519899999999</c:v>
                </c:pt>
                <c:pt idx="3689">
                  <c:v>205.53561400000001</c:v>
                </c:pt>
                <c:pt idx="3690">
                  <c:v>205.58715799999999</c:v>
                </c:pt>
                <c:pt idx="3691">
                  <c:v>205.641525</c:v>
                </c:pt>
                <c:pt idx="3692">
                  <c:v>205.69615200000001</c:v>
                </c:pt>
                <c:pt idx="3693">
                  <c:v>205.75112899999999</c:v>
                </c:pt>
                <c:pt idx="3694">
                  <c:v>205.80467200000001</c:v>
                </c:pt>
                <c:pt idx="3695">
                  <c:v>205.85794100000001</c:v>
                </c:pt>
                <c:pt idx="3696">
                  <c:v>205.90780599999999</c:v>
                </c:pt>
                <c:pt idx="3697">
                  <c:v>205.954712</c:v>
                </c:pt>
                <c:pt idx="3698">
                  <c:v>205.999527</c:v>
                </c:pt>
                <c:pt idx="3699">
                  <c:v>206.041504</c:v>
                </c:pt>
                <c:pt idx="3700">
                  <c:v>206.084228</c:v>
                </c:pt>
                <c:pt idx="3701">
                  <c:v>206.12776199999999</c:v>
                </c:pt>
                <c:pt idx="3702">
                  <c:v>206.16982999999999</c:v>
                </c:pt>
                <c:pt idx="3703">
                  <c:v>206.21579</c:v>
                </c:pt>
                <c:pt idx="3704">
                  <c:v>206.26563999999999</c:v>
                </c:pt>
                <c:pt idx="3705">
                  <c:v>206.31913800000001</c:v>
                </c:pt>
                <c:pt idx="3706">
                  <c:v>206.37460300000001</c:v>
                </c:pt>
                <c:pt idx="3707">
                  <c:v>206.43095400000001</c:v>
                </c:pt>
                <c:pt idx="3708">
                  <c:v>206.48973100000001</c:v>
                </c:pt>
                <c:pt idx="3709">
                  <c:v>206.546921</c:v>
                </c:pt>
                <c:pt idx="3710">
                  <c:v>206.60299699999999</c:v>
                </c:pt>
                <c:pt idx="3711">
                  <c:v>206.65905799999999</c:v>
                </c:pt>
                <c:pt idx="3712">
                  <c:v>206.71421799999999</c:v>
                </c:pt>
                <c:pt idx="3713">
                  <c:v>206.76663199999999</c:v>
                </c:pt>
                <c:pt idx="3714">
                  <c:v>206.81716900000001</c:v>
                </c:pt>
                <c:pt idx="3715">
                  <c:v>206.86677599999999</c:v>
                </c:pt>
                <c:pt idx="3716">
                  <c:v>206.91413900000001</c:v>
                </c:pt>
                <c:pt idx="3717">
                  <c:v>206.962219</c:v>
                </c:pt>
                <c:pt idx="3718">
                  <c:v>207.008881</c:v>
                </c:pt>
                <c:pt idx="3719">
                  <c:v>207.05441300000001</c:v>
                </c:pt>
                <c:pt idx="3720">
                  <c:v>207.101822</c:v>
                </c:pt>
                <c:pt idx="3721">
                  <c:v>207.14946</c:v>
                </c:pt>
                <c:pt idx="3722">
                  <c:v>207.1978</c:v>
                </c:pt>
                <c:pt idx="3723">
                  <c:v>207.244507</c:v>
                </c:pt>
                <c:pt idx="3724">
                  <c:v>207.29110700000001</c:v>
                </c:pt>
                <c:pt idx="3725">
                  <c:v>207.33779899999999</c:v>
                </c:pt>
                <c:pt idx="3726">
                  <c:v>207.38269</c:v>
                </c:pt>
                <c:pt idx="3727">
                  <c:v>207.42855800000001</c:v>
                </c:pt>
                <c:pt idx="3728">
                  <c:v>207.47410600000001</c:v>
                </c:pt>
                <c:pt idx="3729">
                  <c:v>207.519791</c:v>
                </c:pt>
                <c:pt idx="3730">
                  <c:v>207.56381200000001</c:v>
                </c:pt>
                <c:pt idx="3731">
                  <c:v>207.607651</c:v>
                </c:pt>
                <c:pt idx="3732">
                  <c:v>207.65193199999999</c:v>
                </c:pt>
                <c:pt idx="3733">
                  <c:v>207.69610599999999</c:v>
                </c:pt>
                <c:pt idx="3734">
                  <c:v>207.74319499999999</c:v>
                </c:pt>
                <c:pt idx="3735">
                  <c:v>207.79153400000001</c:v>
                </c:pt>
                <c:pt idx="3736">
                  <c:v>207.83963</c:v>
                </c:pt>
                <c:pt idx="3737">
                  <c:v>207.88943499999999</c:v>
                </c:pt>
                <c:pt idx="3738">
                  <c:v>207.939255</c:v>
                </c:pt>
                <c:pt idx="3739">
                  <c:v>207.99002100000001</c:v>
                </c:pt>
                <c:pt idx="3740">
                  <c:v>208.03926100000001</c:v>
                </c:pt>
                <c:pt idx="3741">
                  <c:v>208.08871500000001</c:v>
                </c:pt>
                <c:pt idx="3742">
                  <c:v>208.14009100000001</c:v>
                </c:pt>
                <c:pt idx="3743">
                  <c:v>208.191406</c:v>
                </c:pt>
                <c:pt idx="3744">
                  <c:v>208.24539200000001</c:v>
                </c:pt>
                <c:pt idx="3745">
                  <c:v>208.30038500000001</c:v>
                </c:pt>
                <c:pt idx="3746">
                  <c:v>208.35580400000001</c:v>
                </c:pt>
                <c:pt idx="3747">
                  <c:v>208.410034</c:v>
                </c:pt>
                <c:pt idx="3748">
                  <c:v>208.46374499999999</c:v>
                </c:pt>
                <c:pt idx="3749">
                  <c:v>208.51724200000001</c:v>
                </c:pt>
                <c:pt idx="3750">
                  <c:v>208.57131999999999</c:v>
                </c:pt>
                <c:pt idx="3751">
                  <c:v>208.62387100000001</c:v>
                </c:pt>
                <c:pt idx="3752">
                  <c:v>208.675736</c:v>
                </c:pt>
                <c:pt idx="3753">
                  <c:v>208.72615099999999</c:v>
                </c:pt>
                <c:pt idx="3754">
                  <c:v>208.777252</c:v>
                </c:pt>
                <c:pt idx="3755">
                  <c:v>208.828934</c:v>
                </c:pt>
                <c:pt idx="3756">
                  <c:v>208.878006</c:v>
                </c:pt>
                <c:pt idx="3757">
                  <c:v>208.92829900000001</c:v>
                </c:pt>
                <c:pt idx="3758">
                  <c:v>208.97856100000001</c:v>
                </c:pt>
                <c:pt idx="3759">
                  <c:v>209.02990700000001</c:v>
                </c:pt>
                <c:pt idx="3760">
                  <c:v>209.08024599999999</c:v>
                </c:pt>
                <c:pt idx="3761">
                  <c:v>209.130157</c:v>
                </c:pt>
                <c:pt idx="3762">
                  <c:v>209.178955</c:v>
                </c:pt>
                <c:pt idx="3763">
                  <c:v>209.22868399999999</c:v>
                </c:pt>
                <c:pt idx="3764">
                  <c:v>209.278153</c:v>
                </c:pt>
                <c:pt idx="3765">
                  <c:v>209.32785000000001</c:v>
                </c:pt>
                <c:pt idx="3766">
                  <c:v>209.37934899999999</c:v>
                </c:pt>
                <c:pt idx="3767">
                  <c:v>209.43090799999999</c:v>
                </c:pt>
                <c:pt idx="3768">
                  <c:v>209.48176599999999</c:v>
                </c:pt>
                <c:pt idx="3769">
                  <c:v>209.53227200000001</c:v>
                </c:pt>
                <c:pt idx="3770">
                  <c:v>209.580566</c:v>
                </c:pt>
                <c:pt idx="3771">
                  <c:v>209.62979100000001</c:v>
                </c:pt>
                <c:pt idx="3772">
                  <c:v>209.675949</c:v>
                </c:pt>
                <c:pt idx="3773">
                  <c:v>209.71940599999999</c:v>
                </c:pt>
                <c:pt idx="3774">
                  <c:v>209.76284799999999</c:v>
                </c:pt>
                <c:pt idx="3775">
                  <c:v>209.806274</c:v>
                </c:pt>
                <c:pt idx="3776">
                  <c:v>209.85022000000001</c:v>
                </c:pt>
                <c:pt idx="3777">
                  <c:v>209.89444</c:v>
                </c:pt>
                <c:pt idx="3778">
                  <c:v>209.93884299999999</c:v>
                </c:pt>
                <c:pt idx="3779">
                  <c:v>209.985016</c:v>
                </c:pt>
                <c:pt idx="3780">
                  <c:v>210.033615</c:v>
                </c:pt>
                <c:pt idx="3781">
                  <c:v>210.08244300000001</c:v>
                </c:pt>
                <c:pt idx="3782">
                  <c:v>210.132294</c:v>
                </c:pt>
                <c:pt idx="3783">
                  <c:v>210.18408199999999</c:v>
                </c:pt>
                <c:pt idx="3784">
                  <c:v>210.23464999999999</c:v>
                </c:pt>
                <c:pt idx="3785">
                  <c:v>210.285324</c:v>
                </c:pt>
                <c:pt idx="3786">
                  <c:v>210.33554100000001</c:v>
                </c:pt>
                <c:pt idx="3787">
                  <c:v>210.384613</c:v>
                </c:pt>
                <c:pt idx="3788">
                  <c:v>210.43598900000001</c:v>
                </c:pt>
                <c:pt idx="3789">
                  <c:v>210.486176</c:v>
                </c:pt>
                <c:pt idx="3790">
                  <c:v>210.53581199999999</c:v>
                </c:pt>
                <c:pt idx="3791">
                  <c:v>210.58639500000001</c:v>
                </c:pt>
                <c:pt idx="3792">
                  <c:v>210.63713100000001</c:v>
                </c:pt>
                <c:pt idx="3793">
                  <c:v>210.69023100000001</c:v>
                </c:pt>
                <c:pt idx="3794">
                  <c:v>210.74362199999999</c:v>
                </c:pt>
                <c:pt idx="3795">
                  <c:v>210.79556299999999</c:v>
                </c:pt>
                <c:pt idx="3796">
                  <c:v>210.84716800000001</c:v>
                </c:pt>
                <c:pt idx="3797">
                  <c:v>210.89994799999999</c:v>
                </c:pt>
                <c:pt idx="3798">
                  <c:v>210.95126300000001</c:v>
                </c:pt>
                <c:pt idx="3799">
                  <c:v>211.00251800000001</c:v>
                </c:pt>
                <c:pt idx="3800">
                  <c:v>211.05282600000001</c:v>
                </c:pt>
                <c:pt idx="3801">
                  <c:v>211.10171500000001</c:v>
                </c:pt>
                <c:pt idx="3802">
                  <c:v>211.14965799999999</c:v>
                </c:pt>
                <c:pt idx="3803">
                  <c:v>211.19631999999999</c:v>
                </c:pt>
                <c:pt idx="3804">
                  <c:v>211.243607</c:v>
                </c:pt>
                <c:pt idx="3805">
                  <c:v>211.290314</c:v>
                </c:pt>
                <c:pt idx="3806">
                  <c:v>211.33767700000001</c:v>
                </c:pt>
                <c:pt idx="3807">
                  <c:v>211.38403299999999</c:v>
                </c:pt>
                <c:pt idx="3808">
                  <c:v>211.43261699999999</c:v>
                </c:pt>
                <c:pt idx="3809">
                  <c:v>211.482956</c:v>
                </c:pt>
                <c:pt idx="3810">
                  <c:v>211.533661</c:v>
                </c:pt>
                <c:pt idx="3811">
                  <c:v>211.58169599999999</c:v>
                </c:pt>
                <c:pt idx="3812">
                  <c:v>211.63034099999999</c:v>
                </c:pt>
                <c:pt idx="3813">
                  <c:v>211.679047</c:v>
                </c:pt>
                <c:pt idx="3814">
                  <c:v>211.72843900000001</c:v>
                </c:pt>
                <c:pt idx="3815">
                  <c:v>211.77722199999999</c:v>
                </c:pt>
                <c:pt idx="3816">
                  <c:v>211.825287</c:v>
                </c:pt>
                <c:pt idx="3817">
                  <c:v>211.87472500000001</c:v>
                </c:pt>
                <c:pt idx="3818">
                  <c:v>211.92337000000001</c:v>
                </c:pt>
                <c:pt idx="3819">
                  <c:v>211.97277800000001</c:v>
                </c:pt>
                <c:pt idx="3820">
                  <c:v>212.022797</c:v>
                </c:pt>
                <c:pt idx="3821">
                  <c:v>212.07278400000001</c:v>
                </c:pt>
                <c:pt idx="3822">
                  <c:v>212.12313800000001</c:v>
                </c:pt>
                <c:pt idx="3823">
                  <c:v>212.174271</c:v>
                </c:pt>
                <c:pt idx="3824">
                  <c:v>212.224121</c:v>
                </c:pt>
                <c:pt idx="3825">
                  <c:v>212.27529899999999</c:v>
                </c:pt>
                <c:pt idx="3826">
                  <c:v>212.32666</c:v>
                </c:pt>
                <c:pt idx="3827">
                  <c:v>212.37707499999999</c:v>
                </c:pt>
                <c:pt idx="3828">
                  <c:v>212.42422500000001</c:v>
                </c:pt>
                <c:pt idx="3829">
                  <c:v>212.471191</c:v>
                </c:pt>
                <c:pt idx="3830">
                  <c:v>212.51889</c:v>
                </c:pt>
                <c:pt idx="3831">
                  <c:v>212.56857299999999</c:v>
                </c:pt>
                <c:pt idx="3832">
                  <c:v>212.618897</c:v>
                </c:pt>
                <c:pt idx="3833">
                  <c:v>212.66963200000001</c:v>
                </c:pt>
                <c:pt idx="3834">
                  <c:v>212.72221400000001</c:v>
                </c:pt>
                <c:pt idx="3835">
                  <c:v>212.77475000000001</c:v>
                </c:pt>
                <c:pt idx="3836">
                  <c:v>212.82788099999999</c:v>
                </c:pt>
                <c:pt idx="3837">
                  <c:v>212.88232400000001</c:v>
                </c:pt>
                <c:pt idx="3838">
                  <c:v>212.935059</c:v>
                </c:pt>
                <c:pt idx="3839">
                  <c:v>212.98674</c:v>
                </c:pt>
                <c:pt idx="3840">
                  <c:v>213.03732299999999</c:v>
                </c:pt>
                <c:pt idx="3841">
                  <c:v>213.085983</c:v>
                </c:pt>
                <c:pt idx="3842">
                  <c:v>213.135941</c:v>
                </c:pt>
                <c:pt idx="3843">
                  <c:v>213.18424999999999</c:v>
                </c:pt>
                <c:pt idx="3844">
                  <c:v>213.23010300000001</c:v>
                </c:pt>
                <c:pt idx="3845">
                  <c:v>213.274689</c:v>
                </c:pt>
                <c:pt idx="3846">
                  <c:v>213.321045</c:v>
                </c:pt>
                <c:pt idx="3847">
                  <c:v>213.368133</c:v>
                </c:pt>
                <c:pt idx="3848">
                  <c:v>213.417145</c:v>
                </c:pt>
                <c:pt idx="3849">
                  <c:v>213.46579</c:v>
                </c:pt>
                <c:pt idx="3850">
                  <c:v>213.51521299999999</c:v>
                </c:pt>
                <c:pt idx="3851">
                  <c:v>213.56552099999999</c:v>
                </c:pt>
                <c:pt idx="3852">
                  <c:v>213.614105</c:v>
                </c:pt>
                <c:pt idx="3853">
                  <c:v>213.66471899999999</c:v>
                </c:pt>
                <c:pt idx="3854">
                  <c:v>213.71504200000001</c:v>
                </c:pt>
                <c:pt idx="3855">
                  <c:v>213.76400799999999</c:v>
                </c:pt>
                <c:pt idx="3856">
                  <c:v>213.813232</c:v>
                </c:pt>
                <c:pt idx="3857">
                  <c:v>213.86198400000001</c:v>
                </c:pt>
                <c:pt idx="3858">
                  <c:v>213.90933200000001</c:v>
                </c:pt>
                <c:pt idx="3859">
                  <c:v>213.957855</c:v>
                </c:pt>
                <c:pt idx="3860">
                  <c:v>214.003861</c:v>
                </c:pt>
                <c:pt idx="3861">
                  <c:v>214.050263</c:v>
                </c:pt>
                <c:pt idx="3862">
                  <c:v>214.09553500000001</c:v>
                </c:pt>
                <c:pt idx="3863">
                  <c:v>214.141403</c:v>
                </c:pt>
                <c:pt idx="3864">
                  <c:v>214.187668</c:v>
                </c:pt>
                <c:pt idx="3865">
                  <c:v>214.23507699999999</c:v>
                </c:pt>
                <c:pt idx="3866">
                  <c:v>214.281937</c:v>
                </c:pt>
                <c:pt idx="3867">
                  <c:v>214.32946799999999</c:v>
                </c:pt>
                <c:pt idx="3868">
                  <c:v>214.37898300000001</c:v>
                </c:pt>
                <c:pt idx="3869">
                  <c:v>214.42953499999999</c:v>
                </c:pt>
                <c:pt idx="3870">
                  <c:v>214.481964</c:v>
                </c:pt>
                <c:pt idx="3871">
                  <c:v>214.53417999999999</c:v>
                </c:pt>
                <c:pt idx="3872">
                  <c:v>214.585083</c:v>
                </c:pt>
                <c:pt idx="3873">
                  <c:v>214.635468</c:v>
                </c:pt>
                <c:pt idx="3874">
                  <c:v>214.68464700000001</c:v>
                </c:pt>
                <c:pt idx="3875">
                  <c:v>214.73413099999999</c:v>
                </c:pt>
                <c:pt idx="3876">
                  <c:v>214.78303500000001</c:v>
                </c:pt>
                <c:pt idx="3877">
                  <c:v>214.83120700000001</c:v>
                </c:pt>
                <c:pt idx="3878">
                  <c:v>214.879684</c:v>
                </c:pt>
                <c:pt idx="3879">
                  <c:v>214.928055</c:v>
                </c:pt>
                <c:pt idx="3880">
                  <c:v>214.97851600000001</c:v>
                </c:pt>
                <c:pt idx="3881">
                  <c:v>215.03109699999999</c:v>
                </c:pt>
                <c:pt idx="3882">
                  <c:v>215.08122299999999</c:v>
                </c:pt>
                <c:pt idx="3883">
                  <c:v>215.13346899999999</c:v>
                </c:pt>
                <c:pt idx="3884">
                  <c:v>215.18689000000001</c:v>
                </c:pt>
                <c:pt idx="3885">
                  <c:v>215.24203499999999</c:v>
                </c:pt>
                <c:pt idx="3886">
                  <c:v>215.29672199999999</c:v>
                </c:pt>
                <c:pt idx="3887">
                  <c:v>215.348907</c:v>
                </c:pt>
                <c:pt idx="3888">
                  <c:v>215.40124499999999</c:v>
                </c:pt>
                <c:pt idx="3889">
                  <c:v>215.45120199999999</c:v>
                </c:pt>
                <c:pt idx="3890">
                  <c:v>215.49972500000001</c:v>
                </c:pt>
                <c:pt idx="3891">
                  <c:v>215.54870600000001</c:v>
                </c:pt>
                <c:pt idx="3892">
                  <c:v>215.597015</c:v>
                </c:pt>
                <c:pt idx="3893">
                  <c:v>215.64364599999999</c:v>
                </c:pt>
                <c:pt idx="3894">
                  <c:v>215.690842</c:v>
                </c:pt>
                <c:pt idx="3895">
                  <c:v>215.73783900000001</c:v>
                </c:pt>
                <c:pt idx="3896">
                  <c:v>215.78349299999999</c:v>
                </c:pt>
                <c:pt idx="3897">
                  <c:v>215.830612</c:v>
                </c:pt>
                <c:pt idx="3898">
                  <c:v>215.87643399999999</c:v>
                </c:pt>
                <c:pt idx="3899">
                  <c:v>215.92131000000001</c:v>
                </c:pt>
                <c:pt idx="3900">
                  <c:v>215.96752900000001</c:v>
                </c:pt>
                <c:pt idx="3901">
                  <c:v>216.01411400000001</c:v>
                </c:pt>
                <c:pt idx="3902">
                  <c:v>216.06310999999999</c:v>
                </c:pt>
                <c:pt idx="3903">
                  <c:v>216.11142000000001</c:v>
                </c:pt>
                <c:pt idx="3904">
                  <c:v>216.15910299999999</c:v>
                </c:pt>
                <c:pt idx="3905">
                  <c:v>216.207932</c:v>
                </c:pt>
                <c:pt idx="3906">
                  <c:v>216.25642400000001</c:v>
                </c:pt>
                <c:pt idx="3907">
                  <c:v>216.30632</c:v>
                </c:pt>
                <c:pt idx="3908">
                  <c:v>216.35751300000001</c:v>
                </c:pt>
                <c:pt idx="3909">
                  <c:v>216.40954600000001</c:v>
                </c:pt>
                <c:pt idx="3910">
                  <c:v>216.46170000000001</c:v>
                </c:pt>
                <c:pt idx="3911">
                  <c:v>216.51506000000001</c:v>
                </c:pt>
                <c:pt idx="3912">
                  <c:v>216.568771</c:v>
                </c:pt>
                <c:pt idx="3913">
                  <c:v>216.621185</c:v>
                </c:pt>
                <c:pt idx="3914">
                  <c:v>216.67671200000001</c:v>
                </c:pt>
                <c:pt idx="3915">
                  <c:v>216.73075900000001</c:v>
                </c:pt>
                <c:pt idx="3916">
                  <c:v>216.782791</c:v>
                </c:pt>
                <c:pt idx="3917">
                  <c:v>216.83573899999999</c:v>
                </c:pt>
                <c:pt idx="3918">
                  <c:v>216.887528</c:v>
                </c:pt>
                <c:pt idx="3919">
                  <c:v>216.93916300000001</c:v>
                </c:pt>
                <c:pt idx="3920">
                  <c:v>216.98767100000001</c:v>
                </c:pt>
                <c:pt idx="3921">
                  <c:v>217.03439299999999</c:v>
                </c:pt>
                <c:pt idx="3922">
                  <c:v>217.08105499999999</c:v>
                </c:pt>
                <c:pt idx="3923">
                  <c:v>217.12614400000001</c:v>
                </c:pt>
                <c:pt idx="3924">
                  <c:v>217.17228700000001</c:v>
                </c:pt>
                <c:pt idx="3925">
                  <c:v>217.218796</c:v>
                </c:pt>
                <c:pt idx="3926">
                  <c:v>217.265747</c:v>
                </c:pt>
                <c:pt idx="3927">
                  <c:v>217.31189000000001</c:v>
                </c:pt>
                <c:pt idx="3928">
                  <c:v>217.35891699999999</c:v>
                </c:pt>
                <c:pt idx="3929">
                  <c:v>217.406464</c:v>
                </c:pt>
                <c:pt idx="3930">
                  <c:v>217.45576500000001</c:v>
                </c:pt>
                <c:pt idx="3931">
                  <c:v>217.505371</c:v>
                </c:pt>
                <c:pt idx="3932">
                  <c:v>217.556229</c:v>
                </c:pt>
                <c:pt idx="3933">
                  <c:v>217.60592700000001</c:v>
                </c:pt>
                <c:pt idx="3934">
                  <c:v>217.65683000000001</c:v>
                </c:pt>
                <c:pt idx="3935">
                  <c:v>217.70903000000001</c:v>
                </c:pt>
                <c:pt idx="3936">
                  <c:v>217.758591</c:v>
                </c:pt>
                <c:pt idx="3937">
                  <c:v>217.809235</c:v>
                </c:pt>
                <c:pt idx="3938">
                  <c:v>217.85900899999999</c:v>
                </c:pt>
                <c:pt idx="3939">
                  <c:v>217.909378</c:v>
                </c:pt>
                <c:pt idx="3940">
                  <c:v>217.95846599999999</c:v>
                </c:pt>
                <c:pt idx="3941">
                  <c:v>218.00692799999999</c:v>
                </c:pt>
                <c:pt idx="3942">
                  <c:v>218.05302399999999</c:v>
                </c:pt>
                <c:pt idx="3943">
                  <c:v>218.099808</c:v>
                </c:pt>
                <c:pt idx="3944">
                  <c:v>218.14518699999999</c:v>
                </c:pt>
                <c:pt idx="3945">
                  <c:v>218.19058200000001</c:v>
                </c:pt>
                <c:pt idx="3946">
                  <c:v>218.236527</c:v>
                </c:pt>
                <c:pt idx="3947">
                  <c:v>218.28555299999999</c:v>
                </c:pt>
                <c:pt idx="3948">
                  <c:v>218.335815</c:v>
                </c:pt>
                <c:pt idx="3949">
                  <c:v>218.387787</c:v>
                </c:pt>
                <c:pt idx="3950">
                  <c:v>218.43942300000001</c:v>
                </c:pt>
                <c:pt idx="3951">
                  <c:v>218.493561</c:v>
                </c:pt>
                <c:pt idx="3952">
                  <c:v>218.54890399999999</c:v>
                </c:pt>
                <c:pt idx="3953">
                  <c:v>218.60122699999999</c:v>
                </c:pt>
                <c:pt idx="3954">
                  <c:v>218.65274099999999</c:v>
                </c:pt>
                <c:pt idx="3955">
                  <c:v>218.703171</c:v>
                </c:pt>
                <c:pt idx="3956">
                  <c:v>218.75370799999999</c:v>
                </c:pt>
                <c:pt idx="3957">
                  <c:v>218.80281099999999</c:v>
                </c:pt>
                <c:pt idx="3958">
                  <c:v>218.85063199999999</c:v>
                </c:pt>
                <c:pt idx="3959">
                  <c:v>218.89738500000001</c:v>
                </c:pt>
                <c:pt idx="3960">
                  <c:v>218.94584699999999</c:v>
                </c:pt>
                <c:pt idx="3961">
                  <c:v>218.99362199999999</c:v>
                </c:pt>
                <c:pt idx="3962">
                  <c:v>219.04251099999999</c:v>
                </c:pt>
                <c:pt idx="3963">
                  <c:v>219.09318500000001</c:v>
                </c:pt>
                <c:pt idx="3964">
                  <c:v>219.14370700000001</c:v>
                </c:pt>
                <c:pt idx="3965">
                  <c:v>219.19465600000001</c:v>
                </c:pt>
                <c:pt idx="3966">
                  <c:v>219.24580399999999</c:v>
                </c:pt>
                <c:pt idx="3967">
                  <c:v>219.29605100000001</c:v>
                </c:pt>
                <c:pt idx="3968">
                  <c:v>219.348389</c:v>
                </c:pt>
                <c:pt idx="3969">
                  <c:v>219.39863600000001</c:v>
                </c:pt>
                <c:pt idx="3970">
                  <c:v>219.44735700000001</c:v>
                </c:pt>
                <c:pt idx="3971">
                  <c:v>219.497635</c:v>
                </c:pt>
                <c:pt idx="3972">
                  <c:v>219.548508</c:v>
                </c:pt>
                <c:pt idx="3973">
                  <c:v>219.60112000000001</c:v>
                </c:pt>
                <c:pt idx="3974">
                  <c:v>219.65389999999999</c:v>
                </c:pt>
                <c:pt idx="3975">
                  <c:v>219.705536</c:v>
                </c:pt>
                <c:pt idx="3976">
                  <c:v>219.75747699999999</c:v>
                </c:pt>
                <c:pt idx="3977">
                  <c:v>219.810394</c:v>
                </c:pt>
                <c:pt idx="3978">
                  <c:v>219.861572</c:v>
                </c:pt>
                <c:pt idx="3979">
                  <c:v>219.91333</c:v>
                </c:pt>
                <c:pt idx="3980">
                  <c:v>219.963944</c:v>
                </c:pt>
                <c:pt idx="3981">
                  <c:v>220.01327499999999</c:v>
                </c:pt>
                <c:pt idx="3982">
                  <c:v>220.06310999999999</c:v>
                </c:pt>
                <c:pt idx="3983">
                  <c:v>220.113281</c:v>
                </c:pt>
                <c:pt idx="3984">
                  <c:v>220.16284200000001</c:v>
                </c:pt>
                <c:pt idx="3985">
                  <c:v>220.213898</c:v>
                </c:pt>
                <c:pt idx="3986">
                  <c:v>220.26492300000001</c:v>
                </c:pt>
                <c:pt idx="3987">
                  <c:v>220.31546</c:v>
                </c:pt>
                <c:pt idx="3988">
                  <c:v>220.36674500000001</c:v>
                </c:pt>
                <c:pt idx="3989">
                  <c:v>220.41716</c:v>
                </c:pt>
                <c:pt idx="3990">
                  <c:v>220.46867399999999</c:v>
                </c:pt>
                <c:pt idx="3991">
                  <c:v>220.51925700000001</c:v>
                </c:pt>
                <c:pt idx="3992">
                  <c:v>220.566925</c:v>
                </c:pt>
                <c:pt idx="3993">
                  <c:v>220.61294599999999</c:v>
                </c:pt>
                <c:pt idx="3994">
                  <c:v>220.65913399999999</c:v>
                </c:pt>
                <c:pt idx="3995">
                  <c:v>220.703903</c:v>
                </c:pt>
                <c:pt idx="3996">
                  <c:v>220.75041200000001</c:v>
                </c:pt>
                <c:pt idx="3997">
                  <c:v>220.79647800000001</c:v>
                </c:pt>
                <c:pt idx="3998">
                  <c:v>220.84053</c:v>
                </c:pt>
                <c:pt idx="3999">
                  <c:v>220.885773</c:v>
                </c:pt>
                <c:pt idx="4000">
                  <c:v>220.93220500000001</c:v>
                </c:pt>
                <c:pt idx="4001">
                  <c:v>220.97953799999999</c:v>
                </c:pt>
                <c:pt idx="4002">
                  <c:v>221.026444</c:v>
                </c:pt>
                <c:pt idx="4003">
                  <c:v>221.07311999999999</c:v>
                </c:pt>
                <c:pt idx="4004">
                  <c:v>221.11874399999999</c:v>
                </c:pt>
                <c:pt idx="4005">
                  <c:v>221.166382</c:v>
                </c:pt>
                <c:pt idx="4006">
                  <c:v>221.21521000000001</c:v>
                </c:pt>
                <c:pt idx="4007">
                  <c:v>221.26535000000001</c:v>
                </c:pt>
                <c:pt idx="4008">
                  <c:v>221.31539900000001</c:v>
                </c:pt>
                <c:pt idx="4009">
                  <c:v>221.36691300000001</c:v>
                </c:pt>
                <c:pt idx="4010">
                  <c:v>221.41926599999999</c:v>
                </c:pt>
                <c:pt idx="4011">
                  <c:v>221.47392300000001</c:v>
                </c:pt>
                <c:pt idx="4012">
                  <c:v>221.53010599999999</c:v>
                </c:pt>
                <c:pt idx="4013">
                  <c:v>221.586502</c:v>
                </c:pt>
                <c:pt idx="4014">
                  <c:v>221.64421100000001</c:v>
                </c:pt>
                <c:pt idx="4015">
                  <c:v>221.70047</c:v>
                </c:pt>
                <c:pt idx="4016">
                  <c:v>221.75727800000001</c:v>
                </c:pt>
                <c:pt idx="4017">
                  <c:v>221.81399500000001</c:v>
                </c:pt>
                <c:pt idx="4018">
                  <c:v>221.86823999999999</c:v>
                </c:pt>
                <c:pt idx="4019">
                  <c:v>221.920807</c:v>
                </c:pt>
                <c:pt idx="4020">
                  <c:v>221.97183200000001</c:v>
                </c:pt>
                <c:pt idx="4021">
                  <c:v>222.02063000000001</c:v>
                </c:pt>
                <c:pt idx="4022">
                  <c:v>222.071167</c:v>
                </c:pt>
                <c:pt idx="4023">
                  <c:v>222.12141399999999</c:v>
                </c:pt>
                <c:pt idx="4024">
                  <c:v>222.170502</c:v>
                </c:pt>
                <c:pt idx="4025">
                  <c:v>222.218414</c:v>
                </c:pt>
                <c:pt idx="4026">
                  <c:v>222.26769999999999</c:v>
                </c:pt>
                <c:pt idx="4027">
                  <c:v>222.31710799999999</c:v>
                </c:pt>
                <c:pt idx="4028">
                  <c:v>222.36767599999999</c:v>
                </c:pt>
                <c:pt idx="4029">
                  <c:v>222.41618399999999</c:v>
                </c:pt>
                <c:pt idx="4030">
                  <c:v>222.46435600000001</c:v>
                </c:pt>
                <c:pt idx="4031">
                  <c:v>222.513428</c:v>
                </c:pt>
                <c:pt idx="4032">
                  <c:v>222.56152299999999</c:v>
                </c:pt>
                <c:pt idx="4033">
                  <c:v>222.608566</c:v>
                </c:pt>
                <c:pt idx="4034">
                  <c:v>222.65600599999999</c:v>
                </c:pt>
                <c:pt idx="4035">
                  <c:v>222.70169100000001</c:v>
                </c:pt>
                <c:pt idx="4036">
                  <c:v>222.74594099999999</c:v>
                </c:pt>
                <c:pt idx="4037">
                  <c:v>222.78959699999999</c:v>
                </c:pt>
                <c:pt idx="4038">
                  <c:v>222.83195499999999</c:v>
                </c:pt>
                <c:pt idx="4039">
                  <c:v>222.87760900000001</c:v>
                </c:pt>
                <c:pt idx="4040">
                  <c:v>222.92373699999999</c:v>
                </c:pt>
                <c:pt idx="4041">
                  <c:v>222.968918</c:v>
                </c:pt>
                <c:pt idx="4042">
                  <c:v>223.01416</c:v>
                </c:pt>
                <c:pt idx="4043">
                  <c:v>223.063141</c:v>
                </c:pt>
                <c:pt idx="4044">
                  <c:v>223.11373900000001</c:v>
                </c:pt>
                <c:pt idx="4045">
                  <c:v>223.16645800000001</c:v>
                </c:pt>
                <c:pt idx="4046">
                  <c:v>223.218842</c:v>
                </c:pt>
                <c:pt idx="4047">
                  <c:v>223.27246099999999</c:v>
                </c:pt>
                <c:pt idx="4048">
                  <c:v>223.32827800000001</c:v>
                </c:pt>
                <c:pt idx="4049">
                  <c:v>223.38403299999999</c:v>
                </c:pt>
                <c:pt idx="4050">
                  <c:v>223.441193</c:v>
                </c:pt>
                <c:pt idx="4051">
                  <c:v>223.49813800000001</c:v>
                </c:pt>
                <c:pt idx="4052">
                  <c:v>223.55290199999999</c:v>
                </c:pt>
                <c:pt idx="4053">
                  <c:v>223.605637</c:v>
                </c:pt>
                <c:pt idx="4054">
                  <c:v>223.65585300000001</c:v>
                </c:pt>
                <c:pt idx="4055">
                  <c:v>223.70507799999999</c:v>
                </c:pt>
                <c:pt idx="4056">
                  <c:v>223.75183100000001</c:v>
                </c:pt>
                <c:pt idx="4057">
                  <c:v>223.79589799999999</c:v>
                </c:pt>
                <c:pt idx="4058">
                  <c:v>223.83810399999999</c:v>
                </c:pt>
                <c:pt idx="4059">
                  <c:v>223.87829600000001</c:v>
                </c:pt>
                <c:pt idx="4060">
                  <c:v>223.91984600000001</c:v>
                </c:pt>
                <c:pt idx="4061">
                  <c:v>223.96333300000001</c:v>
                </c:pt>
                <c:pt idx="4062">
                  <c:v>224.005661</c:v>
                </c:pt>
                <c:pt idx="4063">
                  <c:v>224.0513</c:v>
                </c:pt>
                <c:pt idx="4064">
                  <c:v>224.099152</c:v>
                </c:pt>
                <c:pt idx="4065">
                  <c:v>224.15042099999999</c:v>
                </c:pt>
                <c:pt idx="4066">
                  <c:v>224.20368999999999</c:v>
                </c:pt>
                <c:pt idx="4067">
                  <c:v>224.25932299999999</c:v>
                </c:pt>
                <c:pt idx="4068">
                  <c:v>224.318039</c:v>
                </c:pt>
                <c:pt idx="4069">
                  <c:v>224.37545800000001</c:v>
                </c:pt>
                <c:pt idx="4070">
                  <c:v>224.43208300000001</c:v>
                </c:pt>
                <c:pt idx="4071">
                  <c:v>224.48698400000001</c:v>
                </c:pt>
                <c:pt idx="4072">
                  <c:v>224.54162600000001</c:v>
                </c:pt>
                <c:pt idx="4073">
                  <c:v>224.59402499999999</c:v>
                </c:pt>
                <c:pt idx="4074">
                  <c:v>224.64340200000001</c:v>
                </c:pt>
                <c:pt idx="4075">
                  <c:v>224.69193999999999</c:v>
                </c:pt>
                <c:pt idx="4076">
                  <c:v>224.738068</c:v>
                </c:pt>
                <c:pt idx="4077">
                  <c:v>224.78462200000001</c:v>
                </c:pt>
                <c:pt idx="4078">
                  <c:v>224.83244300000001</c:v>
                </c:pt>
                <c:pt idx="4079">
                  <c:v>224.87825000000001</c:v>
                </c:pt>
                <c:pt idx="4080">
                  <c:v>224.92626999999999</c:v>
                </c:pt>
                <c:pt idx="4081">
                  <c:v>224.97522000000001</c:v>
                </c:pt>
                <c:pt idx="4082">
                  <c:v>225.02619899999999</c:v>
                </c:pt>
                <c:pt idx="4083">
                  <c:v>225.079498</c:v>
                </c:pt>
                <c:pt idx="4084">
                  <c:v>225.13298</c:v>
                </c:pt>
                <c:pt idx="4085">
                  <c:v>225.18859900000001</c:v>
                </c:pt>
                <c:pt idx="4086">
                  <c:v>225.24357599999999</c:v>
                </c:pt>
                <c:pt idx="4087">
                  <c:v>225.29814200000001</c:v>
                </c:pt>
                <c:pt idx="4088">
                  <c:v>225.35343900000001</c:v>
                </c:pt>
                <c:pt idx="4089">
                  <c:v>225.408005</c:v>
                </c:pt>
                <c:pt idx="4090">
                  <c:v>225.460037</c:v>
                </c:pt>
                <c:pt idx="4091">
                  <c:v>225.511032</c:v>
                </c:pt>
                <c:pt idx="4092">
                  <c:v>225.56115700000001</c:v>
                </c:pt>
                <c:pt idx="4093">
                  <c:v>225.609039</c:v>
                </c:pt>
                <c:pt idx="4094">
                  <c:v>225.65876800000001</c:v>
                </c:pt>
                <c:pt idx="4095">
                  <c:v>225.70639</c:v>
                </c:pt>
                <c:pt idx="4096">
                  <c:v>225.752838</c:v>
                </c:pt>
                <c:pt idx="4097">
                  <c:v>225.80012500000001</c:v>
                </c:pt>
                <c:pt idx="4098">
                  <c:v>225.847443</c:v>
                </c:pt>
                <c:pt idx="4099">
                  <c:v>225.89657600000001</c:v>
                </c:pt>
                <c:pt idx="4100">
                  <c:v>225.94494599999999</c:v>
                </c:pt>
                <c:pt idx="4101">
                  <c:v>225.99262999999999</c:v>
                </c:pt>
                <c:pt idx="4102">
                  <c:v>226.04125999999999</c:v>
                </c:pt>
                <c:pt idx="4103">
                  <c:v>226.08862300000001</c:v>
                </c:pt>
                <c:pt idx="4104">
                  <c:v>226.13668799999999</c:v>
                </c:pt>
                <c:pt idx="4105">
                  <c:v>226.18405200000001</c:v>
                </c:pt>
                <c:pt idx="4106">
                  <c:v>226.23054500000001</c:v>
                </c:pt>
                <c:pt idx="4107">
                  <c:v>226.276093</c:v>
                </c:pt>
                <c:pt idx="4108">
                  <c:v>226.321808</c:v>
                </c:pt>
                <c:pt idx="4109">
                  <c:v>226.36715699999999</c:v>
                </c:pt>
                <c:pt idx="4110">
                  <c:v>226.411057</c:v>
                </c:pt>
                <c:pt idx="4111">
                  <c:v>226.456131</c:v>
                </c:pt>
                <c:pt idx="4112">
                  <c:v>226.50151099999999</c:v>
                </c:pt>
                <c:pt idx="4113">
                  <c:v>226.54577599999999</c:v>
                </c:pt>
                <c:pt idx="4114">
                  <c:v>226.59201100000001</c:v>
                </c:pt>
                <c:pt idx="4115">
                  <c:v>226.63957199999999</c:v>
                </c:pt>
                <c:pt idx="4116">
                  <c:v>226.68945299999999</c:v>
                </c:pt>
                <c:pt idx="4117">
                  <c:v>226.739655</c:v>
                </c:pt>
                <c:pt idx="4118">
                  <c:v>226.790527</c:v>
                </c:pt>
                <c:pt idx="4119">
                  <c:v>226.84375</c:v>
                </c:pt>
                <c:pt idx="4120">
                  <c:v>226.89648399999999</c:v>
                </c:pt>
                <c:pt idx="4121">
                  <c:v>226.950928</c:v>
                </c:pt>
                <c:pt idx="4122">
                  <c:v>227.005371</c:v>
                </c:pt>
                <c:pt idx="4123">
                  <c:v>227.059662</c:v>
                </c:pt>
                <c:pt idx="4124">
                  <c:v>227.11196899999999</c:v>
                </c:pt>
                <c:pt idx="4125">
                  <c:v>227.16369599999999</c:v>
                </c:pt>
                <c:pt idx="4126">
                  <c:v>227.21464499999999</c:v>
                </c:pt>
                <c:pt idx="4127">
                  <c:v>227.265503</c:v>
                </c:pt>
                <c:pt idx="4128">
                  <c:v>227.313568</c:v>
                </c:pt>
                <c:pt idx="4129">
                  <c:v>227.36007699999999</c:v>
                </c:pt>
                <c:pt idx="4130">
                  <c:v>227.40425099999999</c:v>
                </c:pt>
                <c:pt idx="4131">
                  <c:v>227.44802899999999</c:v>
                </c:pt>
                <c:pt idx="4132">
                  <c:v>227.49262999999999</c:v>
                </c:pt>
                <c:pt idx="4133">
                  <c:v>227.53450000000001</c:v>
                </c:pt>
                <c:pt idx="4134">
                  <c:v>227.577438</c:v>
                </c:pt>
                <c:pt idx="4135">
                  <c:v>227.62150600000001</c:v>
                </c:pt>
                <c:pt idx="4136">
                  <c:v>227.66769400000001</c:v>
                </c:pt>
                <c:pt idx="4137">
                  <c:v>227.71566799999999</c:v>
                </c:pt>
                <c:pt idx="4138">
                  <c:v>227.76582300000001</c:v>
                </c:pt>
                <c:pt idx="4139">
                  <c:v>227.81706199999999</c:v>
                </c:pt>
                <c:pt idx="4140">
                  <c:v>227.87072800000001</c:v>
                </c:pt>
                <c:pt idx="4141">
                  <c:v>227.92439300000001</c:v>
                </c:pt>
                <c:pt idx="4142">
                  <c:v>227.978241</c:v>
                </c:pt>
                <c:pt idx="4143">
                  <c:v>228.033691</c:v>
                </c:pt>
                <c:pt idx="4144">
                  <c:v>228.087479</c:v>
                </c:pt>
                <c:pt idx="4145">
                  <c:v>228.140717</c:v>
                </c:pt>
                <c:pt idx="4146">
                  <c:v>228.192947</c:v>
                </c:pt>
                <c:pt idx="4147">
                  <c:v>228.24307300000001</c:v>
                </c:pt>
                <c:pt idx="4148">
                  <c:v>228.29480000000001</c:v>
                </c:pt>
                <c:pt idx="4149">
                  <c:v>228.34513899999999</c:v>
                </c:pt>
                <c:pt idx="4150">
                  <c:v>228.394318</c:v>
                </c:pt>
                <c:pt idx="4151">
                  <c:v>228.443939</c:v>
                </c:pt>
                <c:pt idx="4152">
                  <c:v>228.49333200000001</c:v>
                </c:pt>
                <c:pt idx="4153">
                  <c:v>228.54409799999999</c:v>
                </c:pt>
                <c:pt idx="4154">
                  <c:v>228.59428399999999</c:v>
                </c:pt>
                <c:pt idx="4155">
                  <c:v>228.64269999999999</c:v>
                </c:pt>
                <c:pt idx="4156">
                  <c:v>228.690842</c:v>
                </c:pt>
                <c:pt idx="4157">
                  <c:v>228.740891</c:v>
                </c:pt>
                <c:pt idx="4158">
                  <c:v>228.790527</c:v>
                </c:pt>
                <c:pt idx="4159">
                  <c:v>228.840744</c:v>
                </c:pt>
                <c:pt idx="4160">
                  <c:v>228.89334099999999</c:v>
                </c:pt>
                <c:pt idx="4161">
                  <c:v>228.94674699999999</c:v>
                </c:pt>
                <c:pt idx="4162">
                  <c:v>229.00058000000001</c:v>
                </c:pt>
                <c:pt idx="4163">
                  <c:v>229.053787</c:v>
                </c:pt>
                <c:pt idx="4164">
                  <c:v>229.105988</c:v>
                </c:pt>
                <c:pt idx="4165">
                  <c:v>229.16142300000001</c:v>
                </c:pt>
                <c:pt idx="4166">
                  <c:v>229.21513400000001</c:v>
                </c:pt>
                <c:pt idx="4167">
                  <c:v>229.26628099999999</c:v>
                </c:pt>
                <c:pt idx="4168">
                  <c:v>229.317352</c:v>
                </c:pt>
                <c:pt idx="4169">
                  <c:v>229.36677599999999</c:v>
                </c:pt>
                <c:pt idx="4170">
                  <c:v>229.41630599999999</c:v>
                </c:pt>
                <c:pt idx="4171">
                  <c:v>229.464676</c:v>
                </c:pt>
                <c:pt idx="4172">
                  <c:v>229.511032</c:v>
                </c:pt>
                <c:pt idx="4173">
                  <c:v>229.55749499999999</c:v>
                </c:pt>
                <c:pt idx="4174">
                  <c:v>229.604904</c:v>
                </c:pt>
                <c:pt idx="4175">
                  <c:v>229.65141299999999</c:v>
                </c:pt>
                <c:pt idx="4176">
                  <c:v>229.70024100000001</c:v>
                </c:pt>
                <c:pt idx="4177">
                  <c:v>229.74894699999999</c:v>
                </c:pt>
                <c:pt idx="4178">
                  <c:v>229.79605100000001</c:v>
                </c:pt>
                <c:pt idx="4179">
                  <c:v>229.84355199999999</c:v>
                </c:pt>
                <c:pt idx="4180">
                  <c:v>229.892166</c:v>
                </c:pt>
                <c:pt idx="4181">
                  <c:v>229.94271900000001</c:v>
                </c:pt>
                <c:pt idx="4182">
                  <c:v>229.99231</c:v>
                </c:pt>
                <c:pt idx="4183">
                  <c:v>230.04252600000001</c:v>
                </c:pt>
                <c:pt idx="4184">
                  <c:v>230.092072</c:v>
                </c:pt>
                <c:pt idx="4185">
                  <c:v>230.14233400000001</c:v>
                </c:pt>
                <c:pt idx="4186">
                  <c:v>230.19253499999999</c:v>
                </c:pt>
                <c:pt idx="4187">
                  <c:v>230.242233</c:v>
                </c:pt>
                <c:pt idx="4188">
                  <c:v>230.28947500000001</c:v>
                </c:pt>
                <c:pt idx="4189">
                  <c:v>230.33725000000001</c:v>
                </c:pt>
                <c:pt idx="4190">
                  <c:v>230.38403299999999</c:v>
                </c:pt>
                <c:pt idx="4191">
                  <c:v>230.432053</c:v>
                </c:pt>
                <c:pt idx="4192">
                  <c:v>230.47946200000001</c:v>
                </c:pt>
                <c:pt idx="4193">
                  <c:v>230.52688599999999</c:v>
                </c:pt>
                <c:pt idx="4194">
                  <c:v>230.575287</c:v>
                </c:pt>
                <c:pt idx="4195">
                  <c:v>230.62321499999999</c:v>
                </c:pt>
                <c:pt idx="4196">
                  <c:v>230.67273</c:v>
                </c:pt>
                <c:pt idx="4197">
                  <c:v>230.72335799999999</c:v>
                </c:pt>
                <c:pt idx="4198">
                  <c:v>230.775757</c:v>
                </c:pt>
                <c:pt idx="4199">
                  <c:v>230.827057</c:v>
                </c:pt>
                <c:pt idx="4200">
                  <c:v>230.877838</c:v>
                </c:pt>
                <c:pt idx="4201">
                  <c:v>230.926117</c:v>
                </c:pt>
                <c:pt idx="4202">
                  <c:v>230.97403</c:v>
                </c:pt>
                <c:pt idx="4203">
                  <c:v>231.02177399999999</c:v>
                </c:pt>
                <c:pt idx="4204">
                  <c:v>231.06832900000001</c:v>
                </c:pt>
                <c:pt idx="4205">
                  <c:v>231.11172500000001</c:v>
                </c:pt>
                <c:pt idx="4206">
                  <c:v>231.156204</c:v>
                </c:pt>
                <c:pt idx="4207">
                  <c:v>231.20138600000001</c:v>
                </c:pt>
                <c:pt idx="4208">
                  <c:v>231.24865700000001</c:v>
                </c:pt>
                <c:pt idx="4209">
                  <c:v>231.29707300000001</c:v>
                </c:pt>
                <c:pt idx="4210">
                  <c:v>231.34530599999999</c:v>
                </c:pt>
                <c:pt idx="4211">
                  <c:v>231.396286</c:v>
                </c:pt>
                <c:pt idx="4212">
                  <c:v>231.447022</c:v>
                </c:pt>
                <c:pt idx="4213">
                  <c:v>231.49848900000001</c:v>
                </c:pt>
                <c:pt idx="4214">
                  <c:v>231.5513</c:v>
                </c:pt>
                <c:pt idx="4215">
                  <c:v>231.601654</c:v>
                </c:pt>
                <c:pt idx="4216">
                  <c:v>231.650711</c:v>
                </c:pt>
                <c:pt idx="4217">
                  <c:v>231.69909699999999</c:v>
                </c:pt>
                <c:pt idx="4218">
                  <c:v>231.745575</c:v>
                </c:pt>
                <c:pt idx="4219">
                  <c:v>231.794479</c:v>
                </c:pt>
                <c:pt idx="4220">
                  <c:v>231.84414699999999</c:v>
                </c:pt>
                <c:pt idx="4221">
                  <c:v>231.893463</c:v>
                </c:pt>
                <c:pt idx="4222">
                  <c:v>231.94375600000001</c:v>
                </c:pt>
                <c:pt idx="4223">
                  <c:v>231.99614</c:v>
                </c:pt>
                <c:pt idx="4224">
                  <c:v>232.04956100000001</c:v>
                </c:pt>
                <c:pt idx="4225">
                  <c:v>232.10476700000001</c:v>
                </c:pt>
                <c:pt idx="4226">
                  <c:v>232.157791</c:v>
                </c:pt>
                <c:pt idx="4227">
                  <c:v>232.20919799999999</c:v>
                </c:pt>
                <c:pt idx="4228">
                  <c:v>232.260468</c:v>
                </c:pt>
                <c:pt idx="4229">
                  <c:v>232.30917400000001</c:v>
                </c:pt>
                <c:pt idx="4230">
                  <c:v>232.356842</c:v>
                </c:pt>
                <c:pt idx="4231">
                  <c:v>232.40181000000001</c:v>
                </c:pt>
                <c:pt idx="4232">
                  <c:v>232.444244</c:v>
                </c:pt>
                <c:pt idx="4233">
                  <c:v>232.48571799999999</c:v>
                </c:pt>
                <c:pt idx="4234">
                  <c:v>232.52731299999999</c:v>
                </c:pt>
                <c:pt idx="4235">
                  <c:v>232.56759600000001</c:v>
                </c:pt>
                <c:pt idx="4236">
                  <c:v>232.61222799999999</c:v>
                </c:pt>
                <c:pt idx="4237">
                  <c:v>232.65808100000001</c:v>
                </c:pt>
                <c:pt idx="4238">
                  <c:v>232.70524599999999</c:v>
                </c:pt>
                <c:pt idx="4239">
                  <c:v>232.75325000000001</c:v>
                </c:pt>
                <c:pt idx="4240">
                  <c:v>232.80452</c:v>
                </c:pt>
                <c:pt idx="4241">
                  <c:v>232.85737599999999</c:v>
                </c:pt>
                <c:pt idx="4242">
                  <c:v>232.912308</c:v>
                </c:pt>
                <c:pt idx="4243">
                  <c:v>232.96566799999999</c:v>
                </c:pt>
                <c:pt idx="4244">
                  <c:v>233.01937899999999</c:v>
                </c:pt>
                <c:pt idx="4245">
                  <c:v>233.07446300000001</c:v>
                </c:pt>
                <c:pt idx="4246">
                  <c:v>233.126465</c:v>
                </c:pt>
                <c:pt idx="4247">
                  <c:v>233.17863500000001</c:v>
                </c:pt>
                <c:pt idx="4248">
                  <c:v>233.22988900000001</c:v>
                </c:pt>
                <c:pt idx="4249">
                  <c:v>233.278809</c:v>
                </c:pt>
                <c:pt idx="4250">
                  <c:v>233.32690400000001</c:v>
                </c:pt>
                <c:pt idx="4251">
                  <c:v>233.37399300000001</c:v>
                </c:pt>
                <c:pt idx="4252">
                  <c:v>233.42195100000001</c:v>
                </c:pt>
                <c:pt idx="4253">
                  <c:v>233.47009299999999</c:v>
                </c:pt>
                <c:pt idx="4254">
                  <c:v>233.51705899999999</c:v>
                </c:pt>
                <c:pt idx="4255">
                  <c:v>233.564896</c:v>
                </c:pt>
                <c:pt idx="4256">
                  <c:v>233.611572</c:v>
                </c:pt>
                <c:pt idx="4257">
                  <c:v>233.65933200000001</c:v>
                </c:pt>
                <c:pt idx="4258">
                  <c:v>233.70938100000001</c:v>
                </c:pt>
                <c:pt idx="4259">
                  <c:v>233.757767</c:v>
                </c:pt>
                <c:pt idx="4260">
                  <c:v>233.80822800000001</c:v>
                </c:pt>
                <c:pt idx="4261">
                  <c:v>233.85881000000001</c:v>
                </c:pt>
                <c:pt idx="4262">
                  <c:v>233.91125500000001</c:v>
                </c:pt>
                <c:pt idx="4263">
                  <c:v>233.964035</c:v>
                </c:pt>
                <c:pt idx="4264">
                  <c:v>234.01496900000001</c:v>
                </c:pt>
                <c:pt idx="4265">
                  <c:v>234.06698600000001</c:v>
                </c:pt>
                <c:pt idx="4266">
                  <c:v>234.11788899999999</c:v>
                </c:pt>
                <c:pt idx="4267">
                  <c:v>234.168747</c:v>
                </c:pt>
                <c:pt idx="4268">
                  <c:v>234.220001</c:v>
                </c:pt>
                <c:pt idx="4269">
                  <c:v>234.27029400000001</c:v>
                </c:pt>
                <c:pt idx="4270">
                  <c:v>234.319626</c:v>
                </c:pt>
                <c:pt idx="4271">
                  <c:v>234.368897</c:v>
                </c:pt>
                <c:pt idx="4272">
                  <c:v>234.41755699999999</c:v>
                </c:pt>
                <c:pt idx="4273">
                  <c:v>234.464508</c:v>
                </c:pt>
                <c:pt idx="4274">
                  <c:v>234.51274100000001</c:v>
                </c:pt>
                <c:pt idx="4275">
                  <c:v>234.56140099999999</c:v>
                </c:pt>
                <c:pt idx="4276">
                  <c:v>234.60929899999999</c:v>
                </c:pt>
                <c:pt idx="4277">
                  <c:v>234.65849299999999</c:v>
                </c:pt>
                <c:pt idx="4278">
                  <c:v>234.70751999999999</c:v>
                </c:pt>
                <c:pt idx="4279">
                  <c:v>234.75805700000001</c:v>
                </c:pt>
                <c:pt idx="4280">
                  <c:v>234.80801400000001</c:v>
                </c:pt>
                <c:pt idx="4281">
                  <c:v>234.85681199999999</c:v>
                </c:pt>
                <c:pt idx="4282">
                  <c:v>234.907196</c:v>
                </c:pt>
                <c:pt idx="4283">
                  <c:v>234.95657399999999</c:v>
                </c:pt>
                <c:pt idx="4284">
                  <c:v>235.00630200000001</c:v>
                </c:pt>
                <c:pt idx="4285">
                  <c:v>235.05783099999999</c:v>
                </c:pt>
                <c:pt idx="4286">
                  <c:v>235.10957300000001</c:v>
                </c:pt>
                <c:pt idx="4287">
                  <c:v>235.16027800000001</c:v>
                </c:pt>
                <c:pt idx="4288">
                  <c:v>235.21086099999999</c:v>
                </c:pt>
                <c:pt idx="4289">
                  <c:v>235.26095599999999</c:v>
                </c:pt>
                <c:pt idx="4290">
                  <c:v>235.30989099999999</c:v>
                </c:pt>
                <c:pt idx="4291">
                  <c:v>235.36135899999999</c:v>
                </c:pt>
                <c:pt idx="4292">
                  <c:v>235.41149899999999</c:v>
                </c:pt>
                <c:pt idx="4293">
                  <c:v>235.46005299999999</c:v>
                </c:pt>
                <c:pt idx="4294">
                  <c:v>235.50910999999999</c:v>
                </c:pt>
                <c:pt idx="4295">
                  <c:v>235.55770899999999</c:v>
                </c:pt>
                <c:pt idx="4296">
                  <c:v>235.60664399999999</c:v>
                </c:pt>
                <c:pt idx="4297">
                  <c:v>235.653244</c:v>
                </c:pt>
                <c:pt idx="4298">
                  <c:v>235.69929500000001</c:v>
                </c:pt>
                <c:pt idx="4299">
                  <c:v>235.74577300000001</c:v>
                </c:pt>
                <c:pt idx="4300">
                  <c:v>235.79135099999999</c:v>
                </c:pt>
                <c:pt idx="4301">
                  <c:v>235.838089</c:v>
                </c:pt>
                <c:pt idx="4302">
                  <c:v>235.88559000000001</c:v>
                </c:pt>
                <c:pt idx="4303">
                  <c:v>235.93396000000001</c:v>
                </c:pt>
                <c:pt idx="4304">
                  <c:v>235.98202499999999</c:v>
                </c:pt>
                <c:pt idx="4305">
                  <c:v>236.031158</c:v>
                </c:pt>
                <c:pt idx="4306">
                  <c:v>236.081986</c:v>
                </c:pt>
                <c:pt idx="4307">
                  <c:v>236.13642899999999</c:v>
                </c:pt>
                <c:pt idx="4308">
                  <c:v>236.19152800000001</c:v>
                </c:pt>
                <c:pt idx="4309">
                  <c:v>236.24809300000001</c:v>
                </c:pt>
                <c:pt idx="4310">
                  <c:v>236.30415300000001</c:v>
                </c:pt>
                <c:pt idx="4311">
                  <c:v>236.361816</c:v>
                </c:pt>
                <c:pt idx="4312">
                  <c:v>236.41982999999999</c:v>
                </c:pt>
                <c:pt idx="4313">
                  <c:v>236.474335</c:v>
                </c:pt>
                <c:pt idx="4314">
                  <c:v>236.52860999999999</c:v>
                </c:pt>
                <c:pt idx="4315">
                  <c:v>236.580658</c:v>
                </c:pt>
                <c:pt idx="4316">
                  <c:v>236.631989</c:v>
                </c:pt>
                <c:pt idx="4317">
                  <c:v>236.68008399999999</c:v>
                </c:pt>
                <c:pt idx="4318">
                  <c:v>236.72709699999999</c:v>
                </c:pt>
                <c:pt idx="4319">
                  <c:v>236.77177399999999</c:v>
                </c:pt>
                <c:pt idx="4320">
                  <c:v>236.81753499999999</c:v>
                </c:pt>
                <c:pt idx="4321">
                  <c:v>236.86262500000001</c:v>
                </c:pt>
                <c:pt idx="4322">
                  <c:v>236.90889000000001</c:v>
                </c:pt>
                <c:pt idx="4323">
                  <c:v>236.956345</c:v>
                </c:pt>
                <c:pt idx="4324">
                  <c:v>237.00688199999999</c:v>
                </c:pt>
                <c:pt idx="4325">
                  <c:v>237.057816</c:v>
                </c:pt>
                <c:pt idx="4326">
                  <c:v>237.10891699999999</c:v>
                </c:pt>
                <c:pt idx="4327">
                  <c:v>237.158646</c:v>
                </c:pt>
                <c:pt idx="4328">
                  <c:v>237.209259</c:v>
                </c:pt>
                <c:pt idx="4329">
                  <c:v>237.26057399999999</c:v>
                </c:pt>
                <c:pt idx="4330">
                  <c:v>237.308685</c:v>
                </c:pt>
                <c:pt idx="4331">
                  <c:v>237.35665900000001</c:v>
                </c:pt>
                <c:pt idx="4332">
                  <c:v>237.403076</c:v>
                </c:pt>
                <c:pt idx="4333">
                  <c:v>237.449219</c:v>
                </c:pt>
                <c:pt idx="4334">
                  <c:v>237.49404899999999</c:v>
                </c:pt>
                <c:pt idx="4335">
                  <c:v>237.537643</c:v>
                </c:pt>
                <c:pt idx="4336">
                  <c:v>237.57968099999999</c:v>
                </c:pt>
                <c:pt idx="4337">
                  <c:v>237.62292500000001</c:v>
                </c:pt>
                <c:pt idx="4338">
                  <c:v>237.66593900000001</c:v>
                </c:pt>
                <c:pt idx="4339">
                  <c:v>237.710205</c:v>
                </c:pt>
                <c:pt idx="4340">
                  <c:v>237.75619499999999</c:v>
                </c:pt>
                <c:pt idx="4341">
                  <c:v>237.803268</c:v>
                </c:pt>
                <c:pt idx="4342">
                  <c:v>237.852249</c:v>
                </c:pt>
                <c:pt idx="4343">
                  <c:v>237.903076</c:v>
                </c:pt>
                <c:pt idx="4344">
                  <c:v>237.954498</c:v>
                </c:pt>
                <c:pt idx="4345">
                  <c:v>238.010178</c:v>
                </c:pt>
                <c:pt idx="4346">
                  <c:v>238.06613200000001</c:v>
                </c:pt>
                <c:pt idx="4347">
                  <c:v>238.12170399999999</c:v>
                </c:pt>
                <c:pt idx="4348">
                  <c:v>238.1772</c:v>
                </c:pt>
                <c:pt idx="4349">
                  <c:v>238.23149100000001</c:v>
                </c:pt>
                <c:pt idx="4350">
                  <c:v>238.28555299999999</c:v>
                </c:pt>
                <c:pt idx="4351">
                  <c:v>238.33786000000001</c:v>
                </c:pt>
                <c:pt idx="4352">
                  <c:v>238.38691700000001</c:v>
                </c:pt>
                <c:pt idx="4353">
                  <c:v>238.43386799999999</c:v>
                </c:pt>
                <c:pt idx="4354">
                  <c:v>238.48092700000001</c:v>
                </c:pt>
                <c:pt idx="4355">
                  <c:v>238.52702300000001</c:v>
                </c:pt>
                <c:pt idx="4356">
                  <c:v>238.57401999999999</c:v>
                </c:pt>
                <c:pt idx="4357">
                  <c:v>238.621048</c:v>
                </c:pt>
                <c:pt idx="4358">
                  <c:v>238.66667200000001</c:v>
                </c:pt>
                <c:pt idx="4359">
                  <c:v>238.712433</c:v>
                </c:pt>
                <c:pt idx="4360">
                  <c:v>238.75932299999999</c:v>
                </c:pt>
                <c:pt idx="4361">
                  <c:v>238.80500799999999</c:v>
                </c:pt>
                <c:pt idx="4362">
                  <c:v>238.85221899999999</c:v>
                </c:pt>
                <c:pt idx="4363">
                  <c:v>238.900192</c:v>
                </c:pt>
                <c:pt idx="4364">
                  <c:v>238.947418</c:v>
                </c:pt>
                <c:pt idx="4365">
                  <c:v>238.99629200000001</c:v>
                </c:pt>
                <c:pt idx="4366">
                  <c:v>239.04667699999999</c:v>
                </c:pt>
                <c:pt idx="4367">
                  <c:v>239.09909099999999</c:v>
                </c:pt>
                <c:pt idx="4368">
                  <c:v>239.152557</c:v>
                </c:pt>
                <c:pt idx="4369">
                  <c:v>239.205536</c:v>
                </c:pt>
                <c:pt idx="4370">
                  <c:v>239.25881999999999</c:v>
                </c:pt>
                <c:pt idx="4371">
                  <c:v>239.314606</c:v>
                </c:pt>
                <c:pt idx="4372">
                  <c:v>239.36958300000001</c:v>
                </c:pt>
                <c:pt idx="4373">
                  <c:v>239.42459099999999</c:v>
                </c:pt>
                <c:pt idx="4374">
                  <c:v>239.48002600000001</c:v>
                </c:pt>
                <c:pt idx="4375">
                  <c:v>239.53259299999999</c:v>
                </c:pt>
                <c:pt idx="4376">
                  <c:v>239.584305</c:v>
                </c:pt>
                <c:pt idx="4377">
                  <c:v>239.63520800000001</c:v>
                </c:pt>
                <c:pt idx="4378">
                  <c:v>239.68640099999999</c:v>
                </c:pt>
                <c:pt idx="4379">
                  <c:v>239.73625200000001</c:v>
                </c:pt>
                <c:pt idx="4380">
                  <c:v>239.78462200000001</c:v>
                </c:pt>
                <c:pt idx="4381">
                  <c:v>239.829804</c:v>
                </c:pt>
                <c:pt idx="4382">
                  <c:v>239.87704500000001</c:v>
                </c:pt>
                <c:pt idx="4383">
                  <c:v>239.92529300000001</c:v>
                </c:pt>
                <c:pt idx="4384">
                  <c:v>239.97280900000001</c:v>
                </c:pt>
                <c:pt idx="4385">
                  <c:v>240.01748699999999</c:v>
                </c:pt>
                <c:pt idx="4386">
                  <c:v>240.062836</c:v>
                </c:pt>
                <c:pt idx="4387">
                  <c:v>240.10917699999999</c:v>
                </c:pt>
                <c:pt idx="4388">
                  <c:v>240.15685999999999</c:v>
                </c:pt>
                <c:pt idx="4389">
                  <c:v>240.203857</c:v>
                </c:pt>
                <c:pt idx="4390">
                  <c:v>240.250641</c:v>
                </c:pt>
                <c:pt idx="4391">
                  <c:v>240.29853800000001</c:v>
                </c:pt>
                <c:pt idx="4392">
                  <c:v>240.34548899999999</c:v>
                </c:pt>
                <c:pt idx="4393">
                  <c:v>240.393158</c:v>
                </c:pt>
                <c:pt idx="4394">
                  <c:v>240.44267300000001</c:v>
                </c:pt>
                <c:pt idx="4395">
                  <c:v>240.49089000000001</c:v>
                </c:pt>
                <c:pt idx="4396">
                  <c:v>240.53933699999999</c:v>
                </c:pt>
                <c:pt idx="4397">
                  <c:v>240.58891299999999</c:v>
                </c:pt>
                <c:pt idx="4398">
                  <c:v>240.63864100000001</c:v>
                </c:pt>
                <c:pt idx="4399">
                  <c:v>240.69035299999999</c:v>
                </c:pt>
                <c:pt idx="4400">
                  <c:v>240.74494899999999</c:v>
                </c:pt>
                <c:pt idx="4401">
                  <c:v>240.799835</c:v>
                </c:pt>
                <c:pt idx="4402">
                  <c:v>240.85441599999999</c:v>
                </c:pt>
                <c:pt idx="4403">
                  <c:v>240.90983600000001</c:v>
                </c:pt>
                <c:pt idx="4404">
                  <c:v>240.965012</c:v>
                </c:pt>
                <c:pt idx="4405">
                  <c:v>241.02192700000001</c:v>
                </c:pt>
                <c:pt idx="4406">
                  <c:v>241.077606</c:v>
                </c:pt>
                <c:pt idx="4407">
                  <c:v>241.12930299999999</c:v>
                </c:pt>
                <c:pt idx="4408">
                  <c:v>241.18078600000001</c:v>
                </c:pt>
                <c:pt idx="4409">
                  <c:v>241.22879</c:v>
                </c:pt>
                <c:pt idx="4410">
                  <c:v>241.27482599999999</c:v>
                </c:pt>
                <c:pt idx="4411">
                  <c:v>241.31909200000001</c:v>
                </c:pt>
                <c:pt idx="4412">
                  <c:v>241.36071799999999</c:v>
                </c:pt>
                <c:pt idx="4413">
                  <c:v>241.40226699999999</c:v>
                </c:pt>
                <c:pt idx="4414">
                  <c:v>241.44357299999999</c:v>
                </c:pt>
                <c:pt idx="4415">
                  <c:v>241.484039</c:v>
                </c:pt>
                <c:pt idx="4416">
                  <c:v>241.529709</c:v>
                </c:pt>
                <c:pt idx="4417">
                  <c:v>241.577316</c:v>
                </c:pt>
                <c:pt idx="4418">
                  <c:v>241.62539699999999</c:v>
                </c:pt>
                <c:pt idx="4419">
                  <c:v>241.674026</c:v>
                </c:pt>
                <c:pt idx="4420">
                  <c:v>241.72538800000001</c:v>
                </c:pt>
                <c:pt idx="4421">
                  <c:v>241.778931</c:v>
                </c:pt>
                <c:pt idx="4422">
                  <c:v>241.83442700000001</c:v>
                </c:pt>
                <c:pt idx="4423">
                  <c:v>241.88867200000001</c:v>
                </c:pt>
                <c:pt idx="4424">
                  <c:v>241.94270299999999</c:v>
                </c:pt>
                <c:pt idx="4425">
                  <c:v>241.99740600000001</c:v>
                </c:pt>
                <c:pt idx="4426">
                  <c:v>242.04951500000001</c:v>
                </c:pt>
                <c:pt idx="4427">
                  <c:v>242.102585</c:v>
                </c:pt>
                <c:pt idx="4428">
                  <c:v>242.15486200000001</c:v>
                </c:pt>
                <c:pt idx="4429">
                  <c:v>242.20568900000001</c:v>
                </c:pt>
                <c:pt idx="4430">
                  <c:v>242.256958</c:v>
                </c:pt>
                <c:pt idx="4431">
                  <c:v>242.30864</c:v>
                </c:pt>
                <c:pt idx="4432">
                  <c:v>242.36189300000001</c:v>
                </c:pt>
                <c:pt idx="4433">
                  <c:v>242.41549699999999</c:v>
                </c:pt>
                <c:pt idx="4434">
                  <c:v>242.46745300000001</c:v>
                </c:pt>
                <c:pt idx="4435">
                  <c:v>242.518967</c:v>
                </c:pt>
                <c:pt idx="4436">
                  <c:v>242.567215</c:v>
                </c:pt>
                <c:pt idx="4437">
                  <c:v>242.61433400000001</c:v>
                </c:pt>
                <c:pt idx="4438">
                  <c:v>242.66030900000001</c:v>
                </c:pt>
                <c:pt idx="4439">
                  <c:v>242.702316</c:v>
                </c:pt>
                <c:pt idx="4440">
                  <c:v>242.74337800000001</c:v>
                </c:pt>
                <c:pt idx="4441">
                  <c:v>242.78396599999999</c:v>
                </c:pt>
                <c:pt idx="4442">
                  <c:v>242.82504299999999</c:v>
                </c:pt>
                <c:pt idx="4443">
                  <c:v>242.865433</c:v>
                </c:pt>
                <c:pt idx="4444">
                  <c:v>242.90823399999999</c:v>
                </c:pt>
                <c:pt idx="4445">
                  <c:v>242.95394899999999</c:v>
                </c:pt>
                <c:pt idx="4446">
                  <c:v>243.00019800000001</c:v>
                </c:pt>
                <c:pt idx="4447">
                  <c:v>243.04878199999999</c:v>
                </c:pt>
                <c:pt idx="4448">
                  <c:v>243.100098</c:v>
                </c:pt>
                <c:pt idx="4449">
                  <c:v>243.15554800000001</c:v>
                </c:pt>
                <c:pt idx="4450">
                  <c:v>243.21220400000001</c:v>
                </c:pt>
                <c:pt idx="4451">
                  <c:v>243.26814300000001</c:v>
                </c:pt>
                <c:pt idx="4452">
                  <c:v>243.32527200000001</c:v>
                </c:pt>
                <c:pt idx="4453">
                  <c:v>243.38188199999999</c:v>
                </c:pt>
                <c:pt idx="4454">
                  <c:v>243.43832399999999</c:v>
                </c:pt>
                <c:pt idx="4455">
                  <c:v>243.494339</c:v>
                </c:pt>
                <c:pt idx="4456">
                  <c:v>243.54643300000001</c:v>
                </c:pt>
                <c:pt idx="4457">
                  <c:v>243.597992</c:v>
                </c:pt>
                <c:pt idx="4458">
                  <c:v>243.646286</c:v>
                </c:pt>
                <c:pt idx="4459">
                  <c:v>243.693161</c:v>
                </c:pt>
                <c:pt idx="4460">
                  <c:v>243.73831200000001</c:v>
                </c:pt>
                <c:pt idx="4461">
                  <c:v>243.781204</c:v>
                </c:pt>
                <c:pt idx="4462">
                  <c:v>243.82449299999999</c:v>
                </c:pt>
                <c:pt idx="4463">
                  <c:v>243.86625699999999</c:v>
                </c:pt>
                <c:pt idx="4464">
                  <c:v>243.908783</c:v>
                </c:pt>
                <c:pt idx="4465">
                  <c:v>243.95414700000001</c:v>
                </c:pt>
                <c:pt idx="4466">
                  <c:v>244.00058000000001</c:v>
                </c:pt>
                <c:pt idx="4467">
                  <c:v>244.04838599999999</c:v>
                </c:pt>
                <c:pt idx="4468">
                  <c:v>244.098556</c:v>
                </c:pt>
                <c:pt idx="4469">
                  <c:v>244.14999399999999</c:v>
                </c:pt>
                <c:pt idx="4470">
                  <c:v>244.20126300000001</c:v>
                </c:pt>
                <c:pt idx="4471">
                  <c:v>244.25528</c:v>
                </c:pt>
                <c:pt idx="4472">
                  <c:v>244.307907</c:v>
                </c:pt>
                <c:pt idx="4473">
                  <c:v>244.359161</c:v>
                </c:pt>
                <c:pt idx="4474">
                  <c:v>244.410843</c:v>
                </c:pt>
                <c:pt idx="4475">
                  <c:v>244.46211199999999</c:v>
                </c:pt>
                <c:pt idx="4476">
                  <c:v>244.51461800000001</c:v>
                </c:pt>
                <c:pt idx="4477">
                  <c:v>244.566498</c:v>
                </c:pt>
                <c:pt idx="4478">
                  <c:v>244.61918600000001</c:v>
                </c:pt>
                <c:pt idx="4479">
                  <c:v>244.67404199999999</c:v>
                </c:pt>
                <c:pt idx="4480">
                  <c:v>244.72795099999999</c:v>
                </c:pt>
                <c:pt idx="4481">
                  <c:v>244.78286700000001</c:v>
                </c:pt>
                <c:pt idx="4482">
                  <c:v>244.837189</c:v>
                </c:pt>
                <c:pt idx="4483">
                  <c:v>244.89111299999999</c:v>
                </c:pt>
                <c:pt idx="4484">
                  <c:v>244.943939</c:v>
                </c:pt>
                <c:pt idx="4485">
                  <c:v>244.99646000000001</c:v>
                </c:pt>
                <c:pt idx="4486">
                  <c:v>245.048294</c:v>
                </c:pt>
                <c:pt idx="4487">
                  <c:v>245.09733600000001</c:v>
                </c:pt>
                <c:pt idx="4488">
                  <c:v>245.14529400000001</c:v>
                </c:pt>
                <c:pt idx="4489">
                  <c:v>245.19165000000001</c:v>
                </c:pt>
                <c:pt idx="4490">
                  <c:v>245.23559599999999</c:v>
                </c:pt>
                <c:pt idx="4491">
                  <c:v>245.279022</c:v>
                </c:pt>
                <c:pt idx="4492">
                  <c:v>245.32223500000001</c:v>
                </c:pt>
                <c:pt idx="4493">
                  <c:v>245.366547</c:v>
                </c:pt>
                <c:pt idx="4494">
                  <c:v>245.410675</c:v>
                </c:pt>
                <c:pt idx="4495">
                  <c:v>245.45637500000001</c:v>
                </c:pt>
                <c:pt idx="4496">
                  <c:v>245.50415000000001</c:v>
                </c:pt>
                <c:pt idx="4497">
                  <c:v>245.552368</c:v>
                </c:pt>
                <c:pt idx="4498">
                  <c:v>245.60417200000001</c:v>
                </c:pt>
                <c:pt idx="4499">
                  <c:v>245.657318</c:v>
                </c:pt>
                <c:pt idx="4500">
                  <c:v>245.712357</c:v>
                </c:pt>
                <c:pt idx="4501">
                  <c:v>245.76769999999999</c:v>
                </c:pt>
                <c:pt idx="4502">
                  <c:v>245.82311999999999</c:v>
                </c:pt>
                <c:pt idx="4503">
                  <c:v>245.878388</c:v>
                </c:pt>
                <c:pt idx="4504">
                  <c:v>245.93240399999999</c:v>
                </c:pt>
                <c:pt idx="4505">
                  <c:v>245.98310900000001</c:v>
                </c:pt>
                <c:pt idx="4506">
                  <c:v>246.032105</c:v>
                </c:pt>
                <c:pt idx="4507">
                  <c:v>246.07836900000001</c:v>
                </c:pt>
                <c:pt idx="4508">
                  <c:v>246.12373400000001</c:v>
                </c:pt>
                <c:pt idx="4509">
                  <c:v>246.169037</c:v>
                </c:pt>
                <c:pt idx="4510">
                  <c:v>246.21163899999999</c:v>
                </c:pt>
                <c:pt idx="4511">
                  <c:v>246.25546299999999</c:v>
                </c:pt>
                <c:pt idx="4512">
                  <c:v>246.29980499999999</c:v>
                </c:pt>
                <c:pt idx="4513">
                  <c:v>246.345901</c:v>
                </c:pt>
                <c:pt idx="4514">
                  <c:v>246.39328</c:v>
                </c:pt>
                <c:pt idx="4515">
                  <c:v>246.44210799999999</c:v>
                </c:pt>
                <c:pt idx="4516">
                  <c:v>246.491501</c:v>
                </c:pt>
                <c:pt idx="4517">
                  <c:v>246.543487</c:v>
                </c:pt>
                <c:pt idx="4518">
                  <c:v>246.59622200000001</c:v>
                </c:pt>
                <c:pt idx="4519">
                  <c:v>246.64917</c:v>
                </c:pt>
                <c:pt idx="4520">
                  <c:v>246.703003</c:v>
                </c:pt>
                <c:pt idx="4521">
                  <c:v>246.754929</c:v>
                </c:pt>
                <c:pt idx="4522">
                  <c:v>246.80671699999999</c:v>
                </c:pt>
                <c:pt idx="4523">
                  <c:v>246.85742200000001</c:v>
                </c:pt>
                <c:pt idx="4524">
                  <c:v>246.90595999999999</c:v>
                </c:pt>
                <c:pt idx="4525">
                  <c:v>246.95507799999999</c:v>
                </c:pt>
                <c:pt idx="4526">
                  <c:v>247.00415000000001</c:v>
                </c:pt>
                <c:pt idx="4527">
                  <c:v>247.05221599999999</c:v>
                </c:pt>
                <c:pt idx="4528">
                  <c:v>247.10173</c:v>
                </c:pt>
                <c:pt idx="4529">
                  <c:v>247.15214499999999</c:v>
                </c:pt>
                <c:pt idx="4530">
                  <c:v>247.20463599999999</c:v>
                </c:pt>
                <c:pt idx="4531">
                  <c:v>247.25747699999999</c:v>
                </c:pt>
                <c:pt idx="4532">
                  <c:v>247.31066899999999</c:v>
                </c:pt>
                <c:pt idx="4533">
                  <c:v>247.36294599999999</c:v>
                </c:pt>
                <c:pt idx="4534">
                  <c:v>247.41584800000001</c:v>
                </c:pt>
                <c:pt idx="4535">
                  <c:v>247.46682699999999</c:v>
                </c:pt>
                <c:pt idx="4536">
                  <c:v>247.516998</c:v>
                </c:pt>
                <c:pt idx="4537">
                  <c:v>247.56672699999999</c:v>
                </c:pt>
                <c:pt idx="4538">
                  <c:v>247.61442600000001</c:v>
                </c:pt>
                <c:pt idx="4539">
                  <c:v>247.661621</c:v>
                </c:pt>
                <c:pt idx="4540">
                  <c:v>247.70959500000001</c:v>
                </c:pt>
                <c:pt idx="4541">
                  <c:v>247.75680500000001</c:v>
                </c:pt>
                <c:pt idx="4542">
                  <c:v>247.80612199999999</c:v>
                </c:pt>
                <c:pt idx="4543">
                  <c:v>247.85514800000001</c:v>
                </c:pt>
                <c:pt idx="4544">
                  <c:v>247.90356499999999</c:v>
                </c:pt>
                <c:pt idx="4545">
                  <c:v>247.95223999999999</c:v>
                </c:pt>
                <c:pt idx="4546">
                  <c:v>247.999832</c:v>
                </c:pt>
                <c:pt idx="4547">
                  <c:v>248.047684</c:v>
                </c:pt>
                <c:pt idx="4548">
                  <c:v>248.09524500000001</c:v>
                </c:pt>
                <c:pt idx="4549">
                  <c:v>248.140839</c:v>
                </c:pt>
                <c:pt idx="4550">
                  <c:v>248.18594400000001</c:v>
                </c:pt>
                <c:pt idx="4551">
                  <c:v>248.232956</c:v>
                </c:pt>
                <c:pt idx="4552">
                  <c:v>248.28015099999999</c:v>
                </c:pt>
                <c:pt idx="4553">
                  <c:v>248.328644</c:v>
                </c:pt>
                <c:pt idx="4554">
                  <c:v>248.378006</c:v>
                </c:pt>
                <c:pt idx="4555">
                  <c:v>248.42700199999999</c:v>
                </c:pt>
                <c:pt idx="4556">
                  <c:v>248.47785999999999</c:v>
                </c:pt>
                <c:pt idx="4557">
                  <c:v>248.52990700000001</c:v>
                </c:pt>
                <c:pt idx="4558">
                  <c:v>248.58386200000001</c:v>
                </c:pt>
                <c:pt idx="4559">
                  <c:v>248.63845800000001</c:v>
                </c:pt>
                <c:pt idx="4560">
                  <c:v>248.693634</c:v>
                </c:pt>
                <c:pt idx="4561">
                  <c:v>248.747559</c:v>
                </c:pt>
                <c:pt idx="4562">
                  <c:v>248.80281099999999</c:v>
                </c:pt>
                <c:pt idx="4563">
                  <c:v>248.85910000000001</c:v>
                </c:pt>
                <c:pt idx="4564">
                  <c:v>248.915131</c:v>
                </c:pt>
                <c:pt idx="4565">
                  <c:v>248.967331</c:v>
                </c:pt>
                <c:pt idx="4566">
                  <c:v>249.018463</c:v>
                </c:pt>
                <c:pt idx="4567">
                  <c:v>249.06852699999999</c:v>
                </c:pt>
                <c:pt idx="4568">
                  <c:v>249.11869799999999</c:v>
                </c:pt>
                <c:pt idx="4569">
                  <c:v>249.16568000000001</c:v>
                </c:pt>
                <c:pt idx="4570">
                  <c:v>249.21130400000001</c:v>
                </c:pt>
                <c:pt idx="4571">
                  <c:v>249.25708</c:v>
                </c:pt>
                <c:pt idx="4572">
                  <c:v>249.30207799999999</c:v>
                </c:pt>
                <c:pt idx="4573">
                  <c:v>249.34841900000001</c:v>
                </c:pt>
                <c:pt idx="4574">
                  <c:v>249.395599</c:v>
                </c:pt>
                <c:pt idx="4575">
                  <c:v>249.44519</c:v>
                </c:pt>
                <c:pt idx="4576">
                  <c:v>249.495926</c:v>
                </c:pt>
                <c:pt idx="4577">
                  <c:v>249.54838599999999</c:v>
                </c:pt>
                <c:pt idx="4578">
                  <c:v>249.60051000000001</c:v>
                </c:pt>
                <c:pt idx="4579">
                  <c:v>249.65463299999999</c:v>
                </c:pt>
                <c:pt idx="4580">
                  <c:v>249.71069299999999</c:v>
                </c:pt>
                <c:pt idx="4581">
                  <c:v>249.76713599999999</c:v>
                </c:pt>
                <c:pt idx="4582">
                  <c:v>249.82067900000001</c:v>
                </c:pt>
                <c:pt idx="4583">
                  <c:v>249.87441999999999</c:v>
                </c:pt>
                <c:pt idx="4584">
                  <c:v>249.92704800000001</c:v>
                </c:pt>
                <c:pt idx="4585">
                  <c:v>249.98091099999999</c:v>
                </c:pt>
                <c:pt idx="4586">
                  <c:v>250.034256</c:v>
                </c:pt>
                <c:pt idx="4587">
                  <c:v>250.08401499999999</c:v>
                </c:pt>
                <c:pt idx="4588">
                  <c:v>250.13395700000001</c:v>
                </c:pt>
                <c:pt idx="4589">
                  <c:v>250.18220500000001</c:v>
                </c:pt>
                <c:pt idx="4590">
                  <c:v>250.22966</c:v>
                </c:pt>
                <c:pt idx="4591">
                  <c:v>250.27673300000001</c:v>
                </c:pt>
                <c:pt idx="4592">
                  <c:v>250.321258</c:v>
                </c:pt>
                <c:pt idx="4593">
                  <c:v>250.36479199999999</c:v>
                </c:pt>
                <c:pt idx="4594">
                  <c:v>250.40884399999999</c:v>
                </c:pt>
                <c:pt idx="4595">
                  <c:v>250.45114100000001</c:v>
                </c:pt>
                <c:pt idx="4596">
                  <c:v>250.49581900000001</c:v>
                </c:pt>
                <c:pt idx="4597">
                  <c:v>250.541946</c:v>
                </c:pt>
                <c:pt idx="4598">
                  <c:v>250.588348</c:v>
                </c:pt>
                <c:pt idx="4599">
                  <c:v>250.63415499999999</c:v>
                </c:pt>
                <c:pt idx="4600">
                  <c:v>250.68254099999999</c:v>
                </c:pt>
                <c:pt idx="4601">
                  <c:v>250.73245199999999</c:v>
                </c:pt>
                <c:pt idx="4602">
                  <c:v>250.785156</c:v>
                </c:pt>
                <c:pt idx="4603">
                  <c:v>250.83767700000001</c:v>
                </c:pt>
                <c:pt idx="4604">
                  <c:v>250.88980100000001</c:v>
                </c:pt>
                <c:pt idx="4605">
                  <c:v>250.944061</c:v>
                </c:pt>
                <c:pt idx="4606">
                  <c:v>250.997849</c:v>
                </c:pt>
                <c:pt idx="4607">
                  <c:v>251.051514</c:v>
                </c:pt>
                <c:pt idx="4608">
                  <c:v>251.106278</c:v>
                </c:pt>
                <c:pt idx="4609">
                  <c:v>251.15927099999999</c:v>
                </c:pt>
                <c:pt idx="4610">
                  <c:v>251.21147199999999</c:v>
                </c:pt>
                <c:pt idx="4611">
                  <c:v>251.26260400000001</c:v>
                </c:pt>
                <c:pt idx="4612">
                  <c:v>251.31167600000001</c:v>
                </c:pt>
                <c:pt idx="4613">
                  <c:v>251.36257900000001</c:v>
                </c:pt>
                <c:pt idx="4614">
                  <c:v>251.41377299999999</c:v>
                </c:pt>
                <c:pt idx="4615">
                  <c:v>251.46318099999999</c:v>
                </c:pt>
                <c:pt idx="4616">
                  <c:v>251.51196300000001</c:v>
                </c:pt>
                <c:pt idx="4617">
                  <c:v>251.56246999999999</c:v>
                </c:pt>
                <c:pt idx="4618">
                  <c:v>251.613068</c:v>
                </c:pt>
                <c:pt idx="4619">
                  <c:v>251.66528299999999</c:v>
                </c:pt>
                <c:pt idx="4620">
                  <c:v>251.71704099999999</c:v>
                </c:pt>
                <c:pt idx="4621">
                  <c:v>251.76840200000001</c:v>
                </c:pt>
                <c:pt idx="4622">
                  <c:v>251.82144199999999</c:v>
                </c:pt>
                <c:pt idx="4623">
                  <c:v>251.87300099999999</c:v>
                </c:pt>
                <c:pt idx="4624">
                  <c:v>251.923981</c:v>
                </c:pt>
                <c:pt idx="4625">
                  <c:v>251.973389</c:v>
                </c:pt>
                <c:pt idx="4626">
                  <c:v>252.019531</c:v>
                </c:pt>
                <c:pt idx="4627">
                  <c:v>252.06369000000001</c:v>
                </c:pt>
                <c:pt idx="4628">
                  <c:v>252.107147</c:v>
                </c:pt>
                <c:pt idx="4629">
                  <c:v>252.150665</c:v>
                </c:pt>
                <c:pt idx="4630">
                  <c:v>252.19421399999999</c:v>
                </c:pt>
                <c:pt idx="4631">
                  <c:v>252.238327</c:v>
                </c:pt>
                <c:pt idx="4632">
                  <c:v>252.283737</c:v>
                </c:pt>
                <c:pt idx="4633">
                  <c:v>252.33017000000001</c:v>
                </c:pt>
                <c:pt idx="4634">
                  <c:v>252.379684</c:v>
                </c:pt>
                <c:pt idx="4635">
                  <c:v>252.43180799999999</c:v>
                </c:pt>
                <c:pt idx="4636">
                  <c:v>252.48281900000001</c:v>
                </c:pt>
                <c:pt idx="4637">
                  <c:v>252.53576699999999</c:v>
                </c:pt>
                <c:pt idx="4638">
                  <c:v>252.588898</c:v>
                </c:pt>
                <c:pt idx="4639">
                  <c:v>252.64309700000001</c:v>
                </c:pt>
                <c:pt idx="4640">
                  <c:v>252.696258</c:v>
                </c:pt>
                <c:pt idx="4641">
                  <c:v>252.747345</c:v>
                </c:pt>
                <c:pt idx="4642">
                  <c:v>252.79853800000001</c:v>
                </c:pt>
                <c:pt idx="4643">
                  <c:v>252.846878</c:v>
                </c:pt>
                <c:pt idx="4644">
                  <c:v>252.89485199999999</c:v>
                </c:pt>
                <c:pt idx="4645">
                  <c:v>252.94430500000001</c:v>
                </c:pt>
                <c:pt idx="4646">
                  <c:v>252.99382</c:v>
                </c:pt>
                <c:pt idx="4647">
                  <c:v>253.04235800000001</c:v>
                </c:pt>
                <c:pt idx="4648">
                  <c:v>253.091339</c:v>
                </c:pt>
                <c:pt idx="4649">
                  <c:v>253.14163199999999</c:v>
                </c:pt>
                <c:pt idx="4650">
                  <c:v>253.19201699999999</c:v>
                </c:pt>
                <c:pt idx="4651">
                  <c:v>253.24288899999999</c:v>
                </c:pt>
                <c:pt idx="4652">
                  <c:v>253.293487</c:v>
                </c:pt>
                <c:pt idx="4653">
                  <c:v>253.34292600000001</c:v>
                </c:pt>
                <c:pt idx="4654">
                  <c:v>253.39297500000001</c:v>
                </c:pt>
                <c:pt idx="4655">
                  <c:v>253.442139</c:v>
                </c:pt>
                <c:pt idx="4656">
                  <c:v>253.49186700000001</c:v>
                </c:pt>
                <c:pt idx="4657">
                  <c:v>253.54135099999999</c:v>
                </c:pt>
                <c:pt idx="4658">
                  <c:v>253.590576</c:v>
                </c:pt>
                <c:pt idx="4659">
                  <c:v>253.64038099999999</c:v>
                </c:pt>
                <c:pt idx="4660">
                  <c:v>253.68933100000001</c:v>
                </c:pt>
                <c:pt idx="4661">
                  <c:v>253.73928799999999</c:v>
                </c:pt>
                <c:pt idx="4662">
                  <c:v>253.791382</c:v>
                </c:pt>
                <c:pt idx="4663">
                  <c:v>253.843842</c:v>
                </c:pt>
                <c:pt idx="4664">
                  <c:v>253.89506499999999</c:v>
                </c:pt>
                <c:pt idx="4665">
                  <c:v>253.94624300000001</c:v>
                </c:pt>
                <c:pt idx="4666">
                  <c:v>253.99807699999999</c:v>
                </c:pt>
                <c:pt idx="4667">
                  <c:v>254.047943</c:v>
                </c:pt>
                <c:pt idx="4668">
                  <c:v>254.099457</c:v>
                </c:pt>
                <c:pt idx="4669">
                  <c:v>254.149292</c:v>
                </c:pt>
                <c:pt idx="4670">
                  <c:v>254.19747899999999</c:v>
                </c:pt>
                <c:pt idx="4671">
                  <c:v>254.24641399999999</c:v>
                </c:pt>
                <c:pt idx="4672">
                  <c:v>254.29537999999999</c:v>
                </c:pt>
                <c:pt idx="4673">
                  <c:v>254.34577899999999</c:v>
                </c:pt>
                <c:pt idx="4674">
                  <c:v>254.395264</c:v>
                </c:pt>
                <c:pt idx="4675">
                  <c:v>254.445221</c:v>
                </c:pt>
                <c:pt idx="4676">
                  <c:v>254.49624600000001</c:v>
                </c:pt>
                <c:pt idx="4677">
                  <c:v>254.546188</c:v>
                </c:pt>
                <c:pt idx="4678">
                  <c:v>254.59622200000001</c:v>
                </c:pt>
                <c:pt idx="4679">
                  <c:v>254.64497399999999</c:v>
                </c:pt>
                <c:pt idx="4680">
                  <c:v>254.69335899999999</c:v>
                </c:pt>
                <c:pt idx="4681">
                  <c:v>254.74014299999999</c:v>
                </c:pt>
                <c:pt idx="4682">
                  <c:v>254.78613300000001</c:v>
                </c:pt>
                <c:pt idx="4683">
                  <c:v>254.83178699999999</c:v>
                </c:pt>
                <c:pt idx="4684">
                  <c:v>254.87841800000001</c:v>
                </c:pt>
                <c:pt idx="4685">
                  <c:v>254.92475899999999</c:v>
                </c:pt>
                <c:pt idx="4686">
                  <c:v>254.972443</c:v>
                </c:pt>
                <c:pt idx="4687">
                  <c:v>255.01921100000001</c:v>
                </c:pt>
                <c:pt idx="4688">
                  <c:v>255.06887800000001</c:v>
                </c:pt>
                <c:pt idx="4689">
                  <c:v>255.12039200000001</c:v>
                </c:pt>
                <c:pt idx="4690">
                  <c:v>255.17207300000001</c:v>
                </c:pt>
                <c:pt idx="4691">
                  <c:v>255.226685</c:v>
                </c:pt>
                <c:pt idx="4692">
                  <c:v>255.28183000000001</c:v>
                </c:pt>
                <c:pt idx="4693">
                  <c:v>255.33805799999999</c:v>
                </c:pt>
                <c:pt idx="4694">
                  <c:v>255.39212000000001</c:v>
                </c:pt>
                <c:pt idx="4695">
                  <c:v>255.44592299999999</c:v>
                </c:pt>
                <c:pt idx="4696">
                  <c:v>255.49848900000001</c:v>
                </c:pt>
                <c:pt idx="4697">
                  <c:v>255.55032299999999</c:v>
                </c:pt>
                <c:pt idx="4698">
                  <c:v>255.600617</c:v>
                </c:pt>
                <c:pt idx="4699">
                  <c:v>255.650543</c:v>
                </c:pt>
                <c:pt idx="4700">
                  <c:v>255.70004299999999</c:v>
                </c:pt>
                <c:pt idx="4701">
                  <c:v>255.750687</c:v>
                </c:pt>
                <c:pt idx="4702">
                  <c:v>255.80070499999999</c:v>
                </c:pt>
                <c:pt idx="4703">
                  <c:v>255.85086100000001</c:v>
                </c:pt>
                <c:pt idx="4704">
                  <c:v>255.89962800000001</c:v>
                </c:pt>
                <c:pt idx="4705">
                  <c:v>255.94851700000001</c:v>
                </c:pt>
                <c:pt idx="4706">
                  <c:v>255.99813800000001</c:v>
                </c:pt>
                <c:pt idx="4707">
                  <c:v>256.04484600000001</c:v>
                </c:pt>
                <c:pt idx="4708">
                  <c:v>256.09208699999999</c:v>
                </c:pt>
                <c:pt idx="4709">
                  <c:v>256.13928199999998</c:v>
                </c:pt>
                <c:pt idx="4710">
                  <c:v>256.18718000000001</c:v>
                </c:pt>
                <c:pt idx="4711">
                  <c:v>256.23486300000002</c:v>
                </c:pt>
                <c:pt idx="4712">
                  <c:v>256.28247099999999</c:v>
                </c:pt>
                <c:pt idx="4713">
                  <c:v>256.32937600000002</c:v>
                </c:pt>
                <c:pt idx="4714">
                  <c:v>256.37834199999998</c:v>
                </c:pt>
                <c:pt idx="4715">
                  <c:v>256.42739899999998</c:v>
                </c:pt>
                <c:pt idx="4716">
                  <c:v>256.47683699999999</c:v>
                </c:pt>
                <c:pt idx="4717">
                  <c:v>256.52766400000002</c:v>
                </c:pt>
                <c:pt idx="4718">
                  <c:v>256.57759099999998</c:v>
                </c:pt>
                <c:pt idx="4719">
                  <c:v>256.62686200000002</c:v>
                </c:pt>
                <c:pt idx="4720">
                  <c:v>256.67497200000003</c:v>
                </c:pt>
                <c:pt idx="4721">
                  <c:v>256.72073399999999</c:v>
                </c:pt>
                <c:pt idx="4722">
                  <c:v>256.76821899999999</c:v>
                </c:pt>
                <c:pt idx="4723">
                  <c:v>256.81436200000002</c:v>
                </c:pt>
                <c:pt idx="4724">
                  <c:v>256.858856</c:v>
                </c:pt>
                <c:pt idx="4725">
                  <c:v>256.90454099999999</c:v>
                </c:pt>
                <c:pt idx="4726">
                  <c:v>256.95190400000001</c:v>
                </c:pt>
                <c:pt idx="4727">
                  <c:v>257.00166300000001</c:v>
                </c:pt>
                <c:pt idx="4728">
                  <c:v>257.05212399999999</c:v>
                </c:pt>
                <c:pt idx="4729">
                  <c:v>257.101654</c:v>
                </c:pt>
                <c:pt idx="4730">
                  <c:v>257.15205400000002</c:v>
                </c:pt>
                <c:pt idx="4731">
                  <c:v>257.20419299999998</c:v>
                </c:pt>
                <c:pt idx="4732">
                  <c:v>257.25529499999999</c:v>
                </c:pt>
                <c:pt idx="4733">
                  <c:v>257.306061</c:v>
                </c:pt>
                <c:pt idx="4734">
                  <c:v>257.358856</c:v>
                </c:pt>
                <c:pt idx="4735">
                  <c:v>257.40995800000002</c:v>
                </c:pt>
                <c:pt idx="4736">
                  <c:v>257.46017499999999</c:v>
                </c:pt>
                <c:pt idx="4737">
                  <c:v>257.510086</c:v>
                </c:pt>
                <c:pt idx="4738">
                  <c:v>257.55892899999998</c:v>
                </c:pt>
                <c:pt idx="4739">
                  <c:v>257.61103800000001</c:v>
                </c:pt>
                <c:pt idx="4740">
                  <c:v>257.66189600000001</c:v>
                </c:pt>
                <c:pt idx="4741">
                  <c:v>257.711502</c:v>
                </c:pt>
                <c:pt idx="4742">
                  <c:v>257.762787</c:v>
                </c:pt>
                <c:pt idx="4743">
                  <c:v>257.81462099999999</c:v>
                </c:pt>
                <c:pt idx="4744">
                  <c:v>257.86715700000002</c:v>
                </c:pt>
                <c:pt idx="4745">
                  <c:v>257.919464</c:v>
                </c:pt>
                <c:pt idx="4746">
                  <c:v>257.969559</c:v>
                </c:pt>
                <c:pt idx="4747">
                  <c:v>258.01908900000001</c:v>
                </c:pt>
                <c:pt idx="4748">
                  <c:v>258.06930499999999</c:v>
                </c:pt>
                <c:pt idx="4749">
                  <c:v>258.11746199999999</c:v>
                </c:pt>
                <c:pt idx="4750">
                  <c:v>258.166336</c:v>
                </c:pt>
                <c:pt idx="4751">
                  <c:v>258.21489000000003</c:v>
                </c:pt>
                <c:pt idx="4752">
                  <c:v>258.26152000000002</c:v>
                </c:pt>
                <c:pt idx="4753">
                  <c:v>258.30850199999998</c:v>
                </c:pt>
                <c:pt idx="4754">
                  <c:v>258.35571299999998</c:v>
                </c:pt>
                <c:pt idx="4755">
                  <c:v>258.40426600000001</c:v>
                </c:pt>
                <c:pt idx="4756">
                  <c:v>258.45291099999997</c:v>
                </c:pt>
                <c:pt idx="4757">
                  <c:v>258.50151099999999</c:v>
                </c:pt>
                <c:pt idx="4758">
                  <c:v>258.54977400000001</c:v>
                </c:pt>
                <c:pt idx="4759">
                  <c:v>258.600617</c:v>
                </c:pt>
                <c:pt idx="4760">
                  <c:v>258.65210000000002</c:v>
                </c:pt>
                <c:pt idx="4761">
                  <c:v>258.70341500000001</c:v>
                </c:pt>
                <c:pt idx="4762">
                  <c:v>258.75158699999997</c:v>
                </c:pt>
                <c:pt idx="4763">
                  <c:v>258.79934700000001</c:v>
                </c:pt>
                <c:pt idx="4764">
                  <c:v>258.84695399999998</c:v>
                </c:pt>
                <c:pt idx="4765">
                  <c:v>258.89494300000001</c:v>
                </c:pt>
                <c:pt idx="4766">
                  <c:v>258.94135999999997</c:v>
                </c:pt>
                <c:pt idx="4767">
                  <c:v>258.98703</c:v>
                </c:pt>
                <c:pt idx="4768">
                  <c:v>259.03393499999999</c:v>
                </c:pt>
                <c:pt idx="4769">
                  <c:v>259.080536</c:v>
                </c:pt>
                <c:pt idx="4770">
                  <c:v>259.12875400000001</c:v>
                </c:pt>
                <c:pt idx="4771">
                  <c:v>259.18014499999998</c:v>
                </c:pt>
                <c:pt idx="4772">
                  <c:v>259.23211700000002</c:v>
                </c:pt>
                <c:pt idx="4773">
                  <c:v>259.28537</c:v>
                </c:pt>
                <c:pt idx="4774">
                  <c:v>259.339111</c:v>
                </c:pt>
                <c:pt idx="4775">
                  <c:v>259.39184599999999</c:v>
                </c:pt>
                <c:pt idx="4776">
                  <c:v>259.44570900000002</c:v>
                </c:pt>
                <c:pt idx="4777">
                  <c:v>259.49935900000003</c:v>
                </c:pt>
                <c:pt idx="4778">
                  <c:v>259.55084199999999</c:v>
                </c:pt>
                <c:pt idx="4779">
                  <c:v>259.60015900000002</c:v>
                </c:pt>
                <c:pt idx="4780">
                  <c:v>259.65020800000002</c:v>
                </c:pt>
                <c:pt idx="4781">
                  <c:v>259.69976800000001</c:v>
                </c:pt>
                <c:pt idx="4782">
                  <c:v>259.75054899999998</c:v>
                </c:pt>
                <c:pt idx="4783">
                  <c:v>259.80181900000002</c:v>
                </c:pt>
                <c:pt idx="4784">
                  <c:v>259.853027</c:v>
                </c:pt>
                <c:pt idx="4785">
                  <c:v>259.90649400000001</c:v>
                </c:pt>
                <c:pt idx="4786">
                  <c:v>259.95974699999999</c:v>
                </c:pt>
                <c:pt idx="4787">
                  <c:v>260.01281699999998</c:v>
                </c:pt>
                <c:pt idx="4788">
                  <c:v>260.06658900000002</c:v>
                </c:pt>
                <c:pt idx="4789">
                  <c:v>260.11908</c:v>
                </c:pt>
                <c:pt idx="4790">
                  <c:v>260.17077599999999</c:v>
                </c:pt>
                <c:pt idx="4791">
                  <c:v>260.22076399999997</c:v>
                </c:pt>
                <c:pt idx="4792">
                  <c:v>260.26815800000003</c:v>
                </c:pt>
                <c:pt idx="4793">
                  <c:v>260.31680299999999</c:v>
                </c:pt>
                <c:pt idx="4794">
                  <c:v>260.364441</c:v>
                </c:pt>
                <c:pt idx="4795">
                  <c:v>260.40960699999999</c:v>
                </c:pt>
                <c:pt idx="4796">
                  <c:v>260.45272799999998</c:v>
                </c:pt>
                <c:pt idx="4797">
                  <c:v>260.49719199999998</c:v>
                </c:pt>
                <c:pt idx="4798">
                  <c:v>260.54165699999999</c:v>
                </c:pt>
                <c:pt idx="4799">
                  <c:v>260.58667000000003</c:v>
                </c:pt>
                <c:pt idx="4800">
                  <c:v>260.630157</c:v>
                </c:pt>
                <c:pt idx="4801">
                  <c:v>260.67459100000002</c:v>
                </c:pt>
                <c:pt idx="4802">
                  <c:v>260.72052000000002</c:v>
                </c:pt>
                <c:pt idx="4803">
                  <c:v>260.76644900000002</c:v>
                </c:pt>
                <c:pt idx="4804">
                  <c:v>260.81463600000001</c:v>
                </c:pt>
                <c:pt idx="4805">
                  <c:v>260.86431900000002</c:v>
                </c:pt>
                <c:pt idx="4806">
                  <c:v>260.91436800000002</c:v>
                </c:pt>
                <c:pt idx="4807">
                  <c:v>260.96640000000002</c:v>
                </c:pt>
                <c:pt idx="4808">
                  <c:v>261.019836</c:v>
                </c:pt>
                <c:pt idx="4809">
                  <c:v>261.075287</c:v>
                </c:pt>
                <c:pt idx="4810">
                  <c:v>261.13076799999999</c:v>
                </c:pt>
                <c:pt idx="4811">
                  <c:v>261.184326</c:v>
                </c:pt>
                <c:pt idx="4812">
                  <c:v>261.236786</c:v>
                </c:pt>
                <c:pt idx="4813">
                  <c:v>261.28598</c:v>
                </c:pt>
                <c:pt idx="4814">
                  <c:v>261.33392300000003</c:v>
                </c:pt>
                <c:pt idx="4815">
                  <c:v>261.38137799999998</c:v>
                </c:pt>
                <c:pt idx="4816">
                  <c:v>261.42526299999997</c:v>
                </c:pt>
                <c:pt idx="4817">
                  <c:v>261.46835299999998</c:v>
                </c:pt>
                <c:pt idx="4818">
                  <c:v>261.511078</c:v>
                </c:pt>
                <c:pt idx="4819">
                  <c:v>261.55548099999999</c:v>
                </c:pt>
                <c:pt idx="4820">
                  <c:v>261.60079999999999</c:v>
                </c:pt>
                <c:pt idx="4821">
                  <c:v>261.64736900000003</c:v>
                </c:pt>
                <c:pt idx="4822">
                  <c:v>261.69644199999999</c:v>
                </c:pt>
                <c:pt idx="4823">
                  <c:v>261.746307</c:v>
                </c:pt>
                <c:pt idx="4824">
                  <c:v>261.79742399999998</c:v>
                </c:pt>
                <c:pt idx="4825">
                  <c:v>261.84893799999998</c:v>
                </c:pt>
                <c:pt idx="4826">
                  <c:v>261.90154999999999</c:v>
                </c:pt>
                <c:pt idx="4827">
                  <c:v>261.95361300000002</c:v>
                </c:pt>
                <c:pt idx="4828">
                  <c:v>262.00393700000001</c:v>
                </c:pt>
                <c:pt idx="4829">
                  <c:v>262.052795</c:v>
                </c:pt>
                <c:pt idx="4830">
                  <c:v>262.09945699999997</c:v>
                </c:pt>
                <c:pt idx="4831">
                  <c:v>262.14752199999998</c:v>
                </c:pt>
                <c:pt idx="4832">
                  <c:v>262.19549599999999</c:v>
                </c:pt>
                <c:pt idx="4833">
                  <c:v>262.24087500000002</c:v>
                </c:pt>
                <c:pt idx="4834">
                  <c:v>262.28857399999998</c:v>
                </c:pt>
                <c:pt idx="4835">
                  <c:v>262.33682299999998</c:v>
                </c:pt>
                <c:pt idx="4836">
                  <c:v>262.38668799999999</c:v>
                </c:pt>
                <c:pt idx="4837">
                  <c:v>262.43695100000002</c:v>
                </c:pt>
                <c:pt idx="4838">
                  <c:v>262.48614500000002</c:v>
                </c:pt>
                <c:pt idx="4839">
                  <c:v>262.53805499999999</c:v>
                </c:pt>
                <c:pt idx="4840">
                  <c:v>262.58865400000002</c:v>
                </c:pt>
                <c:pt idx="4841">
                  <c:v>262.63836700000002</c:v>
                </c:pt>
                <c:pt idx="4842">
                  <c:v>262.68869000000001</c:v>
                </c:pt>
                <c:pt idx="4843">
                  <c:v>262.738159</c:v>
                </c:pt>
                <c:pt idx="4844">
                  <c:v>262.78521699999999</c:v>
                </c:pt>
                <c:pt idx="4845">
                  <c:v>262.83166499999999</c:v>
                </c:pt>
                <c:pt idx="4846">
                  <c:v>262.87670900000001</c:v>
                </c:pt>
                <c:pt idx="4847">
                  <c:v>262.919647</c:v>
                </c:pt>
                <c:pt idx="4848">
                  <c:v>262.96456899999998</c:v>
                </c:pt>
                <c:pt idx="4849">
                  <c:v>263.00851399999999</c:v>
                </c:pt>
                <c:pt idx="4850">
                  <c:v>263.05230699999998</c:v>
                </c:pt>
                <c:pt idx="4851">
                  <c:v>263.09918199999998</c:v>
                </c:pt>
                <c:pt idx="4852">
                  <c:v>263.1474</c:v>
                </c:pt>
                <c:pt idx="4853">
                  <c:v>263.19845600000002</c:v>
                </c:pt>
                <c:pt idx="4854">
                  <c:v>263.250336</c:v>
                </c:pt>
                <c:pt idx="4855">
                  <c:v>263.30200200000002</c:v>
                </c:pt>
                <c:pt idx="4856">
                  <c:v>263.35519399999998</c:v>
                </c:pt>
                <c:pt idx="4857">
                  <c:v>263.40652499999999</c:v>
                </c:pt>
                <c:pt idx="4858">
                  <c:v>263.45620700000001</c:v>
                </c:pt>
                <c:pt idx="4859">
                  <c:v>263.504456</c:v>
                </c:pt>
                <c:pt idx="4860">
                  <c:v>263.55078099999997</c:v>
                </c:pt>
                <c:pt idx="4861">
                  <c:v>263.59429899999998</c:v>
                </c:pt>
                <c:pt idx="4862">
                  <c:v>263.63738999999998</c:v>
                </c:pt>
                <c:pt idx="4863">
                  <c:v>263.67987099999999</c:v>
                </c:pt>
                <c:pt idx="4864">
                  <c:v>263.720978</c:v>
                </c:pt>
                <c:pt idx="4865">
                  <c:v>263.76556399999998</c:v>
                </c:pt>
                <c:pt idx="4866">
                  <c:v>263.81079099999999</c:v>
                </c:pt>
                <c:pt idx="4867">
                  <c:v>263.85638399999999</c:v>
                </c:pt>
                <c:pt idx="4868">
                  <c:v>263.90454099999999</c:v>
                </c:pt>
                <c:pt idx="4869">
                  <c:v>263.95385700000003</c:v>
                </c:pt>
                <c:pt idx="4870">
                  <c:v>264.005493</c:v>
                </c:pt>
                <c:pt idx="4871">
                  <c:v>264.057861</c:v>
                </c:pt>
                <c:pt idx="4872">
                  <c:v>264.11077899999998</c:v>
                </c:pt>
                <c:pt idx="4873">
                  <c:v>264.165344</c:v>
                </c:pt>
                <c:pt idx="4874">
                  <c:v>264.21933000000001</c:v>
                </c:pt>
                <c:pt idx="4875">
                  <c:v>264.27563500000002</c:v>
                </c:pt>
                <c:pt idx="4876">
                  <c:v>264.331818</c:v>
                </c:pt>
                <c:pt idx="4877">
                  <c:v>264.38815299999999</c:v>
                </c:pt>
                <c:pt idx="4878">
                  <c:v>264.44281000000001</c:v>
                </c:pt>
                <c:pt idx="4879">
                  <c:v>264.496399</c:v>
                </c:pt>
                <c:pt idx="4880">
                  <c:v>264.548676</c:v>
                </c:pt>
                <c:pt idx="4881">
                  <c:v>264.59967</c:v>
                </c:pt>
                <c:pt idx="4882">
                  <c:v>264.64727800000003</c:v>
                </c:pt>
                <c:pt idx="4883">
                  <c:v>264.69302399999998</c:v>
                </c:pt>
                <c:pt idx="4884">
                  <c:v>264.73544299999998</c:v>
                </c:pt>
                <c:pt idx="4885">
                  <c:v>264.77743500000003</c:v>
                </c:pt>
                <c:pt idx="4886">
                  <c:v>264.82037400000002</c:v>
                </c:pt>
                <c:pt idx="4887">
                  <c:v>264.86025999999998</c:v>
                </c:pt>
                <c:pt idx="4888">
                  <c:v>264.901276</c:v>
                </c:pt>
                <c:pt idx="4889">
                  <c:v>264.94378699999999</c:v>
                </c:pt>
                <c:pt idx="4890">
                  <c:v>264.988831</c:v>
                </c:pt>
                <c:pt idx="4891">
                  <c:v>265.03491200000002</c:v>
                </c:pt>
                <c:pt idx="4892">
                  <c:v>265.08270299999998</c:v>
                </c:pt>
                <c:pt idx="4893">
                  <c:v>265.13162199999999</c:v>
                </c:pt>
                <c:pt idx="4894">
                  <c:v>265.18316600000003</c:v>
                </c:pt>
                <c:pt idx="4895">
                  <c:v>265.23492399999998</c:v>
                </c:pt>
                <c:pt idx="4896">
                  <c:v>265.28668199999998</c:v>
                </c:pt>
                <c:pt idx="4897">
                  <c:v>265.34082000000001</c:v>
                </c:pt>
                <c:pt idx="4898">
                  <c:v>265.394836</c:v>
                </c:pt>
                <c:pt idx="4899">
                  <c:v>265.44766199999998</c:v>
                </c:pt>
                <c:pt idx="4900">
                  <c:v>265.49978599999997</c:v>
                </c:pt>
                <c:pt idx="4901">
                  <c:v>265.55087300000002</c:v>
                </c:pt>
                <c:pt idx="4902">
                  <c:v>265.60162400000002</c:v>
                </c:pt>
                <c:pt idx="4903">
                  <c:v>265.65078699999998</c:v>
                </c:pt>
                <c:pt idx="4904">
                  <c:v>265.69683800000001</c:v>
                </c:pt>
                <c:pt idx="4905">
                  <c:v>265.74182100000002</c:v>
                </c:pt>
                <c:pt idx="4906">
                  <c:v>265.78698700000001</c:v>
                </c:pt>
                <c:pt idx="4907">
                  <c:v>265.83169600000002</c:v>
                </c:pt>
                <c:pt idx="4908">
                  <c:v>265.876465</c:v>
                </c:pt>
                <c:pt idx="4909">
                  <c:v>265.92260700000003</c:v>
                </c:pt>
                <c:pt idx="4910">
                  <c:v>265.96786500000002</c:v>
                </c:pt>
                <c:pt idx="4911">
                  <c:v>266.01464800000002</c:v>
                </c:pt>
                <c:pt idx="4912">
                  <c:v>266.06109600000002</c:v>
                </c:pt>
                <c:pt idx="4913">
                  <c:v>266.10836799999998</c:v>
                </c:pt>
                <c:pt idx="4914">
                  <c:v>266.158905</c:v>
                </c:pt>
                <c:pt idx="4915">
                  <c:v>266.20739800000001</c:v>
                </c:pt>
                <c:pt idx="4916">
                  <c:v>266.25561499999998</c:v>
                </c:pt>
                <c:pt idx="4917">
                  <c:v>266.30447400000003</c:v>
                </c:pt>
                <c:pt idx="4918">
                  <c:v>266.352081</c:v>
                </c:pt>
                <c:pt idx="4919">
                  <c:v>266.40164199999998</c:v>
                </c:pt>
                <c:pt idx="4920">
                  <c:v>266.449432</c:v>
                </c:pt>
                <c:pt idx="4921">
                  <c:v>266.49594100000002</c:v>
                </c:pt>
                <c:pt idx="4922">
                  <c:v>266.54501299999998</c:v>
                </c:pt>
                <c:pt idx="4923">
                  <c:v>266.594177</c:v>
                </c:pt>
                <c:pt idx="4924">
                  <c:v>266.64453099999997</c:v>
                </c:pt>
                <c:pt idx="4925">
                  <c:v>266.695313</c:v>
                </c:pt>
                <c:pt idx="4926">
                  <c:v>266.744598</c:v>
                </c:pt>
                <c:pt idx="4927">
                  <c:v>266.79376200000002</c:v>
                </c:pt>
                <c:pt idx="4928">
                  <c:v>266.84368899999998</c:v>
                </c:pt>
                <c:pt idx="4929">
                  <c:v>266.89138800000001</c:v>
                </c:pt>
                <c:pt idx="4930">
                  <c:v>266.939819</c:v>
                </c:pt>
                <c:pt idx="4931">
                  <c:v>266.98736600000001</c:v>
                </c:pt>
                <c:pt idx="4932">
                  <c:v>267.03228799999999</c:v>
                </c:pt>
                <c:pt idx="4933">
                  <c:v>267.07711799999998</c:v>
                </c:pt>
                <c:pt idx="4934">
                  <c:v>267.120453</c:v>
                </c:pt>
                <c:pt idx="4935">
                  <c:v>267.16488600000002</c:v>
                </c:pt>
                <c:pt idx="4936">
                  <c:v>267.21026599999999</c:v>
                </c:pt>
                <c:pt idx="4937">
                  <c:v>267.25689699999998</c:v>
                </c:pt>
                <c:pt idx="4938">
                  <c:v>267.30426</c:v>
                </c:pt>
                <c:pt idx="4939">
                  <c:v>267.35501099999999</c:v>
                </c:pt>
                <c:pt idx="4940">
                  <c:v>267.40920999999997</c:v>
                </c:pt>
                <c:pt idx="4941">
                  <c:v>267.46551499999998</c:v>
                </c:pt>
                <c:pt idx="4942">
                  <c:v>267.520081</c:v>
                </c:pt>
                <c:pt idx="4943">
                  <c:v>267.57559199999997</c:v>
                </c:pt>
                <c:pt idx="4944">
                  <c:v>267.631867</c:v>
                </c:pt>
                <c:pt idx="4945">
                  <c:v>267.68866000000003</c:v>
                </c:pt>
                <c:pt idx="4946">
                  <c:v>267.74185199999999</c:v>
                </c:pt>
                <c:pt idx="4947">
                  <c:v>267.79174799999998</c:v>
                </c:pt>
                <c:pt idx="4948">
                  <c:v>267.84066799999999</c:v>
                </c:pt>
                <c:pt idx="4949">
                  <c:v>267.88574199999999</c:v>
                </c:pt>
                <c:pt idx="4950">
                  <c:v>267.92855800000001</c:v>
                </c:pt>
                <c:pt idx="4951">
                  <c:v>267.96972699999998</c:v>
                </c:pt>
                <c:pt idx="4952">
                  <c:v>268.01238999999998</c:v>
                </c:pt>
                <c:pt idx="4953">
                  <c:v>268.05529799999999</c:v>
                </c:pt>
                <c:pt idx="4954">
                  <c:v>268.09951799999999</c:v>
                </c:pt>
                <c:pt idx="4955">
                  <c:v>268.143799</c:v>
                </c:pt>
                <c:pt idx="4956">
                  <c:v>268.19094799999999</c:v>
                </c:pt>
                <c:pt idx="4957">
                  <c:v>268.24063100000001</c:v>
                </c:pt>
                <c:pt idx="4958">
                  <c:v>268.29144300000002</c:v>
                </c:pt>
                <c:pt idx="4959">
                  <c:v>268.34042399999998</c:v>
                </c:pt>
                <c:pt idx="4960">
                  <c:v>268.39117399999998</c:v>
                </c:pt>
                <c:pt idx="4961">
                  <c:v>268.442047</c:v>
                </c:pt>
                <c:pt idx="4962">
                  <c:v>268.49401899999998</c:v>
                </c:pt>
                <c:pt idx="4963">
                  <c:v>268.54620399999999</c:v>
                </c:pt>
                <c:pt idx="4964">
                  <c:v>268.59622200000001</c:v>
                </c:pt>
                <c:pt idx="4965">
                  <c:v>268.64587399999999</c:v>
                </c:pt>
                <c:pt idx="4966">
                  <c:v>268.69317599999999</c:v>
                </c:pt>
                <c:pt idx="4967">
                  <c:v>268.740295</c:v>
                </c:pt>
                <c:pt idx="4968">
                  <c:v>268.787781</c:v>
                </c:pt>
                <c:pt idx="4969">
                  <c:v>268.83373999999998</c:v>
                </c:pt>
                <c:pt idx="4970">
                  <c:v>268.87927300000001</c:v>
                </c:pt>
                <c:pt idx="4971">
                  <c:v>268.925659</c:v>
                </c:pt>
                <c:pt idx="4972">
                  <c:v>268.971497</c:v>
                </c:pt>
                <c:pt idx="4973">
                  <c:v>269.01928700000002</c:v>
                </c:pt>
                <c:pt idx="4974">
                  <c:v>269.06823700000001</c:v>
                </c:pt>
                <c:pt idx="4975">
                  <c:v>269.11752300000001</c:v>
                </c:pt>
                <c:pt idx="4976">
                  <c:v>269.16629</c:v>
                </c:pt>
                <c:pt idx="4977">
                  <c:v>269.21646099999998</c:v>
                </c:pt>
                <c:pt idx="4978">
                  <c:v>269.266907</c:v>
                </c:pt>
                <c:pt idx="4979">
                  <c:v>269.31896999999998</c:v>
                </c:pt>
                <c:pt idx="4980">
                  <c:v>269.37085000000002</c:v>
                </c:pt>
                <c:pt idx="4981">
                  <c:v>269.421448</c:v>
                </c:pt>
                <c:pt idx="4982">
                  <c:v>269.47241200000002</c:v>
                </c:pt>
                <c:pt idx="4983">
                  <c:v>269.521545</c:v>
                </c:pt>
                <c:pt idx="4984">
                  <c:v>269.569885</c:v>
                </c:pt>
                <c:pt idx="4985">
                  <c:v>269.61886600000003</c:v>
                </c:pt>
                <c:pt idx="4986">
                  <c:v>269.66610700000001</c:v>
                </c:pt>
                <c:pt idx="4987">
                  <c:v>269.71337899999997</c:v>
                </c:pt>
                <c:pt idx="4988">
                  <c:v>269.76095600000002</c:v>
                </c:pt>
                <c:pt idx="4989">
                  <c:v>269.807434</c:v>
                </c:pt>
                <c:pt idx="4990">
                  <c:v>269.85543799999999</c:v>
                </c:pt>
                <c:pt idx="4991">
                  <c:v>269.903076</c:v>
                </c:pt>
                <c:pt idx="4992">
                  <c:v>269.94931000000003</c:v>
                </c:pt>
                <c:pt idx="4993">
                  <c:v>269.993469</c:v>
                </c:pt>
                <c:pt idx="4994">
                  <c:v>270.03771999999998</c:v>
                </c:pt>
                <c:pt idx="4995">
                  <c:v>270.08111600000001</c:v>
                </c:pt>
                <c:pt idx="4996">
                  <c:v>270.125427</c:v>
                </c:pt>
                <c:pt idx="4997">
                  <c:v>270.16863999999998</c:v>
                </c:pt>
                <c:pt idx="4998">
                  <c:v>270.21206699999999</c:v>
                </c:pt>
                <c:pt idx="4999">
                  <c:v>270.25753800000001</c:v>
                </c:pt>
                <c:pt idx="5000">
                  <c:v>270.30319200000002</c:v>
                </c:pt>
                <c:pt idx="5001">
                  <c:v>270.351135</c:v>
                </c:pt>
                <c:pt idx="5002">
                  <c:v>270.40057400000001</c:v>
                </c:pt>
                <c:pt idx="5003">
                  <c:v>270.44986</c:v>
                </c:pt>
                <c:pt idx="5004">
                  <c:v>270.500092</c:v>
                </c:pt>
                <c:pt idx="5005">
                  <c:v>270.55191000000002</c:v>
                </c:pt>
                <c:pt idx="5006">
                  <c:v>270.60549900000001</c:v>
                </c:pt>
                <c:pt idx="5007">
                  <c:v>270.65905800000002</c:v>
                </c:pt>
                <c:pt idx="5008">
                  <c:v>270.71078499999999</c:v>
                </c:pt>
                <c:pt idx="5009">
                  <c:v>270.761169</c:v>
                </c:pt>
                <c:pt idx="5010">
                  <c:v>270.81036399999999</c:v>
                </c:pt>
                <c:pt idx="5011">
                  <c:v>270.86029100000002</c:v>
                </c:pt>
                <c:pt idx="5012">
                  <c:v>270.91134599999998</c:v>
                </c:pt>
                <c:pt idx="5013">
                  <c:v>270.96014400000001</c:v>
                </c:pt>
                <c:pt idx="5014">
                  <c:v>271.01095600000002</c:v>
                </c:pt>
                <c:pt idx="5015">
                  <c:v>271.06167599999998</c:v>
                </c:pt>
                <c:pt idx="5016">
                  <c:v>271.11428799999999</c:v>
                </c:pt>
                <c:pt idx="5017">
                  <c:v>271.16711400000003</c:v>
                </c:pt>
                <c:pt idx="5018">
                  <c:v>271.21816999999999</c:v>
                </c:pt>
                <c:pt idx="5019">
                  <c:v>271.26986699999998</c:v>
                </c:pt>
                <c:pt idx="5020">
                  <c:v>271.31896999999998</c:v>
                </c:pt>
                <c:pt idx="5021">
                  <c:v>271.36636399999998</c:v>
                </c:pt>
                <c:pt idx="5022">
                  <c:v>271.41366599999998</c:v>
                </c:pt>
                <c:pt idx="5023">
                  <c:v>271.45919800000001</c:v>
                </c:pt>
                <c:pt idx="5024">
                  <c:v>271.50177000000002</c:v>
                </c:pt>
                <c:pt idx="5025">
                  <c:v>271.54361</c:v>
                </c:pt>
                <c:pt idx="5026">
                  <c:v>271.58450299999998</c:v>
                </c:pt>
                <c:pt idx="5027">
                  <c:v>271.62539700000002</c:v>
                </c:pt>
                <c:pt idx="5028">
                  <c:v>271.66873199999998</c:v>
                </c:pt>
                <c:pt idx="5029">
                  <c:v>271.71402</c:v>
                </c:pt>
                <c:pt idx="5030">
                  <c:v>271.76043700000002</c:v>
                </c:pt>
                <c:pt idx="5031">
                  <c:v>271.80941799999999</c:v>
                </c:pt>
                <c:pt idx="5032">
                  <c:v>271.85830700000002</c:v>
                </c:pt>
                <c:pt idx="5033">
                  <c:v>271.90853900000002</c:v>
                </c:pt>
                <c:pt idx="5034">
                  <c:v>271.957581</c:v>
                </c:pt>
                <c:pt idx="5035">
                  <c:v>272.00442500000003</c:v>
                </c:pt>
                <c:pt idx="5036">
                  <c:v>272.05081200000001</c:v>
                </c:pt>
                <c:pt idx="5037">
                  <c:v>272.09445199999999</c:v>
                </c:pt>
                <c:pt idx="5038">
                  <c:v>272.13766500000003</c:v>
                </c:pt>
                <c:pt idx="5039">
                  <c:v>272.18121300000001</c:v>
                </c:pt>
                <c:pt idx="5040">
                  <c:v>272.22436499999998</c:v>
                </c:pt>
                <c:pt idx="5041">
                  <c:v>272.26776100000001</c:v>
                </c:pt>
                <c:pt idx="5042">
                  <c:v>272.31277499999999</c:v>
                </c:pt>
                <c:pt idx="5043">
                  <c:v>272.35913099999999</c:v>
                </c:pt>
                <c:pt idx="5044">
                  <c:v>272.40508999999997</c:v>
                </c:pt>
                <c:pt idx="5045">
                  <c:v>272.45431500000001</c:v>
                </c:pt>
                <c:pt idx="5046">
                  <c:v>272.503601</c:v>
                </c:pt>
                <c:pt idx="5047">
                  <c:v>272.55206299999998</c:v>
                </c:pt>
                <c:pt idx="5048">
                  <c:v>272.60199</c:v>
                </c:pt>
                <c:pt idx="5049">
                  <c:v>272.65185600000001</c:v>
                </c:pt>
                <c:pt idx="5050">
                  <c:v>272.70254499999999</c:v>
                </c:pt>
                <c:pt idx="5051">
                  <c:v>272.752747</c:v>
                </c:pt>
                <c:pt idx="5052">
                  <c:v>272.803742</c:v>
                </c:pt>
                <c:pt idx="5053">
                  <c:v>272.85687300000001</c:v>
                </c:pt>
                <c:pt idx="5054">
                  <c:v>272.90917999999999</c:v>
                </c:pt>
                <c:pt idx="5055">
                  <c:v>272.96246300000001</c:v>
                </c:pt>
                <c:pt idx="5056">
                  <c:v>273.01504499999999</c:v>
                </c:pt>
                <c:pt idx="5057">
                  <c:v>273.067139</c:v>
                </c:pt>
                <c:pt idx="5058">
                  <c:v>273.11657700000001</c:v>
                </c:pt>
                <c:pt idx="5059">
                  <c:v>273.165344</c:v>
                </c:pt>
                <c:pt idx="5060">
                  <c:v>273.21319599999998</c:v>
                </c:pt>
                <c:pt idx="5061">
                  <c:v>273.26138300000002</c:v>
                </c:pt>
                <c:pt idx="5062">
                  <c:v>273.307953</c:v>
                </c:pt>
                <c:pt idx="5063">
                  <c:v>273.35418700000002</c:v>
                </c:pt>
                <c:pt idx="5064">
                  <c:v>273.399719</c:v>
                </c:pt>
                <c:pt idx="5065">
                  <c:v>273.44622800000002</c:v>
                </c:pt>
                <c:pt idx="5066">
                  <c:v>273.49224900000002</c:v>
                </c:pt>
                <c:pt idx="5067">
                  <c:v>273.53744499999999</c:v>
                </c:pt>
                <c:pt idx="5068">
                  <c:v>273.58425899999997</c:v>
                </c:pt>
                <c:pt idx="5069">
                  <c:v>273.63220200000001</c:v>
                </c:pt>
                <c:pt idx="5070">
                  <c:v>273.68231200000002</c:v>
                </c:pt>
                <c:pt idx="5071">
                  <c:v>273.73190299999999</c:v>
                </c:pt>
                <c:pt idx="5072">
                  <c:v>273.78329500000001</c:v>
                </c:pt>
                <c:pt idx="5073">
                  <c:v>273.83477800000003</c:v>
                </c:pt>
                <c:pt idx="5074">
                  <c:v>273.88604700000002</c:v>
                </c:pt>
                <c:pt idx="5075">
                  <c:v>273.93597399999999</c:v>
                </c:pt>
                <c:pt idx="5076">
                  <c:v>273.98541299999999</c:v>
                </c:pt>
                <c:pt idx="5077">
                  <c:v>274.03430200000003</c:v>
                </c:pt>
                <c:pt idx="5078">
                  <c:v>274.08337399999999</c:v>
                </c:pt>
                <c:pt idx="5079">
                  <c:v>274.13034099999999</c:v>
                </c:pt>
                <c:pt idx="5080">
                  <c:v>274.17605600000002</c:v>
                </c:pt>
                <c:pt idx="5081">
                  <c:v>274.21923800000002</c:v>
                </c:pt>
                <c:pt idx="5082">
                  <c:v>274.26165800000001</c:v>
                </c:pt>
                <c:pt idx="5083">
                  <c:v>274.30480999999997</c:v>
                </c:pt>
                <c:pt idx="5084">
                  <c:v>274.34576399999997</c:v>
                </c:pt>
                <c:pt idx="5085">
                  <c:v>274.38909899999999</c:v>
                </c:pt>
                <c:pt idx="5086">
                  <c:v>274.43450899999999</c:v>
                </c:pt>
                <c:pt idx="5087">
                  <c:v>274.483093</c:v>
                </c:pt>
                <c:pt idx="5088">
                  <c:v>274.53326399999997</c:v>
                </c:pt>
                <c:pt idx="5089">
                  <c:v>274.58444200000002</c:v>
                </c:pt>
                <c:pt idx="5090">
                  <c:v>274.63577299999997</c:v>
                </c:pt>
                <c:pt idx="5091">
                  <c:v>274.689301</c:v>
                </c:pt>
                <c:pt idx="5092">
                  <c:v>274.74160799999999</c:v>
                </c:pt>
                <c:pt idx="5093">
                  <c:v>274.79348700000003</c:v>
                </c:pt>
                <c:pt idx="5094">
                  <c:v>274.84664900000001</c:v>
                </c:pt>
                <c:pt idx="5095">
                  <c:v>274.89819299999999</c:v>
                </c:pt>
                <c:pt idx="5096">
                  <c:v>274.948669</c:v>
                </c:pt>
                <c:pt idx="5097">
                  <c:v>274.997681</c:v>
                </c:pt>
                <c:pt idx="5098">
                  <c:v>275.04482999999999</c:v>
                </c:pt>
                <c:pt idx="5099">
                  <c:v>275.09377999999998</c:v>
                </c:pt>
                <c:pt idx="5100">
                  <c:v>275.14117399999998</c:v>
                </c:pt>
                <c:pt idx="5101">
                  <c:v>275.18734699999999</c:v>
                </c:pt>
                <c:pt idx="5102">
                  <c:v>275.236176</c:v>
                </c:pt>
                <c:pt idx="5103">
                  <c:v>275.28533900000002</c:v>
                </c:pt>
                <c:pt idx="5104">
                  <c:v>275.33526599999999</c:v>
                </c:pt>
                <c:pt idx="5105">
                  <c:v>275.38455199999999</c:v>
                </c:pt>
                <c:pt idx="5106">
                  <c:v>275.43194599999998</c:v>
                </c:pt>
                <c:pt idx="5107">
                  <c:v>275.47848499999998</c:v>
                </c:pt>
                <c:pt idx="5108">
                  <c:v>275.52581800000002</c:v>
                </c:pt>
                <c:pt idx="5109">
                  <c:v>275.57162499999998</c:v>
                </c:pt>
                <c:pt idx="5110">
                  <c:v>275.61764499999998</c:v>
                </c:pt>
                <c:pt idx="5111">
                  <c:v>275.66400199999998</c:v>
                </c:pt>
                <c:pt idx="5112">
                  <c:v>275.70929000000001</c:v>
                </c:pt>
                <c:pt idx="5113">
                  <c:v>275.75531000000001</c:v>
                </c:pt>
                <c:pt idx="5114">
                  <c:v>275.80157500000001</c:v>
                </c:pt>
                <c:pt idx="5115">
                  <c:v>275.84634399999999</c:v>
                </c:pt>
                <c:pt idx="5116">
                  <c:v>275.89407299999999</c:v>
                </c:pt>
                <c:pt idx="5117">
                  <c:v>275.94183399999997</c:v>
                </c:pt>
                <c:pt idx="5118">
                  <c:v>275.98968500000001</c:v>
                </c:pt>
                <c:pt idx="5119">
                  <c:v>276.03942899999998</c:v>
                </c:pt>
                <c:pt idx="5120">
                  <c:v>276.088593</c:v>
                </c:pt>
                <c:pt idx="5121">
                  <c:v>276.138825</c:v>
                </c:pt>
                <c:pt idx="5122">
                  <c:v>276.18869000000001</c:v>
                </c:pt>
                <c:pt idx="5123">
                  <c:v>276.23638899999997</c:v>
                </c:pt>
                <c:pt idx="5124">
                  <c:v>276.28320300000001</c:v>
                </c:pt>
                <c:pt idx="5125">
                  <c:v>276.33050500000002</c:v>
                </c:pt>
                <c:pt idx="5126">
                  <c:v>276.375855</c:v>
                </c:pt>
                <c:pt idx="5127">
                  <c:v>276.42099000000002</c:v>
                </c:pt>
                <c:pt idx="5128">
                  <c:v>276.46392800000001</c:v>
                </c:pt>
                <c:pt idx="5129">
                  <c:v>276.504456</c:v>
                </c:pt>
                <c:pt idx="5130">
                  <c:v>276.54480000000001</c:v>
                </c:pt>
                <c:pt idx="5131">
                  <c:v>276.58563199999998</c:v>
                </c:pt>
                <c:pt idx="5132">
                  <c:v>276.62713600000001</c:v>
                </c:pt>
                <c:pt idx="5133">
                  <c:v>276.66851800000001</c:v>
                </c:pt>
                <c:pt idx="5134">
                  <c:v>276.71270800000002</c:v>
                </c:pt>
                <c:pt idx="5135">
                  <c:v>276.75808699999999</c:v>
                </c:pt>
                <c:pt idx="5136">
                  <c:v>276.80694599999998</c:v>
                </c:pt>
                <c:pt idx="5137">
                  <c:v>276.85977200000002</c:v>
                </c:pt>
                <c:pt idx="5138">
                  <c:v>276.914154</c:v>
                </c:pt>
                <c:pt idx="5139">
                  <c:v>276.96859699999999</c:v>
                </c:pt>
                <c:pt idx="5140">
                  <c:v>277.02554300000003</c:v>
                </c:pt>
                <c:pt idx="5141">
                  <c:v>277.08331299999998</c:v>
                </c:pt>
                <c:pt idx="5142">
                  <c:v>277.14297499999998</c:v>
                </c:pt>
                <c:pt idx="5143">
                  <c:v>277.20257600000002</c:v>
                </c:pt>
                <c:pt idx="5144">
                  <c:v>277.25885</c:v>
                </c:pt>
                <c:pt idx="5145">
                  <c:v>277.31530800000002</c:v>
                </c:pt>
                <c:pt idx="5146">
                  <c:v>277.36874399999999</c:v>
                </c:pt>
                <c:pt idx="5147">
                  <c:v>277.41973899999999</c:v>
                </c:pt>
                <c:pt idx="5148">
                  <c:v>277.47015399999998</c:v>
                </c:pt>
                <c:pt idx="5149">
                  <c:v>277.518372</c:v>
                </c:pt>
                <c:pt idx="5150">
                  <c:v>277.56549100000001</c:v>
                </c:pt>
                <c:pt idx="5151">
                  <c:v>277.61282299999999</c:v>
                </c:pt>
                <c:pt idx="5152">
                  <c:v>277.65911899999998</c:v>
                </c:pt>
                <c:pt idx="5153">
                  <c:v>277.70632899999998</c:v>
                </c:pt>
                <c:pt idx="5154">
                  <c:v>277.75494400000002</c:v>
                </c:pt>
                <c:pt idx="5155">
                  <c:v>277.80258199999997</c:v>
                </c:pt>
                <c:pt idx="5156">
                  <c:v>277.84826700000002</c:v>
                </c:pt>
                <c:pt idx="5157">
                  <c:v>277.89492799999999</c:v>
                </c:pt>
                <c:pt idx="5158">
                  <c:v>277.94103999999999</c:v>
                </c:pt>
                <c:pt idx="5159">
                  <c:v>277.98809799999998</c:v>
                </c:pt>
                <c:pt idx="5160">
                  <c:v>278.03488199999998</c:v>
                </c:pt>
                <c:pt idx="5161">
                  <c:v>278.07977299999999</c:v>
                </c:pt>
                <c:pt idx="5162">
                  <c:v>278.12560999999999</c:v>
                </c:pt>
                <c:pt idx="5163">
                  <c:v>278.17010499999998</c:v>
                </c:pt>
                <c:pt idx="5164">
                  <c:v>278.21469100000002</c:v>
                </c:pt>
                <c:pt idx="5165">
                  <c:v>278.26031499999999</c:v>
                </c:pt>
                <c:pt idx="5166">
                  <c:v>278.30538899999999</c:v>
                </c:pt>
                <c:pt idx="5167">
                  <c:v>278.35232500000001</c:v>
                </c:pt>
                <c:pt idx="5168">
                  <c:v>278.39996300000001</c:v>
                </c:pt>
                <c:pt idx="5169">
                  <c:v>278.446777</c:v>
                </c:pt>
                <c:pt idx="5170">
                  <c:v>278.49700899999999</c:v>
                </c:pt>
                <c:pt idx="5171">
                  <c:v>278.54773</c:v>
                </c:pt>
                <c:pt idx="5172">
                  <c:v>278.59732100000002</c:v>
                </c:pt>
                <c:pt idx="5173">
                  <c:v>278.645599</c:v>
                </c:pt>
                <c:pt idx="5174">
                  <c:v>278.69457999999997</c:v>
                </c:pt>
                <c:pt idx="5175">
                  <c:v>278.74371300000001</c:v>
                </c:pt>
                <c:pt idx="5176">
                  <c:v>278.794037</c:v>
                </c:pt>
                <c:pt idx="5177">
                  <c:v>278.84225500000002</c:v>
                </c:pt>
                <c:pt idx="5178">
                  <c:v>278.89080799999999</c:v>
                </c:pt>
                <c:pt idx="5179">
                  <c:v>278.94061299999998</c:v>
                </c:pt>
                <c:pt idx="5180">
                  <c:v>278.988831</c:v>
                </c:pt>
                <c:pt idx="5181">
                  <c:v>279.038117</c:v>
                </c:pt>
                <c:pt idx="5182">
                  <c:v>279.08819599999998</c:v>
                </c:pt>
                <c:pt idx="5183">
                  <c:v>279.13799999999998</c:v>
                </c:pt>
                <c:pt idx="5184">
                  <c:v>279.187927</c:v>
                </c:pt>
                <c:pt idx="5185">
                  <c:v>279.23751800000002</c:v>
                </c:pt>
                <c:pt idx="5186">
                  <c:v>279.28875699999998</c:v>
                </c:pt>
                <c:pt idx="5187">
                  <c:v>279.33999599999999</c:v>
                </c:pt>
                <c:pt idx="5188">
                  <c:v>279.38970899999998</c:v>
                </c:pt>
                <c:pt idx="5189">
                  <c:v>279.43881199999998</c:v>
                </c:pt>
                <c:pt idx="5190">
                  <c:v>279.48608400000001</c:v>
                </c:pt>
                <c:pt idx="5191">
                  <c:v>279.53436299999998</c:v>
                </c:pt>
                <c:pt idx="5192">
                  <c:v>279.58154300000001</c:v>
                </c:pt>
                <c:pt idx="5193">
                  <c:v>279.62579299999999</c:v>
                </c:pt>
                <c:pt idx="5194">
                  <c:v>279.67010499999998</c:v>
                </c:pt>
                <c:pt idx="5195">
                  <c:v>279.71450800000002</c:v>
                </c:pt>
                <c:pt idx="5196">
                  <c:v>279.75933800000001</c:v>
                </c:pt>
                <c:pt idx="5197">
                  <c:v>279.80365</c:v>
                </c:pt>
                <c:pt idx="5198">
                  <c:v>279.85031099999998</c:v>
                </c:pt>
                <c:pt idx="5199">
                  <c:v>279.89855999999997</c:v>
                </c:pt>
                <c:pt idx="5200">
                  <c:v>279.94695999999999</c:v>
                </c:pt>
                <c:pt idx="5201">
                  <c:v>279.99649099999999</c:v>
                </c:pt>
                <c:pt idx="5202">
                  <c:v>280.046448</c:v>
                </c:pt>
                <c:pt idx="5203">
                  <c:v>280.09845000000001</c:v>
                </c:pt>
                <c:pt idx="5204">
                  <c:v>280.15035999999998</c:v>
                </c:pt>
                <c:pt idx="5205">
                  <c:v>280.20013399999999</c:v>
                </c:pt>
                <c:pt idx="5206">
                  <c:v>280.24932899999999</c:v>
                </c:pt>
                <c:pt idx="5207">
                  <c:v>280.29672199999999</c:v>
                </c:pt>
                <c:pt idx="5208">
                  <c:v>280.34393299999999</c:v>
                </c:pt>
                <c:pt idx="5209">
                  <c:v>280.38998400000003</c:v>
                </c:pt>
                <c:pt idx="5210">
                  <c:v>280.43206800000002</c:v>
                </c:pt>
                <c:pt idx="5211">
                  <c:v>280.47427399999998</c:v>
                </c:pt>
                <c:pt idx="5212">
                  <c:v>280.51623499999999</c:v>
                </c:pt>
                <c:pt idx="5213">
                  <c:v>280.55944799999997</c:v>
                </c:pt>
                <c:pt idx="5214">
                  <c:v>280.60308800000001</c:v>
                </c:pt>
                <c:pt idx="5215">
                  <c:v>280.647156</c:v>
                </c:pt>
                <c:pt idx="5216">
                  <c:v>280.693512</c:v>
                </c:pt>
                <c:pt idx="5217">
                  <c:v>280.73931900000002</c:v>
                </c:pt>
                <c:pt idx="5218">
                  <c:v>280.785797</c:v>
                </c:pt>
                <c:pt idx="5219">
                  <c:v>280.83450299999998</c:v>
                </c:pt>
                <c:pt idx="5220">
                  <c:v>280.88385</c:v>
                </c:pt>
                <c:pt idx="5221">
                  <c:v>280.93307499999997</c:v>
                </c:pt>
                <c:pt idx="5222">
                  <c:v>280.98275799999999</c:v>
                </c:pt>
                <c:pt idx="5223">
                  <c:v>281.03225700000002</c:v>
                </c:pt>
                <c:pt idx="5224">
                  <c:v>281.08059700000001</c:v>
                </c:pt>
                <c:pt idx="5225">
                  <c:v>281.13061499999998</c:v>
                </c:pt>
                <c:pt idx="5226">
                  <c:v>281.17886399999998</c:v>
                </c:pt>
                <c:pt idx="5227">
                  <c:v>281.22543300000001</c:v>
                </c:pt>
                <c:pt idx="5228">
                  <c:v>281.27194200000002</c:v>
                </c:pt>
                <c:pt idx="5229">
                  <c:v>281.317993</c:v>
                </c:pt>
                <c:pt idx="5230">
                  <c:v>281.36544800000001</c:v>
                </c:pt>
                <c:pt idx="5231">
                  <c:v>281.411316</c:v>
                </c:pt>
                <c:pt idx="5232">
                  <c:v>281.457336</c:v>
                </c:pt>
                <c:pt idx="5233">
                  <c:v>281.50494400000002</c:v>
                </c:pt>
                <c:pt idx="5234">
                  <c:v>281.55120899999997</c:v>
                </c:pt>
                <c:pt idx="5235">
                  <c:v>281.59774800000002</c:v>
                </c:pt>
                <c:pt idx="5236">
                  <c:v>281.64593500000001</c:v>
                </c:pt>
                <c:pt idx="5237">
                  <c:v>281.694275</c:v>
                </c:pt>
                <c:pt idx="5238">
                  <c:v>281.74237099999999</c:v>
                </c:pt>
                <c:pt idx="5239">
                  <c:v>281.79022200000003</c:v>
                </c:pt>
                <c:pt idx="5240">
                  <c:v>281.837219</c:v>
                </c:pt>
                <c:pt idx="5241">
                  <c:v>281.88311800000002</c:v>
                </c:pt>
                <c:pt idx="5242">
                  <c:v>281.93160999999998</c:v>
                </c:pt>
                <c:pt idx="5243">
                  <c:v>281.98001099999999</c:v>
                </c:pt>
                <c:pt idx="5244">
                  <c:v>282.02771000000001</c:v>
                </c:pt>
                <c:pt idx="5245">
                  <c:v>282.07666</c:v>
                </c:pt>
                <c:pt idx="5246">
                  <c:v>282.12616000000003</c:v>
                </c:pt>
                <c:pt idx="5247">
                  <c:v>282.17773399999999</c:v>
                </c:pt>
                <c:pt idx="5248">
                  <c:v>282.22891199999998</c:v>
                </c:pt>
                <c:pt idx="5249">
                  <c:v>282.27966300000003</c:v>
                </c:pt>
                <c:pt idx="5250">
                  <c:v>282.33117700000003</c:v>
                </c:pt>
                <c:pt idx="5251">
                  <c:v>282.38061499999998</c:v>
                </c:pt>
                <c:pt idx="5252">
                  <c:v>282.429596</c:v>
                </c:pt>
                <c:pt idx="5253">
                  <c:v>282.47747800000002</c:v>
                </c:pt>
                <c:pt idx="5254">
                  <c:v>282.52432299999998</c:v>
                </c:pt>
                <c:pt idx="5255">
                  <c:v>282.56930499999999</c:v>
                </c:pt>
                <c:pt idx="5256">
                  <c:v>282.61331200000001</c:v>
                </c:pt>
                <c:pt idx="5257">
                  <c:v>282.656677</c:v>
                </c:pt>
                <c:pt idx="5258">
                  <c:v>282.70199600000001</c:v>
                </c:pt>
                <c:pt idx="5259">
                  <c:v>282.74789399999997</c:v>
                </c:pt>
                <c:pt idx="5260">
                  <c:v>282.79547100000002</c:v>
                </c:pt>
                <c:pt idx="5261">
                  <c:v>282.84249899999998</c:v>
                </c:pt>
                <c:pt idx="5262">
                  <c:v>282.89181500000001</c:v>
                </c:pt>
                <c:pt idx="5263">
                  <c:v>282.943512</c:v>
                </c:pt>
                <c:pt idx="5264">
                  <c:v>282.993225</c:v>
                </c:pt>
                <c:pt idx="5265">
                  <c:v>283.04534899999999</c:v>
                </c:pt>
                <c:pt idx="5266">
                  <c:v>283.09793100000002</c:v>
                </c:pt>
                <c:pt idx="5267">
                  <c:v>283.152466</c:v>
                </c:pt>
                <c:pt idx="5268">
                  <c:v>283.20712300000002</c:v>
                </c:pt>
                <c:pt idx="5269">
                  <c:v>283.26162699999998</c:v>
                </c:pt>
                <c:pt idx="5270">
                  <c:v>283.31454500000001</c:v>
                </c:pt>
                <c:pt idx="5271">
                  <c:v>283.36849999999998</c:v>
                </c:pt>
                <c:pt idx="5272">
                  <c:v>283.41961700000002</c:v>
                </c:pt>
                <c:pt idx="5273">
                  <c:v>283.46939099999997</c:v>
                </c:pt>
                <c:pt idx="5274">
                  <c:v>283.517517</c:v>
                </c:pt>
                <c:pt idx="5275">
                  <c:v>283.56427000000002</c:v>
                </c:pt>
                <c:pt idx="5276">
                  <c:v>283.61041299999999</c:v>
                </c:pt>
                <c:pt idx="5277">
                  <c:v>283.654968</c:v>
                </c:pt>
                <c:pt idx="5278">
                  <c:v>283.69842499999999</c:v>
                </c:pt>
                <c:pt idx="5279">
                  <c:v>283.74359099999998</c:v>
                </c:pt>
                <c:pt idx="5280">
                  <c:v>283.78997800000002</c:v>
                </c:pt>
                <c:pt idx="5281">
                  <c:v>283.83480800000001</c:v>
                </c:pt>
                <c:pt idx="5282">
                  <c:v>283.88064600000001</c:v>
                </c:pt>
                <c:pt idx="5283">
                  <c:v>283.92742900000002</c:v>
                </c:pt>
                <c:pt idx="5284">
                  <c:v>283.97622699999999</c:v>
                </c:pt>
                <c:pt idx="5285">
                  <c:v>284.02508499999999</c:v>
                </c:pt>
                <c:pt idx="5286">
                  <c:v>284.07498199999998</c:v>
                </c:pt>
                <c:pt idx="5287">
                  <c:v>284.12439000000001</c:v>
                </c:pt>
                <c:pt idx="5288">
                  <c:v>284.17489599999999</c:v>
                </c:pt>
                <c:pt idx="5289">
                  <c:v>284.225098</c:v>
                </c:pt>
                <c:pt idx="5290">
                  <c:v>284.27508499999999</c:v>
                </c:pt>
                <c:pt idx="5291">
                  <c:v>284.32650799999999</c:v>
                </c:pt>
                <c:pt idx="5292">
                  <c:v>284.37625100000002</c:v>
                </c:pt>
                <c:pt idx="5293">
                  <c:v>284.42483499999997</c:v>
                </c:pt>
                <c:pt idx="5294">
                  <c:v>284.472961</c:v>
                </c:pt>
                <c:pt idx="5295">
                  <c:v>284.51943999999997</c:v>
                </c:pt>
                <c:pt idx="5296">
                  <c:v>284.56720000000001</c:v>
                </c:pt>
                <c:pt idx="5297">
                  <c:v>284.61251800000002</c:v>
                </c:pt>
                <c:pt idx="5298">
                  <c:v>284.65588400000001</c:v>
                </c:pt>
                <c:pt idx="5299">
                  <c:v>284.70013399999999</c:v>
                </c:pt>
                <c:pt idx="5300">
                  <c:v>284.74478199999999</c:v>
                </c:pt>
                <c:pt idx="5301">
                  <c:v>284.79153400000001</c:v>
                </c:pt>
                <c:pt idx="5302">
                  <c:v>284.839294</c:v>
                </c:pt>
                <c:pt idx="5303">
                  <c:v>284.88619999999997</c:v>
                </c:pt>
                <c:pt idx="5304">
                  <c:v>284.93331899999998</c:v>
                </c:pt>
                <c:pt idx="5305">
                  <c:v>284.98086599999999</c:v>
                </c:pt>
                <c:pt idx="5306">
                  <c:v>285.02630599999998</c:v>
                </c:pt>
                <c:pt idx="5307">
                  <c:v>285.07333399999999</c:v>
                </c:pt>
                <c:pt idx="5308">
                  <c:v>285.11968999999999</c:v>
                </c:pt>
                <c:pt idx="5309">
                  <c:v>285.16372699999999</c:v>
                </c:pt>
                <c:pt idx="5310">
                  <c:v>285.20770299999998</c:v>
                </c:pt>
                <c:pt idx="5311">
                  <c:v>285.25238000000002</c:v>
                </c:pt>
                <c:pt idx="5312">
                  <c:v>285.29904199999999</c:v>
                </c:pt>
                <c:pt idx="5313">
                  <c:v>285.34536700000001</c:v>
                </c:pt>
                <c:pt idx="5314">
                  <c:v>285.39196800000002</c:v>
                </c:pt>
                <c:pt idx="5315">
                  <c:v>285.43817100000001</c:v>
                </c:pt>
                <c:pt idx="5316">
                  <c:v>285.48614500000002</c:v>
                </c:pt>
                <c:pt idx="5317">
                  <c:v>285.53369099999998</c:v>
                </c:pt>
                <c:pt idx="5318">
                  <c:v>285.58306900000002</c:v>
                </c:pt>
                <c:pt idx="5319">
                  <c:v>285.63031000000001</c:v>
                </c:pt>
                <c:pt idx="5320">
                  <c:v>285.67858899999999</c:v>
                </c:pt>
                <c:pt idx="5321">
                  <c:v>285.72607399999998</c:v>
                </c:pt>
                <c:pt idx="5322">
                  <c:v>285.77478000000002</c:v>
                </c:pt>
                <c:pt idx="5323">
                  <c:v>285.82318099999998</c:v>
                </c:pt>
                <c:pt idx="5324">
                  <c:v>285.87390099999999</c:v>
                </c:pt>
                <c:pt idx="5325">
                  <c:v>285.92437699999999</c:v>
                </c:pt>
                <c:pt idx="5326">
                  <c:v>285.97305299999999</c:v>
                </c:pt>
                <c:pt idx="5327">
                  <c:v>286.021973</c:v>
                </c:pt>
                <c:pt idx="5328">
                  <c:v>286.07034299999998</c:v>
                </c:pt>
                <c:pt idx="5329">
                  <c:v>286.11944599999998</c:v>
                </c:pt>
                <c:pt idx="5330">
                  <c:v>286.16592400000002</c:v>
                </c:pt>
                <c:pt idx="5331">
                  <c:v>286.21185300000002</c:v>
                </c:pt>
                <c:pt idx="5332">
                  <c:v>286.256348</c:v>
                </c:pt>
                <c:pt idx="5333">
                  <c:v>286.30157500000001</c:v>
                </c:pt>
                <c:pt idx="5334">
                  <c:v>286.347351</c:v>
                </c:pt>
                <c:pt idx="5335">
                  <c:v>286.39318900000001</c:v>
                </c:pt>
                <c:pt idx="5336">
                  <c:v>286.4375</c:v>
                </c:pt>
                <c:pt idx="5337">
                  <c:v>286.483429</c:v>
                </c:pt>
                <c:pt idx="5338">
                  <c:v>286.529877</c:v>
                </c:pt>
                <c:pt idx="5339">
                  <c:v>286.577698</c:v>
                </c:pt>
                <c:pt idx="5340">
                  <c:v>286.62652600000001</c:v>
                </c:pt>
                <c:pt idx="5341">
                  <c:v>286.67437699999999</c:v>
                </c:pt>
                <c:pt idx="5342">
                  <c:v>286.72271699999999</c:v>
                </c:pt>
                <c:pt idx="5343">
                  <c:v>286.769409</c:v>
                </c:pt>
                <c:pt idx="5344">
                  <c:v>286.816193</c:v>
                </c:pt>
                <c:pt idx="5345">
                  <c:v>286.86480699999998</c:v>
                </c:pt>
                <c:pt idx="5346">
                  <c:v>286.91192599999999</c:v>
                </c:pt>
                <c:pt idx="5347">
                  <c:v>286.95889299999999</c:v>
                </c:pt>
                <c:pt idx="5348">
                  <c:v>287.00750699999998</c:v>
                </c:pt>
                <c:pt idx="5349">
                  <c:v>287.05584700000003</c:v>
                </c:pt>
                <c:pt idx="5350">
                  <c:v>287.10769599999998</c:v>
                </c:pt>
                <c:pt idx="5351">
                  <c:v>287.16000400000001</c:v>
                </c:pt>
                <c:pt idx="5352">
                  <c:v>287.21148699999998</c:v>
                </c:pt>
                <c:pt idx="5353">
                  <c:v>287.26251200000002</c:v>
                </c:pt>
                <c:pt idx="5354">
                  <c:v>287.31366000000003</c:v>
                </c:pt>
                <c:pt idx="5355">
                  <c:v>287.36425800000001</c:v>
                </c:pt>
                <c:pt idx="5356">
                  <c:v>287.415955</c:v>
                </c:pt>
                <c:pt idx="5357">
                  <c:v>287.46478300000001</c:v>
                </c:pt>
                <c:pt idx="5358">
                  <c:v>287.51223700000003</c:v>
                </c:pt>
                <c:pt idx="5359">
                  <c:v>287.55996699999997</c:v>
                </c:pt>
                <c:pt idx="5360">
                  <c:v>287.60601800000001</c:v>
                </c:pt>
                <c:pt idx="5361">
                  <c:v>287.65231299999999</c:v>
                </c:pt>
                <c:pt idx="5362">
                  <c:v>287.69927999999999</c:v>
                </c:pt>
                <c:pt idx="5363">
                  <c:v>287.74514799999997</c:v>
                </c:pt>
                <c:pt idx="5364">
                  <c:v>287.790955</c:v>
                </c:pt>
                <c:pt idx="5365">
                  <c:v>287.83654799999999</c:v>
                </c:pt>
                <c:pt idx="5366">
                  <c:v>287.88092</c:v>
                </c:pt>
                <c:pt idx="5367">
                  <c:v>287.92755099999999</c:v>
                </c:pt>
                <c:pt idx="5368">
                  <c:v>287.97393799999998</c:v>
                </c:pt>
                <c:pt idx="5369">
                  <c:v>288.01876800000002</c:v>
                </c:pt>
                <c:pt idx="5370">
                  <c:v>288.06213400000001</c:v>
                </c:pt>
                <c:pt idx="5371">
                  <c:v>288.10726899999997</c:v>
                </c:pt>
                <c:pt idx="5372">
                  <c:v>288.15371699999997</c:v>
                </c:pt>
                <c:pt idx="5373">
                  <c:v>288.202698</c:v>
                </c:pt>
                <c:pt idx="5374">
                  <c:v>288.25183099999998</c:v>
                </c:pt>
                <c:pt idx="5375">
                  <c:v>288.30157500000001</c:v>
                </c:pt>
                <c:pt idx="5376">
                  <c:v>288.35382099999998</c:v>
                </c:pt>
                <c:pt idx="5377">
                  <c:v>288.40527300000002</c:v>
                </c:pt>
                <c:pt idx="5378">
                  <c:v>288.45803799999999</c:v>
                </c:pt>
                <c:pt idx="5379">
                  <c:v>288.51062000000002</c:v>
                </c:pt>
                <c:pt idx="5380">
                  <c:v>288.56109600000002</c:v>
                </c:pt>
                <c:pt idx="5381">
                  <c:v>288.61157200000002</c:v>
                </c:pt>
                <c:pt idx="5382">
                  <c:v>288.66153000000003</c:v>
                </c:pt>
                <c:pt idx="5383">
                  <c:v>288.71218900000002</c:v>
                </c:pt>
                <c:pt idx="5384">
                  <c:v>288.76342799999998</c:v>
                </c:pt>
                <c:pt idx="5385">
                  <c:v>288.813019</c:v>
                </c:pt>
                <c:pt idx="5386">
                  <c:v>288.86151100000001</c:v>
                </c:pt>
                <c:pt idx="5387">
                  <c:v>288.90863000000002</c:v>
                </c:pt>
                <c:pt idx="5388">
                  <c:v>288.95550500000002</c:v>
                </c:pt>
                <c:pt idx="5389">
                  <c:v>289.00234999999998</c:v>
                </c:pt>
                <c:pt idx="5390">
                  <c:v>289.04571499999997</c:v>
                </c:pt>
                <c:pt idx="5391">
                  <c:v>289.08776899999998</c:v>
                </c:pt>
                <c:pt idx="5392">
                  <c:v>289.12957799999998</c:v>
                </c:pt>
                <c:pt idx="5393">
                  <c:v>289.17227200000002</c:v>
                </c:pt>
                <c:pt idx="5394">
                  <c:v>289.21521000000001</c:v>
                </c:pt>
                <c:pt idx="5395">
                  <c:v>289.25894199999999</c:v>
                </c:pt>
                <c:pt idx="5396">
                  <c:v>289.30538899999999</c:v>
                </c:pt>
                <c:pt idx="5397">
                  <c:v>289.35311899999999</c:v>
                </c:pt>
                <c:pt idx="5398">
                  <c:v>289.40347300000002</c:v>
                </c:pt>
                <c:pt idx="5399">
                  <c:v>289.45556599999998</c:v>
                </c:pt>
                <c:pt idx="5400">
                  <c:v>289.51080300000001</c:v>
                </c:pt>
                <c:pt idx="5401">
                  <c:v>289.56597900000003</c:v>
                </c:pt>
                <c:pt idx="5402">
                  <c:v>289.62020899999999</c:v>
                </c:pt>
                <c:pt idx="5403">
                  <c:v>289.67404199999999</c:v>
                </c:pt>
                <c:pt idx="5404">
                  <c:v>289.72515900000002</c:v>
                </c:pt>
                <c:pt idx="5405">
                  <c:v>289.776184</c:v>
                </c:pt>
                <c:pt idx="5406">
                  <c:v>289.82650799999999</c:v>
                </c:pt>
                <c:pt idx="5407">
                  <c:v>289.87298600000003</c:v>
                </c:pt>
                <c:pt idx="5408">
                  <c:v>289.92083700000001</c:v>
                </c:pt>
                <c:pt idx="5409">
                  <c:v>289.96948200000003</c:v>
                </c:pt>
                <c:pt idx="5410">
                  <c:v>290.019226</c:v>
                </c:pt>
                <c:pt idx="5411">
                  <c:v>290.07003800000001</c:v>
                </c:pt>
                <c:pt idx="5412">
                  <c:v>290.11968999999999</c:v>
                </c:pt>
                <c:pt idx="5413">
                  <c:v>290.17056300000002</c:v>
                </c:pt>
                <c:pt idx="5414">
                  <c:v>290.21963499999998</c:v>
                </c:pt>
                <c:pt idx="5415">
                  <c:v>290.26745599999998</c:v>
                </c:pt>
                <c:pt idx="5416">
                  <c:v>290.31509399999999</c:v>
                </c:pt>
                <c:pt idx="5417">
                  <c:v>290.36154199999999</c:v>
                </c:pt>
                <c:pt idx="5418">
                  <c:v>290.405396</c:v>
                </c:pt>
                <c:pt idx="5419">
                  <c:v>290.448486</c:v>
                </c:pt>
                <c:pt idx="5420">
                  <c:v>290.49023399999999</c:v>
                </c:pt>
                <c:pt idx="5421">
                  <c:v>290.53054800000001</c:v>
                </c:pt>
                <c:pt idx="5422">
                  <c:v>290.57342499999999</c:v>
                </c:pt>
                <c:pt idx="5423">
                  <c:v>290.61636399999998</c:v>
                </c:pt>
                <c:pt idx="5424">
                  <c:v>290.65887500000002</c:v>
                </c:pt>
                <c:pt idx="5425">
                  <c:v>290.70361300000002</c:v>
                </c:pt>
                <c:pt idx="5426">
                  <c:v>290.75027499999999</c:v>
                </c:pt>
                <c:pt idx="5427">
                  <c:v>290.79950000000002</c:v>
                </c:pt>
                <c:pt idx="5428">
                  <c:v>290.84909099999999</c:v>
                </c:pt>
                <c:pt idx="5429">
                  <c:v>290.89898699999998</c:v>
                </c:pt>
                <c:pt idx="5430">
                  <c:v>290.95047</c:v>
                </c:pt>
                <c:pt idx="5431">
                  <c:v>291.00106799999998</c:v>
                </c:pt>
                <c:pt idx="5432">
                  <c:v>291.053406</c:v>
                </c:pt>
                <c:pt idx="5433">
                  <c:v>291.10552999999999</c:v>
                </c:pt>
                <c:pt idx="5434">
                  <c:v>291.15756199999998</c:v>
                </c:pt>
                <c:pt idx="5435">
                  <c:v>291.20788599999997</c:v>
                </c:pt>
                <c:pt idx="5436">
                  <c:v>291.25830100000002</c:v>
                </c:pt>
                <c:pt idx="5437">
                  <c:v>291.30831899999998</c:v>
                </c:pt>
                <c:pt idx="5438">
                  <c:v>291.35858200000001</c:v>
                </c:pt>
                <c:pt idx="5439">
                  <c:v>291.40728799999999</c:v>
                </c:pt>
                <c:pt idx="5440">
                  <c:v>291.45590199999998</c:v>
                </c:pt>
                <c:pt idx="5441">
                  <c:v>291.503601</c:v>
                </c:pt>
                <c:pt idx="5442">
                  <c:v>291.55246</c:v>
                </c:pt>
                <c:pt idx="5443">
                  <c:v>291.60223400000001</c:v>
                </c:pt>
                <c:pt idx="5444">
                  <c:v>291.651703</c:v>
                </c:pt>
                <c:pt idx="5445">
                  <c:v>291.70224000000002</c:v>
                </c:pt>
                <c:pt idx="5446">
                  <c:v>291.75207499999999</c:v>
                </c:pt>
                <c:pt idx="5447">
                  <c:v>291.80285600000002</c:v>
                </c:pt>
                <c:pt idx="5448">
                  <c:v>291.85168499999997</c:v>
                </c:pt>
                <c:pt idx="5449">
                  <c:v>291.90011600000003</c:v>
                </c:pt>
                <c:pt idx="5450">
                  <c:v>291.94635</c:v>
                </c:pt>
                <c:pt idx="5451">
                  <c:v>291.99151599999999</c:v>
                </c:pt>
                <c:pt idx="5452">
                  <c:v>292.035034</c:v>
                </c:pt>
                <c:pt idx="5453">
                  <c:v>292.07724000000002</c:v>
                </c:pt>
                <c:pt idx="5454">
                  <c:v>292.11785900000001</c:v>
                </c:pt>
                <c:pt idx="5455">
                  <c:v>292.15905800000002</c:v>
                </c:pt>
                <c:pt idx="5456">
                  <c:v>292.19909699999999</c:v>
                </c:pt>
                <c:pt idx="5457">
                  <c:v>292.24017300000003</c:v>
                </c:pt>
                <c:pt idx="5458">
                  <c:v>292.28076199999998</c:v>
                </c:pt>
                <c:pt idx="5459">
                  <c:v>292.32440200000002</c:v>
                </c:pt>
                <c:pt idx="5460">
                  <c:v>292.37109400000003</c:v>
                </c:pt>
                <c:pt idx="5461">
                  <c:v>292.41607699999997</c:v>
                </c:pt>
                <c:pt idx="5462">
                  <c:v>292.46343999999999</c:v>
                </c:pt>
                <c:pt idx="5463">
                  <c:v>292.51187099999999</c:v>
                </c:pt>
                <c:pt idx="5464">
                  <c:v>292.56173699999999</c:v>
                </c:pt>
                <c:pt idx="5465">
                  <c:v>292.611267</c:v>
                </c:pt>
                <c:pt idx="5466">
                  <c:v>292.66015599999997</c:v>
                </c:pt>
                <c:pt idx="5467">
                  <c:v>292.707336</c:v>
                </c:pt>
                <c:pt idx="5468">
                  <c:v>292.75512700000002</c:v>
                </c:pt>
                <c:pt idx="5469">
                  <c:v>292.801086</c:v>
                </c:pt>
                <c:pt idx="5470">
                  <c:v>292.84637500000002</c:v>
                </c:pt>
                <c:pt idx="5471">
                  <c:v>292.89202899999998</c:v>
                </c:pt>
                <c:pt idx="5472">
                  <c:v>292.93554699999999</c:v>
                </c:pt>
                <c:pt idx="5473">
                  <c:v>292.97943099999998</c:v>
                </c:pt>
                <c:pt idx="5474">
                  <c:v>293.02487200000002</c:v>
                </c:pt>
                <c:pt idx="5475">
                  <c:v>293.06985500000002</c:v>
                </c:pt>
                <c:pt idx="5476">
                  <c:v>293.11853000000002</c:v>
                </c:pt>
                <c:pt idx="5477">
                  <c:v>293.16796900000003</c:v>
                </c:pt>
                <c:pt idx="5478">
                  <c:v>293.21697999999998</c:v>
                </c:pt>
                <c:pt idx="5479">
                  <c:v>293.26828</c:v>
                </c:pt>
                <c:pt idx="5480">
                  <c:v>293.32049599999999</c:v>
                </c:pt>
                <c:pt idx="5481">
                  <c:v>293.37423699999999</c:v>
                </c:pt>
                <c:pt idx="5482">
                  <c:v>293.428406</c:v>
                </c:pt>
                <c:pt idx="5483">
                  <c:v>293.48132299999997</c:v>
                </c:pt>
                <c:pt idx="5484">
                  <c:v>293.533142</c:v>
                </c:pt>
                <c:pt idx="5485">
                  <c:v>293.58627300000001</c:v>
                </c:pt>
                <c:pt idx="5486">
                  <c:v>293.63763399999999</c:v>
                </c:pt>
                <c:pt idx="5487">
                  <c:v>293.687927</c:v>
                </c:pt>
                <c:pt idx="5488">
                  <c:v>293.738831</c:v>
                </c:pt>
                <c:pt idx="5489">
                  <c:v>293.78671300000002</c:v>
                </c:pt>
                <c:pt idx="5490">
                  <c:v>293.833099</c:v>
                </c:pt>
                <c:pt idx="5491">
                  <c:v>293.87936400000001</c:v>
                </c:pt>
                <c:pt idx="5492">
                  <c:v>293.924194</c:v>
                </c:pt>
                <c:pt idx="5493">
                  <c:v>293.97052000000002</c:v>
                </c:pt>
                <c:pt idx="5494">
                  <c:v>294.01535000000001</c:v>
                </c:pt>
                <c:pt idx="5495">
                  <c:v>294.058716</c:v>
                </c:pt>
                <c:pt idx="5496">
                  <c:v>294.10320999999999</c:v>
                </c:pt>
                <c:pt idx="5497">
                  <c:v>294.14776599999999</c:v>
                </c:pt>
                <c:pt idx="5498">
                  <c:v>294.19317599999999</c:v>
                </c:pt>
                <c:pt idx="5499">
                  <c:v>294.239441</c:v>
                </c:pt>
                <c:pt idx="5500">
                  <c:v>294.28561400000001</c:v>
                </c:pt>
                <c:pt idx="5501">
                  <c:v>294.331726</c:v>
                </c:pt>
                <c:pt idx="5502">
                  <c:v>294.37942500000003</c:v>
                </c:pt>
                <c:pt idx="5503">
                  <c:v>294.42742900000002</c:v>
                </c:pt>
                <c:pt idx="5504">
                  <c:v>294.47833300000002</c:v>
                </c:pt>
                <c:pt idx="5505">
                  <c:v>294.52990699999998</c:v>
                </c:pt>
                <c:pt idx="5506">
                  <c:v>294.579926</c:v>
                </c:pt>
                <c:pt idx="5507">
                  <c:v>294.63012700000002</c:v>
                </c:pt>
                <c:pt idx="5508">
                  <c:v>294.68066399999998</c:v>
                </c:pt>
                <c:pt idx="5509">
                  <c:v>294.73245200000002</c:v>
                </c:pt>
                <c:pt idx="5510">
                  <c:v>294.782532</c:v>
                </c:pt>
                <c:pt idx="5511">
                  <c:v>294.83184799999998</c:v>
                </c:pt>
                <c:pt idx="5512">
                  <c:v>294.879456</c:v>
                </c:pt>
                <c:pt idx="5513">
                  <c:v>294.92718500000001</c:v>
                </c:pt>
                <c:pt idx="5514">
                  <c:v>294.97506700000002</c:v>
                </c:pt>
                <c:pt idx="5515">
                  <c:v>295.02294899999998</c:v>
                </c:pt>
                <c:pt idx="5516">
                  <c:v>295.06854299999998</c:v>
                </c:pt>
                <c:pt idx="5517">
                  <c:v>295.11498999999998</c:v>
                </c:pt>
                <c:pt idx="5518">
                  <c:v>295.16104100000001</c:v>
                </c:pt>
                <c:pt idx="5519">
                  <c:v>295.20779399999998</c:v>
                </c:pt>
                <c:pt idx="5520">
                  <c:v>295.25451700000002</c:v>
                </c:pt>
                <c:pt idx="5521">
                  <c:v>295.29998799999998</c:v>
                </c:pt>
                <c:pt idx="5522">
                  <c:v>295.346405</c:v>
                </c:pt>
                <c:pt idx="5523">
                  <c:v>295.39172400000001</c:v>
                </c:pt>
                <c:pt idx="5524">
                  <c:v>295.436981</c:v>
                </c:pt>
                <c:pt idx="5525">
                  <c:v>295.482575</c:v>
                </c:pt>
                <c:pt idx="5526">
                  <c:v>295.52862499999998</c:v>
                </c:pt>
                <c:pt idx="5527">
                  <c:v>295.57458500000001</c:v>
                </c:pt>
                <c:pt idx="5528">
                  <c:v>295.61999500000002</c:v>
                </c:pt>
                <c:pt idx="5529">
                  <c:v>295.66369600000002</c:v>
                </c:pt>
                <c:pt idx="5530">
                  <c:v>295.70806900000002</c:v>
                </c:pt>
                <c:pt idx="5531">
                  <c:v>295.75299100000001</c:v>
                </c:pt>
                <c:pt idx="5532">
                  <c:v>295.79693600000002</c:v>
                </c:pt>
                <c:pt idx="5533">
                  <c:v>295.83770800000002</c:v>
                </c:pt>
                <c:pt idx="5534">
                  <c:v>295.87951700000002</c:v>
                </c:pt>
                <c:pt idx="5535">
                  <c:v>295.92108200000001</c:v>
                </c:pt>
                <c:pt idx="5536">
                  <c:v>295.96353199999999</c:v>
                </c:pt>
                <c:pt idx="5537">
                  <c:v>296.00692800000002</c:v>
                </c:pt>
                <c:pt idx="5538">
                  <c:v>296.05120899999997</c:v>
                </c:pt>
                <c:pt idx="5539">
                  <c:v>296.09860200000003</c:v>
                </c:pt>
                <c:pt idx="5540">
                  <c:v>296.14657599999998</c:v>
                </c:pt>
                <c:pt idx="5541">
                  <c:v>296.19695999999999</c:v>
                </c:pt>
                <c:pt idx="5542">
                  <c:v>296.25112899999999</c:v>
                </c:pt>
                <c:pt idx="5543">
                  <c:v>296.30441300000001</c:v>
                </c:pt>
                <c:pt idx="5544">
                  <c:v>296.35778800000003</c:v>
                </c:pt>
                <c:pt idx="5545">
                  <c:v>296.41058399999997</c:v>
                </c:pt>
                <c:pt idx="5546">
                  <c:v>296.46246300000001</c:v>
                </c:pt>
                <c:pt idx="5547">
                  <c:v>296.51531999999997</c:v>
                </c:pt>
                <c:pt idx="5548">
                  <c:v>296.56601000000001</c:v>
                </c:pt>
                <c:pt idx="5549">
                  <c:v>296.613831</c:v>
                </c:pt>
                <c:pt idx="5550">
                  <c:v>296.66015599999997</c:v>
                </c:pt>
                <c:pt idx="5551">
                  <c:v>296.70608499999997</c:v>
                </c:pt>
                <c:pt idx="5552">
                  <c:v>296.75116000000003</c:v>
                </c:pt>
                <c:pt idx="5553">
                  <c:v>296.79724099999999</c:v>
                </c:pt>
                <c:pt idx="5554">
                  <c:v>296.84252900000001</c:v>
                </c:pt>
                <c:pt idx="5555">
                  <c:v>296.88836700000002</c:v>
                </c:pt>
                <c:pt idx="5556">
                  <c:v>296.93511999999998</c:v>
                </c:pt>
                <c:pt idx="5557">
                  <c:v>296.98126200000002</c:v>
                </c:pt>
                <c:pt idx="5558">
                  <c:v>297.02981599999998</c:v>
                </c:pt>
                <c:pt idx="5559">
                  <c:v>297.07827800000001</c:v>
                </c:pt>
                <c:pt idx="5560">
                  <c:v>297.125519</c:v>
                </c:pt>
                <c:pt idx="5561">
                  <c:v>297.173157</c:v>
                </c:pt>
                <c:pt idx="5562">
                  <c:v>297.22079500000001</c:v>
                </c:pt>
                <c:pt idx="5563">
                  <c:v>297.269226</c:v>
                </c:pt>
                <c:pt idx="5564">
                  <c:v>297.31753500000002</c:v>
                </c:pt>
                <c:pt idx="5565">
                  <c:v>297.364868</c:v>
                </c:pt>
                <c:pt idx="5566">
                  <c:v>297.41241500000001</c:v>
                </c:pt>
                <c:pt idx="5567">
                  <c:v>297.458618</c:v>
                </c:pt>
                <c:pt idx="5568">
                  <c:v>297.50595099999998</c:v>
                </c:pt>
                <c:pt idx="5569">
                  <c:v>297.55352800000003</c:v>
                </c:pt>
                <c:pt idx="5570">
                  <c:v>297.59988399999997</c:v>
                </c:pt>
                <c:pt idx="5571">
                  <c:v>297.64721700000001</c:v>
                </c:pt>
                <c:pt idx="5572">
                  <c:v>297.69320699999997</c:v>
                </c:pt>
                <c:pt idx="5573">
                  <c:v>297.73971599999999</c:v>
                </c:pt>
                <c:pt idx="5574">
                  <c:v>297.78582799999998</c:v>
                </c:pt>
                <c:pt idx="5575">
                  <c:v>297.833099</c:v>
                </c:pt>
                <c:pt idx="5576">
                  <c:v>297.88095099999998</c:v>
                </c:pt>
                <c:pt idx="5577">
                  <c:v>297.92794800000001</c:v>
                </c:pt>
                <c:pt idx="5578">
                  <c:v>297.975281</c:v>
                </c:pt>
                <c:pt idx="5579">
                  <c:v>298.02420000000001</c:v>
                </c:pt>
                <c:pt idx="5580">
                  <c:v>298.07486</c:v>
                </c:pt>
                <c:pt idx="5581">
                  <c:v>298.12612899999999</c:v>
                </c:pt>
                <c:pt idx="5582">
                  <c:v>298.17712399999999</c:v>
                </c:pt>
                <c:pt idx="5583">
                  <c:v>298.228455</c:v>
                </c:pt>
                <c:pt idx="5584">
                  <c:v>298.27899200000002</c:v>
                </c:pt>
                <c:pt idx="5585">
                  <c:v>298.330963</c:v>
                </c:pt>
                <c:pt idx="5586">
                  <c:v>298.384094</c:v>
                </c:pt>
                <c:pt idx="5587">
                  <c:v>298.43481500000001</c:v>
                </c:pt>
                <c:pt idx="5588">
                  <c:v>298.484802</c:v>
                </c:pt>
                <c:pt idx="5589">
                  <c:v>298.532105</c:v>
                </c:pt>
                <c:pt idx="5590">
                  <c:v>298.57882699999999</c:v>
                </c:pt>
                <c:pt idx="5591">
                  <c:v>298.62313799999998</c:v>
                </c:pt>
                <c:pt idx="5592">
                  <c:v>298.66442899999998</c:v>
                </c:pt>
                <c:pt idx="5593">
                  <c:v>298.70483400000001</c:v>
                </c:pt>
                <c:pt idx="5594">
                  <c:v>298.742615</c:v>
                </c:pt>
                <c:pt idx="5595">
                  <c:v>298.78070100000002</c:v>
                </c:pt>
                <c:pt idx="5596">
                  <c:v>298.820831</c:v>
                </c:pt>
                <c:pt idx="5597">
                  <c:v>298.86233499999997</c:v>
                </c:pt>
                <c:pt idx="5598">
                  <c:v>298.90545700000001</c:v>
                </c:pt>
                <c:pt idx="5599">
                  <c:v>298.95083599999998</c:v>
                </c:pt>
                <c:pt idx="5600">
                  <c:v>298.99816900000002</c:v>
                </c:pt>
                <c:pt idx="5601">
                  <c:v>299.04638699999998</c:v>
                </c:pt>
                <c:pt idx="5602">
                  <c:v>299.097443</c:v>
                </c:pt>
                <c:pt idx="5603">
                  <c:v>299.148865</c:v>
                </c:pt>
                <c:pt idx="5604">
                  <c:v>299.19903599999998</c:v>
                </c:pt>
                <c:pt idx="5605">
                  <c:v>299.249146</c:v>
                </c:pt>
                <c:pt idx="5606">
                  <c:v>299.29888899999997</c:v>
                </c:pt>
                <c:pt idx="5607">
                  <c:v>299.34942599999999</c:v>
                </c:pt>
                <c:pt idx="5608">
                  <c:v>299.39859000000001</c:v>
                </c:pt>
                <c:pt idx="5609">
                  <c:v>299.44793700000002</c:v>
                </c:pt>
                <c:pt idx="5610">
                  <c:v>299.49859600000002</c:v>
                </c:pt>
                <c:pt idx="5611">
                  <c:v>299.54861399999999</c:v>
                </c:pt>
                <c:pt idx="5612">
                  <c:v>299.59945699999997</c:v>
                </c:pt>
                <c:pt idx="5613">
                  <c:v>299.65167200000002</c:v>
                </c:pt>
                <c:pt idx="5614">
                  <c:v>299.70416299999999</c:v>
                </c:pt>
                <c:pt idx="5615">
                  <c:v>299.75521900000001</c:v>
                </c:pt>
                <c:pt idx="5616">
                  <c:v>299.80496199999999</c:v>
                </c:pt>
                <c:pt idx="5617">
                  <c:v>299.85363799999999</c:v>
                </c:pt>
                <c:pt idx="5618">
                  <c:v>299.89923099999999</c:v>
                </c:pt>
                <c:pt idx="5619">
                  <c:v>299.94485500000002</c:v>
                </c:pt>
                <c:pt idx="5620">
                  <c:v>299.98751800000002</c:v>
                </c:pt>
                <c:pt idx="5621">
                  <c:v>300.02810699999998</c:v>
                </c:pt>
                <c:pt idx="5622">
                  <c:v>300.06878699999999</c:v>
                </c:pt>
                <c:pt idx="5623">
                  <c:v>300.109039</c:v>
                </c:pt>
                <c:pt idx="5624">
                  <c:v>300.15078699999998</c:v>
                </c:pt>
                <c:pt idx="5625">
                  <c:v>300.19241299999999</c:v>
                </c:pt>
                <c:pt idx="5626">
                  <c:v>300.23529100000002</c:v>
                </c:pt>
                <c:pt idx="5627">
                  <c:v>300.28155500000003</c:v>
                </c:pt>
                <c:pt idx="5628">
                  <c:v>300.32885700000003</c:v>
                </c:pt>
                <c:pt idx="5629">
                  <c:v>300.38046300000002</c:v>
                </c:pt>
                <c:pt idx="5630">
                  <c:v>300.43450899999999</c:v>
                </c:pt>
                <c:pt idx="5631">
                  <c:v>300.49002100000001</c:v>
                </c:pt>
                <c:pt idx="5632">
                  <c:v>300.54614299999997</c:v>
                </c:pt>
                <c:pt idx="5633">
                  <c:v>300.60369900000001</c:v>
                </c:pt>
                <c:pt idx="5634">
                  <c:v>300.66134599999998</c:v>
                </c:pt>
                <c:pt idx="5635">
                  <c:v>300.72024499999998</c:v>
                </c:pt>
                <c:pt idx="5636">
                  <c:v>300.77654999999999</c:v>
                </c:pt>
                <c:pt idx="5637">
                  <c:v>300.83026100000001</c:v>
                </c:pt>
                <c:pt idx="5638">
                  <c:v>300.88082900000001</c:v>
                </c:pt>
                <c:pt idx="5639">
                  <c:v>300.92923000000002</c:v>
                </c:pt>
                <c:pt idx="5640">
                  <c:v>300.97662400000002</c:v>
                </c:pt>
                <c:pt idx="5641">
                  <c:v>301.02032500000001</c:v>
                </c:pt>
                <c:pt idx="5642">
                  <c:v>301.063965</c:v>
                </c:pt>
                <c:pt idx="5643">
                  <c:v>301.10589599999997</c:v>
                </c:pt>
                <c:pt idx="5644">
                  <c:v>301.147583</c:v>
                </c:pt>
                <c:pt idx="5645">
                  <c:v>301.18927000000002</c:v>
                </c:pt>
                <c:pt idx="5646">
                  <c:v>301.23199499999998</c:v>
                </c:pt>
                <c:pt idx="5647">
                  <c:v>301.27459700000003</c:v>
                </c:pt>
                <c:pt idx="5648">
                  <c:v>301.31921399999999</c:v>
                </c:pt>
                <c:pt idx="5649">
                  <c:v>301.36471599999999</c:v>
                </c:pt>
                <c:pt idx="5650">
                  <c:v>301.41247600000003</c:v>
                </c:pt>
                <c:pt idx="5651">
                  <c:v>301.46173099999999</c:v>
                </c:pt>
                <c:pt idx="5652">
                  <c:v>301.51254299999999</c:v>
                </c:pt>
                <c:pt idx="5653">
                  <c:v>301.56448399999999</c:v>
                </c:pt>
                <c:pt idx="5654">
                  <c:v>301.61715700000002</c:v>
                </c:pt>
                <c:pt idx="5655">
                  <c:v>301.66799900000001</c:v>
                </c:pt>
                <c:pt idx="5656">
                  <c:v>301.71911599999999</c:v>
                </c:pt>
                <c:pt idx="5657">
                  <c:v>301.771728</c:v>
                </c:pt>
                <c:pt idx="5658">
                  <c:v>301.82217400000002</c:v>
                </c:pt>
                <c:pt idx="5659">
                  <c:v>301.87243699999999</c:v>
                </c:pt>
                <c:pt idx="5660">
                  <c:v>301.92089800000002</c:v>
                </c:pt>
                <c:pt idx="5661">
                  <c:v>301.96920799999998</c:v>
                </c:pt>
                <c:pt idx="5662">
                  <c:v>302.01705900000002</c:v>
                </c:pt>
                <c:pt idx="5663">
                  <c:v>302.06399499999998</c:v>
                </c:pt>
                <c:pt idx="5664">
                  <c:v>302.10882600000002</c:v>
                </c:pt>
                <c:pt idx="5665">
                  <c:v>302.154877</c:v>
                </c:pt>
                <c:pt idx="5666">
                  <c:v>302.20019500000001</c:v>
                </c:pt>
                <c:pt idx="5667">
                  <c:v>302.24563599999999</c:v>
                </c:pt>
                <c:pt idx="5668">
                  <c:v>302.29235799999998</c:v>
                </c:pt>
                <c:pt idx="5669">
                  <c:v>302.33898900000003</c:v>
                </c:pt>
                <c:pt idx="5670">
                  <c:v>302.386841</c:v>
                </c:pt>
                <c:pt idx="5671">
                  <c:v>302.43490600000001</c:v>
                </c:pt>
                <c:pt idx="5672">
                  <c:v>302.48135400000001</c:v>
                </c:pt>
                <c:pt idx="5673">
                  <c:v>302.53085299999998</c:v>
                </c:pt>
                <c:pt idx="5674">
                  <c:v>302.58038299999998</c:v>
                </c:pt>
                <c:pt idx="5675">
                  <c:v>302.62814300000002</c:v>
                </c:pt>
                <c:pt idx="5676">
                  <c:v>302.67578099999997</c:v>
                </c:pt>
                <c:pt idx="5677">
                  <c:v>302.723206</c:v>
                </c:pt>
                <c:pt idx="5678">
                  <c:v>302.77261399999998</c:v>
                </c:pt>
                <c:pt idx="5679">
                  <c:v>302.822113</c:v>
                </c:pt>
                <c:pt idx="5680">
                  <c:v>302.87051400000001</c:v>
                </c:pt>
                <c:pt idx="5681">
                  <c:v>302.91937300000001</c:v>
                </c:pt>
                <c:pt idx="5682">
                  <c:v>302.97042900000002</c:v>
                </c:pt>
                <c:pt idx="5683">
                  <c:v>303.020691</c:v>
                </c:pt>
                <c:pt idx="5684">
                  <c:v>303.07238799999999</c:v>
                </c:pt>
                <c:pt idx="5685">
                  <c:v>303.12497000000002</c:v>
                </c:pt>
                <c:pt idx="5686">
                  <c:v>303.17681900000002</c:v>
                </c:pt>
                <c:pt idx="5687">
                  <c:v>303.22808800000001</c:v>
                </c:pt>
                <c:pt idx="5688">
                  <c:v>303.277985</c:v>
                </c:pt>
                <c:pt idx="5689">
                  <c:v>303.32620200000002</c:v>
                </c:pt>
                <c:pt idx="5690">
                  <c:v>303.37518299999999</c:v>
                </c:pt>
                <c:pt idx="5691">
                  <c:v>303.42263800000001</c:v>
                </c:pt>
                <c:pt idx="5692">
                  <c:v>303.46749899999998</c:v>
                </c:pt>
                <c:pt idx="5693">
                  <c:v>303.51324499999998</c:v>
                </c:pt>
                <c:pt idx="5694">
                  <c:v>303.55877700000002</c:v>
                </c:pt>
                <c:pt idx="5695">
                  <c:v>303.60589599999997</c:v>
                </c:pt>
                <c:pt idx="5696">
                  <c:v>303.65374800000001</c:v>
                </c:pt>
                <c:pt idx="5697">
                  <c:v>303.70117199999999</c:v>
                </c:pt>
                <c:pt idx="5698">
                  <c:v>303.74972500000001</c:v>
                </c:pt>
                <c:pt idx="5699">
                  <c:v>303.80014</c:v>
                </c:pt>
                <c:pt idx="5700">
                  <c:v>303.849853</c:v>
                </c:pt>
                <c:pt idx="5701">
                  <c:v>303.90216099999998</c:v>
                </c:pt>
                <c:pt idx="5702">
                  <c:v>303.95556599999998</c:v>
                </c:pt>
                <c:pt idx="5703">
                  <c:v>304.00765999999999</c:v>
                </c:pt>
                <c:pt idx="5704">
                  <c:v>304.05957000000001</c:v>
                </c:pt>
                <c:pt idx="5705">
                  <c:v>304.11086999999998</c:v>
                </c:pt>
                <c:pt idx="5706">
                  <c:v>304.16305499999999</c:v>
                </c:pt>
                <c:pt idx="5707">
                  <c:v>304.21386699999999</c:v>
                </c:pt>
                <c:pt idx="5708">
                  <c:v>304.26318400000002</c:v>
                </c:pt>
                <c:pt idx="5709">
                  <c:v>304.30996699999997</c:v>
                </c:pt>
                <c:pt idx="5710">
                  <c:v>304.35678100000001</c:v>
                </c:pt>
                <c:pt idx="5711">
                  <c:v>304.40325899999999</c:v>
                </c:pt>
                <c:pt idx="5712">
                  <c:v>304.448669</c:v>
                </c:pt>
                <c:pt idx="5713">
                  <c:v>304.49054000000001</c:v>
                </c:pt>
                <c:pt idx="5714">
                  <c:v>304.53350799999998</c:v>
                </c:pt>
                <c:pt idx="5715">
                  <c:v>304.57745399999999</c:v>
                </c:pt>
                <c:pt idx="5716">
                  <c:v>304.62298600000003</c:v>
                </c:pt>
                <c:pt idx="5717">
                  <c:v>304.66958599999998</c:v>
                </c:pt>
                <c:pt idx="5718">
                  <c:v>304.71682700000002</c:v>
                </c:pt>
                <c:pt idx="5719">
                  <c:v>304.76654100000002</c:v>
                </c:pt>
                <c:pt idx="5720">
                  <c:v>304.816193</c:v>
                </c:pt>
                <c:pt idx="5721">
                  <c:v>304.86663800000002</c:v>
                </c:pt>
                <c:pt idx="5722">
                  <c:v>304.919128</c:v>
                </c:pt>
                <c:pt idx="5723">
                  <c:v>304.97186299999998</c:v>
                </c:pt>
                <c:pt idx="5724">
                  <c:v>305.024902</c:v>
                </c:pt>
                <c:pt idx="5725">
                  <c:v>305.07720899999998</c:v>
                </c:pt>
                <c:pt idx="5726">
                  <c:v>305.12792999999999</c:v>
                </c:pt>
                <c:pt idx="5727">
                  <c:v>305.17990099999997</c:v>
                </c:pt>
                <c:pt idx="5728">
                  <c:v>305.23046900000003</c:v>
                </c:pt>
                <c:pt idx="5729">
                  <c:v>305.27813700000002</c:v>
                </c:pt>
                <c:pt idx="5730">
                  <c:v>305.32318099999998</c:v>
                </c:pt>
                <c:pt idx="5731">
                  <c:v>305.36962899999997</c:v>
                </c:pt>
                <c:pt idx="5732">
                  <c:v>305.415863</c:v>
                </c:pt>
                <c:pt idx="5733">
                  <c:v>305.46283</c:v>
                </c:pt>
                <c:pt idx="5734">
                  <c:v>305.50869799999998</c:v>
                </c:pt>
                <c:pt idx="5735">
                  <c:v>305.55560300000002</c:v>
                </c:pt>
                <c:pt idx="5736">
                  <c:v>305.60458399999999</c:v>
                </c:pt>
                <c:pt idx="5737">
                  <c:v>305.65365600000001</c:v>
                </c:pt>
                <c:pt idx="5738">
                  <c:v>305.70388800000001</c:v>
                </c:pt>
                <c:pt idx="5739">
                  <c:v>305.75646999999998</c:v>
                </c:pt>
                <c:pt idx="5740">
                  <c:v>305.80807499999997</c:v>
                </c:pt>
                <c:pt idx="5741">
                  <c:v>305.85913099999999</c:v>
                </c:pt>
                <c:pt idx="5742">
                  <c:v>305.90966800000001</c:v>
                </c:pt>
                <c:pt idx="5743">
                  <c:v>305.95846599999999</c:v>
                </c:pt>
                <c:pt idx="5744">
                  <c:v>306.00805700000001</c:v>
                </c:pt>
                <c:pt idx="5745">
                  <c:v>306.05688500000002</c:v>
                </c:pt>
                <c:pt idx="5746">
                  <c:v>306.10409499999997</c:v>
                </c:pt>
                <c:pt idx="5747">
                  <c:v>306.15033</c:v>
                </c:pt>
                <c:pt idx="5748">
                  <c:v>306.19778400000001</c:v>
                </c:pt>
                <c:pt idx="5749">
                  <c:v>306.24517800000001</c:v>
                </c:pt>
                <c:pt idx="5750">
                  <c:v>306.29361</c:v>
                </c:pt>
                <c:pt idx="5751">
                  <c:v>306.34130900000002</c:v>
                </c:pt>
                <c:pt idx="5752">
                  <c:v>306.38906900000001</c:v>
                </c:pt>
                <c:pt idx="5753">
                  <c:v>306.43893400000002</c:v>
                </c:pt>
                <c:pt idx="5754">
                  <c:v>306.48867799999999</c:v>
                </c:pt>
                <c:pt idx="5755">
                  <c:v>306.53921500000001</c:v>
                </c:pt>
                <c:pt idx="5756">
                  <c:v>306.59008799999998</c:v>
                </c:pt>
                <c:pt idx="5757">
                  <c:v>306.63946499999997</c:v>
                </c:pt>
                <c:pt idx="5758">
                  <c:v>306.68810999999999</c:v>
                </c:pt>
                <c:pt idx="5759">
                  <c:v>306.73700000000002</c:v>
                </c:pt>
                <c:pt idx="5760">
                  <c:v>306.786652</c:v>
                </c:pt>
                <c:pt idx="5761">
                  <c:v>306.83624300000002</c:v>
                </c:pt>
                <c:pt idx="5762">
                  <c:v>306.88458300000002</c:v>
                </c:pt>
                <c:pt idx="5763">
                  <c:v>306.93231200000002</c:v>
                </c:pt>
                <c:pt idx="5764">
                  <c:v>306.97933999999998</c:v>
                </c:pt>
                <c:pt idx="5765">
                  <c:v>307.02740499999999</c:v>
                </c:pt>
                <c:pt idx="5766">
                  <c:v>307.075897</c:v>
                </c:pt>
                <c:pt idx="5767">
                  <c:v>307.122345</c:v>
                </c:pt>
                <c:pt idx="5768">
                  <c:v>307.16949499999998</c:v>
                </c:pt>
                <c:pt idx="5769">
                  <c:v>307.21755999999999</c:v>
                </c:pt>
                <c:pt idx="5770">
                  <c:v>307.267517</c:v>
                </c:pt>
                <c:pt idx="5771">
                  <c:v>307.31692500000003</c:v>
                </c:pt>
                <c:pt idx="5772">
                  <c:v>307.365723</c:v>
                </c:pt>
                <c:pt idx="5773">
                  <c:v>307.41528299999999</c:v>
                </c:pt>
                <c:pt idx="5774">
                  <c:v>307.46331800000002</c:v>
                </c:pt>
                <c:pt idx="5775">
                  <c:v>307.51135299999999</c:v>
                </c:pt>
                <c:pt idx="5776">
                  <c:v>307.55874599999999</c:v>
                </c:pt>
                <c:pt idx="5777">
                  <c:v>307.60681199999999</c:v>
                </c:pt>
                <c:pt idx="5778">
                  <c:v>307.65505999999999</c:v>
                </c:pt>
                <c:pt idx="5779">
                  <c:v>307.70205700000002</c:v>
                </c:pt>
                <c:pt idx="5780">
                  <c:v>307.74896200000001</c:v>
                </c:pt>
                <c:pt idx="5781">
                  <c:v>307.79443400000002</c:v>
                </c:pt>
                <c:pt idx="5782">
                  <c:v>307.84161399999999</c:v>
                </c:pt>
                <c:pt idx="5783">
                  <c:v>307.88958700000001</c:v>
                </c:pt>
                <c:pt idx="5784">
                  <c:v>307.93441799999999</c:v>
                </c:pt>
                <c:pt idx="5785">
                  <c:v>307.98049900000001</c:v>
                </c:pt>
                <c:pt idx="5786">
                  <c:v>308.02728300000001</c:v>
                </c:pt>
                <c:pt idx="5787">
                  <c:v>308.07605000000001</c:v>
                </c:pt>
                <c:pt idx="5788">
                  <c:v>308.12616000000003</c:v>
                </c:pt>
                <c:pt idx="5789">
                  <c:v>308.17581200000001</c:v>
                </c:pt>
                <c:pt idx="5790">
                  <c:v>308.227844</c:v>
                </c:pt>
                <c:pt idx="5791">
                  <c:v>308.27975500000002</c:v>
                </c:pt>
                <c:pt idx="5792">
                  <c:v>308.33212300000002</c:v>
                </c:pt>
                <c:pt idx="5793">
                  <c:v>308.38604700000002</c:v>
                </c:pt>
                <c:pt idx="5794">
                  <c:v>308.43988000000002</c:v>
                </c:pt>
                <c:pt idx="5795">
                  <c:v>308.49145499999997</c:v>
                </c:pt>
                <c:pt idx="5796">
                  <c:v>308.54260299999999</c:v>
                </c:pt>
                <c:pt idx="5797">
                  <c:v>308.59307899999999</c:v>
                </c:pt>
                <c:pt idx="5798">
                  <c:v>308.64166299999999</c:v>
                </c:pt>
                <c:pt idx="5799">
                  <c:v>308.69296300000002</c:v>
                </c:pt>
                <c:pt idx="5800">
                  <c:v>308.74206500000003</c:v>
                </c:pt>
                <c:pt idx="5801">
                  <c:v>308.78955100000002</c:v>
                </c:pt>
                <c:pt idx="5802">
                  <c:v>308.83828699999998</c:v>
                </c:pt>
                <c:pt idx="5803">
                  <c:v>308.88738999999998</c:v>
                </c:pt>
                <c:pt idx="5804">
                  <c:v>308.93808000000001</c:v>
                </c:pt>
                <c:pt idx="5805">
                  <c:v>308.98767099999998</c:v>
                </c:pt>
                <c:pt idx="5806">
                  <c:v>309.035889</c:v>
                </c:pt>
                <c:pt idx="5807">
                  <c:v>309.08416799999998</c:v>
                </c:pt>
                <c:pt idx="5808">
                  <c:v>309.13021900000001</c:v>
                </c:pt>
                <c:pt idx="5809">
                  <c:v>309.17532299999999</c:v>
                </c:pt>
                <c:pt idx="5810">
                  <c:v>309.21914700000002</c:v>
                </c:pt>
                <c:pt idx="5811">
                  <c:v>309.26238999999998</c:v>
                </c:pt>
                <c:pt idx="5812">
                  <c:v>309.304169</c:v>
                </c:pt>
                <c:pt idx="5813">
                  <c:v>309.34710699999999</c:v>
                </c:pt>
                <c:pt idx="5814">
                  <c:v>309.39129600000001</c:v>
                </c:pt>
                <c:pt idx="5815">
                  <c:v>309.43658399999998</c:v>
                </c:pt>
                <c:pt idx="5816">
                  <c:v>309.48681599999998</c:v>
                </c:pt>
                <c:pt idx="5817">
                  <c:v>309.53930700000001</c:v>
                </c:pt>
                <c:pt idx="5818">
                  <c:v>309.59146099999998</c:v>
                </c:pt>
                <c:pt idx="5819">
                  <c:v>309.64648399999999</c:v>
                </c:pt>
                <c:pt idx="5820">
                  <c:v>309.70156900000001</c:v>
                </c:pt>
                <c:pt idx="5821">
                  <c:v>309.757294</c:v>
                </c:pt>
                <c:pt idx="5822">
                  <c:v>309.80926499999998</c:v>
                </c:pt>
                <c:pt idx="5823">
                  <c:v>309.85833700000001</c:v>
                </c:pt>
                <c:pt idx="5824">
                  <c:v>309.90716600000002</c:v>
                </c:pt>
                <c:pt idx="5825">
                  <c:v>309.95272799999998</c:v>
                </c:pt>
                <c:pt idx="5826">
                  <c:v>309.99722300000002</c:v>
                </c:pt>
                <c:pt idx="5827">
                  <c:v>310.04132099999998</c:v>
                </c:pt>
                <c:pt idx="5828">
                  <c:v>310.085938</c:v>
                </c:pt>
                <c:pt idx="5829">
                  <c:v>310.13055400000002</c:v>
                </c:pt>
                <c:pt idx="5830">
                  <c:v>310.17681900000002</c:v>
                </c:pt>
                <c:pt idx="5831">
                  <c:v>310.22451799999999</c:v>
                </c:pt>
                <c:pt idx="5832">
                  <c:v>310.27685600000001</c:v>
                </c:pt>
                <c:pt idx="5833">
                  <c:v>310.32937600000002</c:v>
                </c:pt>
                <c:pt idx="5834">
                  <c:v>310.38253800000001</c:v>
                </c:pt>
                <c:pt idx="5835">
                  <c:v>310.43511999999998</c:v>
                </c:pt>
                <c:pt idx="5836">
                  <c:v>310.488831</c:v>
                </c:pt>
                <c:pt idx="5837">
                  <c:v>310.543091</c:v>
                </c:pt>
                <c:pt idx="5838">
                  <c:v>310.593658</c:v>
                </c:pt>
                <c:pt idx="5839">
                  <c:v>310.64386000000002</c:v>
                </c:pt>
                <c:pt idx="5840">
                  <c:v>310.694275</c:v>
                </c:pt>
                <c:pt idx="5841">
                  <c:v>310.74548299999998</c:v>
                </c:pt>
                <c:pt idx="5842">
                  <c:v>310.79632600000002</c:v>
                </c:pt>
                <c:pt idx="5843">
                  <c:v>310.84719799999999</c:v>
                </c:pt>
                <c:pt idx="5844">
                  <c:v>310.89727800000003</c:v>
                </c:pt>
                <c:pt idx="5845">
                  <c:v>310.94918799999999</c:v>
                </c:pt>
                <c:pt idx="5846">
                  <c:v>311.00018299999999</c:v>
                </c:pt>
                <c:pt idx="5847">
                  <c:v>311.050659</c:v>
                </c:pt>
                <c:pt idx="5848">
                  <c:v>311.1026</c:v>
                </c:pt>
                <c:pt idx="5849">
                  <c:v>311.153503</c:v>
                </c:pt>
                <c:pt idx="5850">
                  <c:v>311.20437600000002</c:v>
                </c:pt>
                <c:pt idx="5851">
                  <c:v>311.25482199999999</c:v>
                </c:pt>
                <c:pt idx="5852">
                  <c:v>311.30401599999999</c:v>
                </c:pt>
                <c:pt idx="5853">
                  <c:v>311.35556000000003</c:v>
                </c:pt>
                <c:pt idx="5854">
                  <c:v>311.40521200000001</c:v>
                </c:pt>
                <c:pt idx="5855">
                  <c:v>311.453217</c:v>
                </c:pt>
                <c:pt idx="5856">
                  <c:v>311.50305200000003</c:v>
                </c:pt>
                <c:pt idx="5857">
                  <c:v>311.553406</c:v>
                </c:pt>
                <c:pt idx="5858">
                  <c:v>311.60443099999998</c:v>
                </c:pt>
                <c:pt idx="5859">
                  <c:v>311.65423600000003</c:v>
                </c:pt>
                <c:pt idx="5860">
                  <c:v>311.70181300000002</c:v>
                </c:pt>
                <c:pt idx="5861">
                  <c:v>311.74920700000001</c:v>
                </c:pt>
                <c:pt idx="5862">
                  <c:v>311.79724099999999</c:v>
                </c:pt>
                <c:pt idx="5863">
                  <c:v>311.84258999999997</c:v>
                </c:pt>
                <c:pt idx="5864">
                  <c:v>311.88736</c:v>
                </c:pt>
                <c:pt idx="5865">
                  <c:v>311.93350199999998</c:v>
                </c:pt>
                <c:pt idx="5866">
                  <c:v>311.97906499999999</c:v>
                </c:pt>
                <c:pt idx="5867">
                  <c:v>312.025238</c:v>
                </c:pt>
                <c:pt idx="5868">
                  <c:v>312.07147200000003</c:v>
                </c:pt>
                <c:pt idx="5869">
                  <c:v>312.11685199999999</c:v>
                </c:pt>
                <c:pt idx="5870">
                  <c:v>312.16580199999999</c:v>
                </c:pt>
                <c:pt idx="5871">
                  <c:v>312.21356200000002</c:v>
                </c:pt>
                <c:pt idx="5872">
                  <c:v>312.260559</c:v>
                </c:pt>
                <c:pt idx="5873">
                  <c:v>312.30990600000001</c:v>
                </c:pt>
                <c:pt idx="5874">
                  <c:v>312.36013800000001</c:v>
                </c:pt>
                <c:pt idx="5875">
                  <c:v>312.41134599999998</c:v>
                </c:pt>
                <c:pt idx="5876">
                  <c:v>312.46182299999998</c:v>
                </c:pt>
                <c:pt idx="5877">
                  <c:v>312.51058999999998</c:v>
                </c:pt>
                <c:pt idx="5878">
                  <c:v>312.55929600000002</c:v>
                </c:pt>
                <c:pt idx="5879">
                  <c:v>312.60882600000002</c:v>
                </c:pt>
                <c:pt idx="5880">
                  <c:v>312.65679899999998</c:v>
                </c:pt>
                <c:pt idx="5881">
                  <c:v>312.70626800000002</c:v>
                </c:pt>
                <c:pt idx="5882">
                  <c:v>312.75570699999997</c:v>
                </c:pt>
                <c:pt idx="5883">
                  <c:v>312.80426</c:v>
                </c:pt>
                <c:pt idx="5884">
                  <c:v>312.852844</c:v>
                </c:pt>
                <c:pt idx="5885">
                  <c:v>312.901276</c:v>
                </c:pt>
                <c:pt idx="5886">
                  <c:v>312.95117199999999</c:v>
                </c:pt>
                <c:pt idx="5887">
                  <c:v>313.00030500000003</c:v>
                </c:pt>
                <c:pt idx="5888">
                  <c:v>313.05023199999999</c:v>
                </c:pt>
                <c:pt idx="5889">
                  <c:v>313.09960899999999</c:v>
                </c:pt>
                <c:pt idx="5890">
                  <c:v>313.15136699999999</c:v>
                </c:pt>
                <c:pt idx="5891">
                  <c:v>313.20605499999999</c:v>
                </c:pt>
                <c:pt idx="5892">
                  <c:v>313.26217700000001</c:v>
                </c:pt>
                <c:pt idx="5893">
                  <c:v>313.31640599999997</c:v>
                </c:pt>
                <c:pt idx="5894">
                  <c:v>313.37152099999997</c:v>
                </c:pt>
                <c:pt idx="5895">
                  <c:v>313.42700200000002</c:v>
                </c:pt>
                <c:pt idx="5896">
                  <c:v>313.48361199999999</c:v>
                </c:pt>
                <c:pt idx="5897">
                  <c:v>313.538025</c:v>
                </c:pt>
                <c:pt idx="5898">
                  <c:v>313.59216300000003</c:v>
                </c:pt>
                <c:pt idx="5899">
                  <c:v>313.64703400000002</c:v>
                </c:pt>
                <c:pt idx="5900">
                  <c:v>313.69940200000002</c:v>
                </c:pt>
                <c:pt idx="5901">
                  <c:v>313.75079299999999</c:v>
                </c:pt>
                <c:pt idx="5902">
                  <c:v>313.80148300000002</c:v>
                </c:pt>
                <c:pt idx="5903">
                  <c:v>313.85275300000001</c:v>
                </c:pt>
                <c:pt idx="5904">
                  <c:v>313.90158100000002</c:v>
                </c:pt>
                <c:pt idx="5905">
                  <c:v>313.94912699999998</c:v>
                </c:pt>
                <c:pt idx="5906">
                  <c:v>313.99542200000002</c:v>
                </c:pt>
                <c:pt idx="5907">
                  <c:v>314.042419</c:v>
                </c:pt>
                <c:pt idx="5908">
                  <c:v>314.08892800000001</c:v>
                </c:pt>
                <c:pt idx="5909">
                  <c:v>314.13458300000002</c:v>
                </c:pt>
                <c:pt idx="5910">
                  <c:v>314.177795</c:v>
                </c:pt>
                <c:pt idx="5911">
                  <c:v>314.22204599999998</c:v>
                </c:pt>
                <c:pt idx="5912">
                  <c:v>314.26648</c:v>
                </c:pt>
                <c:pt idx="5913">
                  <c:v>314.31231700000001</c:v>
                </c:pt>
                <c:pt idx="5914">
                  <c:v>314.35983299999998</c:v>
                </c:pt>
                <c:pt idx="5915">
                  <c:v>314.40832499999999</c:v>
                </c:pt>
                <c:pt idx="5916">
                  <c:v>314.45843500000001</c:v>
                </c:pt>
                <c:pt idx="5917">
                  <c:v>314.50824</c:v>
                </c:pt>
                <c:pt idx="5918">
                  <c:v>314.55929600000002</c:v>
                </c:pt>
                <c:pt idx="5919">
                  <c:v>314.61267099999998</c:v>
                </c:pt>
                <c:pt idx="5920">
                  <c:v>314.66522200000003</c:v>
                </c:pt>
                <c:pt idx="5921">
                  <c:v>314.71697999999998</c:v>
                </c:pt>
                <c:pt idx="5922">
                  <c:v>314.76861600000001</c:v>
                </c:pt>
                <c:pt idx="5923">
                  <c:v>314.81918300000001</c:v>
                </c:pt>
                <c:pt idx="5924">
                  <c:v>314.87152099999997</c:v>
                </c:pt>
                <c:pt idx="5925">
                  <c:v>314.923248</c:v>
                </c:pt>
                <c:pt idx="5926">
                  <c:v>314.97335800000002</c:v>
                </c:pt>
                <c:pt idx="5927">
                  <c:v>315.02233899999999</c:v>
                </c:pt>
                <c:pt idx="5928">
                  <c:v>315.07308999999998</c:v>
                </c:pt>
                <c:pt idx="5929">
                  <c:v>315.12313799999998</c:v>
                </c:pt>
                <c:pt idx="5930">
                  <c:v>315.17407200000002</c:v>
                </c:pt>
                <c:pt idx="5931">
                  <c:v>315.22406000000001</c:v>
                </c:pt>
                <c:pt idx="5932">
                  <c:v>315.273865</c:v>
                </c:pt>
                <c:pt idx="5933">
                  <c:v>315.32492100000002</c:v>
                </c:pt>
                <c:pt idx="5934">
                  <c:v>315.37439000000001</c:v>
                </c:pt>
                <c:pt idx="5935">
                  <c:v>315.42483499999997</c:v>
                </c:pt>
                <c:pt idx="5936">
                  <c:v>315.475525</c:v>
                </c:pt>
                <c:pt idx="5937">
                  <c:v>315.52526899999998</c:v>
                </c:pt>
                <c:pt idx="5938">
                  <c:v>315.57513399999999</c:v>
                </c:pt>
                <c:pt idx="5939">
                  <c:v>315.62432899999999</c:v>
                </c:pt>
                <c:pt idx="5940">
                  <c:v>315.67218000000003</c:v>
                </c:pt>
                <c:pt idx="5941">
                  <c:v>315.72155800000002</c:v>
                </c:pt>
                <c:pt idx="5942">
                  <c:v>315.769836</c:v>
                </c:pt>
                <c:pt idx="5943">
                  <c:v>315.81817599999999</c:v>
                </c:pt>
                <c:pt idx="5944">
                  <c:v>315.86544800000001</c:v>
                </c:pt>
                <c:pt idx="5945">
                  <c:v>315.91427599999997</c:v>
                </c:pt>
                <c:pt idx="5946">
                  <c:v>315.96356200000002</c:v>
                </c:pt>
                <c:pt idx="5947">
                  <c:v>316.01385499999998</c:v>
                </c:pt>
                <c:pt idx="5948">
                  <c:v>316.06268299999999</c:v>
                </c:pt>
                <c:pt idx="5949">
                  <c:v>316.11120599999998</c:v>
                </c:pt>
                <c:pt idx="5950">
                  <c:v>316.16101099999997</c:v>
                </c:pt>
                <c:pt idx="5951">
                  <c:v>316.20880099999999</c:v>
                </c:pt>
                <c:pt idx="5952">
                  <c:v>316.25628699999999</c:v>
                </c:pt>
                <c:pt idx="5953">
                  <c:v>316.30377199999998</c:v>
                </c:pt>
                <c:pt idx="5954">
                  <c:v>316.35064699999998</c:v>
                </c:pt>
                <c:pt idx="5955">
                  <c:v>316.39770499999997</c:v>
                </c:pt>
                <c:pt idx="5956">
                  <c:v>316.44412199999999</c:v>
                </c:pt>
                <c:pt idx="5957">
                  <c:v>316.491242</c:v>
                </c:pt>
                <c:pt idx="5958">
                  <c:v>316.53857399999998</c:v>
                </c:pt>
                <c:pt idx="5959">
                  <c:v>316.58529700000003</c:v>
                </c:pt>
                <c:pt idx="5960">
                  <c:v>316.63128699999999</c:v>
                </c:pt>
                <c:pt idx="5961">
                  <c:v>316.67611699999998</c:v>
                </c:pt>
                <c:pt idx="5962">
                  <c:v>316.72287</c:v>
                </c:pt>
                <c:pt idx="5963">
                  <c:v>316.77145400000001</c:v>
                </c:pt>
                <c:pt idx="5964">
                  <c:v>316.81781000000001</c:v>
                </c:pt>
                <c:pt idx="5965">
                  <c:v>316.86492900000002</c:v>
                </c:pt>
                <c:pt idx="5966">
                  <c:v>316.912262</c:v>
                </c:pt>
                <c:pt idx="5967">
                  <c:v>316.96087699999998</c:v>
                </c:pt>
                <c:pt idx="5968">
                  <c:v>317.00991800000003</c:v>
                </c:pt>
                <c:pt idx="5969">
                  <c:v>317.058807</c:v>
                </c:pt>
                <c:pt idx="5970">
                  <c:v>317.10992399999998</c:v>
                </c:pt>
                <c:pt idx="5971">
                  <c:v>317.160797</c:v>
                </c:pt>
                <c:pt idx="5972">
                  <c:v>317.21328699999998</c:v>
                </c:pt>
                <c:pt idx="5973">
                  <c:v>317.26876800000002</c:v>
                </c:pt>
                <c:pt idx="5974">
                  <c:v>317.32607999999999</c:v>
                </c:pt>
                <c:pt idx="5975">
                  <c:v>317.38363600000002</c:v>
                </c:pt>
                <c:pt idx="5976">
                  <c:v>317.44122299999998</c:v>
                </c:pt>
                <c:pt idx="5977">
                  <c:v>317.499573</c:v>
                </c:pt>
                <c:pt idx="5978">
                  <c:v>317.55584700000003</c:v>
                </c:pt>
                <c:pt idx="5979">
                  <c:v>317.61276299999997</c:v>
                </c:pt>
                <c:pt idx="5980">
                  <c:v>317.666382</c:v>
                </c:pt>
                <c:pt idx="5981">
                  <c:v>317.71697999999998</c:v>
                </c:pt>
                <c:pt idx="5982">
                  <c:v>317.76626599999997</c:v>
                </c:pt>
                <c:pt idx="5983">
                  <c:v>317.81308000000001</c:v>
                </c:pt>
                <c:pt idx="5984">
                  <c:v>317.858856</c:v>
                </c:pt>
                <c:pt idx="5985">
                  <c:v>317.90243500000003</c:v>
                </c:pt>
                <c:pt idx="5986">
                  <c:v>317.945831</c:v>
                </c:pt>
                <c:pt idx="5987">
                  <c:v>317.98989899999998</c:v>
                </c:pt>
                <c:pt idx="5988">
                  <c:v>318.03335600000003</c:v>
                </c:pt>
                <c:pt idx="5989">
                  <c:v>318.07818600000002</c:v>
                </c:pt>
                <c:pt idx="5990">
                  <c:v>318.12576300000001</c:v>
                </c:pt>
                <c:pt idx="5991">
                  <c:v>318.17459100000002</c:v>
                </c:pt>
                <c:pt idx="5992">
                  <c:v>318.22317500000003</c:v>
                </c:pt>
                <c:pt idx="5993">
                  <c:v>318.27230800000001</c:v>
                </c:pt>
                <c:pt idx="5994">
                  <c:v>318.32214399999998</c:v>
                </c:pt>
                <c:pt idx="5995">
                  <c:v>318.370544</c:v>
                </c:pt>
                <c:pt idx="5996">
                  <c:v>318.421783</c:v>
                </c:pt>
                <c:pt idx="5997">
                  <c:v>318.472534</c:v>
                </c:pt>
                <c:pt idx="5998">
                  <c:v>318.52227800000003</c:v>
                </c:pt>
                <c:pt idx="5999">
                  <c:v>318.57318099999998</c:v>
                </c:pt>
                <c:pt idx="6000">
                  <c:v>318.62387100000001</c:v>
                </c:pt>
                <c:pt idx="6001">
                  <c:v>318.67507899999998</c:v>
                </c:pt>
                <c:pt idx="6002">
                  <c:v>318.72470099999998</c:v>
                </c:pt>
                <c:pt idx="6003">
                  <c:v>318.77346799999998</c:v>
                </c:pt>
                <c:pt idx="6004">
                  <c:v>318.82293700000002</c:v>
                </c:pt>
                <c:pt idx="6005">
                  <c:v>318.87176499999998</c:v>
                </c:pt>
                <c:pt idx="6006">
                  <c:v>318.92123400000003</c:v>
                </c:pt>
                <c:pt idx="6007">
                  <c:v>318.97061200000002</c:v>
                </c:pt>
                <c:pt idx="6008">
                  <c:v>319.02050800000001</c:v>
                </c:pt>
                <c:pt idx="6009">
                  <c:v>319.06921399999999</c:v>
                </c:pt>
                <c:pt idx="6010">
                  <c:v>319.11819500000001</c:v>
                </c:pt>
                <c:pt idx="6011">
                  <c:v>319.167664</c:v>
                </c:pt>
                <c:pt idx="6012">
                  <c:v>319.21856700000001</c:v>
                </c:pt>
                <c:pt idx="6013">
                  <c:v>319.270081</c:v>
                </c:pt>
                <c:pt idx="6014">
                  <c:v>319.32214399999998</c:v>
                </c:pt>
                <c:pt idx="6015">
                  <c:v>319.372681</c:v>
                </c:pt>
                <c:pt idx="6016">
                  <c:v>319.42523199999999</c:v>
                </c:pt>
                <c:pt idx="6017">
                  <c:v>319.47833300000002</c:v>
                </c:pt>
                <c:pt idx="6018">
                  <c:v>319.52792399999998</c:v>
                </c:pt>
                <c:pt idx="6019">
                  <c:v>319.57879600000001</c:v>
                </c:pt>
                <c:pt idx="6020">
                  <c:v>319.62896699999999</c:v>
                </c:pt>
                <c:pt idx="6021">
                  <c:v>319.67907700000001</c:v>
                </c:pt>
                <c:pt idx="6022">
                  <c:v>319.72683699999999</c:v>
                </c:pt>
                <c:pt idx="6023">
                  <c:v>319.77362099999999</c:v>
                </c:pt>
                <c:pt idx="6024">
                  <c:v>319.818085</c:v>
                </c:pt>
                <c:pt idx="6025">
                  <c:v>319.86334199999999</c:v>
                </c:pt>
                <c:pt idx="6026">
                  <c:v>319.905914</c:v>
                </c:pt>
                <c:pt idx="6027">
                  <c:v>319.948395</c:v>
                </c:pt>
                <c:pt idx="6028">
                  <c:v>319.99145499999997</c:v>
                </c:pt>
                <c:pt idx="6029">
                  <c:v>320.036407</c:v>
                </c:pt>
                <c:pt idx="6030">
                  <c:v>320.08154300000001</c:v>
                </c:pt>
                <c:pt idx="6031">
                  <c:v>320.127838</c:v>
                </c:pt>
                <c:pt idx="6032">
                  <c:v>320.17321800000002</c:v>
                </c:pt>
                <c:pt idx="6033">
                  <c:v>320.22109999999998</c:v>
                </c:pt>
                <c:pt idx="6034">
                  <c:v>320.27166799999998</c:v>
                </c:pt>
                <c:pt idx="6035">
                  <c:v>320.32046500000001</c:v>
                </c:pt>
                <c:pt idx="6036">
                  <c:v>320.371399</c:v>
                </c:pt>
                <c:pt idx="6037">
                  <c:v>320.42358400000001</c:v>
                </c:pt>
                <c:pt idx="6038">
                  <c:v>320.47735599999999</c:v>
                </c:pt>
                <c:pt idx="6039">
                  <c:v>320.53192100000001</c:v>
                </c:pt>
                <c:pt idx="6040">
                  <c:v>320.58694500000001</c:v>
                </c:pt>
                <c:pt idx="6041">
                  <c:v>320.641052</c:v>
                </c:pt>
                <c:pt idx="6042">
                  <c:v>320.697022</c:v>
                </c:pt>
                <c:pt idx="6043">
                  <c:v>320.75204500000001</c:v>
                </c:pt>
                <c:pt idx="6044">
                  <c:v>320.80642699999999</c:v>
                </c:pt>
                <c:pt idx="6045">
                  <c:v>320.86190800000003</c:v>
                </c:pt>
                <c:pt idx="6046">
                  <c:v>320.915344</c:v>
                </c:pt>
                <c:pt idx="6047">
                  <c:v>320.96814000000001</c:v>
                </c:pt>
                <c:pt idx="6048">
                  <c:v>321.019836</c:v>
                </c:pt>
                <c:pt idx="6049">
                  <c:v>321.06957999999997</c:v>
                </c:pt>
                <c:pt idx="6050">
                  <c:v>321.11944599999998</c:v>
                </c:pt>
                <c:pt idx="6051">
                  <c:v>321.16589399999998</c:v>
                </c:pt>
                <c:pt idx="6052">
                  <c:v>321.20950299999998</c:v>
                </c:pt>
                <c:pt idx="6053">
                  <c:v>321.25198399999999</c:v>
                </c:pt>
                <c:pt idx="6054">
                  <c:v>321.29324300000002</c:v>
                </c:pt>
                <c:pt idx="6055">
                  <c:v>321.33441199999999</c:v>
                </c:pt>
                <c:pt idx="6056">
                  <c:v>321.37420700000001</c:v>
                </c:pt>
                <c:pt idx="6057">
                  <c:v>321.41317800000002</c:v>
                </c:pt>
                <c:pt idx="6058">
                  <c:v>321.45367399999998</c:v>
                </c:pt>
                <c:pt idx="6059">
                  <c:v>321.49615499999999</c:v>
                </c:pt>
                <c:pt idx="6060">
                  <c:v>321.5401</c:v>
                </c:pt>
                <c:pt idx="6061">
                  <c:v>321.587647</c:v>
                </c:pt>
                <c:pt idx="6062">
                  <c:v>321.63714599999997</c:v>
                </c:pt>
                <c:pt idx="6063">
                  <c:v>321.68804899999998</c:v>
                </c:pt>
                <c:pt idx="6064">
                  <c:v>321.74008199999997</c:v>
                </c:pt>
                <c:pt idx="6065">
                  <c:v>321.79315200000002</c:v>
                </c:pt>
                <c:pt idx="6066">
                  <c:v>321.84536700000001</c:v>
                </c:pt>
                <c:pt idx="6067">
                  <c:v>321.89681999999999</c:v>
                </c:pt>
                <c:pt idx="6068">
                  <c:v>321.94650300000001</c:v>
                </c:pt>
                <c:pt idx="6069">
                  <c:v>321.99423200000001</c:v>
                </c:pt>
                <c:pt idx="6070">
                  <c:v>322.04281600000002</c:v>
                </c:pt>
                <c:pt idx="6071">
                  <c:v>322.09121699999997</c:v>
                </c:pt>
                <c:pt idx="6072">
                  <c:v>322.14044200000001</c:v>
                </c:pt>
                <c:pt idx="6073">
                  <c:v>322.189392</c:v>
                </c:pt>
                <c:pt idx="6074">
                  <c:v>322.23770100000002</c:v>
                </c:pt>
                <c:pt idx="6075">
                  <c:v>322.28732300000001</c:v>
                </c:pt>
                <c:pt idx="6076">
                  <c:v>322.33892800000001</c:v>
                </c:pt>
                <c:pt idx="6077">
                  <c:v>322.39001500000001</c:v>
                </c:pt>
                <c:pt idx="6078">
                  <c:v>322.442047</c:v>
                </c:pt>
                <c:pt idx="6079">
                  <c:v>322.49368299999998</c:v>
                </c:pt>
                <c:pt idx="6080">
                  <c:v>322.54339599999997</c:v>
                </c:pt>
                <c:pt idx="6081">
                  <c:v>322.59234600000002</c:v>
                </c:pt>
                <c:pt idx="6082">
                  <c:v>322.64025900000001</c:v>
                </c:pt>
                <c:pt idx="6083">
                  <c:v>322.68911700000001</c:v>
                </c:pt>
                <c:pt idx="6084">
                  <c:v>322.73596199999997</c:v>
                </c:pt>
                <c:pt idx="6085">
                  <c:v>322.78244000000001</c:v>
                </c:pt>
                <c:pt idx="6086">
                  <c:v>322.82806399999998</c:v>
                </c:pt>
                <c:pt idx="6087">
                  <c:v>322.87591600000002</c:v>
                </c:pt>
                <c:pt idx="6088">
                  <c:v>322.92587300000002</c:v>
                </c:pt>
                <c:pt idx="6089">
                  <c:v>322.97650199999998</c:v>
                </c:pt>
                <c:pt idx="6090">
                  <c:v>323.02533</c:v>
                </c:pt>
                <c:pt idx="6091">
                  <c:v>323.07669099999998</c:v>
                </c:pt>
                <c:pt idx="6092">
                  <c:v>323.12957799999998</c:v>
                </c:pt>
                <c:pt idx="6093">
                  <c:v>323.18420400000002</c:v>
                </c:pt>
                <c:pt idx="6094">
                  <c:v>323.23873900000001</c:v>
                </c:pt>
                <c:pt idx="6095">
                  <c:v>323.29168700000002</c:v>
                </c:pt>
                <c:pt idx="6096">
                  <c:v>323.34515399999998</c:v>
                </c:pt>
                <c:pt idx="6097">
                  <c:v>323.39572099999998</c:v>
                </c:pt>
                <c:pt idx="6098">
                  <c:v>323.44503800000001</c:v>
                </c:pt>
                <c:pt idx="6099">
                  <c:v>323.493652</c:v>
                </c:pt>
                <c:pt idx="6100">
                  <c:v>323.540955</c:v>
                </c:pt>
                <c:pt idx="6101">
                  <c:v>323.58795199999997</c:v>
                </c:pt>
                <c:pt idx="6102">
                  <c:v>323.63433800000001</c:v>
                </c:pt>
                <c:pt idx="6103">
                  <c:v>323.679779</c:v>
                </c:pt>
                <c:pt idx="6104">
                  <c:v>323.72863799999999</c:v>
                </c:pt>
                <c:pt idx="6105">
                  <c:v>323.77749599999999</c:v>
                </c:pt>
                <c:pt idx="6106">
                  <c:v>323.82549999999998</c:v>
                </c:pt>
                <c:pt idx="6107">
                  <c:v>323.872253</c:v>
                </c:pt>
                <c:pt idx="6108">
                  <c:v>323.92022700000001</c:v>
                </c:pt>
                <c:pt idx="6109">
                  <c:v>323.96820100000002</c:v>
                </c:pt>
                <c:pt idx="6110">
                  <c:v>324.01629600000001</c:v>
                </c:pt>
                <c:pt idx="6111">
                  <c:v>324.06191999999999</c:v>
                </c:pt>
                <c:pt idx="6112">
                  <c:v>324.10827599999999</c:v>
                </c:pt>
                <c:pt idx="6113">
                  <c:v>324.15545700000001</c:v>
                </c:pt>
                <c:pt idx="6114">
                  <c:v>324.20047</c:v>
                </c:pt>
                <c:pt idx="6115">
                  <c:v>324.24603300000001</c:v>
                </c:pt>
                <c:pt idx="6116">
                  <c:v>324.29394500000001</c:v>
                </c:pt>
                <c:pt idx="6117">
                  <c:v>324.341858</c:v>
                </c:pt>
                <c:pt idx="6118">
                  <c:v>324.390961</c:v>
                </c:pt>
                <c:pt idx="6119">
                  <c:v>324.44082600000002</c:v>
                </c:pt>
                <c:pt idx="6120">
                  <c:v>324.490295</c:v>
                </c:pt>
                <c:pt idx="6121">
                  <c:v>324.54263300000002</c:v>
                </c:pt>
                <c:pt idx="6122">
                  <c:v>324.59402499999999</c:v>
                </c:pt>
                <c:pt idx="6123">
                  <c:v>324.64334100000002</c:v>
                </c:pt>
                <c:pt idx="6124">
                  <c:v>324.69143700000001</c:v>
                </c:pt>
                <c:pt idx="6125">
                  <c:v>324.74017300000003</c:v>
                </c:pt>
                <c:pt idx="6126">
                  <c:v>324.78762799999998</c:v>
                </c:pt>
                <c:pt idx="6127">
                  <c:v>324.83563199999998</c:v>
                </c:pt>
                <c:pt idx="6128">
                  <c:v>324.88198899999998</c:v>
                </c:pt>
                <c:pt idx="6129">
                  <c:v>324.92852800000003</c:v>
                </c:pt>
                <c:pt idx="6130">
                  <c:v>324.975708</c:v>
                </c:pt>
                <c:pt idx="6131">
                  <c:v>325.02105699999998</c:v>
                </c:pt>
                <c:pt idx="6132">
                  <c:v>325.06817599999999</c:v>
                </c:pt>
                <c:pt idx="6133">
                  <c:v>325.11651599999999</c:v>
                </c:pt>
                <c:pt idx="6134">
                  <c:v>325.16424599999999</c:v>
                </c:pt>
                <c:pt idx="6135">
                  <c:v>325.21258499999999</c:v>
                </c:pt>
                <c:pt idx="6136">
                  <c:v>325.26080300000001</c:v>
                </c:pt>
                <c:pt idx="6137">
                  <c:v>325.31088299999999</c:v>
                </c:pt>
                <c:pt idx="6138">
                  <c:v>325.36123700000002</c:v>
                </c:pt>
                <c:pt idx="6139">
                  <c:v>325.41006499999997</c:v>
                </c:pt>
                <c:pt idx="6140">
                  <c:v>325.45892300000003</c:v>
                </c:pt>
                <c:pt idx="6141">
                  <c:v>325.50714099999999</c:v>
                </c:pt>
                <c:pt idx="6142">
                  <c:v>325.55721999999997</c:v>
                </c:pt>
                <c:pt idx="6143">
                  <c:v>325.60845899999998</c:v>
                </c:pt>
                <c:pt idx="6144">
                  <c:v>325.65683000000001</c:v>
                </c:pt>
                <c:pt idx="6145">
                  <c:v>325.70715300000001</c:v>
                </c:pt>
                <c:pt idx="6146">
                  <c:v>325.757813</c:v>
                </c:pt>
                <c:pt idx="6147">
                  <c:v>325.80938700000002</c:v>
                </c:pt>
                <c:pt idx="6148">
                  <c:v>325.85858200000001</c:v>
                </c:pt>
                <c:pt idx="6149">
                  <c:v>325.90789799999999</c:v>
                </c:pt>
                <c:pt idx="6150">
                  <c:v>325.95803799999999</c:v>
                </c:pt>
                <c:pt idx="6151">
                  <c:v>326.00628699999999</c:v>
                </c:pt>
                <c:pt idx="6152">
                  <c:v>326.053314</c:v>
                </c:pt>
                <c:pt idx="6153">
                  <c:v>326.09927399999998</c:v>
                </c:pt>
                <c:pt idx="6154">
                  <c:v>326.14556900000002</c:v>
                </c:pt>
                <c:pt idx="6155">
                  <c:v>326.19055200000003</c:v>
                </c:pt>
                <c:pt idx="6156">
                  <c:v>326.23370399999999</c:v>
                </c:pt>
                <c:pt idx="6157">
                  <c:v>326.27700800000002</c:v>
                </c:pt>
                <c:pt idx="6158">
                  <c:v>326.319275</c:v>
                </c:pt>
                <c:pt idx="6159">
                  <c:v>326.36312900000001</c:v>
                </c:pt>
                <c:pt idx="6160">
                  <c:v>326.409851</c:v>
                </c:pt>
                <c:pt idx="6161">
                  <c:v>326.45562699999999</c:v>
                </c:pt>
                <c:pt idx="6162">
                  <c:v>326.50531000000001</c:v>
                </c:pt>
                <c:pt idx="6163">
                  <c:v>326.55703699999998</c:v>
                </c:pt>
                <c:pt idx="6164">
                  <c:v>326.61123700000002</c:v>
                </c:pt>
                <c:pt idx="6165">
                  <c:v>326.66815200000002</c:v>
                </c:pt>
                <c:pt idx="6166">
                  <c:v>326.72448700000001</c:v>
                </c:pt>
                <c:pt idx="6167">
                  <c:v>326.78265399999998</c:v>
                </c:pt>
                <c:pt idx="6168">
                  <c:v>326.83941600000003</c:v>
                </c:pt>
                <c:pt idx="6169">
                  <c:v>326.89492799999999</c:v>
                </c:pt>
                <c:pt idx="6170">
                  <c:v>326.94973700000003</c:v>
                </c:pt>
                <c:pt idx="6171">
                  <c:v>327.00292999999999</c:v>
                </c:pt>
                <c:pt idx="6172">
                  <c:v>327.05181900000002</c:v>
                </c:pt>
                <c:pt idx="6173">
                  <c:v>327.098206</c:v>
                </c:pt>
                <c:pt idx="6174">
                  <c:v>327.14312699999999</c:v>
                </c:pt>
                <c:pt idx="6175">
                  <c:v>327.18548600000003</c:v>
                </c:pt>
                <c:pt idx="6176">
                  <c:v>327.23007200000001</c:v>
                </c:pt>
                <c:pt idx="6177">
                  <c:v>327.27453600000001</c:v>
                </c:pt>
                <c:pt idx="6178">
                  <c:v>327.31854299999998</c:v>
                </c:pt>
                <c:pt idx="6179">
                  <c:v>327.36541799999998</c:v>
                </c:pt>
                <c:pt idx="6180">
                  <c:v>327.41348299999999</c:v>
                </c:pt>
                <c:pt idx="6181">
                  <c:v>327.46270800000002</c:v>
                </c:pt>
                <c:pt idx="6182">
                  <c:v>327.51123100000001</c:v>
                </c:pt>
                <c:pt idx="6183">
                  <c:v>327.55996699999997</c:v>
                </c:pt>
                <c:pt idx="6184">
                  <c:v>327.60949699999998</c:v>
                </c:pt>
                <c:pt idx="6185">
                  <c:v>327.65713499999998</c:v>
                </c:pt>
                <c:pt idx="6186">
                  <c:v>327.70452899999998</c:v>
                </c:pt>
                <c:pt idx="6187">
                  <c:v>327.751282</c:v>
                </c:pt>
                <c:pt idx="6188">
                  <c:v>327.79855400000002</c:v>
                </c:pt>
                <c:pt idx="6189">
                  <c:v>327.845551</c:v>
                </c:pt>
                <c:pt idx="6190">
                  <c:v>327.89386000000002</c:v>
                </c:pt>
                <c:pt idx="6191">
                  <c:v>327.943603</c:v>
                </c:pt>
                <c:pt idx="6192">
                  <c:v>327.99423200000001</c:v>
                </c:pt>
                <c:pt idx="6193">
                  <c:v>328.04742399999998</c:v>
                </c:pt>
                <c:pt idx="6194">
                  <c:v>328.10162400000002</c:v>
                </c:pt>
                <c:pt idx="6195">
                  <c:v>328.15521200000001</c:v>
                </c:pt>
                <c:pt idx="6196">
                  <c:v>328.21044899999998</c:v>
                </c:pt>
                <c:pt idx="6197">
                  <c:v>328.26440400000001</c:v>
                </c:pt>
                <c:pt idx="6198">
                  <c:v>328.31729100000001</c:v>
                </c:pt>
                <c:pt idx="6199">
                  <c:v>328.366242</c:v>
                </c:pt>
                <c:pt idx="6200">
                  <c:v>328.41375699999998</c:v>
                </c:pt>
                <c:pt idx="6201">
                  <c:v>328.46051</c:v>
                </c:pt>
                <c:pt idx="6202">
                  <c:v>328.50476099999997</c:v>
                </c:pt>
                <c:pt idx="6203">
                  <c:v>328.54998799999998</c:v>
                </c:pt>
                <c:pt idx="6204">
                  <c:v>328.59552000000002</c:v>
                </c:pt>
                <c:pt idx="6205">
                  <c:v>328.64144900000002</c:v>
                </c:pt>
                <c:pt idx="6206">
                  <c:v>328.687592</c:v>
                </c:pt>
                <c:pt idx="6207">
                  <c:v>328.735748</c:v>
                </c:pt>
                <c:pt idx="6208">
                  <c:v>328.78585800000002</c:v>
                </c:pt>
                <c:pt idx="6209">
                  <c:v>328.83770800000002</c:v>
                </c:pt>
                <c:pt idx="6210">
                  <c:v>328.888733</c:v>
                </c:pt>
                <c:pt idx="6211">
                  <c:v>328.94122299999998</c:v>
                </c:pt>
                <c:pt idx="6212">
                  <c:v>328.99273699999998</c:v>
                </c:pt>
                <c:pt idx="6213">
                  <c:v>329.04458599999998</c:v>
                </c:pt>
                <c:pt idx="6214">
                  <c:v>329.09573399999999</c:v>
                </c:pt>
                <c:pt idx="6215">
                  <c:v>329.143372</c:v>
                </c:pt>
                <c:pt idx="6216">
                  <c:v>329.18984999999998</c:v>
                </c:pt>
                <c:pt idx="6217">
                  <c:v>329.23358200000001</c:v>
                </c:pt>
                <c:pt idx="6218">
                  <c:v>329.27722199999999</c:v>
                </c:pt>
                <c:pt idx="6219">
                  <c:v>329.32070900000002</c:v>
                </c:pt>
                <c:pt idx="6220">
                  <c:v>329.36413599999997</c:v>
                </c:pt>
                <c:pt idx="6221">
                  <c:v>329.40646400000003</c:v>
                </c:pt>
                <c:pt idx="6222">
                  <c:v>329.450378</c:v>
                </c:pt>
                <c:pt idx="6223">
                  <c:v>329.49465900000001</c:v>
                </c:pt>
                <c:pt idx="6224">
                  <c:v>329.540955</c:v>
                </c:pt>
                <c:pt idx="6225">
                  <c:v>329.589539</c:v>
                </c:pt>
                <c:pt idx="6226">
                  <c:v>329.63848899999999</c:v>
                </c:pt>
                <c:pt idx="6227">
                  <c:v>329.68957499999999</c:v>
                </c:pt>
                <c:pt idx="6228">
                  <c:v>329.74240099999997</c:v>
                </c:pt>
                <c:pt idx="6229">
                  <c:v>329.79476899999997</c:v>
                </c:pt>
                <c:pt idx="6230">
                  <c:v>329.84887700000002</c:v>
                </c:pt>
                <c:pt idx="6231">
                  <c:v>329.90243500000003</c:v>
                </c:pt>
                <c:pt idx="6232">
                  <c:v>329.95507800000001</c:v>
                </c:pt>
                <c:pt idx="6233">
                  <c:v>330.00885</c:v>
                </c:pt>
                <c:pt idx="6234">
                  <c:v>330.06100500000002</c:v>
                </c:pt>
                <c:pt idx="6235">
                  <c:v>330.11318999999997</c:v>
                </c:pt>
                <c:pt idx="6236">
                  <c:v>330.16409299999998</c:v>
                </c:pt>
                <c:pt idx="6237">
                  <c:v>330.213684</c:v>
                </c:pt>
                <c:pt idx="6238">
                  <c:v>330.26049799999998</c:v>
                </c:pt>
                <c:pt idx="6239">
                  <c:v>330.30624399999999</c:v>
                </c:pt>
                <c:pt idx="6240">
                  <c:v>330.349243</c:v>
                </c:pt>
                <c:pt idx="6241">
                  <c:v>330.39257800000001</c:v>
                </c:pt>
                <c:pt idx="6242">
                  <c:v>330.43646200000001</c:v>
                </c:pt>
                <c:pt idx="6243">
                  <c:v>330.47937000000002</c:v>
                </c:pt>
                <c:pt idx="6244">
                  <c:v>330.52389499999998</c:v>
                </c:pt>
                <c:pt idx="6245">
                  <c:v>330.57089200000001</c:v>
                </c:pt>
                <c:pt idx="6246">
                  <c:v>330.61871300000001</c:v>
                </c:pt>
                <c:pt idx="6247">
                  <c:v>330.67123400000003</c:v>
                </c:pt>
                <c:pt idx="6248">
                  <c:v>330.72403000000003</c:v>
                </c:pt>
                <c:pt idx="6249">
                  <c:v>330.77728300000001</c:v>
                </c:pt>
                <c:pt idx="6250">
                  <c:v>330.83343500000001</c:v>
                </c:pt>
                <c:pt idx="6251">
                  <c:v>330.88903800000003</c:v>
                </c:pt>
                <c:pt idx="6252">
                  <c:v>330.94549599999999</c:v>
                </c:pt>
                <c:pt idx="6253">
                  <c:v>331.00030500000003</c:v>
                </c:pt>
                <c:pt idx="6254">
                  <c:v>331.051514</c:v>
                </c:pt>
                <c:pt idx="6255">
                  <c:v>331.10012799999998</c:v>
                </c:pt>
                <c:pt idx="6256">
                  <c:v>331.14770499999997</c:v>
                </c:pt>
                <c:pt idx="6257">
                  <c:v>331.19162</c:v>
                </c:pt>
                <c:pt idx="6258">
                  <c:v>331.236267</c:v>
                </c:pt>
                <c:pt idx="6259">
                  <c:v>331.28036500000002</c:v>
                </c:pt>
                <c:pt idx="6260">
                  <c:v>331.32382200000001</c:v>
                </c:pt>
                <c:pt idx="6261">
                  <c:v>331.36825599999997</c:v>
                </c:pt>
                <c:pt idx="6262">
                  <c:v>331.41445900000002</c:v>
                </c:pt>
                <c:pt idx="6263">
                  <c:v>331.463776</c:v>
                </c:pt>
                <c:pt idx="6264">
                  <c:v>331.51397700000001</c:v>
                </c:pt>
                <c:pt idx="6265">
                  <c:v>331.56582600000002</c:v>
                </c:pt>
                <c:pt idx="6266">
                  <c:v>331.61724900000002</c:v>
                </c:pt>
                <c:pt idx="6267">
                  <c:v>331.67071499999997</c:v>
                </c:pt>
                <c:pt idx="6268">
                  <c:v>331.72543300000001</c:v>
                </c:pt>
                <c:pt idx="6269">
                  <c:v>331.78008999999997</c:v>
                </c:pt>
                <c:pt idx="6270">
                  <c:v>331.83075000000002</c:v>
                </c:pt>
                <c:pt idx="6271">
                  <c:v>331.88092</c:v>
                </c:pt>
                <c:pt idx="6272">
                  <c:v>331.92974900000002</c:v>
                </c:pt>
                <c:pt idx="6273">
                  <c:v>331.97891199999998</c:v>
                </c:pt>
                <c:pt idx="6274">
                  <c:v>332.02578699999998</c:v>
                </c:pt>
                <c:pt idx="6275">
                  <c:v>332.07183800000001</c:v>
                </c:pt>
                <c:pt idx="6276">
                  <c:v>332.11825599999997</c:v>
                </c:pt>
                <c:pt idx="6277">
                  <c:v>332.16394000000003</c:v>
                </c:pt>
                <c:pt idx="6278">
                  <c:v>332.21020499999997</c:v>
                </c:pt>
                <c:pt idx="6279">
                  <c:v>332.25714099999999</c:v>
                </c:pt>
                <c:pt idx="6280">
                  <c:v>332.30590799999999</c:v>
                </c:pt>
                <c:pt idx="6281">
                  <c:v>332.35437000000002</c:v>
                </c:pt>
                <c:pt idx="6282">
                  <c:v>332.40405299999998</c:v>
                </c:pt>
                <c:pt idx="6283">
                  <c:v>332.453552</c:v>
                </c:pt>
                <c:pt idx="6284">
                  <c:v>332.50567599999999</c:v>
                </c:pt>
                <c:pt idx="6285">
                  <c:v>332.55996699999997</c:v>
                </c:pt>
                <c:pt idx="6286">
                  <c:v>332.61474600000003</c:v>
                </c:pt>
                <c:pt idx="6287">
                  <c:v>332.66696200000001</c:v>
                </c:pt>
                <c:pt idx="6288">
                  <c:v>332.71972699999998</c:v>
                </c:pt>
                <c:pt idx="6289">
                  <c:v>332.771545</c:v>
                </c:pt>
                <c:pt idx="6290">
                  <c:v>332.82476800000001</c:v>
                </c:pt>
                <c:pt idx="6291">
                  <c:v>332.87744099999998</c:v>
                </c:pt>
                <c:pt idx="6292">
                  <c:v>332.92816199999999</c:v>
                </c:pt>
                <c:pt idx="6293">
                  <c:v>332.98007200000001</c:v>
                </c:pt>
                <c:pt idx="6294">
                  <c:v>333.03088400000001</c:v>
                </c:pt>
                <c:pt idx="6295">
                  <c:v>333.08251899999999</c:v>
                </c:pt>
                <c:pt idx="6296">
                  <c:v>333.13494900000001</c:v>
                </c:pt>
                <c:pt idx="6297">
                  <c:v>333.18505900000002</c:v>
                </c:pt>
                <c:pt idx="6298">
                  <c:v>333.23419200000001</c:v>
                </c:pt>
                <c:pt idx="6299">
                  <c:v>333.28241000000003</c:v>
                </c:pt>
                <c:pt idx="6300">
                  <c:v>333.328552</c:v>
                </c:pt>
                <c:pt idx="6301">
                  <c:v>333.37667900000002</c:v>
                </c:pt>
                <c:pt idx="6302">
                  <c:v>333.42401100000001</c:v>
                </c:pt>
                <c:pt idx="6303">
                  <c:v>333.46935999999999</c:v>
                </c:pt>
                <c:pt idx="6304">
                  <c:v>333.51220699999999</c:v>
                </c:pt>
                <c:pt idx="6305">
                  <c:v>333.55548099999999</c:v>
                </c:pt>
                <c:pt idx="6306">
                  <c:v>333.59893799999998</c:v>
                </c:pt>
                <c:pt idx="6307">
                  <c:v>333.64349399999998</c:v>
                </c:pt>
                <c:pt idx="6308">
                  <c:v>333.68756100000002</c:v>
                </c:pt>
                <c:pt idx="6309">
                  <c:v>333.73345899999998</c:v>
                </c:pt>
                <c:pt idx="6310">
                  <c:v>333.781677</c:v>
                </c:pt>
                <c:pt idx="6311">
                  <c:v>333.83065800000003</c:v>
                </c:pt>
                <c:pt idx="6312">
                  <c:v>333.881958</c:v>
                </c:pt>
                <c:pt idx="6313">
                  <c:v>333.93539399999997</c:v>
                </c:pt>
                <c:pt idx="6314">
                  <c:v>333.98864800000001</c:v>
                </c:pt>
                <c:pt idx="6315">
                  <c:v>334.04168700000002</c:v>
                </c:pt>
                <c:pt idx="6316">
                  <c:v>334.09457400000002</c:v>
                </c:pt>
                <c:pt idx="6317">
                  <c:v>334.14642300000003</c:v>
                </c:pt>
                <c:pt idx="6318">
                  <c:v>334.200714</c:v>
                </c:pt>
                <c:pt idx="6319">
                  <c:v>334.25183099999998</c:v>
                </c:pt>
                <c:pt idx="6320">
                  <c:v>334.30072000000001</c:v>
                </c:pt>
                <c:pt idx="6321">
                  <c:v>334.347015</c:v>
                </c:pt>
                <c:pt idx="6322">
                  <c:v>334.39395100000002</c:v>
                </c:pt>
                <c:pt idx="6323">
                  <c:v>334.43954500000001</c:v>
                </c:pt>
                <c:pt idx="6324">
                  <c:v>334.485748</c:v>
                </c:pt>
                <c:pt idx="6325">
                  <c:v>334.532196</c:v>
                </c:pt>
                <c:pt idx="6326">
                  <c:v>334.58111600000001</c:v>
                </c:pt>
                <c:pt idx="6327">
                  <c:v>334.63214099999999</c:v>
                </c:pt>
                <c:pt idx="6328">
                  <c:v>334.68261699999999</c:v>
                </c:pt>
                <c:pt idx="6329">
                  <c:v>334.73541299999999</c:v>
                </c:pt>
                <c:pt idx="6330">
                  <c:v>334.79003899999998</c:v>
                </c:pt>
                <c:pt idx="6331">
                  <c:v>334.84381100000002</c:v>
                </c:pt>
                <c:pt idx="6332">
                  <c:v>334.89694200000002</c:v>
                </c:pt>
                <c:pt idx="6333">
                  <c:v>334.94912699999998</c:v>
                </c:pt>
                <c:pt idx="6334">
                  <c:v>335.00173899999999</c:v>
                </c:pt>
                <c:pt idx="6335">
                  <c:v>335.051849</c:v>
                </c:pt>
                <c:pt idx="6336">
                  <c:v>335.098206</c:v>
                </c:pt>
                <c:pt idx="6337">
                  <c:v>335.14254799999998</c:v>
                </c:pt>
                <c:pt idx="6338">
                  <c:v>335.18450899999999</c:v>
                </c:pt>
                <c:pt idx="6339">
                  <c:v>335.22674599999999</c:v>
                </c:pt>
                <c:pt idx="6340">
                  <c:v>335.26861600000001</c:v>
                </c:pt>
                <c:pt idx="6341">
                  <c:v>335.30773900000003</c:v>
                </c:pt>
                <c:pt idx="6342">
                  <c:v>335.34906000000001</c:v>
                </c:pt>
                <c:pt idx="6343">
                  <c:v>335.39132699999999</c:v>
                </c:pt>
                <c:pt idx="6344">
                  <c:v>335.43505900000002</c:v>
                </c:pt>
                <c:pt idx="6345">
                  <c:v>335.48074300000002</c:v>
                </c:pt>
                <c:pt idx="6346">
                  <c:v>335.52642800000001</c:v>
                </c:pt>
                <c:pt idx="6347">
                  <c:v>335.57446299999998</c:v>
                </c:pt>
                <c:pt idx="6348">
                  <c:v>335.62240600000001</c:v>
                </c:pt>
                <c:pt idx="6349">
                  <c:v>335.671539</c:v>
                </c:pt>
                <c:pt idx="6350">
                  <c:v>335.72323599999999</c:v>
                </c:pt>
                <c:pt idx="6351">
                  <c:v>335.77533</c:v>
                </c:pt>
                <c:pt idx="6352">
                  <c:v>335.82534800000002</c:v>
                </c:pt>
                <c:pt idx="6353">
                  <c:v>335.87567100000001</c:v>
                </c:pt>
                <c:pt idx="6354">
                  <c:v>335.92639200000002</c:v>
                </c:pt>
                <c:pt idx="6355">
                  <c:v>335.97631799999999</c:v>
                </c:pt>
                <c:pt idx="6356">
                  <c:v>336.02774099999999</c:v>
                </c:pt>
                <c:pt idx="6357">
                  <c:v>336.07885700000003</c:v>
                </c:pt>
                <c:pt idx="6358">
                  <c:v>336.12890599999997</c:v>
                </c:pt>
                <c:pt idx="6359">
                  <c:v>336.18042000000003</c:v>
                </c:pt>
                <c:pt idx="6360">
                  <c:v>336.232147</c:v>
                </c:pt>
                <c:pt idx="6361">
                  <c:v>336.28539999999998</c:v>
                </c:pt>
                <c:pt idx="6362">
                  <c:v>336.33904999999999</c:v>
                </c:pt>
                <c:pt idx="6363">
                  <c:v>336.39080799999999</c:v>
                </c:pt>
                <c:pt idx="6364">
                  <c:v>336.44305400000002</c:v>
                </c:pt>
                <c:pt idx="6365">
                  <c:v>336.493561</c:v>
                </c:pt>
                <c:pt idx="6366">
                  <c:v>336.54339599999997</c:v>
                </c:pt>
                <c:pt idx="6367">
                  <c:v>336.59420799999998</c:v>
                </c:pt>
                <c:pt idx="6368">
                  <c:v>336.64471400000002</c:v>
                </c:pt>
                <c:pt idx="6369">
                  <c:v>336.69369499999999</c:v>
                </c:pt>
                <c:pt idx="6370">
                  <c:v>336.74292000000003</c:v>
                </c:pt>
                <c:pt idx="6371">
                  <c:v>336.79302999999999</c:v>
                </c:pt>
                <c:pt idx="6372">
                  <c:v>336.84262100000001</c:v>
                </c:pt>
                <c:pt idx="6373">
                  <c:v>336.89532500000001</c:v>
                </c:pt>
                <c:pt idx="6374">
                  <c:v>336.94708300000002</c:v>
                </c:pt>
                <c:pt idx="6375">
                  <c:v>336.9982</c:v>
                </c:pt>
                <c:pt idx="6376">
                  <c:v>337.05072000000001</c:v>
                </c:pt>
                <c:pt idx="6377">
                  <c:v>337.10253899999998</c:v>
                </c:pt>
                <c:pt idx="6378">
                  <c:v>337.15423600000003</c:v>
                </c:pt>
                <c:pt idx="6379">
                  <c:v>337.20309500000002</c:v>
                </c:pt>
                <c:pt idx="6380">
                  <c:v>337.25100700000002</c:v>
                </c:pt>
                <c:pt idx="6381">
                  <c:v>337.29870599999998</c:v>
                </c:pt>
                <c:pt idx="6382">
                  <c:v>337.34454299999999</c:v>
                </c:pt>
                <c:pt idx="6383">
                  <c:v>337.391052</c:v>
                </c:pt>
                <c:pt idx="6384">
                  <c:v>337.43731700000001</c:v>
                </c:pt>
                <c:pt idx="6385">
                  <c:v>337.48370399999999</c:v>
                </c:pt>
                <c:pt idx="6386">
                  <c:v>337.52914399999997</c:v>
                </c:pt>
                <c:pt idx="6387">
                  <c:v>337.57562300000001</c:v>
                </c:pt>
                <c:pt idx="6388">
                  <c:v>337.62365699999998</c:v>
                </c:pt>
                <c:pt idx="6389">
                  <c:v>337.67361399999999</c:v>
                </c:pt>
                <c:pt idx="6390">
                  <c:v>337.72259500000001</c:v>
                </c:pt>
                <c:pt idx="6391">
                  <c:v>337.77203400000002</c:v>
                </c:pt>
                <c:pt idx="6392">
                  <c:v>337.82080100000002</c:v>
                </c:pt>
                <c:pt idx="6393">
                  <c:v>337.87152099999997</c:v>
                </c:pt>
                <c:pt idx="6394">
                  <c:v>337.92388899999997</c:v>
                </c:pt>
                <c:pt idx="6395">
                  <c:v>337.97366299999999</c:v>
                </c:pt>
                <c:pt idx="6396">
                  <c:v>338.02517699999999</c:v>
                </c:pt>
                <c:pt idx="6397">
                  <c:v>338.07678199999998</c:v>
                </c:pt>
                <c:pt idx="6398">
                  <c:v>338.130066</c:v>
                </c:pt>
                <c:pt idx="6399">
                  <c:v>338.18182400000001</c:v>
                </c:pt>
                <c:pt idx="6400">
                  <c:v>338.234802</c:v>
                </c:pt>
                <c:pt idx="6401">
                  <c:v>338.28595000000001</c:v>
                </c:pt>
                <c:pt idx="6402">
                  <c:v>338.33804300000003</c:v>
                </c:pt>
                <c:pt idx="6403">
                  <c:v>338.38824499999998</c:v>
                </c:pt>
                <c:pt idx="6404">
                  <c:v>338.43795799999998</c:v>
                </c:pt>
                <c:pt idx="6405">
                  <c:v>338.487122</c:v>
                </c:pt>
                <c:pt idx="6406">
                  <c:v>338.53762799999998</c:v>
                </c:pt>
                <c:pt idx="6407">
                  <c:v>338.586365</c:v>
                </c:pt>
                <c:pt idx="6408">
                  <c:v>338.63436899999999</c:v>
                </c:pt>
                <c:pt idx="6409">
                  <c:v>338.68112200000002</c:v>
                </c:pt>
                <c:pt idx="6410">
                  <c:v>338.72891199999998</c:v>
                </c:pt>
                <c:pt idx="6411">
                  <c:v>338.77771000000001</c:v>
                </c:pt>
                <c:pt idx="6412">
                  <c:v>338.82394399999998</c:v>
                </c:pt>
                <c:pt idx="6413">
                  <c:v>338.87081899999998</c:v>
                </c:pt>
                <c:pt idx="6414">
                  <c:v>338.91763300000002</c:v>
                </c:pt>
                <c:pt idx="6415">
                  <c:v>338.96536200000003</c:v>
                </c:pt>
                <c:pt idx="6416">
                  <c:v>339.012878</c:v>
                </c:pt>
                <c:pt idx="6417">
                  <c:v>339.06054699999999</c:v>
                </c:pt>
                <c:pt idx="6418">
                  <c:v>339.10717799999998</c:v>
                </c:pt>
                <c:pt idx="6419">
                  <c:v>339.15423600000003</c:v>
                </c:pt>
                <c:pt idx="6420">
                  <c:v>339.19958500000001</c:v>
                </c:pt>
                <c:pt idx="6421">
                  <c:v>339.24468999999999</c:v>
                </c:pt>
                <c:pt idx="6422">
                  <c:v>339.29083300000002</c:v>
                </c:pt>
                <c:pt idx="6423">
                  <c:v>339.33624300000002</c:v>
                </c:pt>
                <c:pt idx="6424">
                  <c:v>339.38201900000001</c:v>
                </c:pt>
                <c:pt idx="6425">
                  <c:v>339.42880300000002</c:v>
                </c:pt>
                <c:pt idx="6426">
                  <c:v>339.47540300000003</c:v>
                </c:pt>
                <c:pt idx="6427">
                  <c:v>339.52545199999997</c:v>
                </c:pt>
                <c:pt idx="6428">
                  <c:v>339.57595800000001</c:v>
                </c:pt>
                <c:pt idx="6429">
                  <c:v>339.62664799999999</c:v>
                </c:pt>
                <c:pt idx="6430">
                  <c:v>339.68023699999998</c:v>
                </c:pt>
                <c:pt idx="6431">
                  <c:v>339.73440499999998</c:v>
                </c:pt>
                <c:pt idx="6432">
                  <c:v>339.78970299999997</c:v>
                </c:pt>
                <c:pt idx="6433">
                  <c:v>339.84478799999999</c:v>
                </c:pt>
                <c:pt idx="6434">
                  <c:v>339.89849900000002</c:v>
                </c:pt>
                <c:pt idx="6435">
                  <c:v>339.95169099999998</c:v>
                </c:pt>
                <c:pt idx="6436">
                  <c:v>340.005157</c:v>
                </c:pt>
                <c:pt idx="6437">
                  <c:v>340.055542</c:v>
                </c:pt>
                <c:pt idx="6438">
                  <c:v>340.106537</c:v>
                </c:pt>
                <c:pt idx="6439">
                  <c:v>340.15737899999999</c:v>
                </c:pt>
                <c:pt idx="6440">
                  <c:v>340.20721400000002</c:v>
                </c:pt>
                <c:pt idx="6441">
                  <c:v>340.256775</c:v>
                </c:pt>
                <c:pt idx="6442">
                  <c:v>340.30545000000001</c:v>
                </c:pt>
                <c:pt idx="6443">
                  <c:v>340.353027</c:v>
                </c:pt>
                <c:pt idx="6444">
                  <c:v>340.40081800000002</c:v>
                </c:pt>
                <c:pt idx="6445">
                  <c:v>340.44671599999998</c:v>
                </c:pt>
                <c:pt idx="6446">
                  <c:v>340.49066199999999</c:v>
                </c:pt>
                <c:pt idx="6447">
                  <c:v>340.53476000000001</c:v>
                </c:pt>
                <c:pt idx="6448">
                  <c:v>340.57781999999997</c:v>
                </c:pt>
                <c:pt idx="6449">
                  <c:v>340.62094100000002</c:v>
                </c:pt>
                <c:pt idx="6450">
                  <c:v>340.66360500000002</c:v>
                </c:pt>
                <c:pt idx="6451">
                  <c:v>340.70611600000001</c:v>
                </c:pt>
                <c:pt idx="6452">
                  <c:v>340.75018299999999</c:v>
                </c:pt>
                <c:pt idx="6453">
                  <c:v>340.79562399999998</c:v>
                </c:pt>
                <c:pt idx="6454">
                  <c:v>340.84130900000002</c:v>
                </c:pt>
                <c:pt idx="6455">
                  <c:v>340.89035000000001</c:v>
                </c:pt>
                <c:pt idx="6456">
                  <c:v>340.94134500000001</c:v>
                </c:pt>
                <c:pt idx="6457">
                  <c:v>340.992615</c:v>
                </c:pt>
                <c:pt idx="6458">
                  <c:v>341.04473899999999</c:v>
                </c:pt>
                <c:pt idx="6459">
                  <c:v>341.09756499999997</c:v>
                </c:pt>
                <c:pt idx="6460">
                  <c:v>341.15164199999998</c:v>
                </c:pt>
                <c:pt idx="6461">
                  <c:v>341.20413200000002</c:v>
                </c:pt>
                <c:pt idx="6462">
                  <c:v>341.25625600000001</c:v>
                </c:pt>
                <c:pt idx="6463">
                  <c:v>341.30664100000001</c:v>
                </c:pt>
                <c:pt idx="6464">
                  <c:v>341.35836799999998</c:v>
                </c:pt>
                <c:pt idx="6465">
                  <c:v>341.41082799999998</c:v>
                </c:pt>
                <c:pt idx="6466">
                  <c:v>341.46283</c:v>
                </c:pt>
                <c:pt idx="6467">
                  <c:v>341.51071200000001</c:v>
                </c:pt>
                <c:pt idx="6468">
                  <c:v>341.55825800000002</c:v>
                </c:pt>
                <c:pt idx="6469">
                  <c:v>341.60461400000003</c:v>
                </c:pt>
                <c:pt idx="6470">
                  <c:v>341.65106200000002</c:v>
                </c:pt>
                <c:pt idx="6471">
                  <c:v>341.69580100000002</c:v>
                </c:pt>
                <c:pt idx="6472">
                  <c:v>341.739014</c:v>
                </c:pt>
                <c:pt idx="6473">
                  <c:v>341.78302000000002</c:v>
                </c:pt>
                <c:pt idx="6474">
                  <c:v>341.82690400000001</c:v>
                </c:pt>
                <c:pt idx="6475">
                  <c:v>341.87149099999999</c:v>
                </c:pt>
                <c:pt idx="6476">
                  <c:v>341.91919000000001</c:v>
                </c:pt>
                <c:pt idx="6477">
                  <c:v>341.967285</c:v>
                </c:pt>
                <c:pt idx="6478">
                  <c:v>342.01687600000002</c:v>
                </c:pt>
                <c:pt idx="6479">
                  <c:v>342.06716899999998</c:v>
                </c:pt>
                <c:pt idx="6480">
                  <c:v>342.11703499999999</c:v>
                </c:pt>
                <c:pt idx="6481">
                  <c:v>342.16937300000001</c:v>
                </c:pt>
                <c:pt idx="6482">
                  <c:v>342.22271699999999</c:v>
                </c:pt>
                <c:pt idx="6483">
                  <c:v>342.27401700000001</c:v>
                </c:pt>
                <c:pt idx="6484">
                  <c:v>342.32302900000002</c:v>
                </c:pt>
                <c:pt idx="6485">
                  <c:v>342.37237499999998</c:v>
                </c:pt>
                <c:pt idx="6486">
                  <c:v>342.42172199999999</c:v>
                </c:pt>
                <c:pt idx="6487">
                  <c:v>342.472443</c:v>
                </c:pt>
                <c:pt idx="6488">
                  <c:v>342.52267499999999</c:v>
                </c:pt>
                <c:pt idx="6489">
                  <c:v>342.57281499999999</c:v>
                </c:pt>
                <c:pt idx="6490">
                  <c:v>342.62512199999998</c:v>
                </c:pt>
                <c:pt idx="6491">
                  <c:v>342.67712399999999</c:v>
                </c:pt>
                <c:pt idx="6492">
                  <c:v>342.72998100000001</c:v>
                </c:pt>
                <c:pt idx="6493">
                  <c:v>342.78448500000002</c:v>
                </c:pt>
                <c:pt idx="6494">
                  <c:v>342.83804300000003</c:v>
                </c:pt>
                <c:pt idx="6495">
                  <c:v>342.89154100000002</c:v>
                </c:pt>
                <c:pt idx="6496">
                  <c:v>342.94345099999998</c:v>
                </c:pt>
                <c:pt idx="6497">
                  <c:v>342.99310300000002</c:v>
                </c:pt>
                <c:pt idx="6498">
                  <c:v>343.04467799999998</c:v>
                </c:pt>
                <c:pt idx="6499">
                  <c:v>343.09414700000002</c:v>
                </c:pt>
                <c:pt idx="6500">
                  <c:v>343.14022799999998</c:v>
                </c:pt>
                <c:pt idx="6501">
                  <c:v>343.183716</c:v>
                </c:pt>
                <c:pt idx="6502">
                  <c:v>343.22726399999999</c:v>
                </c:pt>
                <c:pt idx="6503">
                  <c:v>343.27093500000001</c:v>
                </c:pt>
                <c:pt idx="6504">
                  <c:v>343.31558200000001</c:v>
                </c:pt>
                <c:pt idx="6505">
                  <c:v>343.358948</c:v>
                </c:pt>
                <c:pt idx="6506">
                  <c:v>343.40414399999997</c:v>
                </c:pt>
                <c:pt idx="6507">
                  <c:v>343.45065299999999</c:v>
                </c:pt>
                <c:pt idx="6508">
                  <c:v>343.49722300000002</c:v>
                </c:pt>
                <c:pt idx="6509">
                  <c:v>343.546875</c:v>
                </c:pt>
                <c:pt idx="6510">
                  <c:v>343.59716800000001</c:v>
                </c:pt>
                <c:pt idx="6511">
                  <c:v>343.647064</c:v>
                </c:pt>
                <c:pt idx="6512">
                  <c:v>343.698151</c:v>
                </c:pt>
                <c:pt idx="6513">
                  <c:v>343.74981700000001</c:v>
                </c:pt>
                <c:pt idx="6514">
                  <c:v>343.80413800000002</c:v>
                </c:pt>
                <c:pt idx="6515">
                  <c:v>343.85815400000001</c:v>
                </c:pt>
                <c:pt idx="6516">
                  <c:v>343.91027800000001</c:v>
                </c:pt>
                <c:pt idx="6517">
                  <c:v>343.96234099999998</c:v>
                </c:pt>
                <c:pt idx="6518">
                  <c:v>344.01260400000001</c:v>
                </c:pt>
                <c:pt idx="6519">
                  <c:v>344.06317100000001</c:v>
                </c:pt>
                <c:pt idx="6520">
                  <c:v>344.11431900000002</c:v>
                </c:pt>
                <c:pt idx="6521">
                  <c:v>344.16156000000001</c:v>
                </c:pt>
                <c:pt idx="6522">
                  <c:v>344.20840500000003</c:v>
                </c:pt>
                <c:pt idx="6523">
                  <c:v>344.25384500000001</c:v>
                </c:pt>
                <c:pt idx="6524">
                  <c:v>344.29898100000003</c:v>
                </c:pt>
                <c:pt idx="6525">
                  <c:v>344.34210200000001</c:v>
                </c:pt>
                <c:pt idx="6526">
                  <c:v>344.38455199999999</c:v>
                </c:pt>
                <c:pt idx="6527">
                  <c:v>344.428314</c:v>
                </c:pt>
                <c:pt idx="6528">
                  <c:v>344.47170999999997</c:v>
                </c:pt>
                <c:pt idx="6529">
                  <c:v>344.51629600000001</c:v>
                </c:pt>
                <c:pt idx="6530">
                  <c:v>344.562592</c:v>
                </c:pt>
                <c:pt idx="6531">
                  <c:v>344.61142000000001</c:v>
                </c:pt>
                <c:pt idx="6532">
                  <c:v>344.66064399999999</c:v>
                </c:pt>
                <c:pt idx="6533">
                  <c:v>344.70931999999999</c:v>
                </c:pt>
                <c:pt idx="6534">
                  <c:v>344.75885</c:v>
                </c:pt>
                <c:pt idx="6535">
                  <c:v>344.80770899999999</c:v>
                </c:pt>
                <c:pt idx="6536">
                  <c:v>344.85803199999998</c:v>
                </c:pt>
                <c:pt idx="6537">
                  <c:v>344.90963799999997</c:v>
                </c:pt>
                <c:pt idx="6538">
                  <c:v>344.95944200000002</c:v>
                </c:pt>
                <c:pt idx="6539">
                  <c:v>345.01165800000001</c:v>
                </c:pt>
                <c:pt idx="6540">
                  <c:v>345.06362899999999</c:v>
                </c:pt>
                <c:pt idx="6541">
                  <c:v>345.11694299999999</c:v>
                </c:pt>
                <c:pt idx="6542">
                  <c:v>345.17172199999999</c:v>
                </c:pt>
                <c:pt idx="6543">
                  <c:v>345.22479299999998</c:v>
                </c:pt>
                <c:pt idx="6544">
                  <c:v>345.277985</c:v>
                </c:pt>
                <c:pt idx="6545">
                  <c:v>345.32882699999999</c:v>
                </c:pt>
                <c:pt idx="6546">
                  <c:v>345.37872299999998</c:v>
                </c:pt>
                <c:pt idx="6547">
                  <c:v>345.42752100000001</c:v>
                </c:pt>
                <c:pt idx="6548">
                  <c:v>345.47378500000002</c:v>
                </c:pt>
                <c:pt idx="6549">
                  <c:v>345.51632699999999</c:v>
                </c:pt>
                <c:pt idx="6550">
                  <c:v>345.558899</c:v>
                </c:pt>
                <c:pt idx="6551">
                  <c:v>345.60089099999999</c:v>
                </c:pt>
                <c:pt idx="6552">
                  <c:v>345.64193699999998</c:v>
                </c:pt>
                <c:pt idx="6553">
                  <c:v>345.686218</c:v>
                </c:pt>
                <c:pt idx="6554">
                  <c:v>345.73211700000002</c:v>
                </c:pt>
                <c:pt idx="6555">
                  <c:v>345.779022</c:v>
                </c:pt>
                <c:pt idx="6556">
                  <c:v>345.82971199999997</c:v>
                </c:pt>
                <c:pt idx="6557">
                  <c:v>345.88287400000002</c:v>
                </c:pt>
                <c:pt idx="6558">
                  <c:v>345.939392</c:v>
                </c:pt>
                <c:pt idx="6559">
                  <c:v>345.99612400000001</c:v>
                </c:pt>
                <c:pt idx="6560">
                  <c:v>346.05264299999999</c:v>
                </c:pt>
                <c:pt idx="6561">
                  <c:v>346.110321</c:v>
                </c:pt>
                <c:pt idx="6562">
                  <c:v>346.165344</c:v>
                </c:pt>
                <c:pt idx="6563">
                  <c:v>346.21829200000002</c:v>
                </c:pt>
                <c:pt idx="6564">
                  <c:v>346.27044699999999</c:v>
                </c:pt>
                <c:pt idx="6565">
                  <c:v>346.32076999999998</c:v>
                </c:pt>
                <c:pt idx="6566">
                  <c:v>346.36788899999999</c:v>
                </c:pt>
                <c:pt idx="6567">
                  <c:v>346.41336100000001</c:v>
                </c:pt>
                <c:pt idx="6568">
                  <c:v>346.45693999999997</c:v>
                </c:pt>
                <c:pt idx="6569">
                  <c:v>346.498535</c:v>
                </c:pt>
                <c:pt idx="6570">
                  <c:v>346.541901</c:v>
                </c:pt>
                <c:pt idx="6571">
                  <c:v>346.584564</c:v>
                </c:pt>
                <c:pt idx="6572">
                  <c:v>346.62738000000002</c:v>
                </c:pt>
                <c:pt idx="6573">
                  <c:v>346.67245500000001</c:v>
                </c:pt>
                <c:pt idx="6574">
                  <c:v>346.71835299999998</c:v>
                </c:pt>
                <c:pt idx="6575">
                  <c:v>346.76611300000002</c:v>
                </c:pt>
                <c:pt idx="6576">
                  <c:v>346.81390399999998</c:v>
                </c:pt>
                <c:pt idx="6577">
                  <c:v>346.86138899999997</c:v>
                </c:pt>
                <c:pt idx="6578">
                  <c:v>346.909515</c:v>
                </c:pt>
                <c:pt idx="6579">
                  <c:v>346.95639</c:v>
                </c:pt>
                <c:pt idx="6580">
                  <c:v>347.00381499999997</c:v>
                </c:pt>
                <c:pt idx="6581">
                  <c:v>347.05096400000002</c:v>
                </c:pt>
                <c:pt idx="6582">
                  <c:v>347.098206</c:v>
                </c:pt>
                <c:pt idx="6583">
                  <c:v>347.144836</c:v>
                </c:pt>
                <c:pt idx="6584">
                  <c:v>347.19192500000003</c:v>
                </c:pt>
                <c:pt idx="6585">
                  <c:v>347.23931900000002</c:v>
                </c:pt>
                <c:pt idx="6586">
                  <c:v>347.28936800000002</c:v>
                </c:pt>
                <c:pt idx="6587">
                  <c:v>347.33975199999998</c:v>
                </c:pt>
                <c:pt idx="6588">
                  <c:v>347.390717</c:v>
                </c:pt>
                <c:pt idx="6589">
                  <c:v>347.44030800000002</c:v>
                </c:pt>
                <c:pt idx="6590">
                  <c:v>347.49050899999997</c:v>
                </c:pt>
                <c:pt idx="6591">
                  <c:v>347.54132099999998</c:v>
                </c:pt>
                <c:pt idx="6592">
                  <c:v>347.588165</c:v>
                </c:pt>
                <c:pt idx="6593">
                  <c:v>347.63445999999999</c:v>
                </c:pt>
                <c:pt idx="6594">
                  <c:v>347.679169</c:v>
                </c:pt>
                <c:pt idx="6595">
                  <c:v>347.72345000000001</c:v>
                </c:pt>
                <c:pt idx="6596">
                  <c:v>347.76660199999998</c:v>
                </c:pt>
                <c:pt idx="6597">
                  <c:v>347.80920400000002</c:v>
                </c:pt>
                <c:pt idx="6598">
                  <c:v>347.85073899999998</c:v>
                </c:pt>
                <c:pt idx="6599">
                  <c:v>347.89386000000002</c:v>
                </c:pt>
                <c:pt idx="6600">
                  <c:v>347.93637100000001</c:v>
                </c:pt>
                <c:pt idx="6601">
                  <c:v>347.98019399999998</c:v>
                </c:pt>
                <c:pt idx="6602">
                  <c:v>348.02758799999998</c:v>
                </c:pt>
                <c:pt idx="6603">
                  <c:v>348.07672100000002</c:v>
                </c:pt>
                <c:pt idx="6604">
                  <c:v>348.12771600000002</c:v>
                </c:pt>
                <c:pt idx="6605">
                  <c:v>348.18090799999999</c:v>
                </c:pt>
                <c:pt idx="6606">
                  <c:v>348.23425300000002</c:v>
                </c:pt>
                <c:pt idx="6607">
                  <c:v>348.29040500000002</c:v>
                </c:pt>
                <c:pt idx="6608">
                  <c:v>348.34613000000002</c:v>
                </c:pt>
                <c:pt idx="6609">
                  <c:v>348.40020800000002</c:v>
                </c:pt>
                <c:pt idx="6610">
                  <c:v>348.45391799999999</c:v>
                </c:pt>
                <c:pt idx="6611">
                  <c:v>348.50671399999999</c:v>
                </c:pt>
                <c:pt idx="6612">
                  <c:v>348.558899</c:v>
                </c:pt>
                <c:pt idx="6613">
                  <c:v>348.60864299999997</c:v>
                </c:pt>
                <c:pt idx="6614">
                  <c:v>348.65728799999999</c:v>
                </c:pt>
                <c:pt idx="6615">
                  <c:v>348.70404100000002</c:v>
                </c:pt>
                <c:pt idx="6616">
                  <c:v>348.751373</c:v>
                </c:pt>
                <c:pt idx="6617">
                  <c:v>348.79751599999997</c:v>
                </c:pt>
                <c:pt idx="6618">
                  <c:v>348.84368899999998</c:v>
                </c:pt>
                <c:pt idx="6619">
                  <c:v>348.89209</c:v>
                </c:pt>
                <c:pt idx="6620">
                  <c:v>348.940765</c:v>
                </c:pt>
                <c:pt idx="6621">
                  <c:v>348.98950200000002</c:v>
                </c:pt>
                <c:pt idx="6622">
                  <c:v>349.03872699999999</c:v>
                </c:pt>
                <c:pt idx="6623">
                  <c:v>349.08734099999998</c:v>
                </c:pt>
                <c:pt idx="6624">
                  <c:v>349.138306</c:v>
                </c:pt>
                <c:pt idx="6625">
                  <c:v>349.187836</c:v>
                </c:pt>
                <c:pt idx="6626">
                  <c:v>349.23632800000001</c:v>
                </c:pt>
                <c:pt idx="6627">
                  <c:v>349.28582799999998</c:v>
                </c:pt>
                <c:pt idx="6628">
                  <c:v>349.336365</c:v>
                </c:pt>
                <c:pt idx="6629">
                  <c:v>349.38851899999997</c:v>
                </c:pt>
                <c:pt idx="6630">
                  <c:v>349.44146699999999</c:v>
                </c:pt>
                <c:pt idx="6631">
                  <c:v>349.49432400000001</c:v>
                </c:pt>
                <c:pt idx="6632">
                  <c:v>349.54779100000002</c:v>
                </c:pt>
                <c:pt idx="6633">
                  <c:v>349.60189800000001</c:v>
                </c:pt>
                <c:pt idx="6634">
                  <c:v>349.65362499999998</c:v>
                </c:pt>
                <c:pt idx="6635">
                  <c:v>349.70510899999999</c:v>
                </c:pt>
                <c:pt idx="6636">
                  <c:v>349.75659200000001</c:v>
                </c:pt>
                <c:pt idx="6637">
                  <c:v>349.80599999999998</c:v>
                </c:pt>
                <c:pt idx="6638">
                  <c:v>349.85406499999999</c:v>
                </c:pt>
                <c:pt idx="6639">
                  <c:v>349.90154999999999</c:v>
                </c:pt>
                <c:pt idx="6640">
                  <c:v>349.94988999999998</c:v>
                </c:pt>
                <c:pt idx="6641">
                  <c:v>349.99670400000002</c:v>
                </c:pt>
                <c:pt idx="6642">
                  <c:v>350.04351800000001</c:v>
                </c:pt>
                <c:pt idx="6643">
                  <c:v>350.08908100000002</c:v>
                </c:pt>
                <c:pt idx="6644">
                  <c:v>350.13592499999999</c:v>
                </c:pt>
                <c:pt idx="6645">
                  <c:v>350.183807</c:v>
                </c:pt>
                <c:pt idx="6646">
                  <c:v>350.23135400000001</c:v>
                </c:pt>
                <c:pt idx="6647">
                  <c:v>350.27728300000001</c:v>
                </c:pt>
                <c:pt idx="6648">
                  <c:v>350.324341</c:v>
                </c:pt>
                <c:pt idx="6649">
                  <c:v>350.37100199999998</c:v>
                </c:pt>
                <c:pt idx="6650">
                  <c:v>350.41802999999999</c:v>
                </c:pt>
                <c:pt idx="6651">
                  <c:v>350.46350100000001</c:v>
                </c:pt>
                <c:pt idx="6652">
                  <c:v>350.50936899999999</c:v>
                </c:pt>
                <c:pt idx="6653">
                  <c:v>350.55670199999997</c:v>
                </c:pt>
                <c:pt idx="6654">
                  <c:v>350.60433999999998</c:v>
                </c:pt>
                <c:pt idx="6655">
                  <c:v>350.65274099999999</c:v>
                </c:pt>
                <c:pt idx="6656">
                  <c:v>350.70211799999998</c:v>
                </c:pt>
                <c:pt idx="6657">
                  <c:v>350.75289900000001</c:v>
                </c:pt>
                <c:pt idx="6658">
                  <c:v>350.80264299999999</c:v>
                </c:pt>
                <c:pt idx="6659">
                  <c:v>350.85220299999997</c:v>
                </c:pt>
                <c:pt idx="6660">
                  <c:v>350.90054300000003</c:v>
                </c:pt>
                <c:pt idx="6661">
                  <c:v>350.94927999999999</c:v>
                </c:pt>
                <c:pt idx="6662">
                  <c:v>350.998535</c:v>
                </c:pt>
                <c:pt idx="6663">
                  <c:v>351.04711900000001</c:v>
                </c:pt>
                <c:pt idx="6664">
                  <c:v>351.09265099999999</c:v>
                </c:pt>
                <c:pt idx="6665">
                  <c:v>351.13885499999998</c:v>
                </c:pt>
                <c:pt idx="6666">
                  <c:v>351.18496699999997</c:v>
                </c:pt>
                <c:pt idx="6667">
                  <c:v>351.23269599999998</c:v>
                </c:pt>
                <c:pt idx="6668">
                  <c:v>351.280823</c:v>
                </c:pt>
                <c:pt idx="6669">
                  <c:v>351.32824699999998</c:v>
                </c:pt>
                <c:pt idx="6670">
                  <c:v>351.37710600000003</c:v>
                </c:pt>
                <c:pt idx="6671">
                  <c:v>351.42572000000001</c:v>
                </c:pt>
                <c:pt idx="6672">
                  <c:v>351.475525</c:v>
                </c:pt>
                <c:pt idx="6673">
                  <c:v>351.52606200000002</c:v>
                </c:pt>
                <c:pt idx="6674">
                  <c:v>351.57525600000002</c:v>
                </c:pt>
                <c:pt idx="6675">
                  <c:v>351.62408399999998</c:v>
                </c:pt>
                <c:pt idx="6676">
                  <c:v>351.67202800000001</c:v>
                </c:pt>
                <c:pt idx="6677">
                  <c:v>351.71807899999999</c:v>
                </c:pt>
                <c:pt idx="6678">
                  <c:v>351.76611300000002</c:v>
                </c:pt>
                <c:pt idx="6679">
                  <c:v>351.81411700000001</c:v>
                </c:pt>
                <c:pt idx="6680">
                  <c:v>351.86151100000001</c:v>
                </c:pt>
                <c:pt idx="6681">
                  <c:v>351.90747099999999</c:v>
                </c:pt>
                <c:pt idx="6682">
                  <c:v>351.955444</c:v>
                </c:pt>
                <c:pt idx="6683">
                  <c:v>352.005066</c:v>
                </c:pt>
                <c:pt idx="6684">
                  <c:v>352.05670199999997</c:v>
                </c:pt>
                <c:pt idx="6685">
                  <c:v>352.10836799999998</c:v>
                </c:pt>
                <c:pt idx="6686">
                  <c:v>352.16098</c:v>
                </c:pt>
                <c:pt idx="6687">
                  <c:v>352.214294</c:v>
                </c:pt>
                <c:pt idx="6688">
                  <c:v>352.26681500000001</c:v>
                </c:pt>
                <c:pt idx="6689">
                  <c:v>352.31848100000002</c:v>
                </c:pt>
                <c:pt idx="6690">
                  <c:v>352.37023900000003</c:v>
                </c:pt>
                <c:pt idx="6691">
                  <c:v>352.42056300000002</c:v>
                </c:pt>
                <c:pt idx="6692">
                  <c:v>352.46954299999999</c:v>
                </c:pt>
                <c:pt idx="6693">
                  <c:v>352.51800500000002</c:v>
                </c:pt>
                <c:pt idx="6694">
                  <c:v>352.56497200000001</c:v>
                </c:pt>
                <c:pt idx="6695">
                  <c:v>352.613495</c:v>
                </c:pt>
                <c:pt idx="6696">
                  <c:v>352.66253699999999</c:v>
                </c:pt>
                <c:pt idx="6697">
                  <c:v>352.71072400000003</c:v>
                </c:pt>
                <c:pt idx="6698">
                  <c:v>352.75628699999999</c:v>
                </c:pt>
                <c:pt idx="6699">
                  <c:v>352.802795</c:v>
                </c:pt>
                <c:pt idx="6700">
                  <c:v>352.848724</c:v>
                </c:pt>
                <c:pt idx="6701">
                  <c:v>352.89544699999999</c:v>
                </c:pt>
                <c:pt idx="6702">
                  <c:v>352.94091800000001</c:v>
                </c:pt>
                <c:pt idx="6703">
                  <c:v>352.98584</c:v>
                </c:pt>
                <c:pt idx="6704">
                  <c:v>353.03277600000001</c:v>
                </c:pt>
                <c:pt idx="6705">
                  <c:v>353.08080999999999</c:v>
                </c:pt>
                <c:pt idx="6706">
                  <c:v>353.13000499999998</c:v>
                </c:pt>
                <c:pt idx="6707">
                  <c:v>353.18103000000002</c:v>
                </c:pt>
                <c:pt idx="6708">
                  <c:v>353.23236100000003</c:v>
                </c:pt>
                <c:pt idx="6709">
                  <c:v>353.28439300000002</c:v>
                </c:pt>
                <c:pt idx="6710">
                  <c:v>353.336365</c:v>
                </c:pt>
                <c:pt idx="6711">
                  <c:v>353.38906900000001</c:v>
                </c:pt>
                <c:pt idx="6712">
                  <c:v>353.440247</c:v>
                </c:pt>
                <c:pt idx="6713">
                  <c:v>353.48922700000003</c:v>
                </c:pt>
                <c:pt idx="6714">
                  <c:v>353.53598</c:v>
                </c:pt>
                <c:pt idx="6715">
                  <c:v>353.57959</c:v>
                </c:pt>
                <c:pt idx="6716">
                  <c:v>353.62374899999998</c:v>
                </c:pt>
                <c:pt idx="6717">
                  <c:v>353.66821299999998</c:v>
                </c:pt>
                <c:pt idx="6718">
                  <c:v>353.71017499999999</c:v>
                </c:pt>
                <c:pt idx="6719">
                  <c:v>353.75457799999998</c:v>
                </c:pt>
                <c:pt idx="6720">
                  <c:v>353.80059799999998</c:v>
                </c:pt>
                <c:pt idx="6721">
                  <c:v>353.84942599999999</c:v>
                </c:pt>
                <c:pt idx="6722">
                  <c:v>353.90045199999997</c:v>
                </c:pt>
                <c:pt idx="6723">
                  <c:v>353.95114100000001</c:v>
                </c:pt>
                <c:pt idx="6724">
                  <c:v>354.00427300000001</c:v>
                </c:pt>
                <c:pt idx="6725">
                  <c:v>354.056397</c:v>
                </c:pt>
                <c:pt idx="6726">
                  <c:v>354.10876500000001</c:v>
                </c:pt>
                <c:pt idx="6727">
                  <c:v>354.16192599999999</c:v>
                </c:pt>
                <c:pt idx="6728">
                  <c:v>354.21460000000002</c:v>
                </c:pt>
                <c:pt idx="6729">
                  <c:v>354.26541099999997</c:v>
                </c:pt>
                <c:pt idx="6730">
                  <c:v>354.31509399999999</c:v>
                </c:pt>
                <c:pt idx="6731">
                  <c:v>354.36337300000002</c:v>
                </c:pt>
                <c:pt idx="6732">
                  <c:v>354.41021699999999</c:v>
                </c:pt>
                <c:pt idx="6733">
                  <c:v>354.45755000000003</c:v>
                </c:pt>
                <c:pt idx="6734">
                  <c:v>354.50488300000001</c:v>
                </c:pt>
                <c:pt idx="6735">
                  <c:v>354.551086</c:v>
                </c:pt>
                <c:pt idx="6736">
                  <c:v>354.59893799999998</c:v>
                </c:pt>
                <c:pt idx="6737">
                  <c:v>354.64730800000001</c:v>
                </c:pt>
                <c:pt idx="6738">
                  <c:v>354.69680799999998</c:v>
                </c:pt>
                <c:pt idx="6739">
                  <c:v>354.74569700000001</c:v>
                </c:pt>
                <c:pt idx="6740">
                  <c:v>354.79388399999999</c:v>
                </c:pt>
                <c:pt idx="6741">
                  <c:v>354.84316999999999</c:v>
                </c:pt>
                <c:pt idx="6742">
                  <c:v>354.89108299999998</c:v>
                </c:pt>
                <c:pt idx="6743">
                  <c:v>354.93936200000002</c:v>
                </c:pt>
                <c:pt idx="6744">
                  <c:v>354.98904399999998</c:v>
                </c:pt>
                <c:pt idx="6745">
                  <c:v>355.03869600000002</c:v>
                </c:pt>
                <c:pt idx="6746">
                  <c:v>355.086456</c:v>
                </c:pt>
                <c:pt idx="6747">
                  <c:v>355.13385</c:v>
                </c:pt>
                <c:pt idx="6748">
                  <c:v>355.18176299999999</c:v>
                </c:pt>
                <c:pt idx="6749">
                  <c:v>355.22866800000003</c:v>
                </c:pt>
                <c:pt idx="6750">
                  <c:v>355.27749599999999</c:v>
                </c:pt>
                <c:pt idx="6751">
                  <c:v>355.32601899999997</c:v>
                </c:pt>
                <c:pt idx="6752">
                  <c:v>355.37432899999999</c:v>
                </c:pt>
                <c:pt idx="6753">
                  <c:v>355.42477400000001</c:v>
                </c:pt>
                <c:pt idx="6754">
                  <c:v>355.47482300000001</c:v>
                </c:pt>
                <c:pt idx="6755">
                  <c:v>355.52630599999998</c:v>
                </c:pt>
                <c:pt idx="6756">
                  <c:v>355.57647700000001</c:v>
                </c:pt>
                <c:pt idx="6757">
                  <c:v>355.62539700000002</c:v>
                </c:pt>
                <c:pt idx="6758">
                  <c:v>355.67465199999998</c:v>
                </c:pt>
                <c:pt idx="6759">
                  <c:v>355.722015</c:v>
                </c:pt>
                <c:pt idx="6760">
                  <c:v>355.769745</c:v>
                </c:pt>
                <c:pt idx="6761">
                  <c:v>355.816193</c:v>
                </c:pt>
                <c:pt idx="6762">
                  <c:v>355.861786</c:v>
                </c:pt>
                <c:pt idx="6763">
                  <c:v>355.90618899999998</c:v>
                </c:pt>
                <c:pt idx="6764">
                  <c:v>355.95120200000002</c:v>
                </c:pt>
                <c:pt idx="6765">
                  <c:v>355.99603300000001</c:v>
                </c:pt>
                <c:pt idx="6766">
                  <c:v>356.044128</c:v>
                </c:pt>
                <c:pt idx="6767">
                  <c:v>356.09344499999997</c:v>
                </c:pt>
                <c:pt idx="6768">
                  <c:v>356.14471400000002</c:v>
                </c:pt>
                <c:pt idx="6769">
                  <c:v>356.19561800000002</c:v>
                </c:pt>
                <c:pt idx="6770">
                  <c:v>356.24826100000001</c:v>
                </c:pt>
                <c:pt idx="6771">
                  <c:v>356.30267300000003</c:v>
                </c:pt>
                <c:pt idx="6772">
                  <c:v>356.35455300000001</c:v>
                </c:pt>
                <c:pt idx="6773">
                  <c:v>356.406677</c:v>
                </c:pt>
                <c:pt idx="6774">
                  <c:v>356.45712300000002</c:v>
                </c:pt>
                <c:pt idx="6775">
                  <c:v>356.50662199999999</c:v>
                </c:pt>
                <c:pt idx="6776">
                  <c:v>356.55365</c:v>
                </c:pt>
                <c:pt idx="6777">
                  <c:v>356.60089099999999</c:v>
                </c:pt>
                <c:pt idx="6778">
                  <c:v>356.64651500000002</c:v>
                </c:pt>
                <c:pt idx="6779">
                  <c:v>356.69293199999998</c:v>
                </c:pt>
                <c:pt idx="6780">
                  <c:v>356.73834199999999</c:v>
                </c:pt>
                <c:pt idx="6781">
                  <c:v>356.78424100000001</c:v>
                </c:pt>
                <c:pt idx="6782">
                  <c:v>356.830872</c:v>
                </c:pt>
                <c:pt idx="6783">
                  <c:v>356.87970000000001</c:v>
                </c:pt>
                <c:pt idx="6784">
                  <c:v>356.927795</c:v>
                </c:pt>
                <c:pt idx="6785">
                  <c:v>356.97729500000003</c:v>
                </c:pt>
                <c:pt idx="6786">
                  <c:v>357.02520800000002</c:v>
                </c:pt>
                <c:pt idx="6787">
                  <c:v>357.07342499999999</c:v>
                </c:pt>
                <c:pt idx="6788">
                  <c:v>357.12295499999999</c:v>
                </c:pt>
                <c:pt idx="6789">
                  <c:v>357.17071499999997</c:v>
                </c:pt>
                <c:pt idx="6790">
                  <c:v>357.21942100000001</c:v>
                </c:pt>
                <c:pt idx="6791">
                  <c:v>357.26754799999998</c:v>
                </c:pt>
                <c:pt idx="6792">
                  <c:v>357.31622299999998</c:v>
                </c:pt>
                <c:pt idx="6793">
                  <c:v>357.364868</c:v>
                </c:pt>
                <c:pt idx="6794">
                  <c:v>357.41369600000002</c:v>
                </c:pt>
                <c:pt idx="6795">
                  <c:v>357.46099900000002</c:v>
                </c:pt>
                <c:pt idx="6796">
                  <c:v>357.50943000000001</c:v>
                </c:pt>
                <c:pt idx="6797">
                  <c:v>357.55670199999997</c:v>
                </c:pt>
                <c:pt idx="6798">
                  <c:v>357.603455</c:v>
                </c:pt>
                <c:pt idx="6799">
                  <c:v>357.65060399999999</c:v>
                </c:pt>
                <c:pt idx="6800">
                  <c:v>357.69635</c:v>
                </c:pt>
                <c:pt idx="6801">
                  <c:v>357.74252300000001</c:v>
                </c:pt>
                <c:pt idx="6802">
                  <c:v>357.78997800000002</c:v>
                </c:pt>
                <c:pt idx="6803">
                  <c:v>357.836883</c:v>
                </c:pt>
                <c:pt idx="6804">
                  <c:v>357.88711599999999</c:v>
                </c:pt>
                <c:pt idx="6805">
                  <c:v>357.93722500000001</c:v>
                </c:pt>
                <c:pt idx="6806">
                  <c:v>357.98675500000002</c:v>
                </c:pt>
                <c:pt idx="6807">
                  <c:v>358.03753699999999</c:v>
                </c:pt>
                <c:pt idx="6808">
                  <c:v>358.08776899999998</c:v>
                </c:pt>
                <c:pt idx="6809">
                  <c:v>358.13857999999999</c:v>
                </c:pt>
                <c:pt idx="6810">
                  <c:v>358.18808000000001</c:v>
                </c:pt>
                <c:pt idx="6811">
                  <c:v>358.23504600000001</c:v>
                </c:pt>
                <c:pt idx="6812">
                  <c:v>358.28198200000003</c:v>
                </c:pt>
                <c:pt idx="6813">
                  <c:v>358.33068900000001</c:v>
                </c:pt>
                <c:pt idx="6814">
                  <c:v>358.37933399999997</c:v>
                </c:pt>
                <c:pt idx="6815">
                  <c:v>358.42871100000002</c:v>
                </c:pt>
                <c:pt idx="6816">
                  <c:v>358.48004100000003</c:v>
                </c:pt>
                <c:pt idx="6817">
                  <c:v>358.53183000000001</c:v>
                </c:pt>
                <c:pt idx="6818">
                  <c:v>358.584137</c:v>
                </c:pt>
                <c:pt idx="6819">
                  <c:v>358.636414</c:v>
                </c:pt>
                <c:pt idx="6820">
                  <c:v>358.687164</c:v>
                </c:pt>
                <c:pt idx="6821">
                  <c:v>358.73931900000002</c:v>
                </c:pt>
                <c:pt idx="6822">
                  <c:v>358.78771999999998</c:v>
                </c:pt>
                <c:pt idx="6823">
                  <c:v>358.83343500000001</c:v>
                </c:pt>
                <c:pt idx="6824">
                  <c:v>358.87918100000002</c:v>
                </c:pt>
                <c:pt idx="6825">
                  <c:v>358.92523199999999</c:v>
                </c:pt>
                <c:pt idx="6826">
                  <c:v>358.97207600000002</c:v>
                </c:pt>
                <c:pt idx="6827">
                  <c:v>359.01886000000002</c:v>
                </c:pt>
                <c:pt idx="6828">
                  <c:v>359.06597900000003</c:v>
                </c:pt>
                <c:pt idx="6829">
                  <c:v>359.11502100000001</c:v>
                </c:pt>
                <c:pt idx="6830">
                  <c:v>359.16583300000002</c:v>
                </c:pt>
                <c:pt idx="6831">
                  <c:v>359.21563700000002</c:v>
                </c:pt>
                <c:pt idx="6832">
                  <c:v>359.26660199999998</c:v>
                </c:pt>
                <c:pt idx="6833">
                  <c:v>359.31793199999998</c:v>
                </c:pt>
                <c:pt idx="6834">
                  <c:v>359.36724900000002</c:v>
                </c:pt>
                <c:pt idx="6835">
                  <c:v>359.415008</c:v>
                </c:pt>
                <c:pt idx="6836">
                  <c:v>359.46246300000001</c:v>
                </c:pt>
                <c:pt idx="6837">
                  <c:v>359.51147500000002</c:v>
                </c:pt>
                <c:pt idx="6838">
                  <c:v>359.55896000000001</c:v>
                </c:pt>
                <c:pt idx="6839">
                  <c:v>359.60580399999998</c:v>
                </c:pt>
                <c:pt idx="6840">
                  <c:v>359.65154999999999</c:v>
                </c:pt>
                <c:pt idx="6841">
                  <c:v>359.69964599999997</c:v>
                </c:pt>
                <c:pt idx="6842">
                  <c:v>359.74844400000001</c:v>
                </c:pt>
                <c:pt idx="6843">
                  <c:v>359.79718000000003</c:v>
                </c:pt>
                <c:pt idx="6844">
                  <c:v>359.84292599999998</c:v>
                </c:pt>
                <c:pt idx="6845">
                  <c:v>359.89035000000001</c:v>
                </c:pt>
                <c:pt idx="6846">
                  <c:v>359.93832400000002</c:v>
                </c:pt>
                <c:pt idx="6847">
                  <c:v>359.98739599999999</c:v>
                </c:pt>
                <c:pt idx="6848">
                  <c:v>360.03793300000001</c:v>
                </c:pt>
                <c:pt idx="6849">
                  <c:v>360.08966099999998</c:v>
                </c:pt>
                <c:pt idx="6850">
                  <c:v>360.14386000000002</c:v>
                </c:pt>
                <c:pt idx="6851">
                  <c:v>360.198151</c:v>
                </c:pt>
                <c:pt idx="6852">
                  <c:v>360.252747</c:v>
                </c:pt>
                <c:pt idx="6853">
                  <c:v>360.30877700000002</c:v>
                </c:pt>
                <c:pt idx="6854">
                  <c:v>360.36300699999998</c:v>
                </c:pt>
                <c:pt idx="6855">
                  <c:v>360.41436800000002</c:v>
                </c:pt>
                <c:pt idx="6856">
                  <c:v>360.46234099999998</c:v>
                </c:pt>
                <c:pt idx="6857">
                  <c:v>360.50704999999999</c:v>
                </c:pt>
                <c:pt idx="6858">
                  <c:v>360.549286</c:v>
                </c:pt>
                <c:pt idx="6859">
                  <c:v>360.59063700000002</c:v>
                </c:pt>
                <c:pt idx="6860">
                  <c:v>360.62918100000002</c:v>
                </c:pt>
                <c:pt idx="6861">
                  <c:v>360.66677900000002</c:v>
                </c:pt>
                <c:pt idx="6862">
                  <c:v>360.707672</c:v>
                </c:pt>
                <c:pt idx="6863">
                  <c:v>360.75082400000002</c:v>
                </c:pt>
                <c:pt idx="6864">
                  <c:v>360.797302</c:v>
                </c:pt>
                <c:pt idx="6865">
                  <c:v>360.84728999999999</c:v>
                </c:pt>
                <c:pt idx="6866">
                  <c:v>360.89877300000001</c:v>
                </c:pt>
                <c:pt idx="6867">
                  <c:v>360.95343000000003</c:v>
                </c:pt>
                <c:pt idx="6868">
                  <c:v>361.00689699999998</c:v>
                </c:pt>
                <c:pt idx="6869">
                  <c:v>361.05990600000001</c:v>
                </c:pt>
                <c:pt idx="6870">
                  <c:v>361.11328099999997</c:v>
                </c:pt>
                <c:pt idx="6871">
                  <c:v>361.16378800000001</c:v>
                </c:pt>
                <c:pt idx="6872">
                  <c:v>361.21215799999999</c:v>
                </c:pt>
                <c:pt idx="6873">
                  <c:v>361.25824</c:v>
                </c:pt>
                <c:pt idx="6874">
                  <c:v>361.30145299999998</c:v>
                </c:pt>
                <c:pt idx="6875">
                  <c:v>361.34808399999997</c:v>
                </c:pt>
                <c:pt idx="6876">
                  <c:v>361.39544699999999</c:v>
                </c:pt>
                <c:pt idx="6877">
                  <c:v>361.44207799999998</c:v>
                </c:pt>
                <c:pt idx="6878">
                  <c:v>361.489777</c:v>
                </c:pt>
                <c:pt idx="6879">
                  <c:v>361.54007000000001</c:v>
                </c:pt>
                <c:pt idx="6880">
                  <c:v>361.59191900000002</c:v>
                </c:pt>
                <c:pt idx="6881">
                  <c:v>361.64511099999999</c:v>
                </c:pt>
                <c:pt idx="6882">
                  <c:v>361.695831</c:v>
                </c:pt>
                <c:pt idx="6883">
                  <c:v>361.74664300000001</c:v>
                </c:pt>
                <c:pt idx="6884">
                  <c:v>361.79836999999998</c:v>
                </c:pt>
                <c:pt idx="6885">
                  <c:v>361.84622200000001</c:v>
                </c:pt>
                <c:pt idx="6886">
                  <c:v>361.89389</c:v>
                </c:pt>
                <c:pt idx="6887">
                  <c:v>361.940155</c:v>
                </c:pt>
                <c:pt idx="6888">
                  <c:v>361.98507699999999</c:v>
                </c:pt>
                <c:pt idx="6889">
                  <c:v>362.03021200000001</c:v>
                </c:pt>
                <c:pt idx="6890">
                  <c:v>362.07479899999998</c:v>
                </c:pt>
                <c:pt idx="6891">
                  <c:v>362.12158199999999</c:v>
                </c:pt>
                <c:pt idx="6892">
                  <c:v>362.16967799999998</c:v>
                </c:pt>
                <c:pt idx="6893">
                  <c:v>362.217285</c:v>
                </c:pt>
                <c:pt idx="6894">
                  <c:v>362.26602200000002</c:v>
                </c:pt>
                <c:pt idx="6895">
                  <c:v>362.31408699999997</c:v>
                </c:pt>
                <c:pt idx="6896">
                  <c:v>362.363586</c:v>
                </c:pt>
                <c:pt idx="6897">
                  <c:v>362.41424599999999</c:v>
                </c:pt>
                <c:pt idx="6898">
                  <c:v>362.46200599999997</c:v>
                </c:pt>
                <c:pt idx="6899">
                  <c:v>362.510559</c:v>
                </c:pt>
                <c:pt idx="6900">
                  <c:v>362.55941799999999</c:v>
                </c:pt>
                <c:pt idx="6901">
                  <c:v>362.60952800000001</c:v>
                </c:pt>
                <c:pt idx="6902">
                  <c:v>362.65783699999997</c:v>
                </c:pt>
                <c:pt idx="6903">
                  <c:v>362.70562699999999</c:v>
                </c:pt>
                <c:pt idx="6904">
                  <c:v>362.754456</c:v>
                </c:pt>
                <c:pt idx="6905">
                  <c:v>362.801941</c:v>
                </c:pt>
                <c:pt idx="6906">
                  <c:v>362.84921300000002</c:v>
                </c:pt>
                <c:pt idx="6907">
                  <c:v>362.89605699999998</c:v>
                </c:pt>
                <c:pt idx="6908">
                  <c:v>362.94342</c:v>
                </c:pt>
                <c:pt idx="6909">
                  <c:v>362.99108899999999</c:v>
                </c:pt>
                <c:pt idx="6910">
                  <c:v>363.03851300000002</c:v>
                </c:pt>
                <c:pt idx="6911">
                  <c:v>363.08599900000002</c:v>
                </c:pt>
                <c:pt idx="6912">
                  <c:v>363.13275199999998</c:v>
                </c:pt>
                <c:pt idx="6913">
                  <c:v>363.18099999999998</c:v>
                </c:pt>
                <c:pt idx="6914">
                  <c:v>363.23150600000002</c:v>
                </c:pt>
                <c:pt idx="6915">
                  <c:v>363.27999899999998</c:v>
                </c:pt>
                <c:pt idx="6916">
                  <c:v>363.32952899999998</c:v>
                </c:pt>
                <c:pt idx="6917">
                  <c:v>363.37899800000002</c:v>
                </c:pt>
                <c:pt idx="6918">
                  <c:v>363.430206</c:v>
                </c:pt>
                <c:pt idx="6919">
                  <c:v>363.48254400000002</c:v>
                </c:pt>
                <c:pt idx="6920">
                  <c:v>363.53292900000002</c:v>
                </c:pt>
                <c:pt idx="6921">
                  <c:v>363.58471700000001</c:v>
                </c:pt>
                <c:pt idx="6922">
                  <c:v>363.63525399999997</c:v>
                </c:pt>
                <c:pt idx="6923">
                  <c:v>363.68597399999999</c:v>
                </c:pt>
                <c:pt idx="6924">
                  <c:v>363.73779300000001</c:v>
                </c:pt>
                <c:pt idx="6925">
                  <c:v>363.78964200000001</c:v>
                </c:pt>
                <c:pt idx="6926">
                  <c:v>363.84075899999999</c:v>
                </c:pt>
                <c:pt idx="6927">
                  <c:v>363.89178500000003</c:v>
                </c:pt>
                <c:pt idx="6928">
                  <c:v>363.94155899999998</c:v>
                </c:pt>
                <c:pt idx="6929">
                  <c:v>363.988831</c:v>
                </c:pt>
                <c:pt idx="6930">
                  <c:v>364.03717</c:v>
                </c:pt>
                <c:pt idx="6931">
                  <c:v>364.08346599999999</c:v>
                </c:pt>
                <c:pt idx="6932">
                  <c:v>364.12832600000002</c:v>
                </c:pt>
                <c:pt idx="6933">
                  <c:v>364.174622</c:v>
                </c:pt>
                <c:pt idx="6934">
                  <c:v>364.22119099999998</c:v>
                </c:pt>
                <c:pt idx="6935">
                  <c:v>364.26886000000002</c:v>
                </c:pt>
                <c:pt idx="6936">
                  <c:v>364.31668100000002</c:v>
                </c:pt>
                <c:pt idx="6937">
                  <c:v>364.36489899999998</c:v>
                </c:pt>
                <c:pt idx="6938">
                  <c:v>364.41455100000002</c:v>
                </c:pt>
                <c:pt idx="6939">
                  <c:v>364.46243299999998</c:v>
                </c:pt>
                <c:pt idx="6940">
                  <c:v>364.51010100000002</c:v>
                </c:pt>
                <c:pt idx="6941">
                  <c:v>364.55838</c:v>
                </c:pt>
                <c:pt idx="6942">
                  <c:v>364.60626200000002</c:v>
                </c:pt>
                <c:pt idx="6943">
                  <c:v>364.651794</c:v>
                </c:pt>
                <c:pt idx="6944">
                  <c:v>364.69751000000002</c:v>
                </c:pt>
                <c:pt idx="6945">
                  <c:v>364.74316399999998</c:v>
                </c:pt>
                <c:pt idx="6946">
                  <c:v>364.78817800000002</c:v>
                </c:pt>
                <c:pt idx="6947">
                  <c:v>364.83633400000002</c:v>
                </c:pt>
                <c:pt idx="6948">
                  <c:v>364.88473499999998</c:v>
                </c:pt>
                <c:pt idx="6949">
                  <c:v>364.93402099999997</c:v>
                </c:pt>
                <c:pt idx="6950">
                  <c:v>364.98590100000001</c:v>
                </c:pt>
                <c:pt idx="6951">
                  <c:v>365.037781</c:v>
                </c:pt>
                <c:pt idx="6952">
                  <c:v>365.09079000000003</c:v>
                </c:pt>
                <c:pt idx="6953">
                  <c:v>365.14163200000002</c:v>
                </c:pt>
                <c:pt idx="6954">
                  <c:v>365.19220000000001</c:v>
                </c:pt>
                <c:pt idx="6955">
                  <c:v>365.24349999999998</c:v>
                </c:pt>
                <c:pt idx="6956">
                  <c:v>365.29254100000003</c:v>
                </c:pt>
                <c:pt idx="6957">
                  <c:v>365.34216300000003</c:v>
                </c:pt>
                <c:pt idx="6958">
                  <c:v>365.39209</c:v>
                </c:pt>
                <c:pt idx="6959">
                  <c:v>365.44162</c:v>
                </c:pt>
                <c:pt idx="6960">
                  <c:v>365.49017300000003</c:v>
                </c:pt>
                <c:pt idx="6961">
                  <c:v>365.53890999999999</c:v>
                </c:pt>
                <c:pt idx="6962">
                  <c:v>365.587647</c:v>
                </c:pt>
                <c:pt idx="6963">
                  <c:v>365.63836700000002</c:v>
                </c:pt>
                <c:pt idx="6964">
                  <c:v>365.68682899999999</c:v>
                </c:pt>
                <c:pt idx="6965">
                  <c:v>365.73464999999999</c:v>
                </c:pt>
                <c:pt idx="6966">
                  <c:v>365.78112800000002</c:v>
                </c:pt>
                <c:pt idx="6967">
                  <c:v>365.827606</c:v>
                </c:pt>
                <c:pt idx="6968">
                  <c:v>365.873108</c:v>
                </c:pt>
                <c:pt idx="6969">
                  <c:v>365.91558800000001</c:v>
                </c:pt>
                <c:pt idx="6970">
                  <c:v>365.95916799999998</c:v>
                </c:pt>
                <c:pt idx="6971">
                  <c:v>366.00393700000001</c:v>
                </c:pt>
                <c:pt idx="6972">
                  <c:v>366.05023199999999</c:v>
                </c:pt>
                <c:pt idx="6973">
                  <c:v>366.09625199999999</c:v>
                </c:pt>
                <c:pt idx="6974">
                  <c:v>366.14325000000002</c:v>
                </c:pt>
                <c:pt idx="6975">
                  <c:v>366.19052099999999</c:v>
                </c:pt>
                <c:pt idx="6976">
                  <c:v>366.23947099999998</c:v>
                </c:pt>
                <c:pt idx="6977">
                  <c:v>366.28805499999999</c:v>
                </c:pt>
                <c:pt idx="6978">
                  <c:v>366.33712800000001</c:v>
                </c:pt>
                <c:pt idx="6979">
                  <c:v>366.38812300000001</c:v>
                </c:pt>
                <c:pt idx="6980">
                  <c:v>366.438446</c:v>
                </c:pt>
                <c:pt idx="6981">
                  <c:v>366.488159</c:v>
                </c:pt>
                <c:pt idx="6982">
                  <c:v>366.53805499999999</c:v>
                </c:pt>
                <c:pt idx="6983">
                  <c:v>366.58648699999998</c:v>
                </c:pt>
                <c:pt idx="6984">
                  <c:v>366.63497899999999</c:v>
                </c:pt>
                <c:pt idx="6985">
                  <c:v>366.68350199999998</c:v>
                </c:pt>
                <c:pt idx="6986">
                  <c:v>366.73135400000001</c:v>
                </c:pt>
                <c:pt idx="6987">
                  <c:v>366.78021200000001</c:v>
                </c:pt>
                <c:pt idx="6988">
                  <c:v>366.82928500000003</c:v>
                </c:pt>
                <c:pt idx="6989">
                  <c:v>366.87948599999999</c:v>
                </c:pt>
                <c:pt idx="6990">
                  <c:v>366.93017600000002</c:v>
                </c:pt>
                <c:pt idx="6991">
                  <c:v>366.981537</c:v>
                </c:pt>
                <c:pt idx="6992">
                  <c:v>367.03189099999997</c:v>
                </c:pt>
                <c:pt idx="6993">
                  <c:v>367.084045</c:v>
                </c:pt>
                <c:pt idx="6994">
                  <c:v>367.13583399999999</c:v>
                </c:pt>
                <c:pt idx="6995">
                  <c:v>367.187073</c:v>
                </c:pt>
                <c:pt idx="6996">
                  <c:v>367.23846400000002</c:v>
                </c:pt>
                <c:pt idx="6997">
                  <c:v>367.28790300000003</c:v>
                </c:pt>
                <c:pt idx="6998">
                  <c:v>367.33599900000002</c:v>
                </c:pt>
                <c:pt idx="6999">
                  <c:v>367.38296500000001</c:v>
                </c:pt>
                <c:pt idx="7000">
                  <c:v>367.42746</c:v>
                </c:pt>
                <c:pt idx="7001">
                  <c:v>367.47348</c:v>
                </c:pt>
                <c:pt idx="7002">
                  <c:v>367.51834100000002</c:v>
                </c:pt>
                <c:pt idx="7003">
                  <c:v>367.56182899999999</c:v>
                </c:pt>
                <c:pt idx="7004">
                  <c:v>367.606964</c:v>
                </c:pt>
                <c:pt idx="7005">
                  <c:v>367.65295400000002</c:v>
                </c:pt>
                <c:pt idx="7006">
                  <c:v>367.70117199999999</c:v>
                </c:pt>
                <c:pt idx="7007">
                  <c:v>367.74987800000002</c:v>
                </c:pt>
                <c:pt idx="7008">
                  <c:v>367.798157</c:v>
                </c:pt>
                <c:pt idx="7009">
                  <c:v>367.84719799999999</c:v>
                </c:pt>
                <c:pt idx="7010">
                  <c:v>367.89727800000003</c:v>
                </c:pt>
                <c:pt idx="7011">
                  <c:v>367.94543499999997</c:v>
                </c:pt>
                <c:pt idx="7012">
                  <c:v>367.99432400000001</c:v>
                </c:pt>
                <c:pt idx="7013">
                  <c:v>368.04257200000001</c:v>
                </c:pt>
                <c:pt idx="7014">
                  <c:v>368.08902</c:v>
                </c:pt>
                <c:pt idx="7015">
                  <c:v>368.13543700000002</c:v>
                </c:pt>
                <c:pt idx="7016">
                  <c:v>368.18197600000002</c:v>
                </c:pt>
                <c:pt idx="7017">
                  <c:v>368.23092700000001</c:v>
                </c:pt>
                <c:pt idx="7018">
                  <c:v>368.27911399999999</c:v>
                </c:pt>
                <c:pt idx="7019">
                  <c:v>368.32794200000001</c:v>
                </c:pt>
                <c:pt idx="7020">
                  <c:v>368.37692299999998</c:v>
                </c:pt>
                <c:pt idx="7021">
                  <c:v>368.42666600000001</c:v>
                </c:pt>
                <c:pt idx="7022">
                  <c:v>368.47595200000001</c:v>
                </c:pt>
                <c:pt idx="7023">
                  <c:v>368.52639799999997</c:v>
                </c:pt>
                <c:pt idx="7024">
                  <c:v>368.57382200000001</c:v>
                </c:pt>
                <c:pt idx="7025">
                  <c:v>368.62204000000003</c:v>
                </c:pt>
                <c:pt idx="7026">
                  <c:v>368.66891500000003</c:v>
                </c:pt>
                <c:pt idx="7027">
                  <c:v>368.71636999999998</c:v>
                </c:pt>
                <c:pt idx="7028">
                  <c:v>368.76324499999998</c:v>
                </c:pt>
                <c:pt idx="7029">
                  <c:v>368.81072999999998</c:v>
                </c:pt>
                <c:pt idx="7030">
                  <c:v>368.85775799999999</c:v>
                </c:pt>
                <c:pt idx="7031">
                  <c:v>368.90377799999999</c:v>
                </c:pt>
                <c:pt idx="7032">
                  <c:v>368.95095800000001</c:v>
                </c:pt>
                <c:pt idx="7033">
                  <c:v>368.99877900000001</c:v>
                </c:pt>
                <c:pt idx="7034">
                  <c:v>369.04775999999998</c:v>
                </c:pt>
                <c:pt idx="7035">
                  <c:v>369.09637500000002</c:v>
                </c:pt>
                <c:pt idx="7036">
                  <c:v>369.145355</c:v>
                </c:pt>
                <c:pt idx="7037">
                  <c:v>369.192902</c:v>
                </c:pt>
                <c:pt idx="7038">
                  <c:v>369.24087500000002</c:v>
                </c:pt>
                <c:pt idx="7039">
                  <c:v>369.28985599999999</c:v>
                </c:pt>
                <c:pt idx="7040">
                  <c:v>369.33846999999997</c:v>
                </c:pt>
                <c:pt idx="7041">
                  <c:v>369.38549799999998</c:v>
                </c:pt>
                <c:pt idx="7042">
                  <c:v>369.43374599999999</c:v>
                </c:pt>
                <c:pt idx="7043">
                  <c:v>369.48254400000002</c:v>
                </c:pt>
                <c:pt idx="7044">
                  <c:v>369.53311200000002</c:v>
                </c:pt>
                <c:pt idx="7045">
                  <c:v>369.58425899999997</c:v>
                </c:pt>
                <c:pt idx="7046">
                  <c:v>369.635559</c:v>
                </c:pt>
                <c:pt idx="7047">
                  <c:v>369.68902600000001</c:v>
                </c:pt>
                <c:pt idx="7048">
                  <c:v>369.74237099999999</c:v>
                </c:pt>
                <c:pt idx="7049">
                  <c:v>369.796448</c:v>
                </c:pt>
                <c:pt idx="7050">
                  <c:v>369.85205100000002</c:v>
                </c:pt>
                <c:pt idx="7051">
                  <c:v>369.90566999999999</c:v>
                </c:pt>
                <c:pt idx="7052">
                  <c:v>369.95773300000002</c:v>
                </c:pt>
                <c:pt idx="7053">
                  <c:v>370.00750699999998</c:v>
                </c:pt>
                <c:pt idx="7054">
                  <c:v>370.05444299999999</c:v>
                </c:pt>
                <c:pt idx="7055">
                  <c:v>370.10116599999998</c:v>
                </c:pt>
                <c:pt idx="7056">
                  <c:v>370.14630099999999</c:v>
                </c:pt>
                <c:pt idx="7057">
                  <c:v>370.18908699999997</c:v>
                </c:pt>
                <c:pt idx="7058">
                  <c:v>370.23043799999999</c:v>
                </c:pt>
                <c:pt idx="7059">
                  <c:v>370.27304099999998</c:v>
                </c:pt>
                <c:pt idx="7060">
                  <c:v>370.31640599999997</c:v>
                </c:pt>
                <c:pt idx="7061">
                  <c:v>370.36142000000001</c:v>
                </c:pt>
                <c:pt idx="7062">
                  <c:v>370.40683000000001</c:v>
                </c:pt>
                <c:pt idx="7063">
                  <c:v>370.45336900000001</c:v>
                </c:pt>
                <c:pt idx="7064">
                  <c:v>370.50207499999999</c:v>
                </c:pt>
                <c:pt idx="7065">
                  <c:v>370.551331</c:v>
                </c:pt>
                <c:pt idx="7066">
                  <c:v>370.60055499999999</c:v>
                </c:pt>
                <c:pt idx="7067">
                  <c:v>370.65148900000003</c:v>
                </c:pt>
                <c:pt idx="7068">
                  <c:v>370.70117199999999</c:v>
                </c:pt>
                <c:pt idx="7069">
                  <c:v>370.74975599999999</c:v>
                </c:pt>
                <c:pt idx="7070">
                  <c:v>370.79727200000002</c:v>
                </c:pt>
                <c:pt idx="7071">
                  <c:v>370.84252900000001</c:v>
                </c:pt>
                <c:pt idx="7072">
                  <c:v>370.88861100000003</c:v>
                </c:pt>
                <c:pt idx="7073">
                  <c:v>370.934235</c:v>
                </c:pt>
                <c:pt idx="7074">
                  <c:v>370.97753899999998</c:v>
                </c:pt>
                <c:pt idx="7075">
                  <c:v>371.01925699999998</c:v>
                </c:pt>
                <c:pt idx="7076">
                  <c:v>371.06286599999999</c:v>
                </c:pt>
                <c:pt idx="7077">
                  <c:v>371.10723899999999</c:v>
                </c:pt>
                <c:pt idx="7078">
                  <c:v>371.153412</c:v>
                </c:pt>
                <c:pt idx="7079">
                  <c:v>371.20025600000002</c:v>
                </c:pt>
                <c:pt idx="7080">
                  <c:v>371.24868800000002</c:v>
                </c:pt>
                <c:pt idx="7081">
                  <c:v>371.300476</c:v>
                </c:pt>
                <c:pt idx="7082">
                  <c:v>371.35308800000001</c:v>
                </c:pt>
                <c:pt idx="7083">
                  <c:v>371.40802000000002</c:v>
                </c:pt>
                <c:pt idx="7084">
                  <c:v>371.46328699999998</c:v>
                </c:pt>
                <c:pt idx="7085">
                  <c:v>371.51702899999998</c:v>
                </c:pt>
                <c:pt idx="7086">
                  <c:v>371.56915300000003</c:v>
                </c:pt>
                <c:pt idx="7087">
                  <c:v>371.61895800000002</c:v>
                </c:pt>
                <c:pt idx="7088">
                  <c:v>371.66836599999999</c:v>
                </c:pt>
                <c:pt idx="7089">
                  <c:v>371.716003</c:v>
                </c:pt>
                <c:pt idx="7090">
                  <c:v>371.760986</c:v>
                </c:pt>
                <c:pt idx="7091">
                  <c:v>371.80502300000001</c:v>
                </c:pt>
                <c:pt idx="7092">
                  <c:v>371.84835800000002</c:v>
                </c:pt>
                <c:pt idx="7093">
                  <c:v>371.89367700000003</c:v>
                </c:pt>
                <c:pt idx="7094">
                  <c:v>371.94091800000001</c:v>
                </c:pt>
                <c:pt idx="7095">
                  <c:v>371.98629799999998</c:v>
                </c:pt>
                <c:pt idx="7096">
                  <c:v>372.03384399999999</c:v>
                </c:pt>
                <c:pt idx="7097">
                  <c:v>372.08264200000002</c:v>
                </c:pt>
                <c:pt idx="7098">
                  <c:v>372.13369799999998</c:v>
                </c:pt>
                <c:pt idx="7099">
                  <c:v>372.18536399999999</c:v>
                </c:pt>
                <c:pt idx="7100">
                  <c:v>372.23635899999999</c:v>
                </c:pt>
                <c:pt idx="7101">
                  <c:v>372.28851300000002</c:v>
                </c:pt>
                <c:pt idx="7102">
                  <c:v>372.33871499999998</c:v>
                </c:pt>
                <c:pt idx="7103">
                  <c:v>372.38772599999999</c:v>
                </c:pt>
                <c:pt idx="7104">
                  <c:v>372.436646</c:v>
                </c:pt>
                <c:pt idx="7105">
                  <c:v>372.48452800000001</c:v>
                </c:pt>
                <c:pt idx="7106">
                  <c:v>372.53051799999997</c:v>
                </c:pt>
                <c:pt idx="7107">
                  <c:v>372.57620200000002</c:v>
                </c:pt>
                <c:pt idx="7108">
                  <c:v>372.62200899999999</c:v>
                </c:pt>
                <c:pt idx="7109">
                  <c:v>372.66693099999998</c:v>
                </c:pt>
                <c:pt idx="7110">
                  <c:v>372.713684</c:v>
                </c:pt>
                <c:pt idx="7111">
                  <c:v>372.760986</c:v>
                </c:pt>
                <c:pt idx="7112">
                  <c:v>372.807098</c:v>
                </c:pt>
                <c:pt idx="7113">
                  <c:v>372.854919</c:v>
                </c:pt>
                <c:pt idx="7114">
                  <c:v>372.90432700000002</c:v>
                </c:pt>
                <c:pt idx="7115">
                  <c:v>372.95550500000002</c:v>
                </c:pt>
                <c:pt idx="7116">
                  <c:v>373.007385</c:v>
                </c:pt>
                <c:pt idx="7117">
                  <c:v>373.057953</c:v>
                </c:pt>
                <c:pt idx="7118">
                  <c:v>373.109802</c:v>
                </c:pt>
                <c:pt idx="7119">
                  <c:v>373.16015599999997</c:v>
                </c:pt>
                <c:pt idx="7120">
                  <c:v>373.20892300000003</c:v>
                </c:pt>
                <c:pt idx="7121">
                  <c:v>373.25762900000001</c:v>
                </c:pt>
                <c:pt idx="7122">
                  <c:v>373.30548099999999</c:v>
                </c:pt>
                <c:pt idx="7123">
                  <c:v>373.35150199999998</c:v>
                </c:pt>
                <c:pt idx="7124">
                  <c:v>373.39776599999999</c:v>
                </c:pt>
                <c:pt idx="7125">
                  <c:v>373.44451900000001</c:v>
                </c:pt>
                <c:pt idx="7126">
                  <c:v>373.490478</c:v>
                </c:pt>
                <c:pt idx="7127">
                  <c:v>373.53942899999998</c:v>
                </c:pt>
                <c:pt idx="7128">
                  <c:v>373.58779900000002</c:v>
                </c:pt>
                <c:pt idx="7129">
                  <c:v>373.635468</c:v>
                </c:pt>
                <c:pt idx="7130">
                  <c:v>373.684845</c:v>
                </c:pt>
                <c:pt idx="7131">
                  <c:v>373.73434500000002</c:v>
                </c:pt>
                <c:pt idx="7132">
                  <c:v>373.78555299999999</c:v>
                </c:pt>
                <c:pt idx="7133">
                  <c:v>373.83468599999998</c:v>
                </c:pt>
                <c:pt idx="7134">
                  <c:v>373.88326999999998</c:v>
                </c:pt>
                <c:pt idx="7135">
                  <c:v>373.932434</c:v>
                </c:pt>
                <c:pt idx="7136">
                  <c:v>373.98019399999998</c:v>
                </c:pt>
                <c:pt idx="7137">
                  <c:v>374.029022</c:v>
                </c:pt>
                <c:pt idx="7138">
                  <c:v>374.07702599999999</c:v>
                </c:pt>
                <c:pt idx="7139">
                  <c:v>374.12484699999999</c:v>
                </c:pt>
                <c:pt idx="7140">
                  <c:v>374.17285199999998</c:v>
                </c:pt>
                <c:pt idx="7141">
                  <c:v>374.22088600000001</c:v>
                </c:pt>
                <c:pt idx="7142">
                  <c:v>374.269409</c:v>
                </c:pt>
                <c:pt idx="7143">
                  <c:v>374.31921399999999</c:v>
                </c:pt>
                <c:pt idx="7144">
                  <c:v>374.36779799999999</c:v>
                </c:pt>
                <c:pt idx="7145">
                  <c:v>374.417328</c:v>
                </c:pt>
                <c:pt idx="7146">
                  <c:v>374.465149</c:v>
                </c:pt>
                <c:pt idx="7147">
                  <c:v>374.51357999999999</c:v>
                </c:pt>
                <c:pt idx="7148">
                  <c:v>374.56256100000002</c:v>
                </c:pt>
                <c:pt idx="7149">
                  <c:v>374.60952800000001</c:v>
                </c:pt>
                <c:pt idx="7150">
                  <c:v>374.65792900000002</c:v>
                </c:pt>
                <c:pt idx="7151">
                  <c:v>374.70614599999999</c:v>
                </c:pt>
                <c:pt idx="7152">
                  <c:v>374.75573700000001</c:v>
                </c:pt>
                <c:pt idx="7153">
                  <c:v>374.80487099999999</c:v>
                </c:pt>
                <c:pt idx="7154">
                  <c:v>374.855774</c:v>
                </c:pt>
                <c:pt idx="7155">
                  <c:v>374.90728799999999</c:v>
                </c:pt>
                <c:pt idx="7156">
                  <c:v>374.95953400000002</c:v>
                </c:pt>
                <c:pt idx="7157">
                  <c:v>375.01040699999999</c:v>
                </c:pt>
                <c:pt idx="7158">
                  <c:v>375.06185900000003</c:v>
                </c:pt>
                <c:pt idx="7159">
                  <c:v>375.11334199999999</c:v>
                </c:pt>
                <c:pt idx="7160">
                  <c:v>375.16708399999999</c:v>
                </c:pt>
                <c:pt idx="7161">
                  <c:v>375.22006199999998</c:v>
                </c:pt>
                <c:pt idx="7162">
                  <c:v>375.27166799999998</c:v>
                </c:pt>
                <c:pt idx="7163">
                  <c:v>375.32174700000002</c:v>
                </c:pt>
                <c:pt idx="7164">
                  <c:v>375.37176499999998</c:v>
                </c:pt>
                <c:pt idx="7165">
                  <c:v>375.42156999999997</c:v>
                </c:pt>
                <c:pt idx="7166">
                  <c:v>375.46829200000002</c:v>
                </c:pt>
                <c:pt idx="7167">
                  <c:v>375.51483200000001</c:v>
                </c:pt>
                <c:pt idx="7168">
                  <c:v>375.56048600000003</c:v>
                </c:pt>
                <c:pt idx="7169">
                  <c:v>375.60641500000003</c:v>
                </c:pt>
                <c:pt idx="7170">
                  <c:v>375.65173299999998</c:v>
                </c:pt>
                <c:pt idx="7171">
                  <c:v>375.69695999999999</c:v>
                </c:pt>
                <c:pt idx="7172">
                  <c:v>375.74102800000003</c:v>
                </c:pt>
                <c:pt idx="7173">
                  <c:v>375.78582799999998</c:v>
                </c:pt>
                <c:pt idx="7174">
                  <c:v>375.82989500000002</c:v>
                </c:pt>
                <c:pt idx="7175">
                  <c:v>375.87487800000002</c:v>
                </c:pt>
                <c:pt idx="7176">
                  <c:v>375.92254600000001</c:v>
                </c:pt>
                <c:pt idx="7177">
                  <c:v>375.970215</c:v>
                </c:pt>
                <c:pt idx="7178">
                  <c:v>376.01858499999997</c:v>
                </c:pt>
                <c:pt idx="7179">
                  <c:v>376.06768799999998</c:v>
                </c:pt>
                <c:pt idx="7180">
                  <c:v>376.11575299999998</c:v>
                </c:pt>
                <c:pt idx="7181">
                  <c:v>376.16610700000001</c:v>
                </c:pt>
                <c:pt idx="7182">
                  <c:v>376.21517899999998</c:v>
                </c:pt>
                <c:pt idx="7183">
                  <c:v>376.26309199999997</c:v>
                </c:pt>
                <c:pt idx="7184">
                  <c:v>376.31133999999997</c:v>
                </c:pt>
                <c:pt idx="7185">
                  <c:v>376.35861199999999</c:v>
                </c:pt>
                <c:pt idx="7186">
                  <c:v>376.40637199999998</c:v>
                </c:pt>
                <c:pt idx="7187">
                  <c:v>376.45336900000001</c:v>
                </c:pt>
                <c:pt idx="7188">
                  <c:v>376.49835200000001</c:v>
                </c:pt>
                <c:pt idx="7189">
                  <c:v>376.54220600000002</c:v>
                </c:pt>
                <c:pt idx="7190">
                  <c:v>376.58712800000001</c:v>
                </c:pt>
                <c:pt idx="7191">
                  <c:v>376.63174400000003</c:v>
                </c:pt>
                <c:pt idx="7192">
                  <c:v>376.67755099999999</c:v>
                </c:pt>
                <c:pt idx="7193">
                  <c:v>376.72543300000001</c:v>
                </c:pt>
                <c:pt idx="7194">
                  <c:v>376.77331500000003</c:v>
                </c:pt>
                <c:pt idx="7195">
                  <c:v>376.82174700000002</c:v>
                </c:pt>
                <c:pt idx="7196">
                  <c:v>376.87066600000003</c:v>
                </c:pt>
                <c:pt idx="7197">
                  <c:v>376.91888399999999</c:v>
                </c:pt>
                <c:pt idx="7198">
                  <c:v>376.96987899999999</c:v>
                </c:pt>
                <c:pt idx="7199">
                  <c:v>377.019745</c:v>
                </c:pt>
                <c:pt idx="7200">
                  <c:v>377.06817599999999</c:v>
                </c:pt>
                <c:pt idx="7201">
                  <c:v>377.118133</c:v>
                </c:pt>
                <c:pt idx="7202">
                  <c:v>377.16876200000002</c:v>
                </c:pt>
                <c:pt idx="7203">
                  <c:v>377.22052000000002</c:v>
                </c:pt>
                <c:pt idx="7204">
                  <c:v>377.27242999999999</c:v>
                </c:pt>
                <c:pt idx="7205">
                  <c:v>377.32308999999998</c:v>
                </c:pt>
                <c:pt idx="7206">
                  <c:v>377.37420700000001</c:v>
                </c:pt>
                <c:pt idx="7207">
                  <c:v>377.426849</c:v>
                </c:pt>
                <c:pt idx="7208">
                  <c:v>377.47796599999998</c:v>
                </c:pt>
                <c:pt idx="7209">
                  <c:v>377.53005999999999</c:v>
                </c:pt>
                <c:pt idx="7210">
                  <c:v>377.58221400000002</c:v>
                </c:pt>
                <c:pt idx="7211">
                  <c:v>377.63192800000002</c:v>
                </c:pt>
                <c:pt idx="7212">
                  <c:v>377.67993200000001</c:v>
                </c:pt>
                <c:pt idx="7213">
                  <c:v>377.72701999999998</c:v>
                </c:pt>
                <c:pt idx="7214">
                  <c:v>377.77508499999999</c:v>
                </c:pt>
                <c:pt idx="7215">
                  <c:v>377.82186899999999</c:v>
                </c:pt>
                <c:pt idx="7216">
                  <c:v>377.86798099999999</c:v>
                </c:pt>
                <c:pt idx="7217">
                  <c:v>377.91284200000001</c:v>
                </c:pt>
                <c:pt idx="7218">
                  <c:v>377.95938100000001</c:v>
                </c:pt>
                <c:pt idx="7219">
                  <c:v>378.00762900000001</c:v>
                </c:pt>
                <c:pt idx="7220">
                  <c:v>378.05599999999998</c:v>
                </c:pt>
                <c:pt idx="7221">
                  <c:v>378.10186800000002</c:v>
                </c:pt>
                <c:pt idx="7222">
                  <c:v>378.14941399999998</c:v>
                </c:pt>
                <c:pt idx="7223">
                  <c:v>378.19686899999999</c:v>
                </c:pt>
                <c:pt idx="7224">
                  <c:v>378.24456800000002</c:v>
                </c:pt>
                <c:pt idx="7225">
                  <c:v>378.29168700000002</c:v>
                </c:pt>
                <c:pt idx="7226">
                  <c:v>378.33804300000003</c:v>
                </c:pt>
                <c:pt idx="7227">
                  <c:v>378.38534499999997</c:v>
                </c:pt>
                <c:pt idx="7228">
                  <c:v>378.43118299999998</c:v>
                </c:pt>
                <c:pt idx="7229">
                  <c:v>378.47744799999998</c:v>
                </c:pt>
                <c:pt idx="7230">
                  <c:v>378.52529900000002</c:v>
                </c:pt>
                <c:pt idx="7231">
                  <c:v>378.572723</c:v>
                </c:pt>
                <c:pt idx="7232">
                  <c:v>378.62057499999997</c:v>
                </c:pt>
                <c:pt idx="7233">
                  <c:v>378.66851800000001</c:v>
                </c:pt>
                <c:pt idx="7234">
                  <c:v>378.71554600000002</c:v>
                </c:pt>
                <c:pt idx="7235">
                  <c:v>378.76324499999998</c:v>
                </c:pt>
                <c:pt idx="7236">
                  <c:v>378.81161500000002</c:v>
                </c:pt>
                <c:pt idx="7237">
                  <c:v>378.859802</c:v>
                </c:pt>
                <c:pt idx="7238">
                  <c:v>378.90649400000001</c:v>
                </c:pt>
                <c:pt idx="7239">
                  <c:v>378.95428500000003</c:v>
                </c:pt>
                <c:pt idx="7240">
                  <c:v>379.00262500000002</c:v>
                </c:pt>
                <c:pt idx="7241">
                  <c:v>379.05218500000001</c:v>
                </c:pt>
                <c:pt idx="7242">
                  <c:v>379.10220299999997</c:v>
                </c:pt>
                <c:pt idx="7243">
                  <c:v>379.15139799999997</c:v>
                </c:pt>
                <c:pt idx="7244">
                  <c:v>379.20126299999998</c:v>
                </c:pt>
                <c:pt idx="7245">
                  <c:v>379.24975599999999</c:v>
                </c:pt>
                <c:pt idx="7246">
                  <c:v>379.29773</c:v>
                </c:pt>
                <c:pt idx="7247">
                  <c:v>379.34622200000001</c:v>
                </c:pt>
                <c:pt idx="7248">
                  <c:v>379.39361600000001</c:v>
                </c:pt>
                <c:pt idx="7249">
                  <c:v>379.44094799999999</c:v>
                </c:pt>
                <c:pt idx="7250">
                  <c:v>379.48864800000001</c:v>
                </c:pt>
                <c:pt idx="7251">
                  <c:v>379.53598</c:v>
                </c:pt>
                <c:pt idx="7252">
                  <c:v>379.58752399999997</c:v>
                </c:pt>
                <c:pt idx="7253">
                  <c:v>379.64001500000001</c:v>
                </c:pt>
                <c:pt idx="7254">
                  <c:v>379.69229100000001</c:v>
                </c:pt>
                <c:pt idx="7255">
                  <c:v>379.74453699999998</c:v>
                </c:pt>
                <c:pt idx="7256">
                  <c:v>379.79901100000001</c:v>
                </c:pt>
                <c:pt idx="7257">
                  <c:v>379.853363</c:v>
                </c:pt>
                <c:pt idx="7258">
                  <c:v>379.90823399999999</c:v>
                </c:pt>
                <c:pt idx="7259">
                  <c:v>379.959564</c:v>
                </c:pt>
                <c:pt idx="7260">
                  <c:v>380.00869799999998</c:v>
                </c:pt>
                <c:pt idx="7261">
                  <c:v>380.05694599999998</c:v>
                </c:pt>
                <c:pt idx="7262">
                  <c:v>380.10125699999998</c:v>
                </c:pt>
                <c:pt idx="7263">
                  <c:v>380.14523300000002</c:v>
                </c:pt>
                <c:pt idx="7264">
                  <c:v>380.18829299999999</c:v>
                </c:pt>
                <c:pt idx="7265">
                  <c:v>380.23004100000003</c:v>
                </c:pt>
                <c:pt idx="7266">
                  <c:v>380.27209499999998</c:v>
                </c:pt>
                <c:pt idx="7267">
                  <c:v>380.31500199999999</c:v>
                </c:pt>
                <c:pt idx="7268">
                  <c:v>380.36004600000001</c:v>
                </c:pt>
                <c:pt idx="7269">
                  <c:v>380.406677</c:v>
                </c:pt>
                <c:pt idx="7270">
                  <c:v>380.45318600000002</c:v>
                </c:pt>
                <c:pt idx="7271">
                  <c:v>380.50030500000003</c:v>
                </c:pt>
                <c:pt idx="7272">
                  <c:v>380.54702800000001</c:v>
                </c:pt>
                <c:pt idx="7273">
                  <c:v>380.59552000000002</c:v>
                </c:pt>
                <c:pt idx="7274">
                  <c:v>380.64416499999999</c:v>
                </c:pt>
                <c:pt idx="7275">
                  <c:v>380.69116200000002</c:v>
                </c:pt>
                <c:pt idx="7276">
                  <c:v>380.73867799999999</c:v>
                </c:pt>
                <c:pt idx="7277">
                  <c:v>380.78668199999998</c:v>
                </c:pt>
                <c:pt idx="7278">
                  <c:v>380.836029</c:v>
                </c:pt>
                <c:pt idx="7279">
                  <c:v>380.88436899999999</c:v>
                </c:pt>
                <c:pt idx="7280">
                  <c:v>380.93469199999998</c:v>
                </c:pt>
                <c:pt idx="7281">
                  <c:v>380.98635899999999</c:v>
                </c:pt>
                <c:pt idx="7282">
                  <c:v>381.03732300000001</c:v>
                </c:pt>
                <c:pt idx="7283">
                  <c:v>381.08840900000001</c:v>
                </c:pt>
                <c:pt idx="7284">
                  <c:v>381.13949600000001</c:v>
                </c:pt>
                <c:pt idx="7285">
                  <c:v>381.192474</c:v>
                </c:pt>
                <c:pt idx="7286">
                  <c:v>381.24551400000001</c:v>
                </c:pt>
                <c:pt idx="7287">
                  <c:v>381.29656999999997</c:v>
                </c:pt>
                <c:pt idx="7288">
                  <c:v>381.34780899999998</c:v>
                </c:pt>
                <c:pt idx="7289">
                  <c:v>381.39859000000001</c:v>
                </c:pt>
                <c:pt idx="7290">
                  <c:v>381.45086700000002</c:v>
                </c:pt>
                <c:pt idx="7291">
                  <c:v>381.504639</c:v>
                </c:pt>
                <c:pt idx="7292">
                  <c:v>381.55603000000002</c:v>
                </c:pt>
                <c:pt idx="7293">
                  <c:v>381.60833700000001</c:v>
                </c:pt>
                <c:pt idx="7294">
                  <c:v>381.659424</c:v>
                </c:pt>
                <c:pt idx="7295">
                  <c:v>381.71038800000002</c:v>
                </c:pt>
                <c:pt idx="7296">
                  <c:v>381.75885</c:v>
                </c:pt>
                <c:pt idx="7297">
                  <c:v>381.80499300000002</c:v>
                </c:pt>
                <c:pt idx="7298">
                  <c:v>381.850617</c:v>
                </c:pt>
                <c:pt idx="7299">
                  <c:v>381.89382899999998</c:v>
                </c:pt>
                <c:pt idx="7300">
                  <c:v>381.937073</c:v>
                </c:pt>
                <c:pt idx="7301">
                  <c:v>381.98111</c:v>
                </c:pt>
                <c:pt idx="7302">
                  <c:v>382.025665</c:v>
                </c:pt>
                <c:pt idx="7303">
                  <c:v>382.07049599999999</c:v>
                </c:pt>
                <c:pt idx="7304">
                  <c:v>382.11685199999999</c:v>
                </c:pt>
                <c:pt idx="7305">
                  <c:v>382.164917</c:v>
                </c:pt>
                <c:pt idx="7306">
                  <c:v>382.21307400000001</c:v>
                </c:pt>
                <c:pt idx="7307">
                  <c:v>382.26385499999998</c:v>
                </c:pt>
                <c:pt idx="7308">
                  <c:v>382.31427000000002</c:v>
                </c:pt>
                <c:pt idx="7309">
                  <c:v>382.36312900000001</c:v>
                </c:pt>
                <c:pt idx="7310">
                  <c:v>382.41244499999999</c:v>
                </c:pt>
                <c:pt idx="7311">
                  <c:v>382.46054099999998</c:v>
                </c:pt>
                <c:pt idx="7312">
                  <c:v>382.50793499999997</c:v>
                </c:pt>
                <c:pt idx="7313">
                  <c:v>382.55413800000002</c:v>
                </c:pt>
                <c:pt idx="7314">
                  <c:v>382.59991500000001</c:v>
                </c:pt>
                <c:pt idx="7315">
                  <c:v>382.646027</c:v>
                </c:pt>
                <c:pt idx="7316">
                  <c:v>382.69058200000001</c:v>
                </c:pt>
                <c:pt idx="7317">
                  <c:v>382.73529100000002</c:v>
                </c:pt>
                <c:pt idx="7318">
                  <c:v>382.78155500000003</c:v>
                </c:pt>
                <c:pt idx="7319">
                  <c:v>382.82788099999999</c:v>
                </c:pt>
                <c:pt idx="7320">
                  <c:v>382.8732</c:v>
                </c:pt>
                <c:pt idx="7321">
                  <c:v>382.91986100000003</c:v>
                </c:pt>
                <c:pt idx="7322">
                  <c:v>382.96743800000002</c:v>
                </c:pt>
                <c:pt idx="7323">
                  <c:v>383.01431300000002</c:v>
                </c:pt>
                <c:pt idx="7324">
                  <c:v>383.063965</c:v>
                </c:pt>
                <c:pt idx="7325">
                  <c:v>383.11386099999999</c:v>
                </c:pt>
                <c:pt idx="7326">
                  <c:v>383.16314699999998</c:v>
                </c:pt>
                <c:pt idx="7327">
                  <c:v>383.21350100000001</c:v>
                </c:pt>
                <c:pt idx="7328">
                  <c:v>383.26409899999999</c:v>
                </c:pt>
                <c:pt idx="7329">
                  <c:v>383.31646699999999</c:v>
                </c:pt>
                <c:pt idx="7330">
                  <c:v>383.36825599999997</c:v>
                </c:pt>
                <c:pt idx="7331">
                  <c:v>383.41961700000002</c:v>
                </c:pt>
                <c:pt idx="7332">
                  <c:v>383.47222900000003</c:v>
                </c:pt>
                <c:pt idx="7333">
                  <c:v>383.52426100000002</c:v>
                </c:pt>
                <c:pt idx="7334">
                  <c:v>383.57659899999999</c:v>
                </c:pt>
                <c:pt idx="7335">
                  <c:v>383.62756400000001</c:v>
                </c:pt>
                <c:pt idx="7336">
                  <c:v>383.67791799999998</c:v>
                </c:pt>
                <c:pt idx="7337">
                  <c:v>383.72598299999999</c:v>
                </c:pt>
                <c:pt idx="7338">
                  <c:v>383.77313199999998</c:v>
                </c:pt>
                <c:pt idx="7339">
                  <c:v>383.81896999999998</c:v>
                </c:pt>
                <c:pt idx="7340">
                  <c:v>383.863831</c:v>
                </c:pt>
                <c:pt idx="7341">
                  <c:v>383.90808099999998</c:v>
                </c:pt>
                <c:pt idx="7342">
                  <c:v>383.95245399999999</c:v>
                </c:pt>
                <c:pt idx="7343">
                  <c:v>383.995544</c:v>
                </c:pt>
                <c:pt idx="7344">
                  <c:v>384.04144300000002</c:v>
                </c:pt>
                <c:pt idx="7345">
                  <c:v>384.089539</c:v>
                </c:pt>
                <c:pt idx="7346">
                  <c:v>384.13653599999998</c:v>
                </c:pt>
                <c:pt idx="7347">
                  <c:v>384.18667599999998</c:v>
                </c:pt>
                <c:pt idx="7348">
                  <c:v>384.23727400000001</c:v>
                </c:pt>
                <c:pt idx="7349">
                  <c:v>384.28985599999999</c:v>
                </c:pt>
                <c:pt idx="7350">
                  <c:v>384.34225500000002</c:v>
                </c:pt>
                <c:pt idx="7351">
                  <c:v>384.39443999999997</c:v>
                </c:pt>
                <c:pt idx="7352">
                  <c:v>384.44506799999999</c:v>
                </c:pt>
                <c:pt idx="7353">
                  <c:v>384.49658199999999</c:v>
                </c:pt>
                <c:pt idx="7354">
                  <c:v>384.54605099999998</c:v>
                </c:pt>
                <c:pt idx="7355">
                  <c:v>384.595032</c:v>
                </c:pt>
                <c:pt idx="7356">
                  <c:v>384.64300500000002</c:v>
                </c:pt>
                <c:pt idx="7357">
                  <c:v>384.68945300000001</c:v>
                </c:pt>
                <c:pt idx="7358">
                  <c:v>384.735657</c:v>
                </c:pt>
                <c:pt idx="7359">
                  <c:v>384.78118899999998</c:v>
                </c:pt>
                <c:pt idx="7360">
                  <c:v>384.82562300000001</c:v>
                </c:pt>
                <c:pt idx="7361">
                  <c:v>384.87127700000002</c:v>
                </c:pt>
                <c:pt idx="7362">
                  <c:v>384.91763300000002</c:v>
                </c:pt>
                <c:pt idx="7363">
                  <c:v>384.96194500000001</c:v>
                </c:pt>
                <c:pt idx="7364">
                  <c:v>385.007721</c:v>
                </c:pt>
                <c:pt idx="7365">
                  <c:v>385.05392499999999</c:v>
                </c:pt>
                <c:pt idx="7366">
                  <c:v>385.101654</c:v>
                </c:pt>
                <c:pt idx="7367">
                  <c:v>385.14956699999999</c:v>
                </c:pt>
                <c:pt idx="7368">
                  <c:v>385.19781499999999</c:v>
                </c:pt>
                <c:pt idx="7369">
                  <c:v>385.24609400000003</c:v>
                </c:pt>
                <c:pt idx="7370">
                  <c:v>385.29571499999997</c:v>
                </c:pt>
                <c:pt idx="7371">
                  <c:v>385.34445199999999</c:v>
                </c:pt>
                <c:pt idx="7372">
                  <c:v>385.392853</c:v>
                </c:pt>
                <c:pt idx="7373">
                  <c:v>385.44235200000003</c:v>
                </c:pt>
                <c:pt idx="7374">
                  <c:v>385.490906</c:v>
                </c:pt>
                <c:pt idx="7375">
                  <c:v>385.53900199999998</c:v>
                </c:pt>
                <c:pt idx="7376">
                  <c:v>385.586365</c:v>
                </c:pt>
                <c:pt idx="7377">
                  <c:v>385.63259900000003</c:v>
                </c:pt>
                <c:pt idx="7378">
                  <c:v>385.68121300000001</c:v>
                </c:pt>
                <c:pt idx="7379">
                  <c:v>385.72805799999998</c:v>
                </c:pt>
                <c:pt idx="7380">
                  <c:v>385.77322400000003</c:v>
                </c:pt>
                <c:pt idx="7381">
                  <c:v>385.81839000000002</c:v>
                </c:pt>
                <c:pt idx="7382">
                  <c:v>385.86459400000001</c:v>
                </c:pt>
                <c:pt idx="7383">
                  <c:v>385.912781</c:v>
                </c:pt>
                <c:pt idx="7384">
                  <c:v>385.961029</c:v>
                </c:pt>
                <c:pt idx="7385">
                  <c:v>386.00888099999997</c:v>
                </c:pt>
                <c:pt idx="7386">
                  <c:v>386.057953</c:v>
                </c:pt>
                <c:pt idx="7387">
                  <c:v>386.10900900000001</c:v>
                </c:pt>
                <c:pt idx="7388">
                  <c:v>386.16037</c:v>
                </c:pt>
                <c:pt idx="7389">
                  <c:v>386.21328699999998</c:v>
                </c:pt>
                <c:pt idx="7390">
                  <c:v>386.26696800000002</c:v>
                </c:pt>
                <c:pt idx="7391">
                  <c:v>386.320313</c:v>
                </c:pt>
                <c:pt idx="7392">
                  <c:v>386.37274200000002</c:v>
                </c:pt>
                <c:pt idx="7393">
                  <c:v>386.42450000000002</c:v>
                </c:pt>
                <c:pt idx="7394">
                  <c:v>386.47757000000001</c:v>
                </c:pt>
                <c:pt idx="7395">
                  <c:v>386.52874800000001</c:v>
                </c:pt>
                <c:pt idx="7396">
                  <c:v>386.57928500000003</c:v>
                </c:pt>
                <c:pt idx="7397">
                  <c:v>386.62759399999999</c:v>
                </c:pt>
                <c:pt idx="7398">
                  <c:v>386.67620899999997</c:v>
                </c:pt>
                <c:pt idx="7399">
                  <c:v>386.72576900000001</c:v>
                </c:pt>
                <c:pt idx="7400">
                  <c:v>386.77639799999997</c:v>
                </c:pt>
                <c:pt idx="7401">
                  <c:v>386.82403599999998</c:v>
                </c:pt>
                <c:pt idx="7402">
                  <c:v>386.87329099999999</c:v>
                </c:pt>
                <c:pt idx="7403">
                  <c:v>386.92205799999999</c:v>
                </c:pt>
                <c:pt idx="7404">
                  <c:v>386.97198500000002</c:v>
                </c:pt>
                <c:pt idx="7405">
                  <c:v>387.02145400000001</c:v>
                </c:pt>
                <c:pt idx="7406">
                  <c:v>387.07330300000001</c:v>
                </c:pt>
                <c:pt idx="7407">
                  <c:v>387.12649499999998</c:v>
                </c:pt>
                <c:pt idx="7408">
                  <c:v>387.17889400000001</c:v>
                </c:pt>
                <c:pt idx="7409">
                  <c:v>387.22994999999997</c:v>
                </c:pt>
                <c:pt idx="7410">
                  <c:v>387.28143299999999</c:v>
                </c:pt>
                <c:pt idx="7411">
                  <c:v>387.33331299999998</c:v>
                </c:pt>
                <c:pt idx="7412">
                  <c:v>387.38119499999999</c:v>
                </c:pt>
                <c:pt idx="7413">
                  <c:v>387.42733800000002</c:v>
                </c:pt>
                <c:pt idx="7414">
                  <c:v>387.47100799999998</c:v>
                </c:pt>
                <c:pt idx="7415">
                  <c:v>387.51351899999997</c:v>
                </c:pt>
                <c:pt idx="7416">
                  <c:v>387.55526700000001</c:v>
                </c:pt>
                <c:pt idx="7417">
                  <c:v>387.59527600000001</c:v>
                </c:pt>
                <c:pt idx="7418">
                  <c:v>387.63348400000001</c:v>
                </c:pt>
                <c:pt idx="7419">
                  <c:v>387.67346199999997</c:v>
                </c:pt>
                <c:pt idx="7420">
                  <c:v>387.713684</c:v>
                </c:pt>
                <c:pt idx="7421">
                  <c:v>387.75628699999999</c:v>
                </c:pt>
                <c:pt idx="7422">
                  <c:v>387.80291799999998</c:v>
                </c:pt>
                <c:pt idx="7423">
                  <c:v>387.85199</c:v>
                </c:pt>
                <c:pt idx="7424">
                  <c:v>387.90472399999999</c:v>
                </c:pt>
                <c:pt idx="7425">
                  <c:v>387.95806900000002</c:v>
                </c:pt>
                <c:pt idx="7426">
                  <c:v>388.01226800000001</c:v>
                </c:pt>
                <c:pt idx="7427">
                  <c:v>388.069031</c:v>
                </c:pt>
                <c:pt idx="7428">
                  <c:v>388.12298600000003</c:v>
                </c:pt>
                <c:pt idx="7429">
                  <c:v>388.17498799999998</c:v>
                </c:pt>
                <c:pt idx="7430">
                  <c:v>388.22537199999999</c:v>
                </c:pt>
                <c:pt idx="7431">
                  <c:v>388.27282700000001</c:v>
                </c:pt>
                <c:pt idx="7432">
                  <c:v>388.32135</c:v>
                </c:pt>
                <c:pt idx="7433">
                  <c:v>388.36871300000001</c:v>
                </c:pt>
                <c:pt idx="7434">
                  <c:v>388.41342200000003</c:v>
                </c:pt>
                <c:pt idx="7435">
                  <c:v>388.457672</c:v>
                </c:pt>
                <c:pt idx="7436">
                  <c:v>388.50305200000003</c:v>
                </c:pt>
                <c:pt idx="7437">
                  <c:v>388.54882800000001</c:v>
                </c:pt>
                <c:pt idx="7438">
                  <c:v>388.59664900000001</c:v>
                </c:pt>
                <c:pt idx="7439">
                  <c:v>388.64447000000001</c:v>
                </c:pt>
                <c:pt idx="7440">
                  <c:v>388.69409200000001</c:v>
                </c:pt>
                <c:pt idx="7441">
                  <c:v>388.74646000000001</c:v>
                </c:pt>
                <c:pt idx="7442">
                  <c:v>388.79800399999999</c:v>
                </c:pt>
                <c:pt idx="7443">
                  <c:v>388.85000600000001</c:v>
                </c:pt>
                <c:pt idx="7444">
                  <c:v>388.90289300000001</c:v>
                </c:pt>
                <c:pt idx="7445">
                  <c:v>388.95416299999999</c:v>
                </c:pt>
                <c:pt idx="7446">
                  <c:v>389.00470000000001</c:v>
                </c:pt>
                <c:pt idx="7447">
                  <c:v>389.053833</c:v>
                </c:pt>
                <c:pt idx="7448">
                  <c:v>389.10119600000002</c:v>
                </c:pt>
                <c:pt idx="7449">
                  <c:v>389.15002399999997</c:v>
                </c:pt>
                <c:pt idx="7450">
                  <c:v>389.19799799999998</c:v>
                </c:pt>
                <c:pt idx="7451">
                  <c:v>389.24444599999998</c:v>
                </c:pt>
                <c:pt idx="7452">
                  <c:v>389.29013099999997</c:v>
                </c:pt>
                <c:pt idx="7453">
                  <c:v>389.33758499999999</c:v>
                </c:pt>
                <c:pt idx="7454">
                  <c:v>389.38580300000001</c:v>
                </c:pt>
                <c:pt idx="7455">
                  <c:v>389.43597399999999</c:v>
                </c:pt>
                <c:pt idx="7456">
                  <c:v>389.486694</c:v>
                </c:pt>
                <c:pt idx="7457">
                  <c:v>389.53832999999997</c:v>
                </c:pt>
                <c:pt idx="7458">
                  <c:v>389.59136999999998</c:v>
                </c:pt>
                <c:pt idx="7459">
                  <c:v>389.64233400000001</c:v>
                </c:pt>
                <c:pt idx="7460">
                  <c:v>389.69433600000002</c:v>
                </c:pt>
                <c:pt idx="7461">
                  <c:v>389.745361</c:v>
                </c:pt>
                <c:pt idx="7462">
                  <c:v>389.79394500000001</c:v>
                </c:pt>
                <c:pt idx="7463">
                  <c:v>389.84195</c:v>
                </c:pt>
                <c:pt idx="7464">
                  <c:v>389.89007600000002</c:v>
                </c:pt>
                <c:pt idx="7465">
                  <c:v>389.93966699999999</c:v>
                </c:pt>
                <c:pt idx="7466">
                  <c:v>389.99032599999998</c:v>
                </c:pt>
                <c:pt idx="7467">
                  <c:v>390.040344</c:v>
                </c:pt>
                <c:pt idx="7468">
                  <c:v>390.09094199999998</c:v>
                </c:pt>
                <c:pt idx="7469">
                  <c:v>390.14117399999998</c:v>
                </c:pt>
                <c:pt idx="7470">
                  <c:v>390.19158900000002</c:v>
                </c:pt>
                <c:pt idx="7471">
                  <c:v>390.242706</c:v>
                </c:pt>
                <c:pt idx="7472">
                  <c:v>390.29080199999999</c:v>
                </c:pt>
                <c:pt idx="7473">
                  <c:v>390.33837899999997</c:v>
                </c:pt>
                <c:pt idx="7474">
                  <c:v>390.38482699999997</c:v>
                </c:pt>
                <c:pt idx="7475">
                  <c:v>390.43112200000002</c:v>
                </c:pt>
                <c:pt idx="7476">
                  <c:v>390.47747800000002</c:v>
                </c:pt>
                <c:pt idx="7477">
                  <c:v>390.522919</c:v>
                </c:pt>
                <c:pt idx="7478">
                  <c:v>390.569885</c:v>
                </c:pt>
                <c:pt idx="7479">
                  <c:v>390.61627199999998</c:v>
                </c:pt>
                <c:pt idx="7480">
                  <c:v>390.663544</c:v>
                </c:pt>
                <c:pt idx="7481">
                  <c:v>390.71343999999999</c:v>
                </c:pt>
                <c:pt idx="7482">
                  <c:v>390.76446499999997</c:v>
                </c:pt>
                <c:pt idx="7483">
                  <c:v>390.81512500000002</c:v>
                </c:pt>
                <c:pt idx="7484">
                  <c:v>390.86575299999998</c:v>
                </c:pt>
                <c:pt idx="7485">
                  <c:v>390.91570999999999</c:v>
                </c:pt>
                <c:pt idx="7486">
                  <c:v>390.96298200000001</c:v>
                </c:pt>
                <c:pt idx="7487">
                  <c:v>391.01031499999999</c:v>
                </c:pt>
                <c:pt idx="7488">
                  <c:v>391.05557299999998</c:v>
                </c:pt>
                <c:pt idx="7489">
                  <c:v>391.09845000000001</c:v>
                </c:pt>
                <c:pt idx="7490">
                  <c:v>391.14126599999997</c:v>
                </c:pt>
                <c:pt idx="7491">
                  <c:v>391.18301400000001</c:v>
                </c:pt>
                <c:pt idx="7492">
                  <c:v>391.225281</c:v>
                </c:pt>
                <c:pt idx="7493">
                  <c:v>391.26797499999998</c:v>
                </c:pt>
                <c:pt idx="7494">
                  <c:v>391.310089</c:v>
                </c:pt>
                <c:pt idx="7495">
                  <c:v>391.35479700000002</c:v>
                </c:pt>
                <c:pt idx="7496">
                  <c:v>391.399475</c:v>
                </c:pt>
                <c:pt idx="7497">
                  <c:v>391.44500699999998</c:v>
                </c:pt>
                <c:pt idx="7498">
                  <c:v>391.49288899999999</c:v>
                </c:pt>
                <c:pt idx="7499">
                  <c:v>391.54183999999998</c:v>
                </c:pt>
                <c:pt idx="7500">
                  <c:v>391.59027099999997</c:v>
                </c:pt>
                <c:pt idx="7501">
                  <c:v>391.63815299999999</c:v>
                </c:pt>
                <c:pt idx="7502">
                  <c:v>391.68585200000001</c:v>
                </c:pt>
                <c:pt idx="7503">
                  <c:v>391.73254400000002</c:v>
                </c:pt>
                <c:pt idx="7504">
                  <c:v>391.78213499999998</c:v>
                </c:pt>
                <c:pt idx="7505">
                  <c:v>391.83032200000002</c:v>
                </c:pt>
                <c:pt idx="7506">
                  <c:v>391.87728900000002</c:v>
                </c:pt>
                <c:pt idx="7507">
                  <c:v>391.92675800000001</c:v>
                </c:pt>
                <c:pt idx="7508">
                  <c:v>391.97705100000002</c:v>
                </c:pt>
                <c:pt idx="7509">
                  <c:v>392.02862499999998</c:v>
                </c:pt>
                <c:pt idx="7510">
                  <c:v>392.08004799999998</c:v>
                </c:pt>
                <c:pt idx="7511">
                  <c:v>392.13311800000002</c:v>
                </c:pt>
                <c:pt idx="7512">
                  <c:v>392.18810999999999</c:v>
                </c:pt>
                <c:pt idx="7513">
                  <c:v>392.24176</c:v>
                </c:pt>
                <c:pt idx="7514">
                  <c:v>392.29580700000002</c:v>
                </c:pt>
                <c:pt idx="7515">
                  <c:v>392.35003699999999</c:v>
                </c:pt>
                <c:pt idx="7516">
                  <c:v>392.40411399999999</c:v>
                </c:pt>
                <c:pt idx="7517">
                  <c:v>392.45590199999998</c:v>
                </c:pt>
                <c:pt idx="7518">
                  <c:v>392.50704999999999</c:v>
                </c:pt>
                <c:pt idx="7519">
                  <c:v>392.55877700000002</c:v>
                </c:pt>
                <c:pt idx="7520">
                  <c:v>392.61193900000001</c:v>
                </c:pt>
                <c:pt idx="7521">
                  <c:v>392.66351300000002</c:v>
                </c:pt>
                <c:pt idx="7522">
                  <c:v>392.71463</c:v>
                </c:pt>
                <c:pt idx="7523">
                  <c:v>392.76458700000001</c:v>
                </c:pt>
                <c:pt idx="7524">
                  <c:v>392.81518499999999</c:v>
                </c:pt>
                <c:pt idx="7525">
                  <c:v>392.86413599999997</c:v>
                </c:pt>
                <c:pt idx="7526">
                  <c:v>392.91049199999998</c:v>
                </c:pt>
                <c:pt idx="7527">
                  <c:v>392.95748900000001</c:v>
                </c:pt>
                <c:pt idx="7528">
                  <c:v>393.004211</c:v>
                </c:pt>
                <c:pt idx="7529">
                  <c:v>393.05072000000001</c:v>
                </c:pt>
                <c:pt idx="7530">
                  <c:v>393.09518400000002</c:v>
                </c:pt>
                <c:pt idx="7531">
                  <c:v>393.140625</c:v>
                </c:pt>
                <c:pt idx="7532">
                  <c:v>393.18640099999999</c:v>
                </c:pt>
                <c:pt idx="7533">
                  <c:v>393.23208599999998</c:v>
                </c:pt>
                <c:pt idx="7534">
                  <c:v>393.276794</c:v>
                </c:pt>
                <c:pt idx="7535">
                  <c:v>393.32290699999999</c:v>
                </c:pt>
                <c:pt idx="7536">
                  <c:v>393.37103300000001</c:v>
                </c:pt>
                <c:pt idx="7537">
                  <c:v>393.421448</c:v>
                </c:pt>
                <c:pt idx="7538">
                  <c:v>393.47027600000001</c:v>
                </c:pt>
                <c:pt idx="7539">
                  <c:v>393.51907299999999</c:v>
                </c:pt>
                <c:pt idx="7540">
                  <c:v>393.56646699999999</c:v>
                </c:pt>
                <c:pt idx="7541">
                  <c:v>393.61261000000002</c:v>
                </c:pt>
                <c:pt idx="7542">
                  <c:v>393.65750100000002</c:v>
                </c:pt>
                <c:pt idx="7543">
                  <c:v>393.69854700000002</c:v>
                </c:pt>
                <c:pt idx="7544">
                  <c:v>393.739868</c:v>
                </c:pt>
                <c:pt idx="7545">
                  <c:v>393.78216600000002</c:v>
                </c:pt>
                <c:pt idx="7546">
                  <c:v>393.82507299999997</c:v>
                </c:pt>
                <c:pt idx="7547">
                  <c:v>393.86935399999999</c:v>
                </c:pt>
                <c:pt idx="7548">
                  <c:v>393.91665699999999</c:v>
                </c:pt>
                <c:pt idx="7549">
                  <c:v>393.965149</c:v>
                </c:pt>
                <c:pt idx="7550">
                  <c:v>394.016571</c:v>
                </c:pt>
                <c:pt idx="7551">
                  <c:v>394.069031</c:v>
                </c:pt>
                <c:pt idx="7552">
                  <c:v>394.12246699999997</c:v>
                </c:pt>
                <c:pt idx="7553">
                  <c:v>394.17929099999998</c:v>
                </c:pt>
                <c:pt idx="7554">
                  <c:v>394.23449699999998</c:v>
                </c:pt>
                <c:pt idx="7555">
                  <c:v>394.28784200000001</c:v>
                </c:pt>
                <c:pt idx="7556">
                  <c:v>394.34002700000002</c:v>
                </c:pt>
                <c:pt idx="7557">
                  <c:v>394.38995399999999</c:v>
                </c:pt>
                <c:pt idx="7558">
                  <c:v>394.44012500000002</c:v>
                </c:pt>
                <c:pt idx="7559">
                  <c:v>394.488159</c:v>
                </c:pt>
                <c:pt idx="7560">
                  <c:v>394.53396600000002</c:v>
                </c:pt>
                <c:pt idx="7561">
                  <c:v>394.58136000000002</c:v>
                </c:pt>
                <c:pt idx="7562">
                  <c:v>394.62966899999998</c:v>
                </c:pt>
                <c:pt idx="7563">
                  <c:v>394.67867999999999</c:v>
                </c:pt>
                <c:pt idx="7564">
                  <c:v>394.72738600000002</c:v>
                </c:pt>
                <c:pt idx="7565">
                  <c:v>394.77496300000001</c:v>
                </c:pt>
                <c:pt idx="7566">
                  <c:v>394.82217400000002</c:v>
                </c:pt>
                <c:pt idx="7567">
                  <c:v>394.87051400000001</c:v>
                </c:pt>
                <c:pt idx="7568">
                  <c:v>394.91790800000001</c:v>
                </c:pt>
                <c:pt idx="7569">
                  <c:v>394.96527099999997</c:v>
                </c:pt>
                <c:pt idx="7570">
                  <c:v>395.01461799999998</c:v>
                </c:pt>
                <c:pt idx="7571">
                  <c:v>395.06347699999998</c:v>
                </c:pt>
                <c:pt idx="7572">
                  <c:v>395.11175500000002</c:v>
                </c:pt>
                <c:pt idx="7573">
                  <c:v>395.16058399999997</c:v>
                </c:pt>
                <c:pt idx="7574">
                  <c:v>395.207855</c:v>
                </c:pt>
                <c:pt idx="7575">
                  <c:v>395.257294</c:v>
                </c:pt>
                <c:pt idx="7576">
                  <c:v>395.30538899999999</c:v>
                </c:pt>
                <c:pt idx="7577">
                  <c:v>395.35171500000001</c:v>
                </c:pt>
                <c:pt idx="7578">
                  <c:v>395.39807100000002</c:v>
                </c:pt>
                <c:pt idx="7579">
                  <c:v>395.44396999999998</c:v>
                </c:pt>
                <c:pt idx="7580">
                  <c:v>395.48998999999998</c:v>
                </c:pt>
                <c:pt idx="7581">
                  <c:v>395.53598</c:v>
                </c:pt>
                <c:pt idx="7582">
                  <c:v>395.58068900000001</c:v>
                </c:pt>
                <c:pt idx="7583">
                  <c:v>395.62622099999999</c:v>
                </c:pt>
                <c:pt idx="7584">
                  <c:v>395.67413299999998</c:v>
                </c:pt>
                <c:pt idx="7585">
                  <c:v>395.72100799999998</c:v>
                </c:pt>
                <c:pt idx="7586">
                  <c:v>395.76968399999998</c:v>
                </c:pt>
                <c:pt idx="7587">
                  <c:v>395.81896999999998</c:v>
                </c:pt>
                <c:pt idx="7588">
                  <c:v>395.867279</c:v>
                </c:pt>
                <c:pt idx="7589">
                  <c:v>395.91558800000001</c:v>
                </c:pt>
                <c:pt idx="7590">
                  <c:v>395.96283</c:v>
                </c:pt>
                <c:pt idx="7591">
                  <c:v>396.011078</c:v>
                </c:pt>
                <c:pt idx="7592">
                  <c:v>396.05905200000001</c:v>
                </c:pt>
                <c:pt idx="7593">
                  <c:v>396.10669000000001</c:v>
                </c:pt>
                <c:pt idx="7594">
                  <c:v>396.153503</c:v>
                </c:pt>
                <c:pt idx="7595">
                  <c:v>396.20245399999999</c:v>
                </c:pt>
                <c:pt idx="7596">
                  <c:v>396.25286899999998</c:v>
                </c:pt>
                <c:pt idx="7597">
                  <c:v>396.30313100000001</c:v>
                </c:pt>
                <c:pt idx="7598">
                  <c:v>396.35089099999999</c:v>
                </c:pt>
                <c:pt idx="7599">
                  <c:v>396.39984099999998</c:v>
                </c:pt>
                <c:pt idx="7600">
                  <c:v>396.44937099999999</c:v>
                </c:pt>
                <c:pt idx="7601">
                  <c:v>396.49926799999997</c:v>
                </c:pt>
                <c:pt idx="7602">
                  <c:v>396.54818699999998</c:v>
                </c:pt>
                <c:pt idx="7603">
                  <c:v>396.59634399999999</c:v>
                </c:pt>
                <c:pt idx="7604">
                  <c:v>396.64642300000003</c:v>
                </c:pt>
                <c:pt idx="7605">
                  <c:v>396.69650300000001</c:v>
                </c:pt>
                <c:pt idx="7606">
                  <c:v>396.74655200000001</c:v>
                </c:pt>
                <c:pt idx="7607">
                  <c:v>396.79733299999998</c:v>
                </c:pt>
                <c:pt idx="7608">
                  <c:v>396.84875499999998</c:v>
                </c:pt>
                <c:pt idx="7609">
                  <c:v>396.90042099999999</c:v>
                </c:pt>
                <c:pt idx="7610">
                  <c:v>396.95181300000002</c:v>
                </c:pt>
                <c:pt idx="7611">
                  <c:v>397.001892</c:v>
                </c:pt>
                <c:pt idx="7612">
                  <c:v>397.05355800000001</c:v>
                </c:pt>
                <c:pt idx="7613">
                  <c:v>397.10537699999998</c:v>
                </c:pt>
                <c:pt idx="7614">
                  <c:v>397.15588400000001</c:v>
                </c:pt>
                <c:pt idx="7615">
                  <c:v>397.20330799999999</c:v>
                </c:pt>
                <c:pt idx="7616">
                  <c:v>397.25152600000001</c:v>
                </c:pt>
                <c:pt idx="7617">
                  <c:v>397.298767</c:v>
                </c:pt>
                <c:pt idx="7618">
                  <c:v>397.346161</c:v>
                </c:pt>
                <c:pt idx="7619">
                  <c:v>397.39239500000002</c:v>
                </c:pt>
                <c:pt idx="7620">
                  <c:v>397.43869000000001</c:v>
                </c:pt>
                <c:pt idx="7621">
                  <c:v>397.48666400000002</c:v>
                </c:pt>
                <c:pt idx="7622">
                  <c:v>397.53326399999997</c:v>
                </c:pt>
                <c:pt idx="7623">
                  <c:v>397.58032200000002</c:v>
                </c:pt>
                <c:pt idx="7624">
                  <c:v>397.62994400000002</c:v>
                </c:pt>
                <c:pt idx="7625">
                  <c:v>397.67895499999997</c:v>
                </c:pt>
                <c:pt idx="7626">
                  <c:v>397.72833300000002</c:v>
                </c:pt>
                <c:pt idx="7627">
                  <c:v>397.77874800000001</c:v>
                </c:pt>
                <c:pt idx="7628">
                  <c:v>397.82885700000003</c:v>
                </c:pt>
                <c:pt idx="7629">
                  <c:v>397.881531</c:v>
                </c:pt>
                <c:pt idx="7630">
                  <c:v>397.93350199999998</c:v>
                </c:pt>
                <c:pt idx="7631">
                  <c:v>397.98370399999999</c:v>
                </c:pt>
                <c:pt idx="7632">
                  <c:v>398.03286700000001</c:v>
                </c:pt>
                <c:pt idx="7633">
                  <c:v>398.08245899999997</c:v>
                </c:pt>
                <c:pt idx="7634">
                  <c:v>398.13055400000002</c:v>
                </c:pt>
                <c:pt idx="7635">
                  <c:v>398.17926</c:v>
                </c:pt>
                <c:pt idx="7636">
                  <c:v>398.22637900000001</c:v>
                </c:pt>
                <c:pt idx="7637">
                  <c:v>398.27301</c:v>
                </c:pt>
                <c:pt idx="7638">
                  <c:v>398.32076999999998</c:v>
                </c:pt>
                <c:pt idx="7639">
                  <c:v>398.36669899999998</c:v>
                </c:pt>
                <c:pt idx="7640">
                  <c:v>398.41314699999998</c:v>
                </c:pt>
                <c:pt idx="7641">
                  <c:v>398.45977800000003</c:v>
                </c:pt>
                <c:pt idx="7642">
                  <c:v>398.50479100000001</c:v>
                </c:pt>
                <c:pt idx="7643">
                  <c:v>398.54998799999998</c:v>
                </c:pt>
                <c:pt idx="7644">
                  <c:v>398.59552000000002</c:v>
                </c:pt>
                <c:pt idx="7645">
                  <c:v>398.64263899999997</c:v>
                </c:pt>
                <c:pt idx="7646">
                  <c:v>398.69061299999998</c:v>
                </c:pt>
                <c:pt idx="7647">
                  <c:v>398.73761000000002</c:v>
                </c:pt>
                <c:pt idx="7648">
                  <c:v>398.78454599999998</c:v>
                </c:pt>
                <c:pt idx="7649">
                  <c:v>398.83139</c:v>
                </c:pt>
                <c:pt idx="7650">
                  <c:v>398.88031000000001</c:v>
                </c:pt>
                <c:pt idx="7651">
                  <c:v>398.92950400000001</c:v>
                </c:pt>
                <c:pt idx="7652">
                  <c:v>398.97775300000001</c:v>
                </c:pt>
                <c:pt idx="7653">
                  <c:v>399.02774099999999</c:v>
                </c:pt>
                <c:pt idx="7654">
                  <c:v>399.07827800000001</c:v>
                </c:pt>
                <c:pt idx="7655">
                  <c:v>399.12976099999997</c:v>
                </c:pt>
                <c:pt idx="7656">
                  <c:v>399.17956500000003</c:v>
                </c:pt>
                <c:pt idx="7657">
                  <c:v>399.231537</c:v>
                </c:pt>
                <c:pt idx="7658">
                  <c:v>399.28363000000002</c:v>
                </c:pt>
                <c:pt idx="7659">
                  <c:v>399.33416799999998</c:v>
                </c:pt>
                <c:pt idx="7660">
                  <c:v>399.38369799999998</c:v>
                </c:pt>
                <c:pt idx="7661">
                  <c:v>399.43264799999997</c:v>
                </c:pt>
                <c:pt idx="7662">
                  <c:v>399.48245200000002</c:v>
                </c:pt>
                <c:pt idx="7663">
                  <c:v>399.531769</c:v>
                </c:pt>
                <c:pt idx="7664">
                  <c:v>399.57879600000001</c:v>
                </c:pt>
                <c:pt idx="7665">
                  <c:v>399.62576300000001</c:v>
                </c:pt>
                <c:pt idx="7666">
                  <c:v>399.67172199999999</c:v>
                </c:pt>
                <c:pt idx="7667">
                  <c:v>399.71942100000001</c:v>
                </c:pt>
                <c:pt idx="7668">
                  <c:v>399.76861600000001</c:v>
                </c:pt>
                <c:pt idx="7669">
                  <c:v>399.81564300000002</c:v>
                </c:pt>
                <c:pt idx="7670">
                  <c:v>399.863586</c:v>
                </c:pt>
                <c:pt idx="7671">
                  <c:v>399.911316</c:v>
                </c:pt>
                <c:pt idx="7672">
                  <c:v>399.96038800000002</c:v>
                </c:pt>
                <c:pt idx="7673">
                  <c:v>400.009613</c:v>
                </c:pt>
                <c:pt idx="7674">
                  <c:v>400.05779999999999</c:v>
                </c:pt>
                <c:pt idx="7675">
                  <c:v>400.10669000000001</c:v>
                </c:pt>
                <c:pt idx="7676">
                  <c:v>400.15356500000001</c:v>
                </c:pt>
                <c:pt idx="7677">
                  <c:v>400.19940200000002</c:v>
                </c:pt>
                <c:pt idx="7678">
                  <c:v>400.24603300000001</c:v>
                </c:pt>
                <c:pt idx="7679">
                  <c:v>400.29217499999999</c:v>
                </c:pt>
                <c:pt idx="7680">
                  <c:v>400.33709700000003</c:v>
                </c:pt>
                <c:pt idx="7681">
                  <c:v>400.38180499999999</c:v>
                </c:pt>
                <c:pt idx="7682">
                  <c:v>400.42657500000001</c:v>
                </c:pt>
                <c:pt idx="7683">
                  <c:v>400.470551</c:v>
                </c:pt>
                <c:pt idx="7684">
                  <c:v>400.51718099999999</c:v>
                </c:pt>
                <c:pt idx="7685">
                  <c:v>400.56317100000001</c:v>
                </c:pt>
                <c:pt idx="7686">
                  <c:v>400.608521</c:v>
                </c:pt>
                <c:pt idx="7687">
                  <c:v>400.655823</c:v>
                </c:pt>
                <c:pt idx="7688">
                  <c:v>400.70468099999999</c:v>
                </c:pt>
                <c:pt idx="7689">
                  <c:v>400.755585</c:v>
                </c:pt>
                <c:pt idx="7690">
                  <c:v>400.80706800000002</c:v>
                </c:pt>
                <c:pt idx="7691">
                  <c:v>400.858948</c:v>
                </c:pt>
                <c:pt idx="7692">
                  <c:v>400.91201799999999</c:v>
                </c:pt>
                <c:pt idx="7693">
                  <c:v>400.96365400000002</c:v>
                </c:pt>
                <c:pt idx="7694">
                  <c:v>401.01483200000001</c:v>
                </c:pt>
                <c:pt idx="7695">
                  <c:v>401.06774899999999</c:v>
                </c:pt>
                <c:pt idx="7696">
                  <c:v>401.12103300000001</c:v>
                </c:pt>
                <c:pt idx="7697">
                  <c:v>401.17233299999998</c:v>
                </c:pt>
                <c:pt idx="7698">
                  <c:v>401.22262599999999</c:v>
                </c:pt>
                <c:pt idx="7699">
                  <c:v>401.27166799999998</c:v>
                </c:pt>
                <c:pt idx="7700">
                  <c:v>401.31881700000002</c:v>
                </c:pt>
                <c:pt idx="7701">
                  <c:v>401.36755399999998</c:v>
                </c:pt>
                <c:pt idx="7702">
                  <c:v>401.41326900000001</c:v>
                </c:pt>
                <c:pt idx="7703">
                  <c:v>401.45700099999999</c:v>
                </c:pt>
                <c:pt idx="7704">
                  <c:v>401.501892</c:v>
                </c:pt>
                <c:pt idx="7705">
                  <c:v>401.54656999999997</c:v>
                </c:pt>
                <c:pt idx="7706">
                  <c:v>401.59252900000001</c:v>
                </c:pt>
                <c:pt idx="7707">
                  <c:v>401.63708500000001</c:v>
                </c:pt>
                <c:pt idx="7708">
                  <c:v>401.68218999999999</c:v>
                </c:pt>
                <c:pt idx="7709">
                  <c:v>401.72906499999999</c:v>
                </c:pt>
                <c:pt idx="7710">
                  <c:v>401.774902</c:v>
                </c:pt>
                <c:pt idx="7711">
                  <c:v>401.82208300000002</c:v>
                </c:pt>
                <c:pt idx="7712">
                  <c:v>401.86953699999998</c:v>
                </c:pt>
                <c:pt idx="7713">
                  <c:v>401.91699199999999</c:v>
                </c:pt>
                <c:pt idx="7714">
                  <c:v>401.96319599999998</c:v>
                </c:pt>
                <c:pt idx="7715">
                  <c:v>402.00885</c:v>
                </c:pt>
                <c:pt idx="7716">
                  <c:v>402.05413800000002</c:v>
                </c:pt>
                <c:pt idx="7717">
                  <c:v>402.10211199999998</c:v>
                </c:pt>
                <c:pt idx="7718">
                  <c:v>402.150848</c:v>
                </c:pt>
                <c:pt idx="7719">
                  <c:v>402.200897</c:v>
                </c:pt>
                <c:pt idx="7720">
                  <c:v>402.25122099999999</c:v>
                </c:pt>
                <c:pt idx="7721">
                  <c:v>402.30398600000001</c:v>
                </c:pt>
                <c:pt idx="7722">
                  <c:v>402.36001599999997</c:v>
                </c:pt>
                <c:pt idx="7723">
                  <c:v>402.41430700000001</c:v>
                </c:pt>
                <c:pt idx="7724">
                  <c:v>402.46963499999998</c:v>
                </c:pt>
                <c:pt idx="7725">
                  <c:v>402.523865</c:v>
                </c:pt>
                <c:pt idx="7726">
                  <c:v>402.57794200000001</c:v>
                </c:pt>
                <c:pt idx="7727">
                  <c:v>402.629547</c:v>
                </c:pt>
                <c:pt idx="7728">
                  <c:v>402.67791799999998</c:v>
                </c:pt>
                <c:pt idx="7729">
                  <c:v>402.722015</c:v>
                </c:pt>
                <c:pt idx="7730">
                  <c:v>402.765198</c:v>
                </c:pt>
                <c:pt idx="7731">
                  <c:v>402.80526700000001</c:v>
                </c:pt>
                <c:pt idx="7732">
                  <c:v>402.844696</c:v>
                </c:pt>
                <c:pt idx="7733">
                  <c:v>402.88360599999999</c:v>
                </c:pt>
                <c:pt idx="7734">
                  <c:v>402.92392000000001</c:v>
                </c:pt>
                <c:pt idx="7735">
                  <c:v>402.966003</c:v>
                </c:pt>
                <c:pt idx="7736">
                  <c:v>403.00997899999999</c:v>
                </c:pt>
                <c:pt idx="7737">
                  <c:v>403.05456500000003</c:v>
                </c:pt>
                <c:pt idx="7738">
                  <c:v>403.10235599999999</c:v>
                </c:pt>
                <c:pt idx="7739">
                  <c:v>403.15304600000002</c:v>
                </c:pt>
                <c:pt idx="7740">
                  <c:v>403.20315499999998</c:v>
                </c:pt>
                <c:pt idx="7741">
                  <c:v>403.25582900000001</c:v>
                </c:pt>
                <c:pt idx="7742">
                  <c:v>403.308899</c:v>
                </c:pt>
                <c:pt idx="7743">
                  <c:v>403.36279300000001</c:v>
                </c:pt>
                <c:pt idx="7744">
                  <c:v>403.41549700000002</c:v>
                </c:pt>
                <c:pt idx="7745">
                  <c:v>403.46752900000001</c:v>
                </c:pt>
                <c:pt idx="7746">
                  <c:v>403.51678500000003</c:v>
                </c:pt>
                <c:pt idx="7747">
                  <c:v>403.56564300000002</c:v>
                </c:pt>
                <c:pt idx="7748">
                  <c:v>403.61187699999999</c:v>
                </c:pt>
                <c:pt idx="7749">
                  <c:v>403.65692100000001</c:v>
                </c:pt>
                <c:pt idx="7750">
                  <c:v>403.70306399999998</c:v>
                </c:pt>
                <c:pt idx="7751">
                  <c:v>403.74804699999999</c:v>
                </c:pt>
                <c:pt idx="7752">
                  <c:v>403.79278599999998</c:v>
                </c:pt>
                <c:pt idx="7753">
                  <c:v>403.839203</c:v>
                </c:pt>
                <c:pt idx="7754">
                  <c:v>403.88494900000001</c:v>
                </c:pt>
                <c:pt idx="7755">
                  <c:v>403.93335000000002</c:v>
                </c:pt>
                <c:pt idx="7756">
                  <c:v>403.98223899999999</c:v>
                </c:pt>
                <c:pt idx="7757">
                  <c:v>404.030731</c:v>
                </c:pt>
                <c:pt idx="7758">
                  <c:v>404.08139</c:v>
                </c:pt>
                <c:pt idx="7759">
                  <c:v>404.13250699999998</c:v>
                </c:pt>
                <c:pt idx="7760">
                  <c:v>404.18420400000002</c:v>
                </c:pt>
                <c:pt idx="7761">
                  <c:v>404.235748</c:v>
                </c:pt>
                <c:pt idx="7762">
                  <c:v>404.28549199999998</c:v>
                </c:pt>
                <c:pt idx="7763">
                  <c:v>404.33358800000002</c:v>
                </c:pt>
                <c:pt idx="7764">
                  <c:v>404.38250699999998</c:v>
                </c:pt>
                <c:pt idx="7765">
                  <c:v>404.42889400000001</c:v>
                </c:pt>
                <c:pt idx="7766">
                  <c:v>404.475525</c:v>
                </c:pt>
                <c:pt idx="7767">
                  <c:v>404.52209499999998</c:v>
                </c:pt>
                <c:pt idx="7768">
                  <c:v>404.56735200000003</c:v>
                </c:pt>
                <c:pt idx="7769">
                  <c:v>404.61340300000001</c:v>
                </c:pt>
                <c:pt idx="7770">
                  <c:v>404.658997</c:v>
                </c:pt>
                <c:pt idx="7771">
                  <c:v>404.70550500000002</c:v>
                </c:pt>
                <c:pt idx="7772">
                  <c:v>404.75158699999997</c:v>
                </c:pt>
                <c:pt idx="7773">
                  <c:v>404.79742399999998</c:v>
                </c:pt>
                <c:pt idx="7774">
                  <c:v>404.84255999999999</c:v>
                </c:pt>
                <c:pt idx="7775">
                  <c:v>404.88861100000003</c:v>
                </c:pt>
                <c:pt idx="7776">
                  <c:v>404.93490600000001</c:v>
                </c:pt>
                <c:pt idx="7777">
                  <c:v>404.983093</c:v>
                </c:pt>
                <c:pt idx="7778">
                  <c:v>405.02932700000002</c:v>
                </c:pt>
                <c:pt idx="7779">
                  <c:v>405.07720899999998</c:v>
                </c:pt>
                <c:pt idx="7780">
                  <c:v>405.12664799999999</c:v>
                </c:pt>
                <c:pt idx="7781">
                  <c:v>405.17828400000002</c:v>
                </c:pt>
                <c:pt idx="7782">
                  <c:v>405.23092700000001</c:v>
                </c:pt>
                <c:pt idx="7783">
                  <c:v>405.28576700000002</c:v>
                </c:pt>
                <c:pt idx="7784">
                  <c:v>405.34121699999997</c:v>
                </c:pt>
                <c:pt idx="7785">
                  <c:v>405.39575200000002</c:v>
                </c:pt>
                <c:pt idx="7786">
                  <c:v>405.44988999999998</c:v>
                </c:pt>
                <c:pt idx="7787">
                  <c:v>405.50347900000003</c:v>
                </c:pt>
                <c:pt idx="7788">
                  <c:v>405.55764799999997</c:v>
                </c:pt>
                <c:pt idx="7789">
                  <c:v>405.60855099999998</c:v>
                </c:pt>
                <c:pt idx="7790">
                  <c:v>405.65859999999998</c:v>
                </c:pt>
                <c:pt idx="7791">
                  <c:v>405.70654300000001</c:v>
                </c:pt>
                <c:pt idx="7792">
                  <c:v>405.75436400000001</c:v>
                </c:pt>
                <c:pt idx="7793">
                  <c:v>405.80212399999999</c:v>
                </c:pt>
                <c:pt idx="7794">
                  <c:v>405.84884599999998</c:v>
                </c:pt>
                <c:pt idx="7795">
                  <c:v>405.89202899999998</c:v>
                </c:pt>
                <c:pt idx="7796">
                  <c:v>405.93633999999997</c:v>
                </c:pt>
                <c:pt idx="7797">
                  <c:v>405.980164</c:v>
                </c:pt>
                <c:pt idx="7798">
                  <c:v>406.024902</c:v>
                </c:pt>
                <c:pt idx="7799">
                  <c:v>406.07034299999998</c:v>
                </c:pt>
                <c:pt idx="7800">
                  <c:v>406.11563100000001</c:v>
                </c:pt>
                <c:pt idx="7801">
                  <c:v>406.162353</c:v>
                </c:pt>
                <c:pt idx="7802">
                  <c:v>406.20944200000002</c:v>
                </c:pt>
                <c:pt idx="7803">
                  <c:v>406.25820900000002</c:v>
                </c:pt>
                <c:pt idx="7804">
                  <c:v>406.31030299999998</c:v>
                </c:pt>
                <c:pt idx="7805">
                  <c:v>406.36273199999999</c:v>
                </c:pt>
                <c:pt idx="7806">
                  <c:v>406.41632099999998</c:v>
                </c:pt>
                <c:pt idx="7807">
                  <c:v>406.470032</c:v>
                </c:pt>
                <c:pt idx="7808">
                  <c:v>406.52304099999998</c:v>
                </c:pt>
                <c:pt idx="7809">
                  <c:v>406.57739299999997</c:v>
                </c:pt>
                <c:pt idx="7810">
                  <c:v>406.63067599999999</c:v>
                </c:pt>
                <c:pt idx="7811">
                  <c:v>406.68194599999998</c:v>
                </c:pt>
                <c:pt idx="7812">
                  <c:v>406.73001099999999</c:v>
                </c:pt>
                <c:pt idx="7813">
                  <c:v>406.77813700000002</c:v>
                </c:pt>
                <c:pt idx="7814">
                  <c:v>406.82617199999999</c:v>
                </c:pt>
                <c:pt idx="7815">
                  <c:v>406.874908</c:v>
                </c:pt>
                <c:pt idx="7816">
                  <c:v>406.92245500000001</c:v>
                </c:pt>
                <c:pt idx="7817">
                  <c:v>406.96966600000002</c:v>
                </c:pt>
                <c:pt idx="7818">
                  <c:v>407.01779199999999</c:v>
                </c:pt>
                <c:pt idx="7819">
                  <c:v>407.06564300000002</c:v>
                </c:pt>
                <c:pt idx="7820">
                  <c:v>407.11331200000001</c:v>
                </c:pt>
                <c:pt idx="7821">
                  <c:v>407.16116299999999</c:v>
                </c:pt>
                <c:pt idx="7822">
                  <c:v>407.20822099999998</c:v>
                </c:pt>
                <c:pt idx="7823">
                  <c:v>407.255585</c:v>
                </c:pt>
                <c:pt idx="7824">
                  <c:v>407.30267300000003</c:v>
                </c:pt>
                <c:pt idx="7825">
                  <c:v>407.34884599999998</c:v>
                </c:pt>
                <c:pt idx="7826">
                  <c:v>407.39779700000003</c:v>
                </c:pt>
                <c:pt idx="7827">
                  <c:v>407.448395</c:v>
                </c:pt>
                <c:pt idx="7828">
                  <c:v>407.49911500000002</c:v>
                </c:pt>
                <c:pt idx="7829">
                  <c:v>407.548767</c:v>
                </c:pt>
                <c:pt idx="7830">
                  <c:v>407.60015900000002</c:v>
                </c:pt>
                <c:pt idx="7831">
                  <c:v>407.65200800000002</c:v>
                </c:pt>
                <c:pt idx="7832">
                  <c:v>407.705017</c:v>
                </c:pt>
                <c:pt idx="7833">
                  <c:v>407.75628699999999</c:v>
                </c:pt>
                <c:pt idx="7834">
                  <c:v>407.80624399999999</c:v>
                </c:pt>
                <c:pt idx="7835">
                  <c:v>407.85656699999998</c:v>
                </c:pt>
                <c:pt idx="7836">
                  <c:v>407.90386999999998</c:v>
                </c:pt>
                <c:pt idx="7837">
                  <c:v>407.950714</c:v>
                </c:pt>
                <c:pt idx="7838">
                  <c:v>407.996216</c:v>
                </c:pt>
                <c:pt idx="7839">
                  <c:v>408.03961199999998</c:v>
                </c:pt>
                <c:pt idx="7840">
                  <c:v>408.08230600000002</c:v>
                </c:pt>
                <c:pt idx="7841">
                  <c:v>408.124481</c:v>
                </c:pt>
                <c:pt idx="7842">
                  <c:v>408.16748100000001</c:v>
                </c:pt>
                <c:pt idx="7843">
                  <c:v>408.21112099999999</c:v>
                </c:pt>
                <c:pt idx="7844">
                  <c:v>408.25500499999998</c:v>
                </c:pt>
                <c:pt idx="7845">
                  <c:v>408.30084199999999</c:v>
                </c:pt>
                <c:pt idx="7846">
                  <c:v>408.34826700000002</c:v>
                </c:pt>
                <c:pt idx="7847">
                  <c:v>408.399475</c:v>
                </c:pt>
                <c:pt idx="7848">
                  <c:v>408.45477299999999</c:v>
                </c:pt>
                <c:pt idx="7849">
                  <c:v>408.50943000000001</c:v>
                </c:pt>
                <c:pt idx="7850">
                  <c:v>408.56686400000001</c:v>
                </c:pt>
                <c:pt idx="7851">
                  <c:v>408.624481</c:v>
                </c:pt>
                <c:pt idx="7852">
                  <c:v>408.68292200000002</c:v>
                </c:pt>
                <c:pt idx="7853">
                  <c:v>408.73818999999997</c:v>
                </c:pt>
                <c:pt idx="7854">
                  <c:v>408.78964200000001</c:v>
                </c:pt>
                <c:pt idx="7855">
                  <c:v>408.83917200000002</c:v>
                </c:pt>
                <c:pt idx="7856">
                  <c:v>408.884277</c:v>
                </c:pt>
                <c:pt idx="7857">
                  <c:v>408.926331</c:v>
                </c:pt>
                <c:pt idx="7858">
                  <c:v>408.965912</c:v>
                </c:pt>
                <c:pt idx="7859">
                  <c:v>409.00555400000002</c:v>
                </c:pt>
                <c:pt idx="7860">
                  <c:v>409.04391500000003</c:v>
                </c:pt>
                <c:pt idx="7861">
                  <c:v>409.08343500000001</c:v>
                </c:pt>
                <c:pt idx="7862">
                  <c:v>409.12521400000003</c:v>
                </c:pt>
                <c:pt idx="7863">
                  <c:v>409.16995200000002</c:v>
                </c:pt>
                <c:pt idx="7864">
                  <c:v>409.21807899999999</c:v>
                </c:pt>
                <c:pt idx="7865">
                  <c:v>409.269409</c:v>
                </c:pt>
                <c:pt idx="7866">
                  <c:v>409.31918300000001</c:v>
                </c:pt>
                <c:pt idx="7867">
                  <c:v>409.37097199999999</c:v>
                </c:pt>
                <c:pt idx="7868">
                  <c:v>409.42358400000001</c:v>
                </c:pt>
                <c:pt idx="7869">
                  <c:v>409.47720299999997</c:v>
                </c:pt>
                <c:pt idx="7870">
                  <c:v>409.53045700000001</c:v>
                </c:pt>
                <c:pt idx="7871">
                  <c:v>409.582581</c:v>
                </c:pt>
                <c:pt idx="7872">
                  <c:v>409.63516199999998</c:v>
                </c:pt>
                <c:pt idx="7873">
                  <c:v>409.68609600000002</c:v>
                </c:pt>
                <c:pt idx="7874">
                  <c:v>409.73586999999998</c:v>
                </c:pt>
                <c:pt idx="7875">
                  <c:v>409.786224</c:v>
                </c:pt>
                <c:pt idx="7876">
                  <c:v>409.83599900000002</c:v>
                </c:pt>
                <c:pt idx="7877">
                  <c:v>409.88330100000002</c:v>
                </c:pt>
                <c:pt idx="7878">
                  <c:v>409.93032799999997</c:v>
                </c:pt>
                <c:pt idx="7879">
                  <c:v>409.97808800000001</c:v>
                </c:pt>
                <c:pt idx="7880">
                  <c:v>410.02569599999998</c:v>
                </c:pt>
                <c:pt idx="7881">
                  <c:v>410.07586700000002</c:v>
                </c:pt>
                <c:pt idx="7882">
                  <c:v>410.12472500000001</c:v>
                </c:pt>
                <c:pt idx="7883">
                  <c:v>410.17248499999999</c:v>
                </c:pt>
                <c:pt idx="7884">
                  <c:v>410.22222900000003</c:v>
                </c:pt>
                <c:pt idx="7885">
                  <c:v>410.27227800000003</c:v>
                </c:pt>
                <c:pt idx="7886">
                  <c:v>410.32369999999997</c:v>
                </c:pt>
                <c:pt idx="7887">
                  <c:v>410.37383999999997</c:v>
                </c:pt>
                <c:pt idx="7888">
                  <c:v>410.424194</c:v>
                </c:pt>
                <c:pt idx="7889">
                  <c:v>410.47525000000002</c:v>
                </c:pt>
                <c:pt idx="7890">
                  <c:v>410.52465799999999</c:v>
                </c:pt>
                <c:pt idx="7891">
                  <c:v>410.574341</c:v>
                </c:pt>
                <c:pt idx="7892">
                  <c:v>410.623535</c:v>
                </c:pt>
                <c:pt idx="7893">
                  <c:v>410.67279100000002</c:v>
                </c:pt>
                <c:pt idx="7894">
                  <c:v>410.72076399999997</c:v>
                </c:pt>
                <c:pt idx="7895">
                  <c:v>410.76892099999998</c:v>
                </c:pt>
                <c:pt idx="7896">
                  <c:v>410.81744400000002</c:v>
                </c:pt>
                <c:pt idx="7897">
                  <c:v>410.86724900000002</c:v>
                </c:pt>
                <c:pt idx="7898">
                  <c:v>410.91644300000002</c:v>
                </c:pt>
                <c:pt idx="7899">
                  <c:v>410.965576</c:v>
                </c:pt>
                <c:pt idx="7900">
                  <c:v>411.01290899999998</c:v>
                </c:pt>
                <c:pt idx="7901">
                  <c:v>411.06109600000002</c:v>
                </c:pt>
                <c:pt idx="7902">
                  <c:v>411.11029100000002</c:v>
                </c:pt>
                <c:pt idx="7903">
                  <c:v>411.15853900000002</c:v>
                </c:pt>
                <c:pt idx="7904">
                  <c:v>411.20843500000001</c:v>
                </c:pt>
                <c:pt idx="7905">
                  <c:v>411.259186</c:v>
                </c:pt>
                <c:pt idx="7906">
                  <c:v>411.31158399999998</c:v>
                </c:pt>
                <c:pt idx="7907">
                  <c:v>411.36346400000002</c:v>
                </c:pt>
                <c:pt idx="7908">
                  <c:v>411.41674799999998</c:v>
                </c:pt>
                <c:pt idx="7909">
                  <c:v>411.46984900000001</c:v>
                </c:pt>
                <c:pt idx="7910">
                  <c:v>411.52316300000001</c:v>
                </c:pt>
                <c:pt idx="7911">
                  <c:v>411.57470699999999</c:v>
                </c:pt>
                <c:pt idx="7912">
                  <c:v>411.62423699999999</c:v>
                </c:pt>
                <c:pt idx="7913">
                  <c:v>411.67269900000002</c:v>
                </c:pt>
                <c:pt idx="7914">
                  <c:v>411.720123</c:v>
                </c:pt>
                <c:pt idx="7915">
                  <c:v>411.76458700000001</c:v>
                </c:pt>
                <c:pt idx="7916">
                  <c:v>411.807007</c:v>
                </c:pt>
                <c:pt idx="7917">
                  <c:v>411.84686299999998</c:v>
                </c:pt>
                <c:pt idx="7918">
                  <c:v>411.88736</c:v>
                </c:pt>
                <c:pt idx="7919">
                  <c:v>411.92993200000001</c:v>
                </c:pt>
                <c:pt idx="7920">
                  <c:v>411.97125199999999</c:v>
                </c:pt>
                <c:pt idx="7921">
                  <c:v>412.016052</c:v>
                </c:pt>
                <c:pt idx="7922">
                  <c:v>412.06317100000001</c:v>
                </c:pt>
                <c:pt idx="7923">
                  <c:v>412.11376899999999</c:v>
                </c:pt>
                <c:pt idx="7924">
                  <c:v>412.16665699999999</c:v>
                </c:pt>
                <c:pt idx="7925">
                  <c:v>412.22109999999998</c:v>
                </c:pt>
                <c:pt idx="7926">
                  <c:v>412.275238</c:v>
                </c:pt>
                <c:pt idx="7927">
                  <c:v>412.33099399999998</c:v>
                </c:pt>
                <c:pt idx="7928">
                  <c:v>412.38458300000002</c:v>
                </c:pt>
                <c:pt idx="7929">
                  <c:v>412.43713400000001</c:v>
                </c:pt>
                <c:pt idx="7930">
                  <c:v>412.48971599999999</c:v>
                </c:pt>
                <c:pt idx="7931">
                  <c:v>412.53955100000002</c:v>
                </c:pt>
                <c:pt idx="7932">
                  <c:v>412.58856200000002</c:v>
                </c:pt>
                <c:pt idx="7933">
                  <c:v>412.63613900000001</c:v>
                </c:pt>
                <c:pt idx="7934">
                  <c:v>412.68221999999997</c:v>
                </c:pt>
                <c:pt idx="7935">
                  <c:v>412.72998100000001</c:v>
                </c:pt>
                <c:pt idx="7936">
                  <c:v>412.77652</c:v>
                </c:pt>
                <c:pt idx="7937">
                  <c:v>412.82183800000001</c:v>
                </c:pt>
                <c:pt idx="7938">
                  <c:v>412.86810300000002</c:v>
                </c:pt>
                <c:pt idx="7939">
                  <c:v>412.91439800000001</c:v>
                </c:pt>
                <c:pt idx="7940">
                  <c:v>412.96182299999998</c:v>
                </c:pt>
                <c:pt idx="7941">
                  <c:v>413.00897200000003</c:v>
                </c:pt>
                <c:pt idx="7942">
                  <c:v>413.05557299999998</c:v>
                </c:pt>
                <c:pt idx="7943">
                  <c:v>413.10247800000002</c:v>
                </c:pt>
                <c:pt idx="7944">
                  <c:v>413.15096999999997</c:v>
                </c:pt>
                <c:pt idx="7945">
                  <c:v>413.199524</c:v>
                </c:pt>
                <c:pt idx="7946">
                  <c:v>413.24877900000001</c:v>
                </c:pt>
                <c:pt idx="7947">
                  <c:v>413.29901100000001</c:v>
                </c:pt>
                <c:pt idx="7948">
                  <c:v>413.34845000000001</c:v>
                </c:pt>
                <c:pt idx="7949">
                  <c:v>413.39779700000003</c:v>
                </c:pt>
                <c:pt idx="7950">
                  <c:v>413.44726600000001</c:v>
                </c:pt>
                <c:pt idx="7951">
                  <c:v>413.49529999999999</c:v>
                </c:pt>
                <c:pt idx="7952">
                  <c:v>413.54443400000002</c:v>
                </c:pt>
                <c:pt idx="7953">
                  <c:v>413.59268200000002</c:v>
                </c:pt>
                <c:pt idx="7954">
                  <c:v>413.64044200000001</c:v>
                </c:pt>
                <c:pt idx="7955">
                  <c:v>413.69036899999998</c:v>
                </c:pt>
                <c:pt idx="7956">
                  <c:v>413.74111900000003</c:v>
                </c:pt>
                <c:pt idx="7957">
                  <c:v>413.793274</c:v>
                </c:pt>
                <c:pt idx="7958">
                  <c:v>413.84530599999999</c:v>
                </c:pt>
                <c:pt idx="7959">
                  <c:v>413.89599600000003</c:v>
                </c:pt>
                <c:pt idx="7960">
                  <c:v>413.94635</c:v>
                </c:pt>
                <c:pt idx="7961">
                  <c:v>413.99731500000001</c:v>
                </c:pt>
                <c:pt idx="7962">
                  <c:v>414.04629499999999</c:v>
                </c:pt>
                <c:pt idx="7963">
                  <c:v>414.09527600000001</c:v>
                </c:pt>
                <c:pt idx="7964">
                  <c:v>414.14288299999998</c:v>
                </c:pt>
                <c:pt idx="7965">
                  <c:v>414.18927000000002</c:v>
                </c:pt>
                <c:pt idx="7966">
                  <c:v>414.23593099999999</c:v>
                </c:pt>
                <c:pt idx="7967">
                  <c:v>414.283051</c:v>
                </c:pt>
                <c:pt idx="7968">
                  <c:v>414.33163500000001</c:v>
                </c:pt>
                <c:pt idx="7969">
                  <c:v>414.37890599999997</c:v>
                </c:pt>
                <c:pt idx="7970">
                  <c:v>414.42782599999998</c:v>
                </c:pt>
                <c:pt idx="7971">
                  <c:v>414.47650199999998</c:v>
                </c:pt>
                <c:pt idx="7972">
                  <c:v>414.52652</c:v>
                </c:pt>
                <c:pt idx="7973">
                  <c:v>414.57916299999999</c:v>
                </c:pt>
                <c:pt idx="7974">
                  <c:v>414.63226300000002</c:v>
                </c:pt>
                <c:pt idx="7975">
                  <c:v>414.68341099999998</c:v>
                </c:pt>
                <c:pt idx="7976">
                  <c:v>414.73593099999999</c:v>
                </c:pt>
                <c:pt idx="7977">
                  <c:v>414.78848299999999</c:v>
                </c:pt>
                <c:pt idx="7978">
                  <c:v>414.84326199999998</c:v>
                </c:pt>
                <c:pt idx="7979">
                  <c:v>414.89859000000001</c:v>
                </c:pt>
                <c:pt idx="7980">
                  <c:v>414.95077500000002</c:v>
                </c:pt>
                <c:pt idx="7981">
                  <c:v>415.00381499999997</c:v>
                </c:pt>
                <c:pt idx="7982">
                  <c:v>415.05526700000001</c:v>
                </c:pt>
                <c:pt idx="7983">
                  <c:v>415.10644500000001</c:v>
                </c:pt>
                <c:pt idx="7984">
                  <c:v>415.15518200000002</c:v>
                </c:pt>
                <c:pt idx="7985">
                  <c:v>415.20224000000002</c:v>
                </c:pt>
                <c:pt idx="7986">
                  <c:v>415.24902300000002</c:v>
                </c:pt>
                <c:pt idx="7987">
                  <c:v>415.29556300000002</c:v>
                </c:pt>
                <c:pt idx="7988">
                  <c:v>415.340149</c:v>
                </c:pt>
                <c:pt idx="7989">
                  <c:v>415.386078</c:v>
                </c:pt>
                <c:pt idx="7990">
                  <c:v>415.43341099999998</c:v>
                </c:pt>
                <c:pt idx="7991">
                  <c:v>415.48101800000001</c:v>
                </c:pt>
                <c:pt idx="7992">
                  <c:v>415.52557400000001</c:v>
                </c:pt>
                <c:pt idx="7993">
                  <c:v>415.57074</c:v>
                </c:pt>
                <c:pt idx="7994">
                  <c:v>415.61651599999999</c:v>
                </c:pt>
                <c:pt idx="7995">
                  <c:v>415.66284200000001</c:v>
                </c:pt>
                <c:pt idx="7996">
                  <c:v>415.70806900000002</c:v>
                </c:pt>
                <c:pt idx="7997">
                  <c:v>415.75204500000001</c:v>
                </c:pt>
                <c:pt idx="7998">
                  <c:v>415.79745500000001</c:v>
                </c:pt>
                <c:pt idx="7999">
                  <c:v>415.84335299999998</c:v>
                </c:pt>
                <c:pt idx="8000">
                  <c:v>415.88940400000001</c:v>
                </c:pt>
                <c:pt idx="8001">
                  <c:v>415.937836</c:v>
                </c:pt>
                <c:pt idx="8002">
                  <c:v>415.98657200000002</c:v>
                </c:pt>
                <c:pt idx="8003">
                  <c:v>416.03607199999999</c:v>
                </c:pt>
                <c:pt idx="8004">
                  <c:v>416.08624300000002</c:v>
                </c:pt>
                <c:pt idx="8005">
                  <c:v>416.136414</c:v>
                </c:pt>
                <c:pt idx="8006">
                  <c:v>416.19036899999998</c:v>
                </c:pt>
                <c:pt idx="8007">
                  <c:v>416.24423200000001</c:v>
                </c:pt>
                <c:pt idx="8008">
                  <c:v>416.29620399999999</c:v>
                </c:pt>
                <c:pt idx="8009">
                  <c:v>416.34643499999999</c:v>
                </c:pt>
                <c:pt idx="8010">
                  <c:v>416.39801</c:v>
                </c:pt>
                <c:pt idx="8011">
                  <c:v>416.448578</c:v>
                </c:pt>
                <c:pt idx="8012">
                  <c:v>416.49941999999999</c:v>
                </c:pt>
                <c:pt idx="8013">
                  <c:v>416.54818699999998</c:v>
                </c:pt>
                <c:pt idx="8014">
                  <c:v>416.596924</c:v>
                </c:pt>
                <c:pt idx="8015">
                  <c:v>416.64630099999999</c:v>
                </c:pt>
                <c:pt idx="8016">
                  <c:v>416.69317599999999</c:v>
                </c:pt>
                <c:pt idx="8017">
                  <c:v>416.74151599999999</c:v>
                </c:pt>
                <c:pt idx="8018">
                  <c:v>416.79019199999999</c:v>
                </c:pt>
                <c:pt idx="8019">
                  <c:v>416.83807400000001</c:v>
                </c:pt>
                <c:pt idx="8020">
                  <c:v>416.88613900000001</c:v>
                </c:pt>
                <c:pt idx="8021">
                  <c:v>416.93441799999999</c:v>
                </c:pt>
                <c:pt idx="8022">
                  <c:v>416.98364299999997</c:v>
                </c:pt>
                <c:pt idx="8023">
                  <c:v>417.03311200000002</c:v>
                </c:pt>
                <c:pt idx="8024">
                  <c:v>417.08080999999999</c:v>
                </c:pt>
                <c:pt idx="8025">
                  <c:v>417.12823500000002</c:v>
                </c:pt>
                <c:pt idx="8026">
                  <c:v>417.17413299999998</c:v>
                </c:pt>
                <c:pt idx="8027">
                  <c:v>417.22113000000002</c:v>
                </c:pt>
                <c:pt idx="8028">
                  <c:v>417.26806599999998</c:v>
                </c:pt>
                <c:pt idx="8029">
                  <c:v>417.31402600000001</c:v>
                </c:pt>
                <c:pt idx="8030">
                  <c:v>417.36157200000002</c:v>
                </c:pt>
                <c:pt idx="8031">
                  <c:v>417.41055299999999</c:v>
                </c:pt>
                <c:pt idx="8032">
                  <c:v>417.46124300000002</c:v>
                </c:pt>
                <c:pt idx="8033">
                  <c:v>417.51092499999999</c:v>
                </c:pt>
                <c:pt idx="8034">
                  <c:v>417.56268299999999</c:v>
                </c:pt>
                <c:pt idx="8035">
                  <c:v>417.614349</c:v>
                </c:pt>
                <c:pt idx="8036">
                  <c:v>417.66485599999999</c:v>
                </c:pt>
                <c:pt idx="8037">
                  <c:v>417.71524099999999</c:v>
                </c:pt>
                <c:pt idx="8038">
                  <c:v>417.76547199999999</c:v>
                </c:pt>
                <c:pt idx="8039">
                  <c:v>417.816711</c:v>
                </c:pt>
                <c:pt idx="8040">
                  <c:v>417.86737099999999</c:v>
                </c:pt>
                <c:pt idx="8041">
                  <c:v>417.91632099999998</c:v>
                </c:pt>
                <c:pt idx="8042">
                  <c:v>417.96551499999998</c:v>
                </c:pt>
                <c:pt idx="8043">
                  <c:v>418.01391599999999</c:v>
                </c:pt>
                <c:pt idx="8044">
                  <c:v>418.06427000000002</c:v>
                </c:pt>
                <c:pt idx="8045">
                  <c:v>418.11676</c:v>
                </c:pt>
                <c:pt idx="8046">
                  <c:v>418.167236</c:v>
                </c:pt>
                <c:pt idx="8047">
                  <c:v>418.21868899999998</c:v>
                </c:pt>
                <c:pt idx="8048">
                  <c:v>418.26992799999999</c:v>
                </c:pt>
                <c:pt idx="8049">
                  <c:v>418.32251000000002</c:v>
                </c:pt>
                <c:pt idx="8050">
                  <c:v>418.374664</c:v>
                </c:pt>
                <c:pt idx="8051">
                  <c:v>418.42382800000001</c:v>
                </c:pt>
                <c:pt idx="8052">
                  <c:v>418.47283900000002</c:v>
                </c:pt>
                <c:pt idx="8053">
                  <c:v>418.51947000000001</c:v>
                </c:pt>
                <c:pt idx="8054">
                  <c:v>418.56527699999998</c:v>
                </c:pt>
                <c:pt idx="8055">
                  <c:v>418.611176</c:v>
                </c:pt>
                <c:pt idx="8056">
                  <c:v>418.655914</c:v>
                </c:pt>
                <c:pt idx="8057">
                  <c:v>418.698914</c:v>
                </c:pt>
                <c:pt idx="8058">
                  <c:v>418.74176</c:v>
                </c:pt>
                <c:pt idx="8059">
                  <c:v>418.78427099999999</c:v>
                </c:pt>
                <c:pt idx="8060">
                  <c:v>418.826752</c:v>
                </c:pt>
                <c:pt idx="8061">
                  <c:v>418.87231500000001</c:v>
                </c:pt>
                <c:pt idx="8062">
                  <c:v>418.91854899999998</c:v>
                </c:pt>
                <c:pt idx="8063">
                  <c:v>418.964539</c:v>
                </c:pt>
                <c:pt idx="8064">
                  <c:v>419.01156600000002</c:v>
                </c:pt>
                <c:pt idx="8065">
                  <c:v>419.059662</c:v>
                </c:pt>
                <c:pt idx="8066">
                  <c:v>419.10919200000001</c:v>
                </c:pt>
                <c:pt idx="8067">
                  <c:v>419.15844700000002</c:v>
                </c:pt>
                <c:pt idx="8068">
                  <c:v>419.207764</c:v>
                </c:pt>
                <c:pt idx="8069">
                  <c:v>419.25796500000001</c:v>
                </c:pt>
                <c:pt idx="8070">
                  <c:v>419.30697600000002</c:v>
                </c:pt>
                <c:pt idx="8071">
                  <c:v>419.35674999999998</c:v>
                </c:pt>
                <c:pt idx="8072">
                  <c:v>419.40747099999999</c:v>
                </c:pt>
                <c:pt idx="8073">
                  <c:v>419.45831299999998</c:v>
                </c:pt>
                <c:pt idx="8074">
                  <c:v>419.50854500000003</c:v>
                </c:pt>
                <c:pt idx="8075">
                  <c:v>419.55841099999998</c:v>
                </c:pt>
                <c:pt idx="8076">
                  <c:v>419.60791</c:v>
                </c:pt>
                <c:pt idx="8077">
                  <c:v>419.65594499999997</c:v>
                </c:pt>
                <c:pt idx="8078">
                  <c:v>419.70571899999999</c:v>
                </c:pt>
                <c:pt idx="8079">
                  <c:v>419.75408900000002</c:v>
                </c:pt>
                <c:pt idx="8080">
                  <c:v>419.80011000000002</c:v>
                </c:pt>
                <c:pt idx="8081">
                  <c:v>419.84643499999999</c:v>
                </c:pt>
                <c:pt idx="8082">
                  <c:v>419.89288299999998</c:v>
                </c:pt>
                <c:pt idx="8083">
                  <c:v>419.94003300000003</c:v>
                </c:pt>
                <c:pt idx="8084">
                  <c:v>419.985748</c:v>
                </c:pt>
                <c:pt idx="8085">
                  <c:v>420.031677</c:v>
                </c:pt>
                <c:pt idx="8086">
                  <c:v>420.07959</c:v>
                </c:pt>
                <c:pt idx="8087">
                  <c:v>420.126892</c:v>
                </c:pt>
                <c:pt idx="8088">
                  <c:v>420.17596400000002</c:v>
                </c:pt>
                <c:pt idx="8089">
                  <c:v>420.22558600000002</c:v>
                </c:pt>
                <c:pt idx="8090">
                  <c:v>420.27606200000002</c:v>
                </c:pt>
                <c:pt idx="8091">
                  <c:v>420.32586700000002</c:v>
                </c:pt>
                <c:pt idx="8092">
                  <c:v>420.37539700000002</c:v>
                </c:pt>
                <c:pt idx="8093">
                  <c:v>420.42474399999998</c:v>
                </c:pt>
                <c:pt idx="8094">
                  <c:v>420.47503699999999</c:v>
                </c:pt>
                <c:pt idx="8095">
                  <c:v>420.52374300000002</c:v>
                </c:pt>
                <c:pt idx="8096">
                  <c:v>420.57147200000003</c:v>
                </c:pt>
                <c:pt idx="8097">
                  <c:v>420.61776700000001</c:v>
                </c:pt>
                <c:pt idx="8098">
                  <c:v>420.66616800000003</c:v>
                </c:pt>
                <c:pt idx="8099">
                  <c:v>420.71673600000003</c:v>
                </c:pt>
                <c:pt idx="8100">
                  <c:v>420.76556399999998</c:v>
                </c:pt>
                <c:pt idx="8101">
                  <c:v>420.81616200000002</c:v>
                </c:pt>
                <c:pt idx="8102">
                  <c:v>420.86749300000002</c:v>
                </c:pt>
                <c:pt idx="8103">
                  <c:v>420.91976899999997</c:v>
                </c:pt>
                <c:pt idx="8104">
                  <c:v>420.97128300000003</c:v>
                </c:pt>
                <c:pt idx="8105">
                  <c:v>421.02188100000001</c:v>
                </c:pt>
                <c:pt idx="8106">
                  <c:v>421.06997699999999</c:v>
                </c:pt>
                <c:pt idx="8107">
                  <c:v>421.11849999999998</c:v>
                </c:pt>
                <c:pt idx="8108">
                  <c:v>421.16421500000001</c:v>
                </c:pt>
                <c:pt idx="8109">
                  <c:v>421.20883199999997</c:v>
                </c:pt>
                <c:pt idx="8110">
                  <c:v>421.25341800000001</c:v>
                </c:pt>
                <c:pt idx="8111">
                  <c:v>421.29779100000002</c:v>
                </c:pt>
                <c:pt idx="8112">
                  <c:v>421.34234600000002</c:v>
                </c:pt>
                <c:pt idx="8113">
                  <c:v>421.38861100000003</c:v>
                </c:pt>
                <c:pt idx="8114">
                  <c:v>421.43487499999998</c:v>
                </c:pt>
                <c:pt idx="8115">
                  <c:v>421.48413099999999</c:v>
                </c:pt>
                <c:pt idx="8116">
                  <c:v>421.535706</c:v>
                </c:pt>
                <c:pt idx="8117">
                  <c:v>421.58505300000002</c:v>
                </c:pt>
                <c:pt idx="8118">
                  <c:v>421.636414</c:v>
                </c:pt>
                <c:pt idx="8119">
                  <c:v>421.68633999999997</c:v>
                </c:pt>
                <c:pt idx="8120">
                  <c:v>421.73541299999999</c:v>
                </c:pt>
                <c:pt idx="8121">
                  <c:v>421.78329500000001</c:v>
                </c:pt>
                <c:pt idx="8122">
                  <c:v>421.83017000000001</c:v>
                </c:pt>
                <c:pt idx="8123">
                  <c:v>421.87603799999999</c:v>
                </c:pt>
                <c:pt idx="8124">
                  <c:v>421.92294299999998</c:v>
                </c:pt>
                <c:pt idx="8125">
                  <c:v>421.968414</c:v>
                </c:pt>
                <c:pt idx="8126">
                  <c:v>422.01458700000001</c:v>
                </c:pt>
                <c:pt idx="8127">
                  <c:v>422.062927</c:v>
                </c:pt>
                <c:pt idx="8128">
                  <c:v>422.11148100000003</c:v>
                </c:pt>
                <c:pt idx="8129">
                  <c:v>422.16021699999999</c:v>
                </c:pt>
                <c:pt idx="8130">
                  <c:v>422.20916799999998</c:v>
                </c:pt>
                <c:pt idx="8131">
                  <c:v>422.25717200000003</c:v>
                </c:pt>
                <c:pt idx="8132">
                  <c:v>422.30728199999999</c:v>
                </c:pt>
                <c:pt idx="8133">
                  <c:v>422.35507200000001</c:v>
                </c:pt>
                <c:pt idx="8134">
                  <c:v>422.40121499999998</c:v>
                </c:pt>
                <c:pt idx="8135">
                  <c:v>422.44799799999998</c:v>
                </c:pt>
                <c:pt idx="8136">
                  <c:v>422.49447600000002</c:v>
                </c:pt>
                <c:pt idx="8137">
                  <c:v>422.54126000000002</c:v>
                </c:pt>
                <c:pt idx="8138">
                  <c:v>422.58843999999999</c:v>
                </c:pt>
                <c:pt idx="8139">
                  <c:v>422.635986</c:v>
                </c:pt>
                <c:pt idx="8140">
                  <c:v>422.68402099999997</c:v>
                </c:pt>
                <c:pt idx="8141">
                  <c:v>422.73321499999997</c:v>
                </c:pt>
                <c:pt idx="8142">
                  <c:v>422.78100599999999</c:v>
                </c:pt>
                <c:pt idx="8143">
                  <c:v>422.830017</c:v>
                </c:pt>
                <c:pt idx="8144">
                  <c:v>422.88028000000003</c:v>
                </c:pt>
                <c:pt idx="8145">
                  <c:v>422.92935199999999</c:v>
                </c:pt>
                <c:pt idx="8146">
                  <c:v>422.97885100000002</c:v>
                </c:pt>
                <c:pt idx="8147">
                  <c:v>423.02920499999999</c:v>
                </c:pt>
                <c:pt idx="8148">
                  <c:v>423.07891799999999</c:v>
                </c:pt>
                <c:pt idx="8149">
                  <c:v>423.13061499999998</c:v>
                </c:pt>
                <c:pt idx="8150">
                  <c:v>423.18267800000001</c:v>
                </c:pt>
                <c:pt idx="8151">
                  <c:v>423.23284899999999</c:v>
                </c:pt>
                <c:pt idx="8152">
                  <c:v>423.28329500000001</c:v>
                </c:pt>
                <c:pt idx="8153">
                  <c:v>423.33325200000002</c:v>
                </c:pt>
                <c:pt idx="8154">
                  <c:v>423.38348400000001</c:v>
                </c:pt>
                <c:pt idx="8155">
                  <c:v>423.43301400000001</c:v>
                </c:pt>
                <c:pt idx="8156">
                  <c:v>423.48065200000002</c:v>
                </c:pt>
                <c:pt idx="8157">
                  <c:v>423.527649</c:v>
                </c:pt>
                <c:pt idx="8158">
                  <c:v>423.57553100000001</c:v>
                </c:pt>
                <c:pt idx="8159">
                  <c:v>423.62249800000001</c:v>
                </c:pt>
                <c:pt idx="8160">
                  <c:v>423.67034899999999</c:v>
                </c:pt>
                <c:pt idx="8161">
                  <c:v>423.71856700000001</c:v>
                </c:pt>
                <c:pt idx="8162">
                  <c:v>423.765198</c:v>
                </c:pt>
                <c:pt idx="8163">
                  <c:v>423.811127</c:v>
                </c:pt>
                <c:pt idx="8164">
                  <c:v>423.85659800000002</c:v>
                </c:pt>
                <c:pt idx="8165">
                  <c:v>423.90249599999999</c:v>
                </c:pt>
                <c:pt idx="8166">
                  <c:v>423.94662499999998</c:v>
                </c:pt>
                <c:pt idx="8167">
                  <c:v>423.99063100000001</c:v>
                </c:pt>
                <c:pt idx="8168">
                  <c:v>424.03363000000002</c:v>
                </c:pt>
                <c:pt idx="8169">
                  <c:v>424.07879600000001</c:v>
                </c:pt>
                <c:pt idx="8170">
                  <c:v>424.12762500000002</c:v>
                </c:pt>
                <c:pt idx="8171">
                  <c:v>424.178223</c:v>
                </c:pt>
                <c:pt idx="8172">
                  <c:v>424.22857699999997</c:v>
                </c:pt>
                <c:pt idx="8173">
                  <c:v>424.28131100000002</c:v>
                </c:pt>
                <c:pt idx="8174">
                  <c:v>424.33486900000003</c:v>
                </c:pt>
                <c:pt idx="8175">
                  <c:v>424.39056399999998</c:v>
                </c:pt>
                <c:pt idx="8176">
                  <c:v>424.44610599999999</c:v>
                </c:pt>
                <c:pt idx="8177">
                  <c:v>424.49835200000001</c:v>
                </c:pt>
                <c:pt idx="8178">
                  <c:v>424.55062900000001</c:v>
                </c:pt>
                <c:pt idx="8179">
                  <c:v>424.59954800000003</c:v>
                </c:pt>
                <c:pt idx="8180">
                  <c:v>424.64703400000002</c:v>
                </c:pt>
                <c:pt idx="8181">
                  <c:v>424.69473299999999</c:v>
                </c:pt>
                <c:pt idx="8182">
                  <c:v>424.74032599999998</c:v>
                </c:pt>
                <c:pt idx="8183">
                  <c:v>424.78564399999999</c:v>
                </c:pt>
                <c:pt idx="8184">
                  <c:v>424.830963</c:v>
                </c:pt>
                <c:pt idx="8185">
                  <c:v>424.87524400000001</c:v>
                </c:pt>
                <c:pt idx="8186">
                  <c:v>424.92303500000003</c:v>
                </c:pt>
                <c:pt idx="8187">
                  <c:v>424.97198500000002</c:v>
                </c:pt>
                <c:pt idx="8188">
                  <c:v>425.02020299999998</c:v>
                </c:pt>
                <c:pt idx="8189">
                  <c:v>425.06781000000001</c:v>
                </c:pt>
                <c:pt idx="8190">
                  <c:v>425.11654700000003</c:v>
                </c:pt>
                <c:pt idx="8191">
                  <c:v>425.165344</c:v>
                </c:pt>
                <c:pt idx="8192">
                  <c:v>425.21493500000003</c:v>
                </c:pt>
                <c:pt idx="8193">
                  <c:v>425.26260400000001</c:v>
                </c:pt>
                <c:pt idx="8194">
                  <c:v>425.30963100000002</c:v>
                </c:pt>
                <c:pt idx="8195">
                  <c:v>425.35723899999999</c:v>
                </c:pt>
                <c:pt idx="8196">
                  <c:v>425.40347300000002</c:v>
                </c:pt>
                <c:pt idx="8197">
                  <c:v>425.44940200000002</c:v>
                </c:pt>
                <c:pt idx="8198">
                  <c:v>425.49658199999999</c:v>
                </c:pt>
                <c:pt idx="8199">
                  <c:v>425.54321299999998</c:v>
                </c:pt>
                <c:pt idx="8200">
                  <c:v>425.59042399999998</c:v>
                </c:pt>
                <c:pt idx="8201">
                  <c:v>425.63827500000002</c:v>
                </c:pt>
                <c:pt idx="8202">
                  <c:v>425.68585200000001</c:v>
                </c:pt>
                <c:pt idx="8203">
                  <c:v>425.73687699999999</c:v>
                </c:pt>
                <c:pt idx="8204">
                  <c:v>425.788025</c:v>
                </c:pt>
                <c:pt idx="8205">
                  <c:v>425.83828699999998</c:v>
                </c:pt>
                <c:pt idx="8206">
                  <c:v>425.88665800000001</c:v>
                </c:pt>
                <c:pt idx="8207">
                  <c:v>425.936035</c:v>
                </c:pt>
                <c:pt idx="8208">
                  <c:v>425.984802</c:v>
                </c:pt>
                <c:pt idx="8209">
                  <c:v>426.03427099999999</c:v>
                </c:pt>
                <c:pt idx="8210">
                  <c:v>426.08187900000001</c:v>
                </c:pt>
                <c:pt idx="8211">
                  <c:v>426.12930299999999</c:v>
                </c:pt>
                <c:pt idx="8212">
                  <c:v>426.17748999999998</c:v>
                </c:pt>
                <c:pt idx="8213">
                  <c:v>426.22378500000002</c:v>
                </c:pt>
                <c:pt idx="8214">
                  <c:v>426.271728</c:v>
                </c:pt>
                <c:pt idx="8215">
                  <c:v>426.31942800000002</c:v>
                </c:pt>
                <c:pt idx="8216">
                  <c:v>426.36556999999999</c:v>
                </c:pt>
                <c:pt idx="8217">
                  <c:v>426.41156000000001</c:v>
                </c:pt>
                <c:pt idx="8218">
                  <c:v>426.45703099999997</c:v>
                </c:pt>
                <c:pt idx="8219">
                  <c:v>426.50302099999999</c:v>
                </c:pt>
                <c:pt idx="8220">
                  <c:v>426.548676</c:v>
                </c:pt>
                <c:pt idx="8221">
                  <c:v>426.59316999999999</c:v>
                </c:pt>
                <c:pt idx="8222">
                  <c:v>426.63803100000001</c:v>
                </c:pt>
                <c:pt idx="8223">
                  <c:v>426.68246499999998</c:v>
                </c:pt>
                <c:pt idx="8224">
                  <c:v>426.72811899999999</c:v>
                </c:pt>
                <c:pt idx="8225">
                  <c:v>426.77630599999998</c:v>
                </c:pt>
                <c:pt idx="8226">
                  <c:v>426.823578</c:v>
                </c:pt>
                <c:pt idx="8227">
                  <c:v>426.87231500000001</c:v>
                </c:pt>
                <c:pt idx="8228">
                  <c:v>426.92108200000001</c:v>
                </c:pt>
                <c:pt idx="8229">
                  <c:v>426.971497</c:v>
                </c:pt>
                <c:pt idx="8230">
                  <c:v>427.022064</c:v>
                </c:pt>
                <c:pt idx="8231">
                  <c:v>427.07183800000001</c:v>
                </c:pt>
                <c:pt idx="8232">
                  <c:v>427.12274200000002</c:v>
                </c:pt>
                <c:pt idx="8233">
                  <c:v>427.17251599999997</c:v>
                </c:pt>
                <c:pt idx="8234">
                  <c:v>427.22274800000002</c:v>
                </c:pt>
                <c:pt idx="8235">
                  <c:v>427.27261399999998</c:v>
                </c:pt>
                <c:pt idx="8236">
                  <c:v>427.32324199999999</c:v>
                </c:pt>
                <c:pt idx="8237">
                  <c:v>427.37280299999998</c:v>
                </c:pt>
                <c:pt idx="8238">
                  <c:v>427.421967</c:v>
                </c:pt>
                <c:pt idx="8239">
                  <c:v>427.47088600000001</c:v>
                </c:pt>
                <c:pt idx="8240">
                  <c:v>427.51806599999998</c:v>
                </c:pt>
                <c:pt idx="8241">
                  <c:v>427.56518499999999</c:v>
                </c:pt>
                <c:pt idx="8242">
                  <c:v>427.612122</c:v>
                </c:pt>
                <c:pt idx="8243">
                  <c:v>427.65606700000001</c:v>
                </c:pt>
                <c:pt idx="8244">
                  <c:v>427.70004299999999</c:v>
                </c:pt>
                <c:pt idx="8245">
                  <c:v>427.743897</c:v>
                </c:pt>
                <c:pt idx="8246">
                  <c:v>427.78857399999998</c:v>
                </c:pt>
                <c:pt idx="8247">
                  <c:v>427.83358800000002</c:v>
                </c:pt>
                <c:pt idx="8248">
                  <c:v>427.87896699999999</c:v>
                </c:pt>
                <c:pt idx="8249">
                  <c:v>427.92596400000002</c:v>
                </c:pt>
                <c:pt idx="8250">
                  <c:v>427.97232100000002</c:v>
                </c:pt>
                <c:pt idx="8251">
                  <c:v>428.01992799999999</c:v>
                </c:pt>
                <c:pt idx="8252">
                  <c:v>428.06918300000001</c:v>
                </c:pt>
                <c:pt idx="8253">
                  <c:v>428.11840799999999</c:v>
                </c:pt>
                <c:pt idx="8254">
                  <c:v>428.16626000000002</c:v>
                </c:pt>
                <c:pt idx="8255">
                  <c:v>428.21444700000001</c:v>
                </c:pt>
                <c:pt idx="8256">
                  <c:v>428.26357999999999</c:v>
                </c:pt>
                <c:pt idx="8257">
                  <c:v>428.31210299999998</c:v>
                </c:pt>
                <c:pt idx="8258">
                  <c:v>428.36346400000002</c:v>
                </c:pt>
                <c:pt idx="8259">
                  <c:v>428.41488600000002</c:v>
                </c:pt>
                <c:pt idx="8260">
                  <c:v>428.465485</c:v>
                </c:pt>
                <c:pt idx="8261">
                  <c:v>428.51757800000001</c:v>
                </c:pt>
                <c:pt idx="8262">
                  <c:v>428.56982399999998</c:v>
                </c:pt>
                <c:pt idx="8263">
                  <c:v>428.62329099999999</c:v>
                </c:pt>
                <c:pt idx="8264">
                  <c:v>428.67486600000001</c:v>
                </c:pt>
                <c:pt idx="8265">
                  <c:v>428.72534200000001</c:v>
                </c:pt>
                <c:pt idx="8266">
                  <c:v>428.77581800000002</c:v>
                </c:pt>
                <c:pt idx="8267">
                  <c:v>428.82421900000003</c:v>
                </c:pt>
                <c:pt idx="8268">
                  <c:v>428.87246699999997</c:v>
                </c:pt>
                <c:pt idx="8269">
                  <c:v>428.91961700000002</c:v>
                </c:pt>
                <c:pt idx="8270">
                  <c:v>428.96646099999998</c:v>
                </c:pt>
                <c:pt idx="8271">
                  <c:v>429.01229899999998</c:v>
                </c:pt>
                <c:pt idx="8272">
                  <c:v>429.05825800000002</c:v>
                </c:pt>
                <c:pt idx="8273">
                  <c:v>429.10479700000002</c:v>
                </c:pt>
                <c:pt idx="8274">
                  <c:v>429.15020800000002</c:v>
                </c:pt>
                <c:pt idx="8275">
                  <c:v>429.19693000000001</c:v>
                </c:pt>
                <c:pt idx="8276">
                  <c:v>429.24408</c:v>
                </c:pt>
                <c:pt idx="8277">
                  <c:v>429.28997800000002</c:v>
                </c:pt>
                <c:pt idx="8278">
                  <c:v>429.33612099999999</c:v>
                </c:pt>
                <c:pt idx="8279">
                  <c:v>429.38226300000002</c:v>
                </c:pt>
                <c:pt idx="8280">
                  <c:v>429.42913800000002</c:v>
                </c:pt>
                <c:pt idx="8281">
                  <c:v>429.47534200000001</c:v>
                </c:pt>
                <c:pt idx="8282">
                  <c:v>429.52252199999998</c:v>
                </c:pt>
                <c:pt idx="8283">
                  <c:v>429.57128899999998</c:v>
                </c:pt>
                <c:pt idx="8284">
                  <c:v>429.62027</c:v>
                </c:pt>
                <c:pt idx="8285">
                  <c:v>429.67156999999997</c:v>
                </c:pt>
                <c:pt idx="8286">
                  <c:v>429.723389</c:v>
                </c:pt>
                <c:pt idx="8287">
                  <c:v>429.77578699999998</c:v>
                </c:pt>
                <c:pt idx="8288">
                  <c:v>429.82650799999999</c:v>
                </c:pt>
                <c:pt idx="8289">
                  <c:v>429.876801</c:v>
                </c:pt>
                <c:pt idx="8290">
                  <c:v>429.92700200000002</c:v>
                </c:pt>
                <c:pt idx="8291">
                  <c:v>429.97711199999998</c:v>
                </c:pt>
                <c:pt idx="8292">
                  <c:v>430.024902</c:v>
                </c:pt>
                <c:pt idx="8293">
                  <c:v>430.07153299999999</c:v>
                </c:pt>
                <c:pt idx="8294">
                  <c:v>430.11627199999998</c:v>
                </c:pt>
                <c:pt idx="8295">
                  <c:v>430.16128500000002</c:v>
                </c:pt>
                <c:pt idx="8296">
                  <c:v>430.206299</c:v>
                </c:pt>
                <c:pt idx="8297">
                  <c:v>430.248535</c:v>
                </c:pt>
                <c:pt idx="8298">
                  <c:v>430.29205300000001</c:v>
                </c:pt>
                <c:pt idx="8299">
                  <c:v>430.33587699999998</c:v>
                </c:pt>
                <c:pt idx="8300">
                  <c:v>430.38070699999997</c:v>
                </c:pt>
                <c:pt idx="8301">
                  <c:v>430.42568999999997</c:v>
                </c:pt>
                <c:pt idx="8302">
                  <c:v>430.47125199999999</c:v>
                </c:pt>
                <c:pt idx="8303">
                  <c:v>430.51644900000002</c:v>
                </c:pt>
                <c:pt idx="8304">
                  <c:v>430.56329299999999</c:v>
                </c:pt>
                <c:pt idx="8305">
                  <c:v>430.60986300000002</c:v>
                </c:pt>
                <c:pt idx="8306">
                  <c:v>430.65777600000001</c:v>
                </c:pt>
                <c:pt idx="8307">
                  <c:v>430.707855</c:v>
                </c:pt>
                <c:pt idx="8308">
                  <c:v>430.75692800000002</c:v>
                </c:pt>
                <c:pt idx="8309">
                  <c:v>430.80590799999999</c:v>
                </c:pt>
                <c:pt idx="8310">
                  <c:v>430.854401</c:v>
                </c:pt>
                <c:pt idx="8311">
                  <c:v>430.90106200000002</c:v>
                </c:pt>
                <c:pt idx="8312">
                  <c:v>430.94979899999998</c:v>
                </c:pt>
                <c:pt idx="8313">
                  <c:v>430.99731500000001</c:v>
                </c:pt>
                <c:pt idx="8314">
                  <c:v>431.04363999999998</c:v>
                </c:pt>
                <c:pt idx="8315">
                  <c:v>431.09170499999999</c:v>
                </c:pt>
                <c:pt idx="8316">
                  <c:v>431.14031999999997</c:v>
                </c:pt>
                <c:pt idx="8317">
                  <c:v>431.19061299999998</c:v>
                </c:pt>
                <c:pt idx="8318">
                  <c:v>431.24203499999999</c:v>
                </c:pt>
                <c:pt idx="8319">
                  <c:v>431.29302999999999</c:v>
                </c:pt>
                <c:pt idx="8320">
                  <c:v>431.34433000000001</c:v>
                </c:pt>
                <c:pt idx="8321">
                  <c:v>431.39657599999998</c:v>
                </c:pt>
                <c:pt idx="8322">
                  <c:v>431.44628899999998</c:v>
                </c:pt>
                <c:pt idx="8323">
                  <c:v>431.49520899999999</c:v>
                </c:pt>
                <c:pt idx="8324">
                  <c:v>431.54458599999998</c:v>
                </c:pt>
                <c:pt idx="8325">
                  <c:v>431.59017899999998</c:v>
                </c:pt>
                <c:pt idx="8326">
                  <c:v>431.63467400000002</c:v>
                </c:pt>
                <c:pt idx="8327">
                  <c:v>431.67944299999999</c:v>
                </c:pt>
                <c:pt idx="8328">
                  <c:v>431.72369400000002</c:v>
                </c:pt>
                <c:pt idx="8329">
                  <c:v>431.77166799999998</c:v>
                </c:pt>
                <c:pt idx="8330">
                  <c:v>431.81982399999998</c:v>
                </c:pt>
                <c:pt idx="8331">
                  <c:v>431.86801100000002</c:v>
                </c:pt>
                <c:pt idx="8332">
                  <c:v>431.91909800000002</c:v>
                </c:pt>
                <c:pt idx="8333">
                  <c:v>431.96991000000003</c:v>
                </c:pt>
                <c:pt idx="8334">
                  <c:v>432.02166799999998</c:v>
                </c:pt>
                <c:pt idx="8335">
                  <c:v>432.07318099999998</c:v>
                </c:pt>
                <c:pt idx="8336">
                  <c:v>432.12313799999998</c:v>
                </c:pt>
                <c:pt idx="8337">
                  <c:v>432.17260700000003</c:v>
                </c:pt>
                <c:pt idx="8338">
                  <c:v>432.22271699999999</c:v>
                </c:pt>
                <c:pt idx="8339">
                  <c:v>432.27056900000002</c:v>
                </c:pt>
                <c:pt idx="8340">
                  <c:v>432.31948899999998</c:v>
                </c:pt>
                <c:pt idx="8341">
                  <c:v>432.368561</c:v>
                </c:pt>
                <c:pt idx="8342">
                  <c:v>432.41650399999997</c:v>
                </c:pt>
                <c:pt idx="8343">
                  <c:v>432.46469100000002</c:v>
                </c:pt>
                <c:pt idx="8344">
                  <c:v>432.51238999999998</c:v>
                </c:pt>
                <c:pt idx="8345">
                  <c:v>432.56161500000002</c:v>
                </c:pt>
                <c:pt idx="8346">
                  <c:v>432.609283</c:v>
                </c:pt>
                <c:pt idx="8347">
                  <c:v>432.655823</c:v>
                </c:pt>
                <c:pt idx="8348">
                  <c:v>432.70074499999998</c:v>
                </c:pt>
                <c:pt idx="8349">
                  <c:v>432.74688700000002</c:v>
                </c:pt>
                <c:pt idx="8350">
                  <c:v>432.79376200000002</c:v>
                </c:pt>
                <c:pt idx="8351">
                  <c:v>432.84017899999998</c:v>
                </c:pt>
                <c:pt idx="8352">
                  <c:v>432.88388099999997</c:v>
                </c:pt>
                <c:pt idx="8353">
                  <c:v>432.93008400000002</c:v>
                </c:pt>
                <c:pt idx="8354">
                  <c:v>432.978272</c:v>
                </c:pt>
                <c:pt idx="8355">
                  <c:v>433.02832000000001</c:v>
                </c:pt>
                <c:pt idx="8356">
                  <c:v>433.07788099999999</c:v>
                </c:pt>
                <c:pt idx="8357">
                  <c:v>433.12841800000001</c:v>
                </c:pt>
                <c:pt idx="8358">
                  <c:v>433.180115</c:v>
                </c:pt>
                <c:pt idx="8359">
                  <c:v>433.23150600000002</c:v>
                </c:pt>
                <c:pt idx="8360">
                  <c:v>433.28198200000003</c:v>
                </c:pt>
                <c:pt idx="8361">
                  <c:v>433.33145100000002</c:v>
                </c:pt>
                <c:pt idx="8362">
                  <c:v>433.381439</c:v>
                </c:pt>
                <c:pt idx="8363">
                  <c:v>433.42877199999998</c:v>
                </c:pt>
                <c:pt idx="8364">
                  <c:v>433.47430400000002</c:v>
                </c:pt>
                <c:pt idx="8365">
                  <c:v>433.51821899999999</c:v>
                </c:pt>
                <c:pt idx="8366">
                  <c:v>433.56274400000001</c:v>
                </c:pt>
                <c:pt idx="8367">
                  <c:v>433.60830700000002</c:v>
                </c:pt>
                <c:pt idx="8368">
                  <c:v>433.65390000000002</c:v>
                </c:pt>
                <c:pt idx="8369">
                  <c:v>433.69781499999999</c:v>
                </c:pt>
                <c:pt idx="8370">
                  <c:v>433.74496499999998</c:v>
                </c:pt>
                <c:pt idx="8371">
                  <c:v>433.794128</c:v>
                </c:pt>
                <c:pt idx="8372">
                  <c:v>433.84552000000002</c:v>
                </c:pt>
                <c:pt idx="8373">
                  <c:v>433.89764400000001</c:v>
                </c:pt>
                <c:pt idx="8374">
                  <c:v>433.94946299999998</c:v>
                </c:pt>
                <c:pt idx="8375">
                  <c:v>434.00250199999999</c:v>
                </c:pt>
                <c:pt idx="8376">
                  <c:v>434.05395499999997</c:v>
                </c:pt>
                <c:pt idx="8377">
                  <c:v>434.10504100000003</c:v>
                </c:pt>
                <c:pt idx="8378">
                  <c:v>434.15606700000001</c:v>
                </c:pt>
                <c:pt idx="8379">
                  <c:v>434.20526100000001</c:v>
                </c:pt>
                <c:pt idx="8380">
                  <c:v>434.25390599999997</c:v>
                </c:pt>
                <c:pt idx="8381">
                  <c:v>434.30209400000001</c:v>
                </c:pt>
                <c:pt idx="8382">
                  <c:v>434.348816</c:v>
                </c:pt>
                <c:pt idx="8383">
                  <c:v>434.39810199999999</c:v>
                </c:pt>
                <c:pt idx="8384">
                  <c:v>434.44775399999997</c:v>
                </c:pt>
                <c:pt idx="8385">
                  <c:v>434.49697900000001</c:v>
                </c:pt>
                <c:pt idx="8386">
                  <c:v>434.545075</c:v>
                </c:pt>
                <c:pt idx="8387">
                  <c:v>434.59405500000003</c:v>
                </c:pt>
                <c:pt idx="8388">
                  <c:v>434.64233400000001</c:v>
                </c:pt>
                <c:pt idx="8389">
                  <c:v>434.69125400000001</c:v>
                </c:pt>
                <c:pt idx="8390">
                  <c:v>434.737549</c:v>
                </c:pt>
                <c:pt idx="8391">
                  <c:v>434.78256199999998</c:v>
                </c:pt>
                <c:pt idx="8392">
                  <c:v>434.82843000000003</c:v>
                </c:pt>
                <c:pt idx="8393">
                  <c:v>434.871735</c:v>
                </c:pt>
                <c:pt idx="8394">
                  <c:v>434.91537499999998</c:v>
                </c:pt>
                <c:pt idx="8395">
                  <c:v>434.95791600000001</c:v>
                </c:pt>
                <c:pt idx="8396">
                  <c:v>434.99911500000002</c:v>
                </c:pt>
                <c:pt idx="8397">
                  <c:v>435.04135100000002</c:v>
                </c:pt>
                <c:pt idx="8398">
                  <c:v>435.084656</c:v>
                </c:pt>
                <c:pt idx="8399">
                  <c:v>435.12762500000002</c:v>
                </c:pt>
                <c:pt idx="8400">
                  <c:v>435.175049</c:v>
                </c:pt>
                <c:pt idx="8401">
                  <c:v>435.223389</c:v>
                </c:pt>
                <c:pt idx="8402">
                  <c:v>435.27401700000001</c:v>
                </c:pt>
                <c:pt idx="8403">
                  <c:v>435.325378</c:v>
                </c:pt>
                <c:pt idx="8404">
                  <c:v>435.378174</c:v>
                </c:pt>
                <c:pt idx="8405">
                  <c:v>435.431152</c:v>
                </c:pt>
                <c:pt idx="8406">
                  <c:v>435.48577899999998</c:v>
                </c:pt>
                <c:pt idx="8407">
                  <c:v>435.538971</c:v>
                </c:pt>
                <c:pt idx="8408">
                  <c:v>435.591858</c:v>
                </c:pt>
                <c:pt idx="8409">
                  <c:v>435.64544699999999</c:v>
                </c:pt>
                <c:pt idx="8410">
                  <c:v>435.69638099999997</c:v>
                </c:pt>
                <c:pt idx="8411">
                  <c:v>435.74749800000001</c:v>
                </c:pt>
                <c:pt idx="8412">
                  <c:v>435.79702800000001</c:v>
                </c:pt>
                <c:pt idx="8413">
                  <c:v>435.84457400000002</c:v>
                </c:pt>
                <c:pt idx="8414">
                  <c:v>435.89215100000001</c:v>
                </c:pt>
                <c:pt idx="8415">
                  <c:v>435.94018499999999</c:v>
                </c:pt>
                <c:pt idx="8416">
                  <c:v>435.98941000000002</c:v>
                </c:pt>
                <c:pt idx="8417">
                  <c:v>436.03872699999999</c:v>
                </c:pt>
                <c:pt idx="8418">
                  <c:v>436.08749399999999</c:v>
                </c:pt>
                <c:pt idx="8419">
                  <c:v>436.13738999999998</c:v>
                </c:pt>
                <c:pt idx="8420">
                  <c:v>436.18579099999999</c:v>
                </c:pt>
                <c:pt idx="8421">
                  <c:v>436.23455799999999</c:v>
                </c:pt>
                <c:pt idx="8422">
                  <c:v>436.28326399999997</c:v>
                </c:pt>
                <c:pt idx="8423">
                  <c:v>436.32876599999997</c:v>
                </c:pt>
                <c:pt idx="8424">
                  <c:v>436.375</c:v>
                </c:pt>
                <c:pt idx="8425">
                  <c:v>436.42031900000001</c:v>
                </c:pt>
                <c:pt idx="8426">
                  <c:v>436.46588100000002</c:v>
                </c:pt>
                <c:pt idx="8427">
                  <c:v>436.51156600000002</c:v>
                </c:pt>
                <c:pt idx="8428">
                  <c:v>436.55551100000002</c:v>
                </c:pt>
                <c:pt idx="8429">
                  <c:v>436.60107399999998</c:v>
                </c:pt>
                <c:pt idx="8430">
                  <c:v>436.64642300000003</c:v>
                </c:pt>
                <c:pt idx="8431">
                  <c:v>436.69229100000001</c:v>
                </c:pt>
                <c:pt idx="8432">
                  <c:v>436.74078400000002</c:v>
                </c:pt>
                <c:pt idx="8433">
                  <c:v>436.79037499999998</c:v>
                </c:pt>
                <c:pt idx="8434">
                  <c:v>436.83975199999998</c:v>
                </c:pt>
                <c:pt idx="8435">
                  <c:v>436.89086900000001</c:v>
                </c:pt>
                <c:pt idx="8436">
                  <c:v>436.94262700000002</c:v>
                </c:pt>
                <c:pt idx="8437">
                  <c:v>436.99359099999998</c:v>
                </c:pt>
                <c:pt idx="8438">
                  <c:v>437.04800399999999</c:v>
                </c:pt>
                <c:pt idx="8439">
                  <c:v>437.10043300000001</c:v>
                </c:pt>
                <c:pt idx="8440">
                  <c:v>437.15167200000002</c:v>
                </c:pt>
                <c:pt idx="8441">
                  <c:v>437.20400999999998</c:v>
                </c:pt>
                <c:pt idx="8442">
                  <c:v>437.25592</c:v>
                </c:pt>
                <c:pt idx="8443">
                  <c:v>437.30877700000002</c:v>
                </c:pt>
                <c:pt idx="8444">
                  <c:v>437.35845899999998</c:v>
                </c:pt>
                <c:pt idx="8445">
                  <c:v>437.40618899999998</c:v>
                </c:pt>
                <c:pt idx="8446">
                  <c:v>437.45352200000002</c:v>
                </c:pt>
                <c:pt idx="8447">
                  <c:v>437.49847399999999</c:v>
                </c:pt>
                <c:pt idx="8448">
                  <c:v>437.54248100000001</c:v>
                </c:pt>
                <c:pt idx="8449">
                  <c:v>437.58734099999998</c:v>
                </c:pt>
                <c:pt idx="8450">
                  <c:v>437.63198899999998</c:v>
                </c:pt>
                <c:pt idx="8451">
                  <c:v>437.67611699999998</c:v>
                </c:pt>
                <c:pt idx="8452">
                  <c:v>437.72061200000002</c:v>
                </c:pt>
                <c:pt idx="8453">
                  <c:v>437.76580799999999</c:v>
                </c:pt>
                <c:pt idx="8454">
                  <c:v>437.81039399999997</c:v>
                </c:pt>
                <c:pt idx="8455">
                  <c:v>437.857575</c:v>
                </c:pt>
                <c:pt idx="8456">
                  <c:v>437.90396099999998</c:v>
                </c:pt>
                <c:pt idx="8457">
                  <c:v>437.94961599999999</c:v>
                </c:pt>
                <c:pt idx="8458">
                  <c:v>437.99664300000001</c:v>
                </c:pt>
                <c:pt idx="8459">
                  <c:v>438.04385400000001</c:v>
                </c:pt>
                <c:pt idx="8460">
                  <c:v>438.09277300000002</c:v>
                </c:pt>
                <c:pt idx="8461">
                  <c:v>438.140625</c:v>
                </c:pt>
                <c:pt idx="8462">
                  <c:v>438.187927</c:v>
                </c:pt>
                <c:pt idx="8463">
                  <c:v>438.23614500000002</c:v>
                </c:pt>
                <c:pt idx="8464">
                  <c:v>438.28359999999998</c:v>
                </c:pt>
                <c:pt idx="8465">
                  <c:v>438.33334400000001</c:v>
                </c:pt>
                <c:pt idx="8466">
                  <c:v>438.38372800000002</c:v>
                </c:pt>
                <c:pt idx="8467">
                  <c:v>438.433899</c:v>
                </c:pt>
                <c:pt idx="8468">
                  <c:v>438.48242199999999</c:v>
                </c:pt>
                <c:pt idx="8469">
                  <c:v>438.53066999999999</c:v>
                </c:pt>
                <c:pt idx="8470">
                  <c:v>438.57818600000002</c:v>
                </c:pt>
                <c:pt idx="8471">
                  <c:v>438.626892</c:v>
                </c:pt>
                <c:pt idx="8472">
                  <c:v>438.67474399999998</c:v>
                </c:pt>
                <c:pt idx="8473">
                  <c:v>438.72308399999997</c:v>
                </c:pt>
                <c:pt idx="8474">
                  <c:v>438.77041600000001</c:v>
                </c:pt>
                <c:pt idx="8475">
                  <c:v>438.81939699999998</c:v>
                </c:pt>
                <c:pt idx="8476">
                  <c:v>438.87042200000002</c:v>
                </c:pt>
                <c:pt idx="8477">
                  <c:v>438.91937300000001</c:v>
                </c:pt>
                <c:pt idx="8478">
                  <c:v>438.96939099999997</c:v>
                </c:pt>
                <c:pt idx="8479">
                  <c:v>439.01913500000001</c:v>
                </c:pt>
                <c:pt idx="8480">
                  <c:v>439.06951900000001</c:v>
                </c:pt>
                <c:pt idx="8481">
                  <c:v>439.118561</c:v>
                </c:pt>
                <c:pt idx="8482">
                  <c:v>439.16821299999998</c:v>
                </c:pt>
                <c:pt idx="8483">
                  <c:v>439.21670499999999</c:v>
                </c:pt>
                <c:pt idx="8484">
                  <c:v>439.26644900000002</c:v>
                </c:pt>
                <c:pt idx="8485">
                  <c:v>439.31475799999998</c:v>
                </c:pt>
                <c:pt idx="8486">
                  <c:v>439.36343399999998</c:v>
                </c:pt>
                <c:pt idx="8487">
                  <c:v>439.41323899999998</c:v>
                </c:pt>
                <c:pt idx="8488">
                  <c:v>439.46508799999998</c:v>
                </c:pt>
                <c:pt idx="8489">
                  <c:v>439.515289</c:v>
                </c:pt>
                <c:pt idx="8490">
                  <c:v>439.565338</c:v>
                </c:pt>
                <c:pt idx="8491">
                  <c:v>439.61370899999997</c:v>
                </c:pt>
                <c:pt idx="8492">
                  <c:v>439.66244499999999</c:v>
                </c:pt>
                <c:pt idx="8493">
                  <c:v>439.71063199999998</c:v>
                </c:pt>
                <c:pt idx="8494">
                  <c:v>439.75552399999998</c:v>
                </c:pt>
                <c:pt idx="8495">
                  <c:v>439.80087300000002</c:v>
                </c:pt>
                <c:pt idx="8496">
                  <c:v>439.84561200000002</c:v>
                </c:pt>
                <c:pt idx="8497">
                  <c:v>439.89111300000002</c:v>
                </c:pt>
                <c:pt idx="8498">
                  <c:v>439.93780500000003</c:v>
                </c:pt>
                <c:pt idx="8499">
                  <c:v>439.98568699999998</c:v>
                </c:pt>
                <c:pt idx="8500">
                  <c:v>440.03329500000001</c:v>
                </c:pt>
                <c:pt idx="8501">
                  <c:v>440.08291600000001</c:v>
                </c:pt>
                <c:pt idx="8502">
                  <c:v>440.13265999999999</c:v>
                </c:pt>
                <c:pt idx="8503">
                  <c:v>440.18368500000003</c:v>
                </c:pt>
                <c:pt idx="8504">
                  <c:v>440.23642000000001</c:v>
                </c:pt>
                <c:pt idx="8505">
                  <c:v>440.28643799999998</c:v>
                </c:pt>
                <c:pt idx="8506">
                  <c:v>440.33560199999999</c:v>
                </c:pt>
                <c:pt idx="8507">
                  <c:v>440.38330100000002</c:v>
                </c:pt>
                <c:pt idx="8508">
                  <c:v>440.42865</c:v>
                </c:pt>
                <c:pt idx="8509">
                  <c:v>440.47564699999998</c:v>
                </c:pt>
                <c:pt idx="8510">
                  <c:v>440.52148399999999</c:v>
                </c:pt>
                <c:pt idx="8511">
                  <c:v>440.56591800000001</c:v>
                </c:pt>
                <c:pt idx="8512">
                  <c:v>440.61200000000002</c:v>
                </c:pt>
                <c:pt idx="8513">
                  <c:v>440.65887500000002</c:v>
                </c:pt>
                <c:pt idx="8514">
                  <c:v>440.70782500000001</c:v>
                </c:pt>
                <c:pt idx="8515">
                  <c:v>440.75824</c:v>
                </c:pt>
                <c:pt idx="8516">
                  <c:v>440.808044</c:v>
                </c:pt>
                <c:pt idx="8517">
                  <c:v>440.85806300000002</c:v>
                </c:pt>
                <c:pt idx="8518">
                  <c:v>440.90972900000003</c:v>
                </c:pt>
                <c:pt idx="8519">
                  <c:v>440.96026599999999</c:v>
                </c:pt>
                <c:pt idx="8520">
                  <c:v>441.012024</c:v>
                </c:pt>
                <c:pt idx="8521">
                  <c:v>441.063873</c:v>
                </c:pt>
                <c:pt idx="8522">
                  <c:v>441.11407500000001</c:v>
                </c:pt>
                <c:pt idx="8523">
                  <c:v>441.16445900000002</c:v>
                </c:pt>
                <c:pt idx="8524">
                  <c:v>441.21499599999999</c:v>
                </c:pt>
                <c:pt idx="8525">
                  <c:v>441.264252</c:v>
                </c:pt>
                <c:pt idx="8526">
                  <c:v>441.31573500000002</c:v>
                </c:pt>
                <c:pt idx="8527">
                  <c:v>441.36798099999999</c:v>
                </c:pt>
                <c:pt idx="8528">
                  <c:v>441.41924999999998</c:v>
                </c:pt>
                <c:pt idx="8529">
                  <c:v>441.47119099999998</c:v>
                </c:pt>
                <c:pt idx="8530">
                  <c:v>441.52261399999998</c:v>
                </c:pt>
                <c:pt idx="8531">
                  <c:v>441.57446299999998</c:v>
                </c:pt>
                <c:pt idx="8532">
                  <c:v>441.62530500000003</c:v>
                </c:pt>
                <c:pt idx="8533">
                  <c:v>441.67309599999999</c:v>
                </c:pt>
                <c:pt idx="8534">
                  <c:v>441.71957400000002</c:v>
                </c:pt>
                <c:pt idx="8535">
                  <c:v>441.76675399999999</c:v>
                </c:pt>
                <c:pt idx="8536">
                  <c:v>441.81201199999998</c:v>
                </c:pt>
                <c:pt idx="8537">
                  <c:v>441.857575</c:v>
                </c:pt>
                <c:pt idx="8538">
                  <c:v>441.903412</c:v>
                </c:pt>
                <c:pt idx="8539">
                  <c:v>441.94937099999999</c:v>
                </c:pt>
                <c:pt idx="8540">
                  <c:v>441.99615499999999</c:v>
                </c:pt>
                <c:pt idx="8541">
                  <c:v>442.04385400000001</c:v>
                </c:pt>
                <c:pt idx="8542">
                  <c:v>442.09258999999997</c:v>
                </c:pt>
                <c:pt idx="8543">
                  <c:v>442.14047199999999</c:v>
                </c:pt>
                <c:pt idx="8544">
                  <c:v>442.18838499999998</c:v>
                </c:pt>
                <c:pt idx="8545">
                  <c:v>442.23495500000001</c:v>
                </c:pt>
                <c:pt idx="8546">
                  <c:v>442.28189099999997</c:v>
                </c:pt>
                <c:pt idx="8547">
                  <c:v>442.32919299999998</c:v>
                </c:pt>
                <c:pt idx="8548">
                  <c:v>442.37591600000002</c:v>
                </c:pt>
                <c:pt idx="8549">
                  <c:v>442.42071499999997</c:v>
                </c:pt>
                <c:pt idx="8550">
                  <c:v>442.46710200000001</c:v>
                </c:pt>
                <c:pt idx="8551">
                  <c:v>442.51391599999999</c:v>
                </c:pt>
                <c:pt idx="8552">
                  <c:v>442.562836</c:v>
                </c:pt>
                <c:pt idx="8553">
                  <c:v>442.61337300000002</c:v>
                </c:pt>
                <c:pt idx="8554">
                  <c:v>442.66351300000002</c:v>
                </c:pt>
                <c:pt idx="8555">
                  <c:v>442.71612499999998</c:v>
                </c:pt>
                <c:pt idx="8556">
                  <c:v>442.76910400000003</c:v>
                </c:pt>
                <c:pt idx="8557">
                  <c:v>442.82281499999999</c:v>
                </c:pt>
                <c:pt idx="8558">
                  <c:v>442.87710600000003</c:v>
                </c:pt>
                <c:pt idx="8559">
                  <c:v>442.92910799999999</c:v>
                </c:pt>
                <c:pt idx="8560">
                  <c:v>442.98040800000001</c:v>
                </c:pt>
                <c:pt idx="8561">
                  <c:v>443.03036500000002</c:v>
                </c:pt>
                <c:pt idx="8562">
                  <c:v>443.07754499999999</c:v>
                </c:pt>
                <c:pt idx="8563">
                  <c:v>443.12408399999998</c:v>
                </c:pt>
                <c:pt idx="8564">
                  <c:v>443.171539</c:v>
                </c:pt>
                <c:pt idx="8565">
                  <c:v>443.21664399999997</c:v>
                </c:pt>
                <c:pt idx="8566">
                  <c:v>443.26083399999999</c:v>
                </c:pt>
                <c:pt idx="8567">
                  <c:v>443.30728199999999</c:v>
                </c:pt>
                <c:pt idx="8568">
                  <c:v>443.35586599999999</c:v>
                </c:pt>
                <c:pt idx="8569">
                  <c:v>443.40640300000001</c:v>
                </c:pt>
                <c:pt idx="8570">
                  <c:v>443.45703099999997</c:v>
                </c:pt>
                <c:pt idx="8571">
                  <c:v>443.50796500000001</c:v>
                </c:pt>
                <c:pt idx="8572">
                  <c:v>443.562408</c:v>
                </c:pt>
                <c:pt idx="8573">
                  <c:v>443.61556999999999</c:v>
                </c:pt>
                <c:pt idx="8574">
                  <c:v>443.66796900000003</c:v>
                </c:pt>
                <c:pt idx="8575">
                  <c:v>443.721497</c:v>
                </c:pt>
                <c:pt idx="8576">
                  <c:v>443.77398699999998</c:v>
                </c:pt>
                <c:pt idx="8577">
                  <c:v>443.82574499999998</c:v>
                </c:pt>
                <c:pt idx="8578">
                  <c:v>443.876892</c:v>
                </c:pt>
                <c:pt idx="8579">
                  <c:v>443.92666600000001</c:v>
                </c:pt>
                <c:pt idx="8580">
                  <c:v>443.979401</c:v>
                </c:pt>
                <c:pt idx="8581">
                  <c:v>444.03179899999998</c:v>
                </c:pt>
                <c:pt idx="8582">
                  <c:v>444.083191</c:v>
                </c:pt>
                <c:pt idx="8583">
                  <c:v>444.13397200000003</c:v>
                </c:pt>
                <c:pt idx="8584">
                  <c:v>444.18597399999999</c:v>
                </c:pt>
                <c:pt idx="8585">
                  <c:v>444.237122</c:v>
                </c:pt>
                <c:pt idx="8586">
                  <c:v>444.28912400000002</c:v>
                </c:pt>
                <c:pt idx="8587">
                  <c:v>444.33837899999997</c:v>
                </c:pt>
                <c:pt idx="8588">
                  <c:v>444.38592499999999</c:v>
                </c:pt>
                <c:pt idx="8589">
                  <c:v>444.43325800000002</c:v>
                </c:pt>
                <c:pt idx="8590">
                  <c:v>444.478363</c:v>
                </c:pt>
                <c:pt idx="8591">
                  <c:v>444.52417000000003</c:v>
                </c:pt>
                <c:pt idx="8592">
                  <c:v>444.56900000000002</c:v>
                </c:pt>
                <c:pt idx="8593">
                  <c:v>444.61279300000001</c:v>
                </c:pt>
                <c:pt idx="8594">
                  <c:v>444.65777600000001</c:v>
                </c:pt>
                <c:pt idx="8595">
                  <c:v>444.70419299999998</c:v>
                </c:pt>
                <c:pt idx="8596">
                  <c:v>444.75299100000001</c:v>
                </c:pt>
                <c:pt idx="8597">
                  <c:v>444.80355800000001</c:v>
                </c:pt>
                <c:pt idx="8598">
                  <c:v>444.85467499999999</c:v>
                </c:pt>
                <c:pt idx="8599">
                  <c:v>444.90649400000001</c:v>
                </c:pt>
                <c:pt idx="8600">
                  <c:v>444.95736699999998</c:v>
                </c:pt>
                <c:pt idx="8601">
                  <c:v>445.009277</c:v>
                </c:pt>
                <c:pt idx="8602">
                  <c:v>445.06118800000002</c:v>
                </c:pt>
                <c:pt idx="8603">
                  <c:v>445.10986300000002</c:v>
                </c:pt>
                <c:pt idx="8604">
                  <c:v>445.15875199999999</c:v>
                </c:pt>
                <c:pt idx="8605">
                  <c:v>445.206726</c:v>
                </c:pt>
                <c:pt idx="8606">
                  <c:v>445.25552399999998</c:v>
                </c:pt>
                <c:pt idx="8607">
                  <c:v>445.30200200000002</c:v>
                </c:pt>
                <c:pt idx="8608">
                  <c:v>445.34903000000003</c:v>
                </c:pt>
                <c:pt idx="8609">
                  <c:v>445.39785799999999</c:v>
                </c:pt>
                <c:pt idx="8610">
                  <c:v>445.44561800000002</c:v>
                </c:pt>
                <c:pt idx="8611">
                  <c:v>445.49420199999997</c:v>
                </c:pt>
                <c:pt idx="8612">
                  <c:v>445.54424999999998</c:v>
                </c:pt>
                <c:pt idx="8613">
                  <c:v>445.596497</c:v>
                </c:pt>
                <c:pt idx="8614">
                  <c:v>445.64923099999999</c:v>
                </c:pt>
                <c:pt idx="8615">
                  <c:v>445.70019500000001</c:v>
                </c:pt>
                <c:pt idx="8616">
                  <c:v>445.75106799999998</c:v>
                </c:pt>
                <c:pt idx="8617">
                  <c:v>445.801086</c:v>
                </c:pt>
                <c:pt idx="8618">
                  <c:v>445.85186800000002</c:v>
                </c:pt>
                <c:pt idx="8619">
                  <c:v>445.90374800000001</c:v>
                </c:pt>
                <c:pt idx="8620">
                  <c:v>445.953125</c:v>
                </c:pt>
                <c:pt idx="8621">
                  <c:v>446.00424199999998</c:v>
                </c:pt>
                <c:pt idx="8622">
                  <c:v>446.05487099999999</c:v>
                </c:pt>
                <c:pt idx="8623">
                  <c:v>446.10552999999999</c:v>
                </c:pt>
                <c:pt idx="8624">
                  <c:v>446.15518200000002</c:v>
                </c:pt>
                <c:pt idx="8625">
                  <c:v>446.203033</c:v>
                </c:pt>
                <c:pt idx="8626">
                  <c:v>446.250427</c:v>
                </c:pt>
                <c:pt idx="8627">
                  <c:v>446.29583700000001</c:v>
                </c:pt>
                <c:pt idx="8628">
                  <c:v>446.34066799999999</c:v>
                </c:pt>
                <c:pt idx="8629">
                  <c:v>446.38726800000001</c:v>
                </c:pt>
                <c:pt idx="8630">
                  <c:v>446.43463100000002</c:v>
                </c:pt>
                <c:pt idx="8631">
                  <c:v>446.48150600000002</c:v>
                </c:pt>
                <c:pt idx="8632">
                  <c:v>446.52938799999998</c:v>
                </c:pt>
                <c:pt idx="8633">
                  <c:v>446.57885700000003</c:v>
                </c:pt>
                <c:pt idx="8634">
                  <c:v>446.62866200000002</c:v>
                </c:pt>
                <c:pt idx="8635">
                  <c:v>446.68267800000001</c:v>
                </c:pt>
                <c:pt idx="8636">
                  <c:v>446.73666400000002</c:v>
                </c:pt>
                <c:pt idx="8637">
                  <c:v>446.79003899999998</c:v>
                </c:pt>
                <c:pt idx="8638">
                  <c:v>446.843842</c:v>
                </c:pt>
                <c:pt idx="8639">
                  <c:v>446.895599</c:v>
                </c:pt>
                <c:pt idx="8640">
                  <c:v>446.94686899999999</c:v>
                </c:pt>
                <c:pt idx="8641">
                  <c:v>446.99395800000002</c:v>
                </c:pt>
                <c:pt idx="8642">
                  <c:v>447.03930700000001</c:v>
                </c:pt>
                <c:pt idx="8643">
                  <c:v>447.08453400000002</c:v>
                </c:pt>
                <c:pt idx="8644">
                  <c:v>447.12799100000001</c:v>
                </c:pt>
                <c:pt idx="8645">
                  <c:v>447.17309599999999</c:v>
                </c:pt>
                <c:pt idx="8646">
                  <c:v>447.21881100000002</c:v>
                </c:pt>
                <c:pt idx="8647">
                  <c:v>447.265289</c:v>
                </c:pt>
                <c:pt idx="8648">
                  <c:v>447.312408</c:v>
                </c:pt>
                <c:pt idx="8649">
                  <c:v>447.36053500000003</c:v>
                </c:pt>
                <c:pt idx="8650">
                  <c:v>447.40982100000002</c:v>
                </c:pt>
                <c:pt idx="8651">
                  <c:v>447.45834400000001</c:v>
                </c:pt>
                <c:pt idx="8652">
                  <c:v>447.50903299999999</c:v>
                </c:pt>
                <c:pt idx="8653">
                  <c:v>447.56185900000003</c:v>
                </c:pt>
                <c:pt idx="8654">
                  <c:v>447.614014</c:v>
                </c:pt>
                <c:pt idx="8655">
                  <c:v>447.66787699999998</c:v>
                </c:pt>
                <c:pt idx="8656">
                  <c:v>447.721588</c:v>
                </c:pt>
                <c:pt idx="8657">
                  <c:v>447.77667200000002</c:v>
                </c:pt>
                <c:pt idx="8658">
                  <c:v>447.83007800000001</c:v>
                </c:pt>
                <c:pt idx="8659">
                  <c:v>447.88241599999998</c:v>
                </c:pt>
                <c:pt idx="8660">
                  <c:v>447.934326</c:v>
                </c:pt>
                <c:pt idx="8661">
                  <c:v>447.98373400000003</c:v>
                </c:pt>
                <c:pt idx="8662">
                  <c:v>448.032532</c:v>
                </c:pt>
                <c:pt idx="8663">
                  <c:v>448.07934599999999</c:v>
                </c:pt>
                <c:pt idx="8664">
                  <c:v>448.125092</c:v>
                </c:pt>
                <c:pt idx="8665">
                  <c:v>448.169128</c:v>
                </c:pt>
                <c:pt idx="8666">
                  <c:v>448.21279900000002</c:v>
                </c:pt>
                <c:pt idx="8667">
                  <c:v>448.256775</c:v>
                </c:pt>
                <c:pt idx="8668">
                  <c:v>448.30346700000001</c:v>
                </c:pt>
                <c:pt idx="8669">
                  <c:v>448.35101300000002</c:v>
                </c:pt>
                <c:pt idx="8670">
                  <c:v>448.40106200000002</c:v>
                </c:pt>
                <c:pt idx="8671">
                  <c:v>448.45092799999998</c:v>
                </c:pt>
                <c:pt idx="8672">
                  <c:v>448.50228900000002</c:v>
                </c:pt>
                <c:pt idx="8673">
                  <c:v>448.55584700000003</c:v>
                </c:pt>
                <c:pt idx="8674">
                  <c:v>448.60684199999997</c:v>
                </c:pt>
                <c:pt idx="8675">
                  <c:v>448.65853900000002</c:v>
                </c:pt>
                <c:pt idx="8676">
                  <c:v>448.70938100000001</c:v>
                </c:pt>
                <c:pt idx="8677">
                  <c:v>448.759705</c:v>
                </c:pt>
                <c:pt idx="8678">
                  <c:v>448.80892899999998</c:v>
                </c:pt>
                <c:pt idx="8679">
                  <c:v>448.85678100000001</c:v>
                </c:pt>
                <c:pt idx="8680">
                  <c:v>448.901794</c:v>
                </c:pt>
                <c:pt idx="8681">
                  <c:v>448.94717400000002</c:v>
                </c:pt>
                <c:pt idx="8682">
                  <c:v>448.99014299999999</c:v>
                </c:pt>
                <c:pt idx="8683">
                  <c:v>449.032532</c:v>
                </c:pt>
                <c:pt idx="8684">
                  <c:v>449.07647700000001</c:v>
                </c:pt>
                <c:pt idx="8685">
                  <c:v>449.12042200000002</c:v>
                </c:pt>
                <c:pt idx="8686">
                  <c:v>449.16656499999999</c:v>
                </c:pt>
                <c:pt idx="8687">
                  <c:v>449.215149</c:v>
                </c:pt>
                <c:pt idx="8688">
                  <c:v>449.26385499999998</c:v>
                </c:pt>
                <c:pt idx="8689">
                  <c:v>449.31591800000001</c:v>
                </c:pt>
                <c:pt idx="8690">
                  <c:v>449.37017800000001</c:v>
                </c:pt>
                <c:pt idx="8691">
                  <c:v>449.42398100000003</c:v>
                </c:pt>
                <c:pt idx="8692">
                  <c:v>449.478455</c:v>
                </c:pt>
                <c:pt idx="8693">
                  <c:v>449.53222699999998</c:v>
                </c:pt>
                <c:pt idx="8694">
                  <c:v>449.585846</c:v>
                </c:pt>
                <c:pt idx="8695">
                  <c:v>449.63794000000001</c:v>
                </c:pt>
                <c:pt idx="8696">
                  <c:v>449.68847699999998</c:v>
                </c:pt>
                <c:pt idx="8697">
                  <c:v>449.73657200000002</c:v>
                </c:pt>
                <c:pt idx="8698">
                  <c:v>449.785461</c:v>
                </c:pt>
                <c:pt idx="8699">
                  <c:v>449.832855</c:v>
                </c:pt>
                <c:pt idx="8700">
                  <c:v>449.88031000000001</c:v>
                </c:pt>
                <c:pt idx="8701">
                  <c:v>449.930115</c:v>
                </c:pt>
                <c:pt idx="8702">
                  <c:v>449.97924799999998</c:v>
                </c:pt>
                <c:pt idx="8703">
                  <c:v>450.02816799999999</c:v>
                </c:pt>
                <c:pt idx="8704">
                  <c:v>450.07724000000002</c:v>
                </c:pt>
                <c:pt idx="8705">
                  <c:v>450.125</c:v>
                </c:pt>
                <c:pt idx="8706">
                  <c:v>450.17514</c:v>
                </c:pt>
                <c:pt idx="8707">
                  <c:v>450.223297</c:v>
                </c:pt>
                <c:pt idx="8708">
                  <c:v>450.26977499999998</c:v>
                </c:pt>
                <c:pt idx="8709">
                  <c:v>450.31732199999999</c:v>
                </c:pt>
                <c:pt idx="8710">
                  <c:v>450.36532599999998</c:v>
                </c:pt>
                <c:pt idx="8711">
                  <c:v>450.415527</c:v>
                </c:pt>
                <c:pt idx="8712">
                  <c:v>450.466003</c:v>
                </c:pt>
                <c:pt idx="8713">
                  <c:v>450.51593000000003</c:v>
                </c:pt>
                <c:pt idx="8714">
                  <c:v>450.56597900000003</c:v>
                </c:pt>
                <c:pt idx="8715">
                  <c:v>450.61749300000002</c:v>
                </c:pt>
                <c:pt idx="8716">
                  <c:v>450.66778599999998</c:v>
                </c:pt>
                <c:pt idx="8717">
                  <c:v>450.71835299999998</c:v>
                </c:pt>
                <c:pt idx="8718">
                  <c:v>450.76830999999999</c:v>
                </c:pt>
                <c:pt idx="8719">
                  <c:v>450.816711</c:v>
                </c:pt>
                <c:pt idx="8720">
                  <c:v>450.86465500000003</c:v>
                </c:pt>
                <c:pt idx="8721">
                  <c:v>450.91265900000002</c:v>
                </c:pt>
                <c:pt idx="8722">
                  <c:v>450.96191399999998</c:v>
                </c:pt>
                <c:pt idx="8723">
                  <c:v>451.01010100000002</c:v>
                </c:pt>
                <c:pt idx="8724">
                  <c:v>451.05819700000001</c:v>
                </c:pt>
                <c:pt idx="8725">
                  <c:v>451.104736</c:v>
                </c:pt>
                <c:pt idx="8726">
                  <c:v>451.15200800000002</c:v>
                </c:pt>
                <c:pt idx="8727">
                  <c:v>451.19964599999997</c:v>
                </c:pt>
                <c:pt idx="8728">
                  <c:v>451.24908399999998</c:v>
                </c:pt>
                <c:pt idx="8729">
                  <c:v>451.29589800000002</c:v>
                </c:pt>
                <c:pt idx="8730">
                  <c:v>451.34433000000001</c:v>
                </c:pt>
                <c:pt idx="8731">
                  <c:v>451.39364599999999</c:v>
                </c:pt>
                <c:pt idx="8732">
                  <c:v>451.44491599999998</c:v>
                </c:pt>
                <c:pt idx="8733">
                  <c:v>451.49700899999999</c:v>
                </c:pt>
                <c:pt idx="8734">
                  <c:v>451.550476</c:v>
                </c:pt>
                <c:pt idx="8735">
                  <c:v>451.60382099999998</c:v>
                </c:pt>
                <c:pt idx="8736">
                  <c:v>451.65631100000002</c:v>
                </c:pt>
                <c:pt idx="8737">
                  <c:v>451.70831299999998</c:v>
                </c:pt>
                <c:pt idx="8738">
                  <c:v>451.75943000000001</c:v>
                </c:pt>
                <c:pt idx="8739">
                  <c:v>451.81036399999999</c:v>
                </c:pt>
                <c:pt idx="8740">
                  <c:v>451.857575</c:v>
                </c:pt>
                <c:pt idx="8741">
                  <c:v>451.90380900000002</c:v>
                </c:pt>
                <c:pt idx="8742">
                  <c:v>451.948059</c:v>
                </c:pt>
                <c:pt idx="8743">
                  <c:v>451.99282799999997</c:v>
                </c:pt>
                <c:pt idx="8744">
                  <c:v>452.03842200000003</c:v>
                </c:pt>
                <c:pt idx="8745">
                  <c:v>452.08367900000002</c:v>
                </c:pt>
                <c:pt idx="8746">
                  <c:v>452.12725799999998</c:v>
                </c:pt>
                <c:pt idx="8747">
                  <c:v>452.17303500000003</c:v>
                </c:pt>
                <c:pt idx="8748">
                  <c:v>452.220215</c:v>
                </c:pt>
                <c:pt idx="8749">
                  <c:v>452.269836</c:v>
                </c:pt>
                <c:pt idx="8750">
                  <c:v>452.32080100000002</c:v>
                </c:pt>
                <c:pt idx="8751">
                  <c:v>452.37237499999998</c:v>
                </c:pt>
                <c:pt idx="8752">
                  <c:v>452.42657500000001</c:v>
                </c:pt>
                <c:pt idx="8753">
                  <c:v>452.479736</c:v>
                </c:pt>
                <c:pt idx="8754">
                  <c:v>452.533142</c:v>
                </c:pt>
                <c:pt idx="8755">
                  <c:v>452.587647</c:v>
                </c:pt>
                <c:pt idx="8756">
                  <c:v>452.64077800000001</c:v>
                </c:pt>
                <c:pt idx="8757">
                  <c:v>452.69305400000002</c:v>
                </c:pt>
                <c:pt idx="8758">
                  <c:v>452.743988</c:v>
                </c:pt>
                <c:pt idx="8759">
                  <c:v>452.79330399999998</c:v>
                </c:pt>
                <c:pt idx="8760">
                  <c:v>452.84457400000002</c:v>
                </c:pt>
                <c:pt idx="8761">
                  <c:v>452.89486699999998</c:v>
                </c:pt>
                <c:pt idx="8762">
                  <c:v>452.94281000000001</c:v>
                </c:pt>
                <c:pt idx="8763">
                  <c:v>452.98919699999999</c:v>
                </c:pt>
                <c:pt idx="8764">
                  <c:v>453.037781</c:v>
                </c:pt>
                <c:pt idx="8765">
                  <c:v>453.08749399999999</c:v>
                </c:pt>
                <c:pt idx="8766">
                  <c:v>453.13891599999999</c:v>
                </c:pt>
                <c:pt idx="8767">
                  <c:v>453.188965</c:v>
                </c:pt>
                <c:pt idx="8768">
                  <c:v>453.23834199999999</c:v>
                </c:pt>
                <c:pt idx="8769">
                  <c:v>453.28887900000001</c:v>
                </c:pt>
                <c:pt idx="8770">
                  <c:v>453.33657799999997</c:v>
                </c:pt>
                <c:pt idx="8771">
                  <c:v>453.38223299999999</c:v>
                </c:pt>
                <c:pt idx="8772">
                  <c:v>453.42715500000003</c:v>
                </c:pt>
                <c:pt idx="8773">
                  <c:v>453.470123</c:v>
                </c:pt>
                <c:pt idx="8774">
                  <c:v>453.51269500000001</c:v>
                </c:pt>
                <c:pt idx="8775">
                  <c:v>453.55499300000002</c:v>
                </c:pt>
                <c:pt idx="8776">
                  <c:v>453.59628300000003</c:v>
                </c:pt>
                <c:pt idx="8777">
                  <c:v>453.64276100000001</c:v>
                </c:pt>
                <c:pt idx="8778">
                  <c:v>453.69097900000003</c:v>
                </c:pt>
                <c:pt idx="8779">
                  <c:v>453.73916600000001</c:v>
                </c:pt>
                <c:pt idx="8780">
                  <c:v>453.78823899999998</c:v>
                </c:pt>
                <c:pt idx="8781">
                  <c:v>453.84063700000002</c:v>
                </c:pt>
                <c:pt idx="8782">
                  <c:v>453.89501899999999</c:v>
                </c:pt>
                <c:pt idx="8783">
                  <c:v>453.951233</c:v>
                </c:pt>
                <c:pt idx="8784">
                  <c:v>454.00531000000001</c:v>
                </c:pt>
                <c:pt idx="8785">
                  <c:v>454.05877700000002</c:v>
                </c:pt>
                <c:pt idx="8786">
                  <c:v>454.11264</c:v>
                </c:pt>
                <c:pt idx="8787">
                  <c:v>454.16412400000002</c:v>
                </c:pt>
                <c:pt idx="8788">
                  <c:v>454.21551499999998</c:v>
                </c:pt>
                <c:pt idx="8789">
                  <c:v>454.26507600000002</c:v>
                </c:pt>
                <c:pt idx="8790">
                  <c:v>454.31225599999999</c:v>
                </c:pt>
                <c:pt idx="8791">
                  <c:v>454.35839800000002</c:v>
                </c:pt>
                <c:pt idx="8792">
                  <c:v>454.40380900000002</c:v>
                </c:pt>
                <c:pt idx="8793">
                  <c:v>454.44988999999998</c:v>
                </c:pt>
                <c:pt idx="8794">
                  <c:v>454.49517800000001</c:v>
                </c:pt>
                <c:pt idx="8795">
                  <c:v>454.539063</c:v>
                </c:pt>
                <c:pt idx="8796">
                  <c:v>454.58282500000001</c:v>
                </c:pt>
                <c:pt idx="8797">
                  <c:v>454.62554899999998</c:v>
                </c:pt>
                <c:pt idx="8798">
                  <c:v>454.67041</c:v>
                </c:pt>
                <c:pt idx="8799">
                  <c:v>454.71783399999998</c:v>
                </c:pt>
                <c:pt idx="8800">
                  <c:v>454.76336700000002</c:v>
                </c:pt>
                <c:pt idx="8801">
                  <c:v>454.81063799999998</c:v>
                </c:pt>
                <c:pt idx="8802">
                  <c:v>454.85815400000001</c:v>
                </c:pt>
                <c:pt idx="8803">
                  <c:v>454.90692100000001</c:v>
                </c:pt>
                <c:pt idx="8804">
                  <c:v>454.95648199999999</c:v>
                </c:pt>
                <c:pt idx="8805">
                  <c:v>455.00414999999998</c:v>
                </c:pt>
                <c:pt idx="8806">
                  <c:v>455.05255099999999</c:v>
                </c:pt>
                <c:pt idx="8807">
                  <c:v>455.09951799999999</c:v>
                </c:pt>
                <c:pt idx="8808">
                  <c:v>455.14614899999998</c:v>
                </c:pt>
                <c:pt idx="8809">
                  <c:v>455.19229100000001</c:v>
                </c:pt>
                <c:pt idx="8810">
                  <c:v>455.23931900000002</c:v>
                </c:pt>
                <c:pt idx="8811">
                  <c:v>455.28497299999998</c:v>
                </c:pt>
                <c:pt idx="8812">
                  <c:v>455.33154300000001</c:v>
                </c:pt>
                <c:pt idx="8813">
                  <c:v>455.37866200000002</c:v>
                </c:pt>
                <c:pt idx="8814">
                  <c:v>455.42523199999999</c:v>
                </c:pt>
                <c:pt idx="8815">
                  <c:v>455.47369400000002</c:v>
                </c:pt>
                <c:pt idx="8816">
                  <c:v>455.523865</c:v>
                </c:pt>
                <c:pt idx="8817">
                  <c:v>455.57183800000001</c:v>
                </c:pt>
                <c:pt idx="8818">
                  <c:v>455.620789</c:v>
                </c:pt>
                <c:pt idx="8819">
                  <c:v>455.669983</c:v>
                </c:pt>
                <c:pt idx="8820">
                  <c:v>455.721497</c:v>
                </c:pt>
                <c:pt idx="8821">
                  <c:v>455.77401700000001</c:v>
                </c:pt>
                <c:pt idx="8822">
                  <c:v>455.82592799999998</c:v>
                </c:pt>
                <c:pt idx="8823">
                  <c:v>455.87933399999997</c:v>
                </c:pt>
                <c:pt idx="8824">
                  <c:v>455.93145800000002</c:v>
                </c:pt>
                <c:pt idx="8825">
                  <c:v>455.98358200000001</c:v>
                </c:pt>
                <c:pt idx="8826">
                  <c:v>456.03677399999998</c:v>
                </c:pt>
                <c:pt idx="8827">
                  <c:v>456.08917200000002</c:v>
                </c:pt>
                <c:pt idx="8828">
                  <c:v>456.13922100000002</c:v>
                </c:pt>
                <c:pt idx="8829">
                  <c:v>456.189301</c:v>
                </c:pt>
                <c:pt idx="8830">
                  <c:v>456.23956299999998</c:v>
                </c:pt>
                <c:pt idx="8831">
                  <c:v>456.28912400000002</c:v>
                </c:pt>
                <c:pt idx="8832">
                  <c:v>456.340912</c:v>
                </c:pt>
                <c:pt idx="8833">
                  <c:v>456.391907</c:v>
                </c:pt>
                <c:pt idx="8834">
                  <c:v>456.44223</c:v>
                </c:pt>
                <c:pt idx="8835">
                  <c:v>456.49420199999997</c:v>
                </c:pt>
                <c:pt idx="8836">
                  <c:v>456.54605099999998</c:v>
                </c:pt>
                <c:pt idx="8837">
                  <c:v>456.59878500000002</c:v>
                </c:pt>
                <c:pt idx="8838">
                  <c:v>456.65063500000002</c:v>
                </c:pt>
                <c:pt idx="8839">
                  <c:v>456.701233</c:v>
                </c:pt>
                <c:pt idx="8840">
                  <c:v>456.751801</c:v>
                </c:pt>
                <c:pt idx="8841">
                  <c:v>456.80023199999999</c:v>
                </c:pt>
                <c:pt idx="8842">
                  <c:v>456.84823599999999</c:v>
                </c:pt>
                <c:pt idx="8843">
                  <c:v>456.89492799999999</c:v>
                </c:pt>
                <c:pt idx="8844">
                  <c:v>456.940338</c:v>
                </c:pt>
                <c:pt idx="8845">
                  <c:v>456.98232999999999</c:v>
                </c:pt>
                <c:pt idx="8846">
                  <c:v>457.02377300000001</c:v>
                </c:pt>
                <c:pt idx="8847">
                  <c:v>457.06420900000001</c:v>
                </c:pt>
                <c:pt idx="8848">
                  <c:v>457.10531600000002</c:v>
                </c:pt>
                <c:pt idx="8849">
                  <c:v>457.14712500000002</c:v>
                </c:pt>
                <c:pt idx="8850">
                  <c:v>457.19107100000002</c:v>
                </c:pt>
                <c:pt idx="8851">
                  <c:v>457.235657</c:v>
                </c:pt>
                <c:pt idx="8852">
                  <c:v>457.284515</c:v>
                </c:pt>
                <c:pt idx="8853">
                  <c:v>457.33612099999999</c:v>
                </c:pt>
                <c:pt idx="8854">
                  <c:v>457.38989299999997</c:v>
                </c:pt>
                <c:pt idx="8855">
                  <c:v>457.44671599999998</c:v>
                </c:pt>
                <c:pt idx="8856">
                  <c:v>457.50457799999998</c:v>
                </c:pt>
                <c:pt idx="8857">
                  <c:v>457.56494099999998</c:v>
                </c:pt>
                <c:pt idx="8858">
                  <c:v>457.62359600000002</c:v>
                </c:pt>
                <c:pt idx="8859">
                  <c:v>457.681488</c:v>
                </c:pt>
                <c:pt idx="8860">
                  <c:v>457.73657200000002</c:v>
                </c:pt>
                <c:pt idx="8861">
                  <c:v>457.78936800000002</c:v>
                </c:pt>
                <c:pt idx="8862">
                  <c:v>457.83856200000002</c:v>
                </c:pt>
                <c:pt idx="8863">
                  <c:v>457.88476600000001</c:v>
                </c:pt>
                <c:pt idx="8864">
                  <c:v>457.92837500000002</c:v>
                </c:pt>
                <c:pt idx="8865">
                  <c:v>457.97183200000001</c:v>
                </c:pt>
                <c:pt idx="8866">
                  <c:v>458.01431300000002</c:v>
                </c:pt>
                <c:pt idx="8867">
                  <c:v>458.05664100000001</c:v>
                </c:pt>
                <c:pt idx="8868">
                  <c:v>458.09747299999998</c:v>
                </c:pt>
                <c:pt idx="8869">
                  <c:v>458.13955700000002</c:v>
                </c:pt>
                <c:pt idx="8870">
                  <c:v>458.18408199999999</c:v>
                </c:pt>
                <c:pt idx="8871">
                  <c:v>458.2276</c:v>
                </c:pt>
                <c:pt idx="8872">
                  <c:v>458.27401700000001</c:v>
                </c:pt>
                <c:pt idx="8873">
                  <c:v>458.32275399999997</c:v>
                </c:pt>
                <c:pt idx="8874">
                  <c:v>458.375092</c:v>
                </c:pt>
                <c:pt idx="8875">
                  <c:v>458.42919899999998</c:v>
                </c:pt>
                <c:pt idx="8876">
                  <c:v>458.48486300000002</c:v>
                </c:pt>
                <c:pt idx="8877">
                  <c:v>458.54046599999998</c:v>
                </c:pt>
                <c:pt idx="8878">
                  <c:v>458.59805299999999</c:v>
                </c:pt>
                <c:pt idx="8879">
                  <c:v>458.65380900000002</c:v>
                </c:pt>
                <c:pt idx="8880">
                  <c:v>458.70825200000002</c:v>
                </c:pt>
                <c:pt idx="8881">
                  <c:v>458.76260400000001</c:v>
                </c:pt>
                <c:pt idx="8882">
                  <c:v>458.81317100000001</c:v>
                </c:pt>
                <c:pt idx="8883">
                  <c:v>458.86172499999998</c:v>
                </c:pt>
                <c:pt idx="8884">
                  <c:v>458.90887500000002</c:v>
                </c:pt>
                <c:pt idx="8885">
                  <c:v>458.95367399999998</c:v>
                </c:pt>
                <c:pt idx="8886">
                  <c:v>458.99945100000002</c:v>
                </c:pt>
                <c:pt idx="8887">
                  <c:v>459.04351800000001</c:v>
                </c:pt>
                <c:pt idx="8888">
                  <c:v>459.08642600000002</c:v>
                </c:pt>
                <c:pt idx="8889">
                  <c:v>459.13140900000002</c:v>
                </c:pt>
                <c:pt idx="8890">
                  <c:v>459.17733800000002</c:v>
                </c:pt>
                <c:pt idx="8891">
                  <c:v>459.22625699999998</c:v>
                </c:pt>
                <c:pt idx="8892">
                  <c:v>459.27767899999998</c:v>
                </c:pt>
                <c:pt idx="8893">
                  <c:v>459.33017000000001</c:v>
                </c:pt>
                <c:pt idx="8894">
                  <c:v>459.384522</c:v>
                </c:pt>
                <c:pt idx="8895">
                  <c:v>459.44146699999999</c:v>
                </c:pt>
                <c:pt idx="8896">
                  <c:v>459.498108</c:v>
                </c:pt>
                <c:pt idx="8897">
                  <c:v>459.55413800000002</c:v>
                </c:pt>
                <c:pt idx="8898">
                  <c:v>459.60952800000001</c:v>
                </c:pt>
                <c:pt idx="8899">
                  <c:v>459.66082799999998</c:v>
                </c:pt>
                <c:pt idx="8900">
                  <c:v>459.71063199999998</c:v>
                </c:pt>
                <c:pt idx="8901">
                  <c:v>459.75872800000002</c:v>
                </c:pt>
                <c:pt idx="8902">
                  <c:v>459.80484000000001</c:v>
                </c:pt>
                <c:pt idx="8903">
                  <c:v>459.85235599999999</c:v>
                </c:pt>
                <c:pt idx="8904">
                  <c:v>459.89874300000002</c:v>
                </c:pt>
                <c:pt idx="8905">
                  <c:v>459.944031</c:v>
                </c:pt>
                <c:pt idx="8906">
                  <c:v>459.99145499999997</c:v>
                </c:pt>
                <c:pt idx="8907">
                  <c:v>460.03955100000002</c:v>
                </c:pt>
                <c:pt idx="8908">
                  <c:v>460.08944700000001</c:v>
                </c:pt>
                <c:pt idx="8909">
                  <c:v>460.13949600000001</c:v>
                </c:pt>
                <c:pt idx="8910">
                  <c:v>460.18808000000001</c:v>
                </c:pt>
                <c:pt idx="8911">
                  <c:v>460.23544299999998</c:v>
                </c:pt>
                <c:pt idx="8912">
                  <c:v>460.28286700000001</c:v>
                </c:pt>
                <c:pt idx="8913">
                  <c:v>460.32763699999998</c:v>
                </c:pt>
                <c:pt idx="8914">
                  <c:v>460.37188700000002</c:v>
                </c:pt>
                <c:pt idx="8915">
                  <c:v>460.4151</c:v>
                </c:pt>
                <c:pt idx="8916">
                  <c:v>460.45693999999997</c:v>
                </c:pt>
                <c:pt idx="8917">
                  <c:v>460.50039700000002</c:v>
                </c:pt>
                <c:pt idx="8918">
                  <c:v>460.54638699999998</c:v>
                </c:pt>
                <c:pt idx="8919">
                  <c:v>460.59552000000002</c:v>
                </c:pt>
                <c:pt idx="8920">
                  <c:v>460.64623999999998</c:v>
                </c:pt>
                <c:pt idx="8921">
                  <c:v>460.69970699999999</c:v>
                </c:pt>
                <c:pt idx="8922">
                  <c:v>460.75347900000003</c:v>
                </c:pt>
                <c:pt idx="8923">
                  <c:v>460.80892899999998</c:v>
                </c:pt>
                <c:pt idx="8924">
                  <c:v>460.86505099999999</c:v>
                </c:pt>
                <c:pt idx="8925">
                  <c:v>460.92022700000001</c:v>
                </c:pt>
                <c:pt idx="8926">
                  <c:v>460.97036700000001</c:v>
                </c:pt>
                <c:pt idx="8927">
                  <c:v>461.01910400000003</c:v>
                </c:pt>
                <c:pt idx="8928">
                  <c:v>461.06607100000002</c:v>
                </c:pt>
                <c:pt idx="8929">
                  <c:v>461.11361699999998</c:v>
                </c:pt>
                <c:pt idx="8930">
                  <c:v>461.15991200000002</c:v>
                </c:pt>
                <c:pt idx="8931">
                  <c:v>461.20416299999999</c:v>
                </c:pt>
                <c:pt idx="8932">
                  <c:v>461.24911500000002</c:v>
                </c:pt>
                <c:pt idx="8933">
                  <c:v>461.29424999999998</c:v>
                </c:pt>
                <c:pt idx="8934">
                  <c:v>461.34124800000001</c:v>
                </c:pt>
                <c:pt idx="8935">
                  <c:v>461.38916</c:v>
                </c:pt>
                <c:pt idx="8936">
                  <c:v>461.43808000000001</c:v>
                </c:pt>
                <c:pt idx="8937">
                  <c:v>461.48867799999999</c:v>
                </c:pt>
                <c:pt idx="8938">
                  <c:v>461.54068000000001</c:v>
                </c:pt>
                <c:pt idx="8939">
                  <c:v>461.59179699999999</c:v>
                </c:pt>
                <c:pt idx="8940">
                  <c:v>461.64361600000001</c:v>
                </c:pt>
                <c:pt idx="8941">
                  <c:v>461.696594</c:v>
                </c:pt>
                <c:pt idx="8942">
                  <c:v>461.74941999999999</c:v>
                </c:pt>
                <c:pt idx="8943">
                  <c:v>461.798767</c:v>
                </c:pt>
                <c:pt idx="8944">
                  <c:v>461.84823599999999</c:v>
                </c:pt>
                <c:pt idx="8945">
                  <c:v>461.896728</c:v>
                </c:pt>
                <c:pt idx="8946">
                  <c:v>461.94613600000002</c:v>
                </c:pt>
                <c:pt idx="8947">
                  <c:v>461.99404900000002</c:v>
                </c:pt>
                <c:pt idx="8948">
                  <c:v>462.03881799999999</c:v>
                </c:pt>
                <c:pt idx="8949">
                  <c:v>462.08340500000003</c:v>
                </c:pt>
                <c:pt idx="8950">
                  <c:v>462.126465</c:v>
                </c:pt>
                <c:pt idx="8951">
                  <c:v>462.16982999999999</c:v>
                </c:pt>
                <c:pt idx="8952">
                  <c:v>462.21533199999999</c:v>
                </c:pt>
                <c:pt idx="8953">
                  <c:v>462.261078</c:v>
                </c:pt>
                <c:pt idx="8954">
                  <c:v>462.30859400000003</c:v>
                </c:pt>
                <c:pt idx="8955">
                  <c:v>462.35760499999998</c:v>
                </c:pt>
                <c:pt idx="8956">
                  <c:v>462.406342</c:v>
                </c:pt>
                <c:pt idx="8957">
                  <c:v>462.45867900000002</c:v>
                </c:pt>
                <c:pt idx="8958">
                  <c:v>462.510986</c:v>
                </c:pt>
                <c:pt idx="8959">
                  <c:v>462.562164</c:v>
                </c:pt>
                <c:pt idx="8960">
                  <c:v>462.61142000000001</c:v>
                </c:pt>
                <c:pt idx="8961">
                  <c:v>462.66082799999998</c:v>
                </c:pt>
                <c:pt idx="8962">
                  <c:v>462.709137</c:v>
                </c:pt>
                <c:pt idx="8963">
                  <c:v>462.75775199999998</c:v>
                </c:pt>
                <c:pt idx="8964">
                  <c:v>462.80542000000003</c:v>
                </c:pt>
                <c:pt idx="8965">
                  <c:v>462.853455</c:v>
                </c:pt>
                <c:pt idx="8966">
                  <c:v>462.90267899999998</c:v>
                </c:pt>
                <c:pt idx="8967">
                  <c:v>462.95098899999999</c:v>
                </c:pt>
                <c:pt idx="8968">
                  <c:v>463.00097699999998</c:v>
                </c:pt>
                <c:pt idx="8969">
                  <c:v>463.05200200000002</c:v>
                </c:pt>
                <c:pt idx="8970">
                  <c:v>463.10205100000002</c:v>
                </c:pt>
                <c:pt idx="8971">
                  <c:v>463.151611</c:v>
                </c:pt>
                <c:pt idx="8972">
                  <c:v>463.20059199999997</c:v>
                </c:pt>
                <c:pt idx="8973">
                  <c:v>463.250427</c:v>
                </c:pt>
                <c:pt idx="8974">
                  <c:v>463.299713</c:v>
                </c:pt>
                <c:pt idx="8975">
                  <c:v>463.34783900000002</c:v>
                </c:pt>
                <c:pt idx="8976">
                  <c:v>463.39608800000002</c:v>
                </c:pt>
                <c:pt idx="8977">
                  <c:v>463.443939</c:v>
                </c:pt>
                <c:pt idx="8978">
                  <c:v>463.493469</c:v>
                </c:pt>
                <c:pt idx="8979">
                  <c:v>463.542419</c:v>
                </c:pt>
                <c:pt idx="8980">
                  <c:v>463.59002700000002</c:v>
                </c:pt>
                <c:pt idx="8981">
                  <c:v>463.63970899999998</c:v>
                </c:pt>
                <c:pt idx="8982">
                  <c:v>463.68936200000002</c:v>
                </c:pt>
                <c:pt idx="8983">
                  <c:v>463.73989899999998</c:v>
                </c:pt>
                <c:pt idx="8984">
                  <c:v>463.78817800000002</c:v>
                </c:pt>
                <c:pt idx="8985">
                  <c:v>463.836365</c:v>
                </c:pt>
                <c:pt idx="8986">
                  <c:v>463.88421599999998</c:v>
                </c:pt>
                <c:pt idx="8987">
                  <c:v>463.93008400000002</c:v>
                </c:pt>
                <c:pt idx="8988">
                  <c:v>463.974762</c:v>
                </c:pt>
                <c:pt idx="8989">
                  <c:v>464.01904300000001</c:v>
                </c:pt>
                <c:pt idx="8990">
                  <c:v>464.063965</c:v>
                </c:pt>
                <c:pt idx="8991">
                  <c:v>464.10906999999997</c:v>
                </c:pt>
                <c:pt idx="8992">
                  <c:v>464.15423600000003</c:v>
                </c:pt>
                <c:pt idx="8993">
                  <c:v>464.200378</c:v>
                </c:pt>
                <c:pt idx="8994">
                  <c:v>464.24722300000002</c:v>
                </c:pt>
                <c:pt idx="8995">
                  <c:v>464.296875</c:v>
                </c:pt>
                <c:pt idx="8996">
                  <c:v>464.34814399999999</c:v>
                </c:pt>
                <c:pt idx="8997">
                  <c:v>464.39804099999998</c:v>
                </c:pt>
                <c:pt idx="8998">
                  <c:v>464.44976800000001</c:v>
                </c:pt>
                <c:pt idx="8999">
                  <c:v>464.50140399999998</c:v>
                </c:pt>
                <c:pt idx="9000">
                  <c:v>464.55444299999999</c:v>
                </c:pt>
                <c:pt idx="9001">
                  <c:v>464.606201</c:v>
                </c:pt>
                <c:pt idx="9002">
                  <c:v>464.65631100000002</c:v>
                </c:pt>
                <c:pt idx="9003">
                  <c:v>464.70639</c:v>
                </c:pt>
                <c:pt idx="9004">
                  <c:v>464.753601</c:v>
                </c:pt>
                <c:pt idx="9005">
                  <c:v>464.79986600000001</c:v>
                </c:pt>
                <c:pt idx="9006">
                  <c:v>464.84741200000002</c:v>
                </c:pt>
                <c:pt idx="9007">
                  <c:v>464.895081</c:v>
                </c:pt>
                <c:pt idx="9008">
                  <c:v>464.942047</c:v>
                </c:pt>
                <c:pt idx="9009">
                  <c:v>464.98980699999998</c:v>
                </c:pt>
                <c:pt idx="9010">
                  <c:v>465.039063</c:v>
                </c:pt>
                <c:pt idx="9011">
                  <c:v>465.08886699999999</c:v>
                </c:pt>
                <c:pt idx="9012">
                  <c:v>465.14160199999998</c:v>
                </c:pt>
                <c:pt idx="9013">
                  <c:v>465.19409200000001</c:v>
                </c:pt>
                <c:pt idx="9014">
                  <c:v>465.24560600000001</c:v>
                </c:pt>
                <c:pt idx="9015">
                  <c:v>465.29779100000002</c:v>
                </c:pt>
                <c:pt idx="9016">
                  <c:v>465.34863300000001</c:v>
                </c:pt>
                <c:pt idx="9017">
                  <c:v>465.399475</c:v>
                </c:pt>
                <c:pt idx="9018">
                  <c:v>465.44741800000003</c:v>
                </c:pt>
                <c:pt idx="9019">
                  <c:v>465.49395800000002</c:v>
                </c:pt>
                <c:pt idx="9020">
                  <c:v>465.54003899999998</c:v>
                </c:pt>
                <c:pt idx="9021">
                  <c:v>465.584045</c:v>
                </c:pt>
                <c:pt idx="9022">
                  <c:v>465.62753300000003</c:v>
                </c:pt>
                <c:pt idx="9023">
                  <c:v>465.671875</c:v>
                </c:pt>
                <c:pt idx="9024">
                  <c:v>465.71636999999998</c:v>
                </c:pt>
                <c:pt idx="9025">
                  <c:v>465.75985700000001</c:v>
                </c:pt>
                <c:pt idx="9026">
                  <c:v>465.80361900000003</c:v>
                </c:pt>
                <c:pt idx="9027">
                  <c:v>465.84774800000002</c:v>
                </c:pt>
                <c:pt idx="9028">
                  <c:v>465.89154100000002</c:v>
                </c:pt>
                <c:pt idx="9029">
                  <c:v>465.93832400000002</c:v>
                </c:pt>
                <c:pt idx="9030">
                  <c:v>465.98468000000003</c:v>
                </c:pt>
                <c:pt idx="9031">
                  <c:v>466.03018200000002</c:v>
                </c:pt>
                <c:pt idx="9032">
                  <c:v>466.07720899999998</c:v>
                </c:pt>
                <c:pt idx="9033">
                  <c:v>466.12435900000003</c:v>
                </c:pt>
                <c:pt idx="9034">
                  <c:v>466.17327899999998</c:v>
                </c:pt>
                <c:pt idx="9035">
                  <c:v>466.22232100000002</c:v>
                </c:pt>
                <c:pt idx="9036">
                  <c:v>466.271973</c:v>
                </c:pt>
                <c:pt idx="9037">
                  <c:v>466.32363900000001</c:v>
                </c:pt>
                <c:pt idx="9038">
                  <c:v>466.37475599999999</c:v>
                </c:pt>
                <c:pt idx="9039">
                  <c:v>466.42675800000001</c:v>
                </c:pt>
                <c:pt idx="9040">
                  <c:v>466.47787499999998</c:v>
                </c:pt>
                <c:pt idx="9041">
                  <c:v>466.52789300000001</c:v>
                </c:pt>
                <c:pt idx="9042">
                  <c:v>466.57519500000001</c:v>
                </c:pt>
                <c:pt idx="9043">
                  <c:v>466.62152099999997</c:v>
                </c:pt>
                <c:pt idx="9044">
                  <c:v>466.66635100000002</c:v>
                </c:pt>
                <c:pt idx="9045">
                  <c:v>466.71087699999998</c:v>
                </c:pt>
                <c:pt idx="9046">
                  <c:v>466.75384500000001</c:v>
                </c:pt>
                <c:pt idx="9047">
                  <c:v>466.79647799999998</c:v>
                </c:pt>
                <c:pt idx="9048">
                  <c:v>466.83749399999999</c:v>
                </c:pt>
                <c:pt idx="9049">
                  <c:v>466.87973</c:v>
                </c:pt>
                <c:pt idx="9050">
                  <c:v>466.92398100000003</c:v>
                </c:pt>
                <c:pt idx="9051">
                  <c:v>466.96713299999999</c:v>
                </c:pt>
                <c:pt idx="9052">
                  <c:v>467.01333599999998</c:v>
                </c:pt>
                <c:pt idx="9053">
                  <c:v>467.06097399999999</c:v>
                </c:pt>
                <c:pt idx="9054">
                  <c:v>467.11215199999998</c:v>
                </c:pt>
                <c:pt idx="9055">
                  <c:v>467.16522200000003</c:v>
                </c:pt>
                <c:pt idx="9056">
                  <c:v>467.21963499999998</c:v>
                </c:pt>
                <c:pt idx="9057">
                  <c:v>467.273438</c:v>
                </c:pt>
                <c:pt idx="9058">
                  <c:v>467.32879600000001</c:v>
                </c:pt>
                <c:pt idx="9059">
                  <c:v>467.382813</c:v>
                </c:pt>
                <c:pt idx="9060">
                  <c:v>467.43652300000002</c:v>
                </c:pt>
                <c:pt idx="9061">
                  <c:v>467.48895299999998</c:v>
                </c:pt>
                <c:pt idx="9062">
                  <c:v>467.53936800000002</c:v>
                </c:pt>
                <c:pt idx="9063">
                  <c:v>467.58862299999998</c:v>
                </c:pt>
                <c:pt idx="9064">
                  <c:v>467.63583399999999</c:v>
                </c:pt>
                <c:pt idx="9065">
                  <c:v>467.68057299999998</c:v>
                </c:pt>
                <c:pt idx="9066">
                  <c:v>467.72442599999999</c:v>
                </c:pt>
                <c:pt idx="9067">
                  <c:v>467.76825000000002</c:v>
                </c:pt>
                <c:pt idx="9068">
                  <c:v>467.80926499999998</c:v>
                </c:pt>
                <c:pt idx="9069">
                  <c:v>467.85043300000001</c:v>
                </c:pt>
                <c:pt idx="9070">
                  <c:v>467.89117399999998</c:v>
                </c:pt>
                <c:pt idx="9071">
                  <c:v>467.93341099999998</c:v>
                </c:pt>
                <c:pt idx="9072">
                  <c:v>467.97631799999999</c:v>
                </c:pt>
                <c:pt idx="9073">
                  <c:v>468.02050800000001</c:v>
                </c:pt>
                <c:pt idx="9074">
                  <c:v>468.06488000000002</c:v>
                </c:pt>
                <c:pt idx="9075">
                  <c:v>468.11172499999998</c:v>
                </c:pt>
                <c:pt idx="9076">
                  <c:v>468.159424</c:v>
                </c:pt>
                <c:pt idx="9077">
                  <c:v>468.20831299999998</c:v>
                </c:pt>
                <c:pt idx="9078">
                  <c:v>468.259277</c:v>
                </c:pt>
                <c:pt idx="9079">
                  <c:v>468.31021099999998</c:v>
                </c:pt>
                <c:pt idx="9080">
                  <c:v>468.36068699999998</c:v>
                </c:pt>
                <c:pt idx="9081">
                  <c:v>468.410461</c:v>
                </c:pt>
                <c:pt idx="9082">
                  <c:v>468.458191</c:v>
                </c:pt>
                <c:pt idx="9083">
                  <c:v>468.50650000000002</c:v>
                </c:pt>
                <c:pt idx="9084">
                  <c:v>468.55206299999998</c:v>
                </c:pt>
                <c:pt idx="9085">
                  <c:v>468.59527600000001</c:v>
                </c:pt>
                <c:pt idx="9086">
                  <c:v>468.638733</c:v>
                </c:pt>
                <c:pt idx="9087">
                  <c:v>468.68182400000001</c:v>
                </c:pt>
                <c:pt idx="9088">
                  <c:v>468.726563</c:v>
                </c:pt>
                <c:pt idx="9089">
                  <c:v>468.77264400000001</c:v>
                </c:pt>
                <c:pt idx="9090">
                  <c:v>468.81951900000001</c:v>
                </c:pt>
                <c:pt idx="9091">
                  <c:v>468.86840799999999</c:v>
                </c:pt>
                <c:pt idx="9092">
                  <c:v>468.91961700000002</c:v>
                </c:pt>
                <c:pt idx="9093">
                  <c:v>468.97039799999999</c:v>
                </c:pt>
                <c:pt idx="9094">
                  <c:v>469.023529</c:v>
                </c:pt>
                <c:pt idx="9095">
                  <c:v>469.07714800000002</c:v>
                </c:pt>
                <c:pt idx="9096">
                  <c:v>469.128601</c:v>
                </c:pt>
                <c:pt idx="9097">
                  <c:v>469.179688</c:v>
                </c:pt>
                <c:pt idx="9098">
                  <c:v>469.229401</c:v>
                </c:pt>
                <c:pt idx="9099">
                  <c:v>469.27719100000002</c:v>
                </c:pt>
                <c:pt idx="9100">
                  <c:v>469.32525600000002</c:v>
                </c:pt>
                <c:pt idx="9101">
                  <c:v>469.37158199999999</c:v>
                </c:pt>
                <c:pt idx="9102">
                  <c:v>469.41583300000002</c:v>
                </c:pt>
                <c:pt idx="9103">
                  <c:v>469.46044899999998</c:v>
                </c:pt>
                <c:pt idx="9104">
                  <c:v>469.50470000000001</c:v>
                </c:pt>
                <c:pt idx="9105">
                  <c:v>469.54974399999998</c:v>
                </c:pt>
                <c:pt idx="9106">
                  <c:v>469.59463499999998</c:v>
                </c:pt>
                <c:pt idx="9107">
                  <c:v>469.63824499999998</c:v>
                </c:pt>
                <c:pt idx="9108">
                  <c:v>469.68206800000002</c:v>
                </c:pt>
                <c:pt idx="9109">
                  <c:v>469.72686800000002</c:v>
                </c:pt>
                <c:pt idx="9110">
                  <c:v>469.77105699999998</c:v>
                </c:pt>
                <c:pt idx="9111">
                  <c:v>469.81720000000001</c:v>
                </c:pt>
                <c:pt idx="9112">
                  <c:v>469.86361699999998</c:v>
                </c:pt>
                <c:pt idx="9113">
                  <c:v>469.909851</c:v>
                </c:pt>
                <c:pt idx="9114">
                  <c:v>469.95709199999999</c:v>
                </c:pt>
                <c:pt idx="9115">
                  <c:v>470.00488300000001</c:v>
                </c:pt>
                <c:pt idx="9116">
                  <c:v>470.05444299999999</c:v>
                </c:pt>
                <c:pt idx="9117">
                  <c:v>470.10342400000002</c:v>
                </c:pt>
                <c:pt idx="9118">
                  <c:v>470.15283199999999</c:v>
                </c:pt>
                <c:pt idx="9119">
                  <c:v>470.20159899999999</c:v>
                </c:pt>
                <c:pt idx="9120">
                  <c:v>470.25210600000003</c:v>
                </c:pt>
                <c:pt idx="9121">
                  <c:v>470.30404700000003</c:v>
                </c:pt>
                <c:pt idx="9122">
                  <c:v>470.35674999999998</c:v>
                </c:pt>
                <c:pt idx="9123">
                  <c:v>470.407532</c:v>
                </c:pt>
                <c:pt idx="9124">
                  <c:v>470.459656</c:v>
                </c:pt>
                <c:pt idx="9125">
                  <c:v>470.512024</c:v>
                </c:pt>
                <c:pt idx="9126">
                  <c:v>470.565247</c:v>
                </c:pt>
                <c:pt idx="9127">
                  <c:v>470.61743200000001</c:v>
                </c:pt>
                <c:pt idx="9128">
                  <c:v>470.66738900000001</c:v>
                </c:pt>
                <c:pt idx="9129">
                  <c:v>470.71688799999998</c:v>
                </c:pt>
                <c:pt idx="9130">
                  <c:v>470.76367199999999</c:v>
                </c:pt>
                <c:pt idx="9131">
                  <c:v>470.809753</c:v>
                </c:pt>
                <c:pt idx="9132">
                  <c:v>470.85650600000002</c:v>
                </c:pt>
                <c:pt idx="9133">
                  <c:v>470.901703</c:v>
                </c:pt>
                <c:pt idx="9134">
                  <c:v>470.94619799999998</c:v>
                </c:pt>
                <c:pt idx="9135">
                  <c:v>470.99127199999998</c:v>
                </c:pt>
                <c:pt idx="9136">
                  <c:v>471.035706</c:v>
                </c:pt>
                <c:pt idx="9137">
                  <c:v>471.08306900000002</c:v>
                </c:pt>
                <c:pt idx="9138">
                  <c:v>471.13092</c:v>
                </c:pt>
                <c:pt idx="9139">
                  <c:v>471.17791799999998</c:v>
                </c:pt>
                <c:pt idx="9140">
                  <c:v>471.22467</c:v>
                </c:pt>
                <c:pt idx="9141">
                  <c:v>471.27279700000003</c:v>
                </c:pt>
                <c:pt idx="9142">
                  <c:v>471.32119799999998</c:v>
                </c:pt>
                <c:pt idx="9143">
                  <c:v>471.371735</c:v>
                </c:pt>
                <c:pt idx="9144">
                  <c:v>471.42245500000001</c:v>
                </c:pt>
                <c:pt idx="9145">
                  <c:v>471.47289999999998</c:v>
                </c:pt>
                <c:pt idx="9146">
                  <c:v>471.524475</c:v>
                </c:pt>
                <c:pt idx="9147">
                  <c:v>471.57464599999997</c:v>
                </c:pt>
                <c:pt idx="9148">
                  <c:v>471.62484699999999</c:v>
                </c:pt>
                <c:pt idx="9149">
                  <c:v>471.67486600000001</c:v>
                </c:pt>
                <c:pt idx="9150">
                  <c:v>471.721588</c:v>
                </c:pt>
                <c:pt idx="9151">
                  <c:v>471.76684599999999</c:v>
                </c:pt>
                <c:pt idx="9152">
                  <c:v>471.81021099999998</c:v>
                </c:pt>
                <c:pt idx="9153">
                  <c:v>471.85116599999998</c:v>
                </c:pt>
                <c:pt idx="9154">
                  <c:v>471.89288299999998</c:v>
                </c:pt>
                <c:pt idx="9155">
                  <c:v>471.93447900000001</c:v>
                </c:pt>
                <c:pt idx="9156">
                  <c:v>471.97540300000003</c:v>
                </c:pt>
                <c:pt idx="9157">
                  <c:v>472.01641799999999</c:v>
                </c:pt>
                <c:pt idx="9158">
                  <c:v>472.05902099999997</c:v>
                </c:pt>
                <c:pt idx="9159">
                  <c:v>472.10394300000002</c:v>
                </c:pt>
                <c:pt idx="9160">
                  <c:v>472.15152</c:v>
                </c:pt>
                <c:pt idx="9161">
                  <c:v>472.19988999999998</c:v>
                </c:pt>
                <c:pt idx="9162">
                  <c:v>472.24951199999998</c:v>
                </c:pt>
                <c:pt idx="9163">
                  <c:v>472.30035400000003</c:v>
                </c:pt>
                <c:pt idx="9164">
                  <c:v>472.34954800000003</c:v>
                </c:pt>
                <c:pt idx="9165">
                  <c:v>472.40081800000002</c:v>
                </c:pt>
                <c:pt idx="9166">
                  <c:v>472.451752</c:v>
                </c:pt>
                <c:pt idx="9167">
                  <c:v>472.50131199999998</c:v>
                </c:pt>
                <c:pt idx="9168">
                  <c:v>472.55120899999997</c:v>
                </c:pt>
                <c:pt idx="9169">
                  <c:v>472.60082999999997</c:v>
                </c:pt>
                <c:pt idx="9170">
                  <c:v>472.65152</c:v>
                </c:pt>
                <c:pt idx="9171">
                  <c:v>472.701752</c:v>
                </c:pt>
                <c:pt idx="9172">
                  <c:v>472.75067100000001</c:v>
                </c:pt>
                <c:pt idx="9173">
                  <c:v>472.799622</c:v>
                </c:pt>
                <c:pt idx="9174">
                  <c:v>472.84683200000001</c:v>
                </c:pt>
                <c:pt idx="9175">
                  <c:v>472.89349399999998</c:v>
                </c:pt>
                <c:pt idx="9176">
                  <c:v>472.94027699999998</c:v>
                </c:pt>
                <c:pt idx="9177">
                  <c:v>472.984375</c:v>
                </c:pt>
                <c:pt idx="9178">
                  <c:v>473.02960200000001</c:v>
                </c:pt>
                <c:pt idx="9179">
                  <c:v>473.075287</c:v>
                </c:pt>
                <c:pt idx="9180">
                  <c:v>473.12246699999997</c:v>
                </c:pt>
                <c:pt idx="9181">
                  <c:v>473.16958599999998</c:v>
                </c:pt>
                <c:pt idx="9182">
                  <c:v>473.21795700000001</c:v>
                </c:pt>
                <c:pt idx="9183">
                  <c:v>473.26919600000002</c:v>
                </c:pt>
                <c:pt idx="9184">
                  <c:v>473.32049599999999</c:v>
                </c:pt>
                <c:pt idx="9185">
                  <c:v>473.37213100000002</c:v>
                </c:pt>
                <c:pt idx="9186">
                  <c:v>473.42401100000001</c:v>
                </c:pt>
                <c:pt idx="9187">
                  <c:v>473.47674599999999</c:v>
                </c:pt>
                <c:pt idx="9188">
                  <c:v>473.52862499999998</c:v>
                </c:pt>
                <c:pt idx="9189">
                  <c:v>473.57843000000003</c:v>
                </c:pt>
                <c:pt idx="9190">
                  <c:v>473.62695300000001</c:v>
                </c:pt>
                <c:pt idx="9191">
                  <c:v>473.67269900000002</c:v>
                </c:pt>
                <c:pt idx="9192">
                  <c:v>473.71868899999998</c:v>
                </c:pt>
                <c:pt idx="9193">
                  <c:v>473.76446499999997</c:v>
                </c:pt>
                <c:pt idx="9194">
                  <c:v>473.80825800000002</c:v>
                </c:pt>
                <c:pt idx="9195">
                  <c:v>473.85424799999998</c:v>
                </c:pt>
                <c:pt idx="9196">
                  <c:v>473.90048200000001</c:v>
                </c:pt>
                <c:pt idx="9197">
                  <c:v>473.948669</c:v>
                </c:pt>
                <c:pt idx="9198">
                  <c:v>473.99746699999997</c:v>
                </c:pt>
                <c:pt idx="9199">
                  <c:v>474.04541</c:v>
                </c:pt>
                <c:pt idx="9200">
                  <c:v>474.09527600000001</c:v>
                </c:pt>
                <c:pt idx="9201">
                  <c:v>474.14373799999998</c:v>
                </c:pt>
                <c:pt idx="9202">
                  <c:v>474.19220000000001</c:v>
                </c:pt>
                <c:pt idx="9203">
                  <c:v>474.24194299999999</c:v>
                </c:pt>
                <c:pt idx="9204">
                  <c:v>474.29150399999997</c:v>
                </c:pt>
                <c:pt idx="9205">
                  <c:v>474.34051499999998</c:v>
                </c:pt>
                <c:pt idx="9206">
                  <c:v>474.39038099999999</c:v>
                </c:pt>
                <c:pt idx="9207">
                  <c:v>474.44125400000001</c:v>
                </c:pt>
                <c:pt idx="9208">
                  <c:v>474.49212699999998</c:v>
                </c:pt>
                <c:pt idx="9209">
                  <c:v>474.54580700000002</c:v>
                </c:pt>
                <c:pt idx="9210">
                  <c:v>474.59918199999998</c:v>
                </c:pt>
                <c:pt idx="9211">
                  <c:v>474.651703</c:v>
                </c:pt>
                <c:pt idx="9212">
                  <c:v>474.70391799999999</c:v>
                </c:pt>
                <c:pt idx="9213">
                  <c:v>474.75396699999999</c:v>
                </c:pt>
                <c:pt idx="9214">
                  <c:v>474.80389400000001</c:v>
                </c:pt>
                <c:pt idx="9215">
                  <c:v>474.84994499999999</c:v>
                </c:pt>
                <c:pt idx="9216">
                  <c:v>474.89443999999997</c:v>
                </c:pt>
                <c:pt idx="9217">
                  <c:v>474.93808000000001</c:v>
                </c:pt>
                <c:pt idx="9218">
                  <c:v>474.98040800000001</c:v>
                </c:pt>
                <c:pt idx="9219">
                  <c:v>475.024719</c:v>
                </c:pt>
                <c:pt idx="9220">
                  <c:v>475.06933600000002</c:v>
                </c:pt>
                <c:pt idx="9221">
                  <c:v>475.114349</c:v>
                </c:pt>
                <c:pt idx="9222">
                  <c:v>475.16000400000001</c:v>
                </c:pt>
                <c:pt idx="9223">
                  <c:v>475.20687900000001</c:v>
                </c:pt>
                <c:pt idx="9224">
                  <c:v>475.25448599999999</c:v>
                </c:pt>
                <c:pt idx="9225">
                  <c:v>475.30126899999999</c:v>
                </c:pt>
                <c:pt idx="9226">
                  <c:v>475.34942599999999</c:v>
                </c:pt>
                <c:pt idx="9227">
                  <c:v>475.39730800000001</c:v>
                </c:pt>
                <c:pt idx="9228">
                  <c:v>475.44342</c:v>
                </c:pt>
                <c:pt idx="9229">
                  <c:v>475.49008199999997</c:v>
                </c:pt>
                <c:pt idx="9230">
                  <c:v>475.53692599999999</c:v>
                </c:pt>
                <c:pt idx="9231">
                  <c:v>475.58511399999998</c:v>
                </c:pt>
                <c:pt idx="9232">
                  <c:v>475.63174400000003</c:v>
                </c:pt>
                <c:pt idx="9233">
                  <c:v>475.67865</c:v>
                </c:pt>
                <c:pt idx="9234">
                  <c:v>475.72711199999998</c:v>
                </c:pt>
                <c:pt idx="9235">
                  <c:v>475.77432299999998</c:v>
                </c:pt>
                <c:pt idx="9236">
                  <c:v>475.822205</c:v>
                </c:pt>
                <c:pt idx="9237">
                  <c:v>475.87027</c:v>
                </c:pt>
                <c:pt idx="9238">
                  <c:v>475.918274</c:v>
                </c:pt>
                <c:pt idx="9239">
                  <c:v>475.96478300000001</c:v>
                </c:pt>
                <c:pt idx="9240">
                  <c:v>476.01132200000001</c:v>
                </c:pt>
                <c:pt idx="9241">
                  <c:v>476.05825800000002</c:v>
                </c:pt>
                <c:pt idx="9242">
                  <c:v>476.10736100000003</c:v>
                </c:pt>
                <c:pt idx="9243">
                  <c:v>476.15560900000003</c:v>
                </c:pt>
                <c:pt idx="9244">
                  <c:v>476.20306399999998</c:v>
                </c:pt>
                <c:pt idx="9245">
                  <c:v>476.24935900000003</c:v>
                </c:pt>
                <c:pt idx="9246">
                  <c:v>476.29663099999999</c:v>
                </c:pt>
                <c:pt idx="9247">
                  <c:v>476.345123</c:v>
                </c:pt>
                <c:pt idx="9248">
                  <c:v>476.39102200000002</c:v>
                </c:pt>
                <c:pt idx="9249">
                  <c:v>476.43685900000003</c:v>
                </c:pt>
                <c:pt idx="9250">
                  <c:v>476.483002</c:v>
                </c:pt>
                <c:pt idx="9251">
                  <c:v>476.52993800000002</c:v>
                </c:pt>
                <c:pt idx="9252">
                  <c:v>476.57666</c:v>
                </c:pt>
                <c:pt idx="9253">
                  <c:v>476.623718</c:v>
                </c:pt>
                <c:pt idx="9254">
                  <c:v>476.67016599999999</c:v>
                </c:pt>
                <c:pt idx="9255">
                  <c:v>476.718323</c:v>
                </c:pt>
                <c:pt idx="9256">
                  <c:v>476.76650999999998</c:v>
                </c:pt>
                <c:pt idx="9257">
                  <c:v>476.81427000000002</c:v>
                </c:pt>
                <c:pt idx="9258">
                  <c:v>476.86376899999999</c:v>
                </c:pt>
                <c:pt idx="9259">
                  <c:v>476.91220099999998</c:v>
                </c:pt>
                <c:pt idx="9260">
                  <c:v>476.95977800000003</c:v>
                </c:pt>
                <c:pt idx="9261">
                  <c:v>477.00707999999997</c:v>
                </c:pt>
                <c:pt idx="9262">
                  <c:v>477.05273399999999</c:v>
                </c:pt>
                <c:pt idx="9263">
                  <c:v>477.09918199999998</c:v>
                </c:pt>
                <c:pt idx="9264">
                  <c:v>477.14679000000001</c:v>
                </c:pt>
                <c:pt idx="9265">
                  <c:v>477.19345099999998</c:v>
                </c:pt>
                <c:pt idx="9266">
                  <c:v>477.24258400000002</c:v>
                </c:pt>
                <c:pt idx="9267">
                  <c:v>477.29168700000002</c:v>
                </c:pt>
                <c:pt idx="9268">
                  <c:v>477.34234600000002</c:v>
                </c:pt>
                <c:pt idx="9269">
                  <c:v>477.39395100000002</c:v>
                </c:pt>
                <c:pt idx="9270">
                  <c:v>477.44628899999998</c:v>
                </c:pt>
                <c:pt idx="9271">
                  <c:v>477.49737499999998</c:v>
                </c:pt>
                <c:pt idx="9272">
                  <c:v>477.54955999999999</c:v>
                </c:pt>
                <c:pt idx="9273">
                  <c:v>477.60040300000003</c:v>
                </c:pt>
                <c:pt idx="9274">
                  <c:v>477.65136699999999</c:v>
                </c:pt>
                <c:pt idx="9275">
                  <c:v>477.70294200000001</c:v>
                </c:pt>
                <c:pt idx="9276">
                  <c:v>477.75238000000002</c:v>
                </c:pt>
                <c:pt idx="9277">
                  <c:v>477.80209400000001</c:v>
                </c:pt>
                <c:pt idx="9278">
                  <c:v>477.85174599999999</c:v>
                </c:pt>
                <c:pt idx="9279">
                  <c:v>477.90020800000002</c:v>
                </c:pt>
                <c:pt idx="9280">
                  <c:v>477.95107999999999</c:v>
                </c:pt>
                <c:pt idx="9281">
                  <c:v>478.00091600000002</c:v>
                </c:pt>
                <c:pt idx="9282">
                  <c:v>478.04974399999998</c:v>
                </c:pt>
                <c:pt idx="9283">
                  <c:v>478.09857199999999</c:v>
                </c:pt>
                <c:pt idx="9284">
                  <c:v>478.14605699999998</c:v>
                </c:pt>
                <c:pt idx="9285">
                  <c:v>478.19400000000002</c:v>
                </c:pt>
                <c:pt idx="9286">
                  <c:v>478.24176</c:v>
                </c:pt>
                <c:pt idx="9287">
                  <c:v>478.28799400000003</c:v>
                </c:pt>
                <c:pt idx="9288">
                  <c:v>478.33373999999998</c:v>
                </c:pt>
                <c:pt idx="9289">
                  <c:v>478.38043199999998</c:v>
                </c:pt>
                <c:pt idx="9290">
                  <c:v>478.426331</c:v>
                </c:pt>
                <c:pt idx="9291">
                  <c:v>478.47393799999998</c:v>
                </c:pt>
                <c:pt idx="9292">
                  <c:v>478.52181999999999</c:v>
                </c:pt>
                <c:pt idx="9293">
                  <c:v>478.56948899999998</c:v>
                </c:pt>
                <c:pt idx="9294">
                  <c:v>478.61792000000003</c:v>
                </c:pt>
                <c:pt idx="9295">
                  <c:v>478.66668700000002</c:v>
                </c:pt>
                <c:pt idx="9296">
                  <c:v>478.71664399999997</c:v>
                </c:pt>
                <c:pt idx="9297">
                  <c:v>478.765289</c:v>
                </c:pt>
                <c:pt idx="9298">
                  <c:v>478.81411700000001</c:v>
                </c:pt>
                <c:pt idx="9299">
                  <c:v>478.86187699999999</c:v>
                </c:pt>
                <c:pt idx="9300">
                  <c:v>478.91119400000002</c:v>
                </c:pt>
                <c:pt idx="9301">
                  <c:v>478.96356200000002</c:v>
                </c:pt>
                <c:pt idx="9302">
                  <c:v>479.01718099999999</c:v>
                </c:pt>
                <c:pt idx="9303">
                  <c:v>479.06967200000003</c:v>
                </c:pt>
                <c:pt idx="9304">
                  <c:v>479.12377900000001</c:v>
                </c:pt>
                <c:pt idx="9305">
                  <c:v>479.17773399999999</c:v>
                </c:pt>
                <c:pt idx="9306">
                  <c:v>479.23232999999999</c:v>
                </c:pt>
                <c:pt idx="9307">
                  <c:v>479.28433200000001</c:v>
                </c:pt>
                <c:pt idx="9308">
                  <c:v>479.33398399999999</c:v>
                </c:pt>
                <c:pt idx="9309">
                  <c:v>479.38336199999998</c:v>
                </c:pt>
                <c:pt idx="9310">
                  <c:v>479.42984000000001</c:v>
                </c:pt>
                <c:pt idx="9311">
                  <c:v>479.47503699999999</c:v>
                </c:pt>
                <c:pt idx="9312">
                  <c:v>479.51953099999997</c:v>
                </c:pt>
                <c:pt idx="9313">
                  <c:v>479.565674</c:v>
                </c:pt>
                <c:pt idx="9314">
                  <c:v>479.61142000000001</c:v>
                </c:pt>
                <c:pt idx="9315">
                  <c:v>479.65838600000001</c:v>
                </c:pt>
                <c:pt idx="9316">
                  <c:v>479.70474200000001</c:v>
                </c:pt>
                <c:pt idx="9317">
                  <c:v>479.75292999999999</c:v>
                </c:pt>
                <c:pt idx="9318">
                  <c:v>479.80191000000002</c:v>
                </c:pt>
                <c:pt idx="9319">
                  <c:v>479.85076900000001</c:v>
                </c:pt>
                <c:pt idx="9320">
                  <c:v>479.89550800000001</c:v>
                </c:pt>
                <c:pt idx="9321">
                  <c:v>479.938965</c:v>
                </c:pt>
                <c:pt idx="9322">
                  <c:v>479.98086599999999</c:v>
                </c:pt>
                <c:pt idx="9323">
                  <c:v>480.02285799999999</c:v>
                </c:pt>
                <c:pt idx="9324">
                  <c:v>480.06356799999998</c:v>
                </c:pt>
                <c:pt idx="9325">
                  <c:v>480.10318000000001</c:v>
                </c:pt>
                <c:pt idx="9326">
                  <c:v>480.14419600000002</c:v>
                </c:pt>
                <c:pt idx="9327">
                  <c:v>480.18661500000002</c:v>
                </c:pt>
                <c:pt idx="9328">
                  <c:v>480.23086599999999</c:v>
                </c:pt>
                <c:pt idx="9329">
                  <c:v>480.27832000000001</c:v>
                </c:pt>
                <c:pt idx="9330">
                  <c:v>480.32696499999997</c:v>
                </c:pt>
                <c:pt idx="9331">
                  <c:v>480.377838</c:v>
                </c:pt>
                <c:pt idx="9332">
                  <c:v>480.429779</c:v>
                </c:pt>
                <c:pt idx="9333">
                  <c:v>480.48028599999998</c:v>
                </c:pt>
                <c:pt idx="9334">
                  <c:v>480.53222699999998</c:v>
                </c:pt>
                <c:pt idx="9335">
                  <c:v>480.58373999999998</c:v>
                </c:pt>
                <c:pt idx="9336">
                  <c:v>480.63324</c:v>
                </c:pt>
                <c:pt idx="9337">
                  <c:v>480.68035900000001</c:v>
                </c:pt>
                <c:pt idx="9338">
                  <c:v>480.72772200000003</c:v>
                </c:pt>
                <c:pt idx="9339">
                  <c:v>480.77432299999998</c:v>
                </c:pt>
                <c:pt idx="9340">
                  <c:v>480.82193000000001</c:v>
                </c:pt>
                <c:pt idx="9341">
                  <c:v>480.86767600000002</c:v>
                </c:pt>
                <c:pt idx="9342">
                  <c:v>480.91323899999998</c:v>
                </c:pt>
                <c:pt idx="9343">
                  <c:v>480.96099900000002</c:v>
                </c:pt>
                <c:pt idx="9344">
                  <c:v>481.00878899999998</c:v>
                </c:pt>
                <c:pt idx="9345">
                  <c:v>481.057953</c:v>
                </c:pt>
                <c:pt idx="9346">
                  <c:v>481.109283</c:v>
                </c:pt>
                <c:pt idx="9347">
                  <c:v>481.15997299999998</c:v>
                </c:pt>
                <c:pt idx="9348">
                  <c:v>481.21185300000002</c:v>
                </c:pt>
                <c:pt idx="9349">
                  <c:v>481.26391599999999</c:v>
                </c:pt>
                <c:pt idx="9350">
                  <c:v>481.31414799999999</c:v>
                </c:pt>
                <c:pt idx="9351">
                  <c:v>481.36602800000003</c:v>
                </c:pt>
                <c:pt idx="9352">
                  <c:v>481.41729700000002</c:v>
                </c:pt>
                <c:pt idx="9353">
                  <c:v>481.46688799999998</c:v>
                </c:pt>
                <c:pt idx="9354">
                  <c:v>481.51498400000003</c:v>
                </c:pt>
                <c:pt idx="9355">
                  <c:v>481.562592</c:v>
                </c:pt>
                <c:pt idx="9356">
                  <c:v>481.60961900000001</c:v>
                </c:pt>
                <c:pt idx="9357">
                  <c:v>481.65765399999998</c:v>
                </c:pt>
                <c:pt idx="9358">
                  <c:v>481.70443699999998</c:v>
                </c:pt>
                <c:pt idx="9359">
                  <c:v>481.751282</c:v>
                </c:pt>
                <c:pt idx="9360">
                  <c:v>481.79888899999997</c:v>
                </c:pt>
                <c:pt idx="9361">
                  <c:v>481.84539799999999</c:v>
                </c:pt>
                <c:pt idx="9362">
                  <c:v>481.89291400000002</c:v>
                </c:pt>
                <c:pt idx="9363">
                  <c:v>481.94018499999999</c:v>
                </c:pt>
                <c:pt idx="9364">
                  <c:v>481.98608400000001</c:v>
                </c:pt>
                <c:pt idx="9365">
                  <c:v>482.03207400000002</c:v>
                </c:pt>
                <c:pt idx="9366">
                  <c:v>482.07836900000001</c:v>
                </c:pt>
                <c:pt idx="9367">
                  <c:v>482.12588499999998</c:v>
                </c:pt>
                <c:pt idx="9368">
                  <c:v>482.17340100000001</c:v>
                </c:pt>
                <c:pt idx="9369">
                  <c:v>482.22015399999998</c:v>
                </c:pt>
                <c:pt idx="9370">
                  <c:v>482.267517</c:v>
                </c:pt>
                <c:pt idx="9371">
                  <c:v>482.31451399999997</c:v>
                </c:pt>
                <c:pt idx="9372">
                  <c:v>482.362549</c:v>
                </c:pt>
                <c:pt idx="9373">
                  <c:v>482.411316</c:v>
                </c:pt>
                <c:pt idx="9374">
                  <c:v>482.458099</c:v>
                </c:pt>
                <c:pt idx="9375">
                  <c:v>482.50665300000003</c:v>
                </c:pt>
                <c:pt idx="9376">
                  <c:v>482.55487099999999</c:v>
                </c:pt>
                <c:pt idx="9377">
                  <c:v>482.60351600000001</c:v>
                </c:pt>
                <c:pt idx="9378">
                  <c:v>482.65136699999999</c:v>
                </c:pt>
                <c:pt idx="9379">
                  <c:v>482.69824199999999</c:v>
                </c:pt>
                <c:pt idx="9380">
                  <c:v>482.74618500000003</c:v>
                </c:pt>
                <c:pt idx="9381">
                  <c:v>482.79281600000002</c:v>
                </c:pt>
                <c:pt idx="9382">
                  <c:v>482.84042399999998</c:v>
                </c:pt>
                <c:pt idx="9383">
                  <c:v>482.89031999999997</c:v>
                </c:pt>
                <c:pt idx="9384">
                  <c:v>482.94107100000002</c:v>
                </c:pt>
                <c:pt idx="9385">
                  <c:v>482.99096700000001</c:v>
                </c:pt>
                <c:pt idx="9386">
                  <c:v>483.04174799999998</c:v>
                </c:pt>
                <c:pt idx="9387">
                  <c:v>483.09292599999998</c:v>
                </c:pt>
                <c:pt idx="9388">
                  <c:v>483.14276100000001</c:v>
                </c:pt>
                <c:pt idx="9389">
                  <c:v>483.19326799999999</c:v>
                </c:pt>
                <c:pt idx="9390">
                  <c:v>483.243225</c:v>
                </c:pt>
                <c:pt idx="9391">
                  <c:v>483.29156499999999</c:v>
                </c:pt>
                <c:pt idx="9392">
                  <c:v>483.33999599999999</c:v>
                </c:pt>
                <c:pt idx="9393">
                  <c:v>483.38769500000001</c:v>
                </c:pt>
                <c:pt idx="9394">
                  <c:v>483.43646200000001</c:v>
                </c:pt>
                <c:pt idx="9395">
                  <c:v>483.484711</c:v>
                </c:pt>
                <c:pt idx="9396">
                  <c:v>483.53125</c:v>
                </c:pt>
                <c:pt idx="9397">
                  <c:v>483.57900999999998</c:v>
                </c:pt>
                <c:pt idx="9398">
                  <c:v>483.62564099999997</c:v>
                </c:pt>
                <c:pt idx="9399">
                  <c:v>483.67275999999998</c:v>
                </c:pt>
                <c:pt idx="9400">
                  <c:v>483.72152699999998</c:v>
                </c:pt>
                <c:pt idx="9401">
                  <c:v>483.77108800000002</c:v>
                </c:pt>
                <c:pt idx="9402">
                  <c:v>483.82086199999998</c:v>
                </c:pt>
                <c:pt idx="9403">
                  <c:v>483.87085000000002</c:v>
                </c:pt>
                <c:pt idx="9404">
                  <c:v>483.92099000000002</c:v>
                </c:pt>
                <c:pt idx="9405">
                  <c:v>483.97079500000001</c:v>
                </c:pt>
                <c:pt idx="9406">
                  <c:v>484.02270499999997</c:v>
                </c:pt>
                <c:pt idx="9407">
                  <c:v>484.07208300000002</c:v>
                </c:pt>
                <c:pt idx="9408">
                  <c:v>484.11962899999997</c:v>
                </c:pt>
                <c:pt idx="9409">
                  <c:v>484.166809</c:v>
                </c:pt>
                <c:pt idx="9410">
                  <c:v>484.213684</c:v>
                </c:pt>
                <c:pt idx="9411">
                  <c:v>484.261414</c:v>
                </c:pt>
                <c:pt idx="9412">
                  <c:v>484.30697600000002</c:v>
                </c:pt>
                <c:pt idx="9413">
                  <c:v>484.35287499999998</c:v>
                </c:pt>
                <c:pt idx="9414">
                  <c:v>484.399719</c:v>
                </c:pt>
                <c:pt idx="9415">
                  <c:v>484.44497699999999</c:v>
                </c:pt>
                <c:pt idx="9416">
                  <c:v>484.49154700000003</c:v>
                </c:pt>
                <c:pt idx="9417">
                  <c:v>484.53890999999999</c:v>
                </c:pt>
                <c:pt idx="9418">
                  <c:v>484.58676100000002</c:v>
                </c:pt>
                <c:pt idx="9419">
                  <c:v>484.63360599999999</c:v>
                </c:pt>
                <c:pt idx="9420">
                  <c:v>484.68035900000001</c:v>
                </c:pt>
                <c:pt idx="9421">
                  <c:v>484.72699</c:v>
                </c:pt>
                <c:pt idx="9422">
                  <c:v>484.77505500000001</c:v>
                </c:pt>
                <c:pt idx="9423">
                  <c:v>484.82162499999998</c:v>
                </c:pt>
                <c:pt idx="9424">
                  <c:v>484.86883499999999</c:v>
                </c:pt>
                <c:pt idx="9425">
                  <c:v>484.915344</c:v>
                </c:pt>
                <c:pt idx="9426">
                  <c:v>484.96444700000001</c:v>
                </c:pt>
                <c:pt idx="9427">
                  <c:v>485.01568600000002</c:v>
                </c:pt>
                <c:pt idx="9428">
                  <c:v>485.065247</c:v>
                </c:pt>
                <c:pt idx="9429">
                  <c:v>485.11611900000003</c:v>
                </c:pt>
                <c:pt idx="9430">
                  <c:v>485.167419</c:v>
                </c:pt>
                <c:pt idx="9431">
                  <c:v>485.220551</c:v>
                </c:pt>
                <c:pt idx="9432">
                  <c:v>485.27188100000001</c:v>
                </c:pt>
                <c:pt idx="9433">
                  <c:v>485.32412699999998</c:v>
                </c:pt>
                <c:pt idx="9434">
                  <c:v>485.37554899999998</c:v>
                </c:pt>
                <c:pt idx="9435">
                  <c:v>485.42837500000002</c:v>
                </c:pt>
                <c:pt idx="9436">
                  <c:v>485.48031600000002</c:v>
                </c:pt>
                <c:pt idx="9437">
                  <c:v>485.53140300000001</c:v>
                </c:pt>
                <c:pt idx="9438">
                  <c:v>485.58197000000001</c:v>
                </c:pt>
                <c:pt idx="9439">
                  <c:v>485.63339200000001</c:v>
                </c:pt>
                <c:pt idx="9440">
                  <c:v>485.68158</c:v>
                </c:pt>
                <c:pt idx="9441">
                  <c:v>485.72820999999999</c:v>
                </c:pt>
                <c:pt idx="9442">
                  <c:v>485.77301</c:v>
                </c:pt>
                <c:pt idx="9443">
                  <c:v>485.81723</c:v>
                </c:pt>
                <c:pt idx="9444">
                  <c:v>485.86157200000002</c:v>
                </c:pt>
                <c:pt idx="9445">
                  <c:v>485.90274099999999</c:v>
                </c:pt>
                <c:pt idx="9446">
                  <c:v>485.94473299999999</c:v>
                </c:pt>
                <c:pt idx="9447">
                  <c:v>485.98764</c:v>
                </c:pt>
                <c:pt idx="9448">
                  <c:v>486.03222699999998</c:v>
                </c:pt>
                <c:pt idx="9449">
                  <c:v>486.077789</c:v>
                </c:pt>
                <c:pt idx="9450">
                  <c:v>486.12484699999999</c:v>
                </c:pt>
                <c:pt idx="9451">
                  <c:v>486.17123400000003</c:v>
                </c:pt>
                <c:pt idx="9452">
                  <c:v>486.21933000000001</c:v>
                </c:pt>
                <c:pt idx="9453">
                  <c:v>486.266998</c:v>
                </c:pt>
                <c:pt idx="9454">
                  <c:v>486.31484999999998</c:v>
                </c:pt>
                <c:pt idx="9455">
                  <c:v>486.36419699999999</c:v>
                </c:pt>
                <c:pt idx="9456">
                  <c:v>486.41342200000003</c:v>
                </c:pt>
                <c:pt idx="9457">
                  <c:v>486.46346999999997</c:v>
                </c:pt>
                <c:pt idx="9458">
                  <c:v>486.51409899999999</c:v>
                </c:pt>
                <c:pt idx="9459">
                  <c:v>486.56405599999999</c:v>
                </c:pt>
                <c:pt idx="9460">
                  <c:v>486.61724900000002</c:v>
                </c:pt>
                <c:pt idx="9461">
                  <c:v>486.66973899999999</c:v>
                </c:pt>
                <c:pt idx="9462">
                  <c:v>486.721588</c:v>
                </c:pt>
                <c:pt idx="9463">
                  <c:v>486.77398699999998</c:v>
                </c:pt>
                <c:pt idx="9464">
                  <c:v>486.82586700000002</c:v>
                </c:pt>
                <c:pt idx="9465">
                  <c:v>486.87832600000002</c:v>
                </c:pt>
                <c:pt idx="9466">
                  <c:v>486.93008400000002</c:v>
                </c:pt>
                <c:pt idx="9467">
                  <c:v>486.98007200000001</c:v>
                </c:pt>
                <c:pt idx="9468">
                  <c:v>487.02947999999998</c:v>
                </c:pt>
                <c:pt idx="9469">
                  <c:v>487.07879600000001</c:v>
                </c:pt>
                <c:pt idx="9470">
                  <c:v>487.12631199999998</c:v>
                </c:pt>
                <c:pt idx="9471">
                  <c:v>487.17334</c:v>
                </c:pt>
                <c:pt idx="9472">
                  <c:v>487.22094700000002</c:v>
                </c:pt>
                <c:pt idx="9473">
                  <c:v>487.26660199999998</c:v>
                </c:pt>
                <c:pt idx="9474">
                  <c:v>487.31210299999998</c:v>
                </c:pt>
                <c:pt idx="9475">
                  <c:v>487.35858200000001</c:v>
                </c:pt>
                <c:pt idx="9476">
                  <c:v>487.40390000000002</c:v>
                </c:pt>
                <c:pt idx="9477">
                  <c:v>487.45214800000002</c:v>
                </c:pt>
                <c:pt idx="9478">
                  <c:v>487.50015300000001</c:v>
                </c:pt>
                <c:pt idx="9479">
                  <c:v>487.54794299999998</c:v>
                </c:pt>
                <c:pt idx="9480">
                  <c:v>487.59854100000001</c:v>
                </c:pt>
                <c:pt idx="9481">
                  <c:v>487.64956699999999</c:v>
                </c:pt>
                <c:pt idx="9482">
                  <c:v>487.70254499999999</c:v>
                </c:pt>
                <c:pt idx="9483">
                  <c:v>487.756348</c:v>
                </c:pt>
                <c:pt idx="9484">
                  <c:v>487.808289</c:v>
                </c:pt>
                <c:pt idx="9485">
                  <c:v>487.86016799999999</c:v>
                </c:pt>
                <c:pt idx="9486">
                  <c:v>487.91323899999998</c:v>
                </c:pt>
                <c:pt idx="9487">
                  <c:v>487.96371499999998</c:v>
                </c:pt>
                <c:pt idx="9488">
                  <c:v>488.01480099999998</c:v>
                </c:pt>
                <c:pt idx="9489">
                  <c:v>488.06414799999999</c:v>
                </c:pt>
                <c:pt idx="9490">
                  <c:v>488.11163299999998</c:v>
                </c:pt>
                <c:pt idx="9491">
                  <c:v>488.15917999999999</c:v>
                </c:pt>
                <c:pt idx="9492">
                  <c:v>488.20498700000002</c:v>
                </c:pt>
                <c:pt idx="9493">
                  <c:v>488.25164799999999</c:v>
                </c:pt>
                <c:pt idx="9494">
                  <c:v>488.29727200000002</c:v>
                </c:pt>
                <c:pt idx="9495">
                  <c:v>488.34222399999999</c:v>
                </c:pt>
                <c:pt idx="9496">
                  <c:v>488.38580300000001</c:v>
                </c:pt>
                <c:pt idx="9497">
                  <c:v>488.43066399999998</c:v>
                </c:pt>
                <c:pt idx="9498">
                  <c:v>488.477844</c:v>
                </c:pt>
                <c:pt idx="9499">
                  <c:v>488.526703</c:v>
                </c:pt>
                <c:pt idx="9500">
                  <c:v>488.573395</c:v>
                </c:pt>
                <c:pt idx="9501">
                  <c:v>488.62240600000001</c:v>
                </c:pt>
                <c:pt idx="9502">
                  <c:v>488.67245500000001</c:v>
                </c:pt>
                <c:pt idx="9503">
                  <c:v>488.72430400000002</c:v>
                </c:pt>
                <c:pt idx="9504">
                  <c:v>488.77700800000002</c:v>
                </c:pt>
                <c:pt idx="9505">
                  <c:v>488.82739299999997</c:v>
                </c:pt>
                <c:pt idx="9506">
                  <c:v>488.87866200000002</c:v>
                </c:pt>
                <c:pt idx="9507">
                  <c:v>488.92816199999999</c:v>
                </c:pt>
                <c:pt idx="9508">
                  <c:v>488.97674599999999</c:v>
                </c:pt>
                <c:pt idx="9509">
                  <c:v>489.02587899999997</c:v>
                </c:pt>
                <c:pt idx="9510">
                  <c:v>489.07373100000001</c:v>
                </c:pt>
                <c:pt idx="9511">
                  <c:v>489.12103300000001</c:v>
                </c:pt>
                <c:pt idx="9512">
                  <c:v>489.168274</c:v>
                </c:pt>
                <c:pt idx="9513">
                  <c:v>489.21435600000001</c:v>
                </c:pt>
                <c:pt idx="9514">
                  <c:v>489.26153599999998</c:v>
                </c:pt>
                <c:pt idx="9515">
                  <c:v>489.31011999999998</c:v>
                </c:pt>
                <c:pt idx="9516">
                  <c:v>489.35791</c:v>
                </c:pt>
                <c:pt idx="9517">
                  <c:v>489.40420499999999</c:v>
                </c:pt>
                <c:pt idx="9518">
                  <c:v>489.45224000000002</c:v>
                </c:pt>
                <c:pt idx="9519">
                  <c:v>489.500336</c:v>
                </c:pt>
                <c:pt idx="9520">
                  <c:v>489.54974399999998</c:v>
                </c:pt>
                <c:pt idx="9521">
                  <c:v>489.60000600000001</c:v>
                </c:pt>
                <c:pt idx="9522">
                  <c:v>489.65029900000002</c:v>
                </c:pt>
                <c:pt idx="9523">
                  <c:v>489.701843</c:v>
                </c:pt>
                <c:pt idx="9524">
                  <c:v>489.75228900000002</c:v>
                </c:pt>
                <c:pt idx="9525">
                  <c:v>489.802887</c:v>
                </c:pt>
                <c:pt idx="9526">
                  <c:v>489.854919</c:v>
                </c:pt>
                <c:pt idx="9527">
                  <c:v>489.905914</c:v>
                </c:pt>
                <c:pt idx="9528">
                  <c:v>489.956299</c:v>
                </c:pt>
                <c:pt idx="9529">
                  <c:v>490.00595099999998</c:v>
                </c:pt>
                <c:pt idx="9530">
                  <c:v>490.05410799999999</c:v>
                </c:pt>
                <c:pt idx="9531">
                  <c:v>490.10443099999998</c:v>
                </c:pt>
                <c:pt idx="9532">
                  <c:v>490.15386999999998</c:v>
                </c:pt>
                <c:pt idx="9533">
                  <c:v>490.20205700000002</c:v>
                </c:pt>
                <c:pt idx="9534">
                  <c:v>490.24920700000001</c:v>
                </c:pt>
                <c:pt idx="9535">
                  <c:v>490.29727200000002</c:v>
                </c:pt>
                <c:pt idx="9536">
                  <c:v>490.34491000000003</c:v>
                </c:pt>
                <c:pt idx="9537">
                  <c:v>490.39330999999999</c:v>
                </c:pt>
                <c:pt idx="9538">
                  <c:v>490.43988000000002</c:v>
                </c:pt>
                <c:pt idx="9539">
                  <c:v>490.48672499999998</c:v>
                </c:pt>
                <c:pt idx="9540">
                  <c:v>490.53417999999999</c:v>
                </c:pt>
                <c:pt idx="9541">
                  <c:v>490.57977299999999</c:v>
                </c:pt>
                <c:pt idx="9542">
                  <c:v>490.62719700000002</c:v>
                </c:pt>
                <c:pt idx="9543">
                  <c:v>490.67422499999998</c:v>
                </c:pt>
                <c:pt idx="9544">
                  <c:v>490.720551</c:v>
                </c:pt>
                <c:pt idx="9545">
                  <c:v>490.76825000000002</c:v>
                </c:pt>
                <c:pt idx="9546">
                  <c:v>490.81634500000001</c:v>
                </c:pt>
                <c:pt idx="9547">
                  <c:v>490.86651599999999</c:v>
                </c:pt>
                <c:pt idx="9548">
                  <c:v>490.917236</c:v>
                </c:pt>
                <c:pt idx="9549">
                  <c:v>490.96630900000002</c:v>
                </c:pt>
                <c:pt idx="9550">
                  <c:v>491.01602200000002</c:v>
                </c:pt>
                <c:pt idx="9551">
                  <c:v>491.06347699999998</c:v>
                </c:pt>
                <c:pt idx="9552">
                  <c:v>491.11068699999998</c:v>
                </c:pt>
                <c:pt idx="9553">
                  <c:v>491.15704299999999</c:v>
                </c:pt>
                <c:pt idx="9554">
                  <c:v>491.20117199999999</c:v>
                </c:pt>
                <c:pt idx="9555">
                  <c:v>491.24609400000003</c:v>
                </c:pt>
                <c:pt idx="9556">
                  <c:v>491.29208399999999</c:v>
                </c:pt>
                <c:pt idx="9557">
                  <c:v>491.33926400000001</c:v>
                </c:pt>
                <c:pt idx="9558">
                  <c:v>491.38647500000002</c:v>
                </c:pt>
                <c:pt idx="9559">
                  <c:v>491.43661500000002</c:v>
                </c:pt>
                <c:pt idx="9560">
                  <c:v>491.487549</c:v>
                </c:pt>
                <c:pt idx="9561">
                  <c:v>491.53826900000001</c:v>
                </c:pt>
                <c:pt idx="9562">
                  <c:v>491.59024099999999</c:v>
                </c:pt>
                <c:pt idx="9563">
                  <c:v>491.64282200000002</c:v>
                </c:pt>
                <c:pt idx="9564">
                  <c:v>491.69695999999999</c:v>
                </c:pt>
                <c:pt idx="9565">
                  <c:v>491.75088499999998</c:v>
                </c:pt>
                <c:pt idx="9566">
                  <c:v>491.803406</c:v>
                </c:pt>
                <c:pt idx="9567">
                  <c:v>491.85613999999998</c:v>
                </c:pt>
                <c:pt idx="9568">
                  <c:v>491.90707400000002</c:v>
                </c:pt>
                <c:pt idx="9569">
                  <c:v>491.95800800000001</c:v>
                </c:pt>
                <c:pt idx="9570">
                  <c:v>492.00903299999999</c:v>
                </c:pt>
                <c:pt idx="9571">
                  <c:v>492.05679300000003</c:v>
                </c:pt>
                <c:pt idx="9572">
                  <c:v>492.10498100000001</c:v>
                </c:pt>
                <c:pt idx="9573">
                  <c:v>492.15301499999998</c:v>
                </c:pt>
                <c:pt idx="9574">
                  <c:v>492.20196499999997</c:v>
                </c:pt>
                <c:pt idx="9575">
                  <c:v>492.24993899999998</c:v>
                </c:pt>
                <c:pt idx="9576">
                  <c:v>492.29705799999999</c:v>
                </c:pt>
                <c:pt idx="9577">
                  <c:v>492.34570300000001</c:v>
                </c:pt>
                <c:pt idx="9578">
                  <c:v>492.39434799999998</c:v>
                </c:pt>
                <c:pt idx="9579">
                  <c:v>492.44457999999997</c:v>
                </c:pt>
                <c:pt idx="9580">
                  <c:v>492.49697900000001</c:v>
                </c:pt>
                <c:pt idx="9581">
                  <c:v>492.54995700000001</c:v>
                </c:pt>
                <c:pt idx="9582">
                  <c:v>492.60263099999997</c:v>
                </c:pt>
                <c:pt idx="9583">
                  <c:v>492.65484600000002</c:v>
                </c:pt>
                <c:pt idx="9584">
                  <c:v>492.70736699999998</c:v>
                </c:pt>
                <c:pt idx="9585">
                  <c:v>492.75747699999999</c:v>
                </c:pt>
                <c:pt idx="9586">
                  <c:v>492.80770899999999</c:v>
                </c:pt>
                <c:pt idx="9587">
                  <c:v>492.85455300000001</c:v>
                </c:pt>
                <c:pt idx="9588">
                  <c:v>492.89901700000001</c:v>
                </c:pt>
                <c:pt idx="9589">
                  <c:v>492.94287100000003</c:v>
                </c:pt>
                <c:pt idx="9590">
                  <c:v>492.98608400000001</c:v>
                </c:pt>
                <c:pt idx="9591">
                  <c:v>493.03045700000001</c:v>
                </c:pt>
                <c:pt idx="9592">
                  <c:v>493.07446299999998</c:v>
                </c:pt>
                <c:pt idx="9593">
                  <c:v>493.11914100000001</c:v>
                </c:pt>
                <c:pt idx="9594">
                  <c:v>493.16607699999997</c:v>
                </c:pt>
                <c:pt idx="9595">
                  <c:v>493.21346999999997</c:v>
                </c:pt>
                <c:pt idx="9596">
                  <c:v>493.26229899999998</c:v>
                </c:pt>
                <c:pt idx="9597">
                  <c:v>493.31381199999998</c:v>
                </c:pt>
                <c:pt idx="9598">
                  <c:v>493.365906</c:v>
                </c:pt>
                <c:pt idx="9599">
                  <c:v>493.417664</c:v>
                </c:pt>
                <c:pt idx="9600">
                  <c:v>493.47027600000001</c:v>
                </c:pt>
                <c:pt idx="9601">
                  <c:v>493.52264400000001</c:v>
                </c:pt>
                <c:pt idx="9602">
                  <c:v>493.57403599999998</c:v>
                </c:pt>
                <c:pt idx="9603">
                  <c:v>493.628265</c:v>
                </c:pt>
                <c:pt idx="9604">
                  <c:v>493.68026700000001</c:v>
                </c:pt>
                <c:pt idx="9605">
                  <c:v>493.73037699999998</c:v>
                </c:pt>
                <c:pt idx="9606">
                  <c:v>493.78042599999998</c:v>
                </c:pt>
                <c:pt idx="9607">
                  <c:v>493.82943699999998</c:v>
                </c:pt>
                <c:pt idx="9608">
                  <c:v>493.87908900000002</c:v>
                </c:pt>
                <c:pt idx="9609">
                  <c:v>493.92620899999997</c:v>
                </c:pt>
                <c:pt idx="9610">
                  <c:v>493.97274800000002</c:v>
                </c:pt>
                <c:pt idx="9611">
                  <c:v>494.020691</c:v>
                </c:pt>
                <c:pt idx="9612">
                  <c:v>494.06781000000001</c:v>
                </c:pt>
                <c:pt idx="9613">
                  <c:v>494.11645499999997</c:v>
                </c:pt>
                <c:pt idx="9614">
                  <c:v>494.16592400000002</c:v>
                </c:pt>
                <c:pt idx="9615">
                  <c:v>494.21640000000002</c:v>
                </c:pt>
                <c:pt idx="9616">
                  <c:v>494.26727299999999</c:v>
                </c:pt>
                <c:pt idx="9617">
                  <c:v>494.318939</c:v>
                </c:pt>
                <c:pt idx="9618">
                  <c:v>494.37133799999998</c:v>
                </c:pt>
                <c:pt idx="9619">
                  <c:v>494.42535400000003</c:v>
                </c:pt>
                <c:pt idx="9620">
                  <c:v>494.47842400000002</c:v>
                </c:pt>
                <c:pt idx="9621">
                  <c:v>494.53036500000002</c:v>
                </c:pt>
                <c:pt idx="9622">
                  <c:v>494.58007800000001</c:v>
                </c:pt>
                <c:pt idx="9623">
                  <c:v>494.62896699999999</c:v>
                </c:pt>
                <c:pt idx="9624">
                  <c:v>494.67706299999998</c:v>
                </c:pt>
                <c:pt idx="9625">
                  <c:v>494.72113000000002</c:v>
                </c:pt>
                <c:pt idx="9626">
                  <c:v>494.76480099999998</c:v>
                </c:pt>
                <c:pt idx="9627">
                  <c:v>494.808044</c:v>
                </c:pt>
                <c:pt idx="9628">
                  <c:v>494.85253899999998</c:v>
                </c:pt>
                <c:pt idx="9629">
                  <c:v>494.89785799999999</c:v>
                </c:pt>
                <c:pt idx="9630">
                  <c:v>494.94442800000002</c:v>
                </c:pt>
                <c:pt idx="9631">
                  <c:v>494.99212699999998</c:v>
                </c:pt>
                <c:pt idx="9632">
                  <c:v>495.04290800000001</c:v>
                </c:pt>
                <c:pt idx="9633">
                  <c:v>495.09472699999998</c:v>
                </c:pt>
                <c:pt idx="9634">
                  <c:v>495.14752199999998</c:v>
                </c:pt>
                <c:pt idx="9635">
                  <c:v>495.20135499999998</c:v>
                </c:pt>
                <c:pt idx="9636">
                  <c:v>495.25518799999998</c:v>
                </c:pt>
                <c:pt idx="9637">
                  <c:v>495.30801400000001</c:v>
                </c:pt>
                <c:pt idx="9638">
                  <c:v>495.359467</c:v>
                </c:pt>
                <c:pt idx="9639">
                  <c:v>495.40859999999998</c:v>
                </c:pt>
                <c:pt idx="9640">
                  <c:v>495.45816000000002</c:v>
                </c:pt>
                <c:pt idx="9641">
                  <c:v>495.50765999999999</c:v>
                </c:pt>
                <c:pt idx="9642">
                  <c:v>495.55395499999997</c:v>
                </c:pt>
                <c:pt idx="9643">
                  <c:v>495.601563</c:v>
                </c:pt>
                <c:pt idx="9644">
                  <c:v>495.648865</c:v>
                </c:pt>
                <c:pt idx="9645">
                  <c:v>495.697113</c:v>
                </c:pt>
                <c:pt idx="9646">
                  <c:v>495.74496499999998</c:v>
                </c:pt>
                <c:pt idx="9647">
                  <c:v>495.79278599999998</c:v>
                </c:pt>
                <c:pt idx="9648">
                  <c:v>495.84033199999999</c:v>
                </c:pt>
                <c:pt idx="9649">
                  <c:v>495.88906900000001</c:v>
                </c:pt>
                <c:pt idx="9650">
                  <c:v>495.93633999999997</c:v>
                </c:pt>
                <c:pt idx="9651">
                  <c:v>495.984467</c:v>
                </c:pt>
                <c:pt idx="9652">
                  <c:v>496.033997</c:v>
                </c:pt>
                <c:pt idx="9653">
                  <c:v>496.08343500000001</c:v>
                </c:pt>
                <c:pt idx="9654">
                  <c:v>496.134186</c:v>
                </c:pt>
                <c:pt idx="9655">
                  <c:v>496.18539399999997</c:v>
                </c:pt>
                <c:pt idx="9656">
                  <c:v>496.23623700000002</c:v>
                </c:pt>
                <c:pt idx="9657">
                  <c:v>496.29058800000001</c:v>
                </c:pt>
                <c:pt idx="9658">
                  <c:v>496.34350599999999</c:v>
                </c:pt>
                <c:pt idx="9659">
                  <c:v>496.39556900000002</c:v>
                </c:pt>
                <c:pt idx="9660">
                  <c:v>496.44781499999999</c:v>
                </c:pt>
                <c:pt idx="9661">
                  <c:v>496.49798600000003</c:v>
                </c:pt>
                <c:pt idx="9662">
                  <c:v>496.548157</c:v>
                </c:pt>
                <c:pt idx="9663">
                  <c:v>496.59686299999998</c:v>
                </c:pt>
                <c:pt idx="9664">
                  <c:v>496.64291400000002</c:v>
                </c:pt>
                <c:pt idx="9665">
                  <c:v>496.688965</c:v>
                </c:pt>
                <c:pt idx="9666">
                  <c:v>496.73593099999999</c:v>
                </c:pt>
                <c:pt idx="9667">
                  <c:v>496.78125</c:v>
                </c:pt>
                <c:pt idx="9668">
                  <c:v>496.827698</c:v>
                </c:pt>
                <c:pt idx="9669">
                  <c:v>496.87411500000002</c:v>
                </c:pt>
                <c:pt idx="9670">
                  <c:v>496.91934199999997</c:v>
                </c:pt>
                <c:pt idx="9671">
                  <c:v>496.96404999999999</c:v>
                </c:pt>
                <c:pt idx="9672">
                  <c:v>497.00747699999999</c:v>
                </c:pt>
                <c:pt idx="9673">
                  <c:v>497.05166600000001</c:v>
                </c:pt>
                <c:pt idx="9674">
                  <c:v>497.095032</c:v>
                </c:pt>
                <c:pt idx="9675">
                  <c:v>497.137878</c:v>
                </c:pt>
                <c:pt idx="9676">
                  <c:v>497.18026700000001</c:v>
                </c:pt>
                <c:pt idx="9677">
                  <c:v>497.225525</c:v>
                </c:pt>
                <c:pt idx="9678">
                  <c:v>497.27181999999999</c:v>
                </c:pt>
                <c:pt idx="9679">
                  <c:v>497.32000699999998</c:v>
                </c:pt>
                <c:pt idx="9680">
                  <c:v>497.367279</c:v>
                </c:pt>
                <c:pt idx="9681">
                  <c:v>497.417145</c:v>
                </c:pt>
                <c:pt idx="9682">
                  <c:v>497.46816999999999</c:v>
                </c:pt>
                <c:pt idx="9683">
                  <c:v>497.52050800000001</c:v>
                </c:pt>
                <c:pt idx="9684">
                  <c:v>497.571777</c:v>
                </c:pt>
                <c:pt idx="9685">
                  <c:v>497.62426799999997</c:v>
                </c:pt>
                <c:pt idx="9686">
                  <c:v>497.67584199999999</c:v>
                </c:pt>
                <c:pt idx="9687">
                  <c:v>497.72503699999999</c:v>
                </c:pt>
                <c:pt idx="9688">
                  <c:v>497.773529</c:v>
                </c:pt>
                <c:pt idx="9689">
                  <c:v>497.82193000000001</c:v>
                </c:pt>
                <c:pt idx="9690">
                  <c:v>497.87060600000001</c:v>
                </c:pt>
                <c:pt idx="9691">
                  <c:v>497.91772500000002</c:v>
                </c:pt>
                <c:pt idx="9692">
                  <c:v>497.965149</c:v>
                </c:pt>
                <c:pt idx="9693">
                  <c:v>498.01214599999997</c:v>
                </c:pt>
                <c:pt idx="9694">
                  <c:v>498.06219499999997</c:v>
                </c:pt>
                <c:pt idx="9695">
                  <c:v>498.11483800000002</c:v>
                </c:pt>
                <c:pt idx="9696">
                  <c:v>498.168274</c:v>
                </c:pt>
                <c:pt idx="9697">
                  <c:v>498.220215</c:v>
                </c:pt>
                <c:pt idx="9698">
                  <c:v>498.27304099999998</c:v>
                </c:pt>
                <c:pt idx="9699">
                  <c:v>498.32611100000003</c:v>
                </c:pt>
                <c:pt idx="9700">
                  <c:v>498.38037100000003</c:v>
                </c:pt>
                <c:pt idx="9701">
                  <c:v>498.43365499999999</c:v>
                </c:pt>
                <c:pt idx="9702">
                  <c:v>498.484802</c:v>
                </c:pt>
                <c:pt idx="9703">
                  <c:v>498.536224</c:v>
                </c:pt>
                <c:pt idx="9704">
                  <c:v>498.584656</c:v>
                </c:pt>
                <c:pt idx="9705">
                  <c:v>498.63311800000002</c:v>
                </c:pt>
                <c:pt idx="9706">
                  <c:v>498.68188500000002</c:v>
                </c:pt>
                <c:pt idx="9707">
                  <c:v>498.728455</c:v>
                </c:pt>
                <c:pt idx="9708">
                  <c:v>498.77426100000002</c:v>
                </c:pt>
                <c:pt idx="9709">
                  <c:v>498.81982399999998</c:v>
                </c:pt>
                <c:pt idx="9710">
                  <c:v>498.86468500000001</c:v>
                </c:pt>
                <c:pt idx="9711">
                  <c:v>498.91253699999999</c:v>
                </c:pt>
                <c:pt idx="9712">
                  <c:v>498.960846</c:v>
                </c:pt>
                <c:pt idx="9713">
                  <c:v>499.00872800000002</c:v>
                </c:pt>
                <c:pt idx="9714">
                  <c:v>499.056061</c:v>
                </c:pt>
                <c:pt idx="9715">
                  <c:v>499.104309</c:v>
                </c:pt>
                <c:pt idx="9716">
                  <c:v>499.15316799999999</c:v>
                </c:pt>
                <c:pt idx="9717">
                  <c:v>499.20400999999998</c:v>
                </c:pt>
                <c:pt idx="9718">
                  <c:v>499.254547</c:v>
                </c:pt>
                <c:pt idx="9719">
                  <c:v>499.30453499999999</c:v>
                </c:pt>
                <c:pt idx="9720">
                  <c:v>499.35479700000002</c:v>
                </c:pt>
                <c:pt idx="9721">
                  <c:v>499.40371699999997</c:v>
                </c:pt>
                <c:pt idx="9722">
                  <c:v>499.45205700000002</c:v>
                </c:pt>
                <c:pt idx="9723">
                  <c:v>499.50015300000001</c:v>
                </c:pt>
                <c:pt idx="9724">
                  <c:v>499.54614299999997</c:v>
                </c:pt>
                <c:pt idx="9725">
                  <c:v>499.59146099999998</c:v>
                </c:pt>
                <c:pt idx="9726">
                  <c:v>499.63613900000001</c:v>
                </c:pt>
                <c:pt idx="9727">
                  <c:v>499.67913800000002</c:v>
                </c:pt>
                <c:pt idx="9728">
                  <c:v>499.72540300000003</c:v>
                </c:pt>
                <c:pt idx="9729">
                  <c:v>499.77261399999998</c:v>
                </c:pt>
                <c:pt idx="9730">
                  <c:v>499.81918300000001</c:v>
                </c:pt>
                <c:pt idx="9731">
                  <c:v>499.86456299999998</c:v>
                </c:pt>
                <c:pt idx="9732">
                  <c:v>499.911224</c:v>
                </c:pt>
                <c:pt idx="9733">
                  <c:v>499.95898399999999</c:v>
                </c:pt>
                <c:pt idx="9734">
                  <c:v>500.00845299999997</c:v>
                </c:pt>
                <c:pt idx="9735">
                  <c:v>500.05633499999999</c:v>
                </c:pt>
                <c:pt idx="9736">
                  <c:v>500.10449199999999</c:v>
                </c:pt>
                <c:pt idx="9737">
                  <c:v>500.15386999999998</c:v>
                </c:pt>
                <c:pt idx="9738">
                  <c:v>500.201843</c:v>
                </c:pt>
                <c:pt idx="9739">
                  <c:v>500.25177000000002</c:v>
                </c:pt>
                <c:pt idx="9740">
                  <c:v>500.30209400000001</c:v>
                </c:pt>
                <c:pt idx="9741">
                  <c:v>500.35186800000002</c:v>
                </c:pt>
                <c:pt idx="9742">
                  <c:v>500.40267899999998</c:v>
                </c:pt>
                <c:pt idx="9743">
                  <c:v>500.45419299999998</c:v>
                </c:pt>
                <c:pt idx="9744">
                  <c:v>500.507385</c:v>
                </c:pt>
                <c:pt idx="9745">
                  <c:v>500.56133999999997</c:v>
                </c:pt>
                <c:pt idx="9746">
                  <c:v>500.61416600000001</c:v>
                </c:pt>
                <c:pt idx="9747">
                  <c:v>500.66705300000001</c:v>
                </c:pt>
                <c:pt idx="9748">
                  <c:v>500.71820100000002</c:v>
                </c:pt>
                <c:pt idx="9749">
                  <c:v>500.770264</c:v>
                </c:pt>
                <c:pt idx="9750">
                  <c:v>500.82406600000002</c:v>
                </c:pt>
                <c:pt idx="9751">
                  <c:v>500.87603799999999</c:v>
                </c:pt>
                <c:pt idx="9752">
                  <c:v>500.92855800000001</c:v>
                </c:pt>
                <c:pt idx="9753">
                  <c:v>500.97979700000002</c:v>
                </c:pt>
                <c:pt idx="9754">
                  <c:v>501.03106700000001</c:v>
                </c:pt>
                <c:pt idx="9755">
                  <c:v>501.08099399999998</c:v>
                </c:pt>
                <c:pt idx="9756">
                  <c:v>501.12759399999999</c:v>
                </c:pt>
                <c:pt idx="9757">
                  <c:v>501.17334</c:v>
                </c:pt>
                <c:pt idx="9758">
                  <c:v>501.21688799999998</c:v>
                </c:pt>
                <c:pt idx="9759">
                  <c:v>501.259705</c:v>
                </c:pt>
                <c:pt idx="9760">
                  <c:v>501.301849</c:v>
                </c:pt>
                <c:pt idx="9761">
                  <c:v>501.34399400000001</c:v>
                </c:pt>
                <c:pt idx="9762">
                  <c:v>501.38516199999998</c:v>
                </c:pt>
                <c:pt idx="9763">
                  <c:v>501.42730699999998</c:v>
                </c:pt>
                <c:pt idx="9764">
                  <c:v>501.47036700000001</c:v>
                </c:pt>
                <c:pt idx="9765">
                  <c:v>501.51312300000001</c:v>
                </c:pt>
                <c:pt idx="9766">
                  <c:v>501.55902099999997</c:v>
                </c:pt>
                <c:pt idx="9767">
                  <c:v>501.60879499999999</c:v>
                </c:pt>
                <c:pt idx="9768">
                  <c:v>501.65789799999999</c:v>
                </c:pt>
                <c:pt idx="9769">
                  <c:v>501.70931999999999</c:v>
                </c:pt>
                <c:pt idx="9770">
                  <c:v>501.76068099999998</c:v>
                </c:pt>
                <c:pt idx="9771">
                  <c:v>501.81329299999999</c:v>
                </c:pt>
                <c:pt idx="9772">
                  <c:v>501.86587500000002</c:v>
                </c:pt>
                <c:pt idx="9773">
                  <c:v>501.91717499999999</c:v>
                </c:pt>
                <c:pt idx="9774">
                  <c:v>501.96987899999999</c:v>
                </c:pt>
                <c:pt idx="9775">
                  <c:v>502.02148399999999</c:v>
                </c:pt>
                <c:pt idx="9776">
                  <c:v>502.07266199999998</c:v>
                </c:pt>
                <c:pt idx="9777">
                  <c:v>502.124573</c:v>
                </c:pt>
                <c:pt idx="9778">
                  <c:v>502.176605</c:v>
                </c:pt>
                <c:pt idx="9779">
                  <c:v>502.22671500000001</c:v>
                </c:pt>
                <c:pt idx="9780">
                  <c:v>502.276611</c:v>
                </c:pt>
                <c:pt idx="9781">
                  <c:v>502.32650799999999</c:v>
                </c:pt>
                <c:pt idx="9782">
                  <c:v>502.37554899999998</c:v>
                </c:pt>
                <c:pt idx="9783">
                  <c:v>502.42733800000002</c:v>
                </c:pt>
                <c:pt idx="9784">
                  <c:v>502.47796599999998</c:v>
                </c:pt>
                <c:pt idx="9785">
                  <c:v>502.52740499999999</c:v>
                </c:pt>
                <c:pt idx="9786">
                  <c:v>502.57867399999998</c:v>
                </c:pt>
                <c:pt idx="9787">
                  <c:v>502.62899800000002</c:v>
                </c:pt>
                <c:pt idx="9788">
                  <c:v>502.68042000000003</c:v>
                </c:pt>
                <c:pt idx="9789">
                  <c:v>502.73046900000003</c:v>
                </c:pt>
                <c:pt idx="9790">
                  <c:v>502.77993800000002</c:v>
                </c:pt>
                <c:pt idx="9791">
                  <c:v>502.83032200000002</c:v>
                </c:pt>
                <c:pt idx="9792">
                  <c:v>502.87924199999998</c:v>
                </c:pt>
                <c:pt idx="9793">
                  <c:v>502.92855800000001</c:v>
                </c:pt>
                <c:pt idx="9794">
                  <c:v>502.97714200000001</c:v>
                </c:pt>
                <c:pt idx="9795">
                  <c:v>503.02529900000002</c:v>
                </c:pt>
                <c:pt idx="9796">
                  <c:v>503.07260100000002</c:v>
                </c:pt>
                <c:pt idx="9797">
                  <c:v>503.12005599999998</c:v>
                </c:pt>
                <c:pt idx="9798">
                  <c:v>503.16748100000001</c:v>
                </c:pt>
                <c:pt idx="9799">
                  <c:v>503.21704099999999</c:v>
                </c:pt>
                <c:pt idx="9800">
                  <c:v>503.26547199999999</c:v>
                </c:pt>
                <c:pt idx="9801">
                  <c:v>503.31390399999998</c:v>
                </c:pt>
                <c:pt idx="9802">
                  <c:v>503.36084</c:v>
                </c:pt>
                <c:pt idx="9803">
                  <c:v>503.40887500000002</c:v>
                </c:pt>
                <c:pt idx="9804">
                  <c:v>503.458191</c:v>
                </c:pt>
                <c:pt idx="9805">
                  <c:v>503.506103</c:v>
                </c:pt>
                <c:pt idx="9806">
                  <c:v>503.55502300000001</c:v>
                </c:pt>
                <c:pt idx="9807">
                  <c:v>503.60498100000001</c:v>
                </c:pt>
                <c:pt idx="9808">
                  <c:v>503.65618899999998</c:v>
                </c:pt>
                <c:pt idx="9809">
                  <c:v>503.706299</c:v>
                </c:pt>
                <c:pt idx="9810">
                  <c:v>503.75765999999999</c:v>
                </c:pt>
                <c:pt idx="9811">
                  <c:v>503.80883799999998</c:v>
                </c:pt>
                <c:pt idx="9812">
                  <c:v>503.86025999999998</c:v>
                </c:pt>
                <c:pt idx="9813">
                  <c:v>503.910461</c:v>
                </c:pt>
                <c:pt idx="9814">
                  <c:v>503.96029700000003</c:v>
                </c:pt>
                <c:pt idx="9815">
                  <c:v>504.010651</c:v>
                </c:pt>
                <c:pt idx="9816">
                  <c:v>504.06243899999998</c:v>
                </c:pt>
                <c:pt idx="9817">
                  <c:v>504.11205999999999</c:v>
                </c:pt>
                <c:pt idx="9818">
                  <c:v>504.16073599999999</c:v>
                </c:pt>
                <c:pt idx="9819">
                  <c:v>504.20816000000002</c:v>
                </c:pt>
                <c:pt idx="9820">
                  <c:v>504.25650000000002</c:v>
                </c:pt>
                <c:pt idx="9821">
                  <c:v>504.30590799999999</c:v>
                </c:pt>
                <c:pt idx="9822">
                  <c:v>504.35247800000002</c:v>
                </c:pt>
                <c:pt idx="9823">
                  <c:v>504.39959700000003</c:v>
                </c:pt>
                <c:pt idx="9824">
                  <c:v>504.446594</c:v>
                </c:pt>
                <c:pt idx="9825">
                  <c:v>504.493897</c:v>
                </c:pt>
                <c:pt idx="9826">
                  <c:v>504.54013099999997</c:v>
                </c:pt>
                <c:pt idx="9827">
                  <c:v>504.58554099999998</c:v>
                </c:pt>
                <c:pt idx="9828">
                  <c:v>504.62973</c:v>
                </c:pt>
                <c:pt idx="9829">
                  <c:v>504.67523199999999</c:v>
                </c:pt>
                <c:pt idx="9830">
                  <c:v>504.72109999999998</c:v>
                </c:pt>
                <c:pt idx="9831">
                  <c:v>504.76855499999999</c:v>
                </c:pt>
                <c:pt idx="9832">
                  <c:v>504.818939</c:v>
                </c:pt>
                <c:pt idx="9833">
                  <c:v>504.86987299999998</c:v>
                </c:pt>
                <c:pt idx="9834">
                  <c:v>504.92163099999999</c:v>
                </c:pt>
                <c:pt idx="9835">
                  <c:v>504.97470099999998</c:v>
                </c:pt>
                <c:pt idx="9836">
                  <c:v>505.02728300000001</c:v>
                </c:pt>
                <c:pt idx="9837">
                  <c:v>505.08197000000001</c:v>
                </c:pt>
                <c:pt idx="9838">
                  <c:v>505.13543700000002</c:v>
                </c:pt>
                <c:pt idx="9839">
                  <c:v>505.18734699999999</c:v>
                </c:pt>
                <c:pt idx="9840">
                  <c:v>505.238922</c:v>
                </c:pt>
                <c:pt idx="9841">
                  <c:v>505.28857399999998</c:v>
                </c:pt>
                <c:pt idx="9842">
                  <c:v>505.33734099999998</c:v>
                </c:pt>
                <c:pt idx="9843">
                  <c:v>505.38476600000001</c:v>
                </c:pt>
                <c:pt idx="9844">
                  <c:v>505.429596</c:v>
                </c:pt>
                <c:pt idx="9845">
                  <c:v>505.473297</c:v>
                </c:pt>
                <c:pt idx="9846">
                  <c:v>505.51855499999999</c:v>
                </c:pt>
                <c:pt idx="9847">
                  <c:v>505.563965</c:v>
                </c:pt>
                <c:pt idx="9848">
                  <c:v>505.61019900000002</c:v>
                </c:pt>
                <c:pt idx="9849">
                  <c:v>505.65811200000002</c:v>
                </c:pt>
                <c:pt idx="9850">
                  <c:v>505.70541400000002</c:v>
                </c:pt>
                <c:pt idx="9851">
                  <c:v>505.75375400000001</c:v>
                </c:pt>
                <c:pt idx="9852">
                  <c:v>505.80230699999998</c:v>
                </c:pt>
                <c:pt idx="9853">
                  <c:v>505.84918199999998</c:v>
                </c:pt>
                <c:pt idx="9854">
                  <c:v>505.898438</c:v>
                </c:pt>
                <c:pt idx="9855">
                  <c:v>505.947022</c:v>
                </c:pt>
                <c:pt idx="9856">
                  <c:v>505.99453699999998</c:v>
                </c:pt>
                <c:pt idx="9857">
                  <c:v>506.04287699999998</c:v>
                </c:pt>
                <c:pt idx="9858">
                  <c:v>506.09124800000001</c:v>
                </c:pt>
                <c:pt idx="9859">
                  <c:v>506.14144900000002</c:v>
                </c:pt>
                <c:pt idx="9860">
                  <c:v>506.191956</c:v>
                </c:pt>
                <c:pt idx="9861">
                  <c:v>506.24145499999997</c:v>
                </c:pt>
                <c:pt idx="9862">
                  <c:v>506.29126000000002</c:v>
                </c:pt>
                <c:pt idx="9863">
                  <c:v>506.34268200000002</c:v>
                </c:pt>
                <c:pt idx="9864">
                  <c:v>506.39315800000003</c:v>
                </c:pt>
                <c:pt idx="9865">
                  <c:v>506.443603</c:v>
                </c:pt>
                <c:pt idx="9866">
                  <c:v>506.493561</c:v>
                </c:pt>
                <c:pt idx="9867">
                  <c:v>506.54183999999998</c:v>
                </c:pt>
                <c:pt idx="9868">
                  <c:v>506.589203</c:v>
                </c:pt>
                <c:pt idx="9869">
                  <c:v>506.63516199999998</c:v>
                </c:pt>
                <c:pt idx="9870">
                  <c:v>506.68121300000001</c:v>
                </c:pt>
                <c:pt idx="9871">
                  <c:v>506.725525</c:v>
                </c:pt>
                <c:pt idx="9872">
                  <c:v>506.769226</c:v>
                </c:pt>
                <c:pt idx="9873">
                  <c:v>506.81127900000001</c:v>
                </c:pt>
                <c:pt idx="9874">
                  <c:v>506.85449199999999</c:v>
                </c:pt>
                <c:pt idx="9875">
                  <c:v>506.90008499999999</c:v>
                </c:pt>
                <c:pt idx="9876">
                  <c:v>506.94628899999998</c:v>
                </c:pt>
                <c:pt idx="9877">
                  <c:v>506.99176</c:v>
                </c:pt>
                <c:pt idx="9878">
                  <c:v>507.03979500000003</c:v>
                </c:pt>
                <c:pt idx="9879">
                  <c:v>507.08966099999998</c:v>
                </c:pt>
                <c:pt idx="9880">
                  <c:v>507.14193699999998</c:v>
                </c:pt>
                <c:pt idx="9881">
                  <c:v>507.19549599999999</c:v>
                </c:pt>
                <c:pt idx="9882">
                  <c:v>507.24887100000001</c:v>
                </c:pt>
                <c:pt idx="9883">
                  <c:v>507.30438199999998</c:v>
                </c:pt>
                <c:pt idx="9884">
                  <c:v>507.35870399999999</c:v>
                </c:pt>
                <c:pt idx="9885">
                  <c:v>507.413025</c:v>
                </c:pt>
                <c:pt idx="9886">
                  <c:v>507.46606500000001</c:v>
                </c:pt>
                <c:pt idx="9887">
                  <c:v>507.51800500000002</c:v>
                </c:pt>
                <c:pt idx="9888">
                  <c:v>507.56854299999998</c:v>
                </c:pt>
                <c:pt idx="9889">
                  <c:v>507.61734000000001</c:v>
                </c:pt>
                <c:pt idx="9890">
                  <c:v>507.66424599999999</c:v>
                </c:pt>
                <c:pt idx="9891">
                  <c:v>507.711975</c:v>
                </c:pt>
                <c:pt idx="9892">
                  <c:v>507.76031499999999</c:v>
                </c:pt>
                <c:pt idx="9893">
                  <c:v>507.808899</c:v>
                </c:pt>
                <c:pt idx="9894">
                  <c:v>507.854401</c:v>
                </c:pt>
                <c:pt idx="9895">
                  <c:v>507.90176400000001</c:v>
                </c:pt>
                <c:pt idx="9896">
                  <c:v>507.95025600000002</c:v>
                </c:pt>
                <c:pt idx="9897">
                  <c:v>508.00024400000001</c:v>
                </c:pt>
                <c:pt idx="9898">
                  <c:v>508.05093399999998</c:v>
                </c:pt>
                <c:pt idx="9899">
                  <c:v>508.10034200000001</c:v>
                </c:pt>
                <c:pt idx="9900">
                  <c:v>508.15130599999998</c:v>
                </c:pt>
                <c:pt idx="9901">
                  <c:v>508.20254499999999</c:v>
                </c:pt>
                <c:pt idx="9902">
                  <c:v>508.25225799999998</c:v>
                </c:pt>
                <c:pt idx="9903">
                  <c:v>508.30175800000001</c:v>
                </c:pt>
                <c:pt idx="9904">
                  <c:v>508.348724</c:v>
                </c:pt>
                <c:pt idx="9905">
                  <c:v>508.39389</c:v>
                </c:pt>
                <c:pt idx="9906">
                  <c:v>508.437927</c:v>
                </c:pt>
                <c:pt idx="9907">
                  <c:v>508.48004100000003</c:v>
                </c:pt>
                <c:pt idx="9908">
                  <c:v>508.52398699999998</c:v>
                </c:pt>
                <c:pt idx="9909">
                  <c:v>508.568848</c:v>
                </c:pt>
                <c:pt idx="9910">
                  <c:v>508.61285400000003</c:v>
                </c:pt>
                <c:pt idx="9911">
                  <c:v>508.65689099999997</c:v>
                </c:pt>
                <c:pt idx="9912">
                  <c:v>508.70376599999997</c:v>
                </c:pt>
                <c:pt idx="9913">
                  <c:v>508.752838</c:v>
                </c:pt>
                <c:pt idx="9914">
                  <c:v>508.80450400000001</c:v>
                </c:pt>
                <c:pt idx="9915">
                  <c:v>508.85626200000002</c:v>
                </c:pt>
                <c:pt idx="9916">
                  <c:v>508.90887500000002</c:v>
                </c:pt>
                <c:pt idx="9917">
                  <c:v>508.964111</c:v>
                </c:pt>
                <c:pt idx="9918">
                  <c:v>509.01855499999999</c:v>
                </c:pt>
                <c:pt idx="9919">
                  <c:v>509.07342499999999</c:v>
                </c:pt>
                <c:pt idx="9920">
                  <c:v>509.12661700000001</c:v>
                </c:pt>
                <c:pt idx="9921">
                  <c:v>509.17773399999999</c:v>
                </c:pt>
                <c:pt idx="9922">
                  <c:v>509.22833300000002</c:v>
                </c:pt>
                <c:pt idx="9923">
                  <c:v>509.27777099999997</c:v>
                </c:pt>
                <c:pt idx="9924">
                  <c:v>509.32681300000002</c:v>
                </c:pt>
                <c:pt idx="9925">
                  <c:v>509.375</c:v>
                </c:pt>
                <c:pt idx="9926">
                  <c:v>509.42138699999998</c:v>
                </c:pt>
                <c:pt idx="9927">
                  <c:v>509.46722399999999</c:v>
                </c:pt>
                <c:pt idx="9928">
                  <c:v>509.51083399999999</c:v>
                </c:pt>
                <c:pt idx="9929">
                  <c:v>509.554779</c:v>
                </c:pt>
                <c:pt idx="9930">
                  <c:v>509.59918199999998</c:v>
                </c:pt>
                <c:pt idx="9931">
                  <c:v>509.64263899999997</c:v>
                </c:pt>
                <c:pt idx="9932">
                  <c:v>509.687836</c:v>
                </c:pt>
                <c:pt idx="9933">
                  <c:v>509.73452800000001</c:v>
                </c:pt>
                <c:pt idx="9934">
                  <c:v>509.78387500000002</c:v>
                </c:pt>
                <c:pt idx="9935">
                  <c:v>509.83398399999999</c:v>
                </c:pt>
                <c:pt idx="9936">
                  <c:v>509.88574199999999</c:v>
                </c:pt>
                <c:pt idx="9937">
                  <c:v>509.93856799999998</c:v>
                </c:pt>
                <c:pt idx="9938">
                  <c:v>509.990814</c:v>
                </c:pt>
                <c:pt idx="9939">
                  <c:v>510.04351800000001</c:v>
                </c:pt>
                <c:pt idx="9940">
                  <c:v>510.09634399999999</c:v>
                </c:pt>
                <c:pt idx="9941">
                  <c:v>510.15005500000001</c:v>
                </c:pt>
                <c:pt idx="9942">
                  <c:v>510.203552</c:v>
                </c:pt>
                <c:pt idx="9943">
                  <c:v>510.25625600000001</c:v>
                </c:pt>
                <c:pt idx="9944">
                  <c:v>510.30865499999999</c:v>
                </c:pt>
                <c:pt idx="9945">
                  <c:v>510.35943600000002</c:v>
                </c:pt>
                <c:pt idx="9946">
                  <c:v>510.41095000000001</c:v>
                </c:pt>
                <c:pt idx="9947">
                  <c:v>510.46283</c:v>
                </c:pt>
                <c:pt idx="9948">
                  <c:v>510.51205399999998</c:v>
                </c:pt>
                <c:pt idx="9949">
                  <c:v>510.56133999999997</c:v>
                </c:pt>
                <c:pt idx="9950">
                  <c:v>510.61044299999998</c:v>
                </c:pt>
                <c:pt idx="9951">
                  <c:v>510.66113300000001</c:v>
                </c:pt>
                <c:pt idx="9952">
                  <c:v>510.71087699999998</c:v>
                </c:pt>
                <c:pt idx="9953">
                  <c:v>510.75854500000003</c:v>
                </c:pt>
                <c:pt idx="9954">
                  <c:v>510.80718999999999</c:v>
                </c:pt>
                <c:pt idx="9955">
                  <c:v>510.854828</c:v>
                </c:pt>
                <c:pt idx="9956">
                  <c:v>510.90243500000003</c:v>
                </c:pt>
                <c:pt idx="9957">
                  <c:v>510.950378</c:v>
                </c:pt>
                <c:pt idx="9958">
                  <c:v>510.99771099999998</c:v>
                </c:pt>
                <c:pt idx="9959">
                  <c:v>511.04437300000001</c:v>
                </c:pt>
                <c:pt idx="9960">
                  <c:v>511.09161399999999</c:v>
                </c:pt>
                <c:pt idx="9961">
                  <c:v>511.13812300000001</c:v>
                </c:pt>
                <c:pt idx="9962">
                  <c:v>511.18325800000002</c:v>
                </c:pt>
                <c:pt idx="9963">
                  <c:v>511.23062099999999</c:v>
                </c:pt>
                <c:pt idx="9964">
                  <c:v>511.27694700000001</c:v>
                </c:pt>
                <c:pt idx="9965">
                  <c:v>511.32251000000002</c:v>
                </c:pt>
                <c:pt idx="9966">
                  <c:v>511.36929300000003</c:v>
                </c:pt>
                <c:pt idx="9967">
                  <c:v>511.41705300000001</c:v>
                </c:pt>
                <c:pt idx="9968">
                  <c:v>511.46713299999999</c:v>
                </c:pt>
                <c:pt idx="9969">
                  <c:v>511.51577800000001</c:v>
                </c:pt>
                <c:pt idx="9970">
                  <c:v>511.564301</c:v>
                </c:pt>
                <c:pt idx="9971">
                  <c:v>511.61483800000002</c:v>
                </c:pt>
                <c:pt idx="9972">
                  <c:v>511.66430700000001</c:v>
                </c:pt>
                <c:pt idx="9973">
                  <c:v>511.714111</c:v>
                </c:pt>
                <c:pt idx="9974">
                  <c:v>511.76474000000002</c:v>
                </c:pt>
                <c:pt idx="9975">
                  <c:v>511.81509399999999</c:v>
                </c:pt>
                <c:pt idx="9976">
                  <c:v>511.86517300000003</c:v>
                </c:pt>
                <c:pt idx="9977">
                  <c:v>511.91485599999999</c:v>
                </c:pt>
                <c:pt idx="9978">
                  <c:v>511.96417200000002</c:v>
                </c:pt>
                <c:pt idx="9979">
                  <c:v>512.01229899999998</c:v>
                </c:pt>
                <c:pt idx="9980">
                  <c:v>512.06283599999995</c:v>
                </c:pt>
                <c:pt idx="9981">
                  <c:v>512.11236599999995</c:v>
                </c:pt>
                <c:pt idx="9982">
                  <c:v>512.16104099999995</c:v>
                </c:pt>
                <c:pt idx="9983">
                  <c:v>512.21060199999999</c:v>
                </c:pt>
                <c:pt idx="9984">
                  <c:v>512.26025400000003</c:v>
                </c:pt>
                <c:pt idx="9985">
                  <c:v>512.31195100000002</c:v>
                </c:pt>
                <c:pt idx="9986">
                  <c:v>512.36328100000003</c:v>
                </c:pt>
                <c:pt idx="9987">
                  <c:v>512.41513099999997</c:v>
                </c:pt>
                <c:pt idx="9988">
                  <c:v>512.46850600000005</c:v>
                </c:pt>
                <c:pt idx="9989">
                  <c:v>512.52020300000004</c:v>
                </c:pt>
                <c:pt idx="9990">
                  <c:v>512.57284500000003</c:v>
                </c:pt>
                <c:pt idx="9991">
                  <c:v>512.62466400000005</c:v>
                </c:pt>
                <c:pt idx="9992">
                  <c:v>512.67538500000001</c:v>
                </c:pt>
                <c:pt idx="9993">
                  <c:v>512.72427400000004</c:v>
                </c:pt>
                <c:pt idx="9994">
                  <c:v>512.77301</c:v>
                </c:pt>
                <c:pt idx="9995">
                  <c:v>512.82135000000005</c:v>
                </c:pt>
                <c:pt idx="9996">
                  <c:v>512.87152100000003</c:v>
                </c:pt>
                <c:pt idx="9997">
                  <c:v>512.92098999999996</c:v>
                </c:pt>
                <c:pt idx="9998">
                  <c:v>512.97216800000001</c:v>
                </c:pt>
                <c:pt idx="9999">
                  <c:v>513.02255300000002</c:v>
                </c:pt>
                <c:pt idx="10000">
                  <c:v>513.07382199999995</c:v>
                </c:pt>
                <c:pt idx="10001">
                  <c:v>513.12710600000003</c:v>
                </c:pt>
                <c:pt idx="10002">
                  <c:v>513.17788700000006</c:v>
                </c:pt>
                <c:pt idx="10003">
                  <c:v>513.22906499999999</c:v>
                </c:pt>
                <c:pt idx="10004">
                  <c:v>513.27874799999995</c:v>
                </c:pt>
                <c:pt idx="10005">
                  <c:v>513.32769800000005</c:v>
                </c:pt>
                <c:pt idx="10006">
                  <c:v>513.37597700000003</c:v>
                </c:pt>
                <c:pt idx="10007">
                  <c:v>513.42324799999994</c:v>
                </c:pt>
                <c:pt idx="10008">
                  <c:v>513.46758999999997</c:v>
                </c:pt>
                <c:pt idx="10009">
                  <c:v>513.51275599999997</c:v>
                </c:pt>
                <c:pt idx="10010">
                  <c:v>513.55703700000004</c:v>
                </c:pt>
                <c:pt idx="10011">
                  <c:v>513.60137899999995</c:v>
                </c:pt>
                <c:pt idx="10012">
                  <c:v>513.64666799999998</c:v>
                </c:pt>
                <c:pt idx="10013">
                  <c:v>513.69329800000003</c:v>
                </c:pt>
                <c:pt idx="10014">
                  <c:v>513.74130300000002</c:v>
                </c:pt>
                <c:pt idx="10015">
                  <c:v>513.79003899999998</c:v>
                </c:pt>
                <c:pt idx="10016">
                  <c:v>513.83856200000002</c:v>
                </c:pt>
                <c:pt idx="10017">
                  <c:v>513.88983199999996</c:v>
                </c:pt>
                <c:pt idx="10018">
                  <c:v>513.94378700000004</c:v>
                </c:pt>
                <c:pt idx="10019">
                  <c:v>513.99591099999998</c:v>
                </c:pt>
                <c:pt idx="10020">
                  <c:v>514.04986599999995</c:v>
                </c:pt>
                <c:pt idx="10021">
                  <c:v>514.10327199999995</c:v>
                </c:pt>
                <c:pt idx="10022">
                  <c:v>514.15704300000004</c:v>
                </c:pt>
                <c:pt idx="10023">
                  <c:v>514.20938100000001</c:v>
                </c:pt>
                <c:pt idx="10024">
                  <c:v>514.25985700000001</c:v>
                </c:pt>
                <c:pt idx="10025">
                  <c:v>514.30664100000001</c:v>
                </c:pt>
                <c:pt idx="10026">
                  <c:v>514.35220300000003</c:v>
                </c:pt>
                <c:pt idx="10027">
                  <c:v>514.39389000000006</c:v>
                </c:pt>
                <c:pt idx="10028">
                  <c:v>514.43450900000005</c:v>
                </c:pt>
                <c:pt idx="10029">
                  <c:v>514.47567800000002</c:v>
                </c:pt>
                <c:pt idx="10030">
                  <c:v>514.51651000000004</c:v>
                </c:pt>
                <c:pt idx="10031">
                  <c:v>514.55917399999998</c:v>
                </c:pt>
                <c:pt idx="10032">
                  <c:v>514.60449200000005</c:v>
                </c:pt>
                <c:pt idx="10033">
                  <c:v>514.65045199999997</c:v>
                </c:pt>
                <c:pt idx="10034">
                  <c:v>514.70214799999997</c:v>
                </c:pt>
                <c:pt idx="10035">
                  <c:v>514.75494400000002</c:v>
                </c:pt>
                <c:pt idx="10036">
                  <c:v>514.80770900000005</c:v>
                </c:pt>
                <c:pt idx="10037">
                  <c:v>514.86352499999998</c:v>
                </c:pt>
                <c:pt idx="10038">
                  <c:v>514.91879300000005</c:v>
                </c:pt>
                <c:pt idx="10039">
                  <c:v>514.97412099999997</c:v>
                </c:pt>
                <c:pt idx="10040">
                  <c:v>515.02832000000001</c:v>
                </c:pt>
                <c:pt idx="10041">
                  <c:v>515.07922399999995</c:v>
                </c:pt>
                <c:pt idx="10042">
                  <c:v>515.128601</c:v>
                </c:pt>
                <c:pt idx="10043">
                  <c:v>515.178223</c:v>
                </c:pt>
                <c:pt idx="10044">
                  <c:v>515.22460899999999</c:v>
                </c:pt>
                <c:pt idx="10045">
                  <c:v>515.27209500000004</c:v>
                </c:pt>
                <c:pt idx="10046">
                  <c:v>515.31897000000004</c:v>
                </c:pt>
                <c:pt idx="10047">
                  <c:v>515.36437999999998</c:v>
                </c:pt>
                <c:pt idx="10048">
                  <c:v>515.41094999999996</c:v>
                </c:pt>
                <c:pt idx="10049">
                  <c:v>515.458618</c:v>
                </c:pt>
                <c:pt idx="10050">
                  <c:v>515.50787400000002</c:v>
                </c:pt>
                <c:pt idx="10051">
                  <c:v>515.55621299999996</c:v>
                </c:pt>
                <c:pt idx="10052">
                  <c:v>515.604736</c:v>
                </c:pt>
                <c:pt idx="10053">
                  <c:v>515.65240500000004</c:v>
                </c:pt>
                <c:pt idx="10054">
                  <c:v>515.70056199999999</c:v>
                </c:pt>
                <c:pt idx="10055">
                  <c:v>515.74841300000003</c:v>
                </c:pt>
                <c:pt idx="10056">
                  <c:v>515.79675299999997</c:v>
                </c:pt>
                <c:pt idx="10057">
                  <c:v>515.84313999999995</c:v>
                </c:pt>
                <c:pt idx="10058">
                  <c:v>515.89050299999997</c:v>
                </c:pt>
                <c:pt idx="10059">
                  <c:v>515.93713400000001</c:v>
                </c:pt>
                <c:pt idx="10060">
                  <c:v>515.98474099999999</c:v>
                </c:pt>
                <c:pt idx="10061">
                  <c:v>516.03082300000005</c:v>
                </c:pt>
                <c:pt idx="10062">
                  <c:v>516.078125</c:v>
                </c:pt>
                <c:pt idx="10063">
                  <c:v>516.12634300000002</c:v>
                </c:pt>
                <c:pt idx="10064">
                  <c:v>516.17346199999997</c:v>
                </c:pt>
                <c:pt idx="10065">
                  <c:v>516.22155799999996</c:v>
                </c:pt>
                <c:pt idx="10066">
                  <c:v>516.270264</c:v>
                </c:pt>
                <c:pt idx="10067">
                  <c:v>516.32092299999999</c:v>
                </c:pt>
                <c:pt idx="10068">
                  <c:v>516.37103300000001</c:v>
                </c:pt>
                <c:pt idx="10069">
                  <c:v>516.42175299999997</c:v>
                </c:pt>
                <c:pt idx="10070">
                  <c:v>516.47180200000003</c:v>
                </c:pt>
                <c:pt idx="10071">
                  <c:v>516.52325399999995</c:v>
                </c:pt>
                <c:pt idx="10072">
                  <c:v>516.57556199999999</c:v>
                </c:pt>
                <c:pt idx="10073">
                  <c:v>516.62805200000003</c:v>
                </c:pt>
                <c:pt idx="10074">
                  <c:v>516.67767300000003</c:v>
                </c:pt>
                <c:pt idx="10075">
                  <c:v>516.728027</c:v>
                </c:pt>
                <c:pt idx="10076">
                  <c:v>516.77648899999997</c:v>
                </c:pt>
                <c:pt idx="10077">
                  <c:v>516.824524</c:v>
                </c:pt>
                <c:pt idx="10078">
                  <c:v>516.87133800000004</c:v>
                </c:pt>
                <c:pt idx="10079">
                  <c:v>516.91625999999997</c:v>
                </c:pt>
                <c:pt idx="10080">
                  <c:v>516.96209699999997</c:v>
                </c:pt>
                <c:pt idx="10081">
                  <c:v>517.00817900000004</c:v>
                </c:pt>
                <c:pt idx="10082">
                  <c:v>517.05499299999997</c:v>
                </c:pt>
                <c:pt idx="10083">
                  <c:v>517.10400400000003</c:v>
                </c:pt>
                <c:pt idx="10084">
                  <c:v>517.15295400000002</c:v>
                </c:pt>
                <c:pt idx="10085">
                  <c:v>517.20294200000001</c:v>
                </c:pt>
                <c:pt idx="10086">
                  <c:v>517.25451699999996</c:v>
                </c:pt>
                <c:pt idx="10087">
                  <c:v>517.30590800000004</c:v>
                </c:pt>
                <c:pt idx="10088">
                  <c:v>517.36023</c:v>
                </c:pt>
                <c:pt idx="10089">
                  <c:v>517.41394000000003</c:v>
                </c:pt>
                <c:pt idx="10090">
                  <c:v>517.46612500000003</c:v>
                </c:pt>
                <c:pt idx="10091">
                  <c:v>517.515625</c:v>
                </c:pt>
                <c:pt idx="10092">
                  <c:v>517.56488000000002</c:v>
                </c:pt>
                <c:pt idx="10093">
                  <c:v>517.61267099999998</c:v>
                </c:pt>
                <c:pt idx="10094">
                  <c:v>517.66058399999997</c:v>
                </c:pt>
                <c:pt idx="10095">
                  <c:v>517.70593299999996</c:v>
                </c:pt>
                <c:pt idx="10096">
                  <c:v>517.75091599999996</c:v>
                </c:pt>
                <c:pt idx="10097">
                  <c:v>517.79724099999999</c:v>
                </c:pt>
                <c:pt idx="10098">
                  <c:v>517.84381099999996</c:v>
                </c:pt>
                <c:pt idx="10099">
                  <c:v>517.89123500000005</c:v>
                </c:pt>
                <c:pt idx="10100">
                  <c:v>517.94097899999997</c:v>
                </c:pt>
                <c:pt idx="10101">
                  <c:v>517.99054000000001</c:v>
                </c:pt>
                <c:pt idx="10102">
                  <c:v>518.04113800000005</c:v>
                </c:pt>
                <c:pt idx="10103">
                  <c:v>518.09277299999997</c:v>
                </c:pt>
                <c:pt idx="10104">
                  <c:v>518.14343299999996</c:v>
                </c:pt>
                <c:pt idx="10105">
                  <c:v>518.19628899999998</c:v>
                </c:pt>
                <c:pt idx="10106">
                  <c:v>518.249146</c:v>
                </c:pt>
                <c:pt idx="10107">
                  <c:v>518.300476</c:v>
                </c:pt>
                <c:pt idx="10108">
                  <c:v>518.35003700000004</c:v>
                </c:pt>
                <c:pt idx="10109">
                  <c:v>518.40051300000005</c:v>
                </c:pt>
                <c:pt idx="10110">
                  <c:v>518.45086700000002</c:v>
                </c:pt>
                <c:pt idx="10111">
                  <c:v>518.50280799999996</c:v>
                </c:pt>
                <c:pt idx="10112">
                  <c:v>518.55358899999999</c:v>
                </c:pt>
                <c:pt idx="10113">
                  <c:v>518.60437000000002</c:v>
                </c:pt>
                <c:pt idx="10114">
                  <c:v>518.65606700000001</c:v>
                </c:pt>
                <c:pt idx="10115">
                  <c:v>518.70703100000003</c:v>
                </c:pt>
                <c:pt idx="10116">
                  <c:v>518.75836200000003</c:v>
                </c:pt>
                <c:pt idx="10117">
                  <c:v>518.80920400000002</c:v>
                </c:pt>
                <c:pt idx="10118">
                  <c:v>518.85870399999999</c:v>
                </c:pt>
                <c:pt idx="10119">
                  <c:v>518.90771500000005</c:v>
                </c:pt>
                <c:pt idx="10120">
                  <c:v>518.95605499999999</c:v>
                </c:pt>
                <c:pt idx="10121">
                  <c:v>519.00494400000002</c:v>
                </c:pt>
                <c:pt idx="10122">
                  <c:v>519.05316200000004</c:v>
                </c:pt>
                <c:pt idx="10123">
                  <c:v>519.10070800000005</c:v>
                </c:pt>
                <c:pt idx="10124">
                  <c:v>519.14825399999995</c:v>
                </c:pt>
                <c:pt idx="10125">
                  <c:v>519.19433600000002</c:v>
                </c:pt>
                <c:pt idx="10126">
                  <c:v>519.24206500000003</c:v>
                </c:pt>
                <c:pt idx="10127">
                  <c:v>519.29095500000005</c:v>
                </c:pt>
                <c:pt idx="10128">
                  <c:v>519.33752400000003</c:v>
                </c:pt>
                <c:pt idx="10129">
                  <c:v>519.38537599999995</c:v>
                </c:pt>
                <c:pt idx="10130">
                  <c:v>519.43335000000002</c:v>
                </c:pt>
                <c:pt idx="10131">
                  <c:v>519.48284899999999</c:v>
                </c:pt>
                <c:pt idx="10132">
                  <c:v>519.53308100000004</c:v>
                </c:pt>
                <c:pt idx="10133">
                  <c:v>519.58215299999995</c:v>
                </c:pt>
                <c:pt idx="10134">
                  <c:v>519.63244599999996</c:v>
                </c:pt>
                <c:pt idx="10135">
                  <c:v>519.68158000000005</c:v>
                </c:pt>
                <c:pt idx="10136">
                  <c:v>519.730774</c:v>
                </c:pt>
                <c:pt idx="10137">
                  <c:v>519.78008999999997</c:v>
                </c:pt>
                <c:pt idx="10138">
                  <c:v>519.82995600000004</c:v>
                </c:pt>
                <c:pt idx="10139">
                  <c:v>519.87799099999995</c:v>
                </c:pt>
                <c:pt idx="10140">
                  <c:v>519.925659</c:v>
                </c:pt>
                <c:pt idx="10141">
                  <c:v>519.97308399999997</c:v>
                </c:pt>
                <c:pt idx="10142">
                  <c:v>520.019409</c:v>
                </c:pt>
                <c:pt idx="10143">
                  <c:v>520.06677300000001</c:v>
                </c:pt>
                <c:pt idx="10144">
                  <c:v>520.11541799999998</c:v>
                </c:pt>
                <c:pt idx="10145">
                  <c:v>520.16186500000003</c:v>
                </c:pt>
                <c:pt idx="10146">
                  <c:v>520.20910600000002</c:v>
                </c:pt>
                <c:pt idx="10147">
                  <c:v>520.25622599999997</c:v>
                </c:pt>
                <c:pt idx="10148">
                  <c:v>520.30554199999995</c:v>
                </c:pt>
                <c:pt idx="10149">
                  <c:v>520.355591</c:v>
                </c:pt>
                <c:pt idx="10150">
                  <c:v>520.40405299999998</c:v>
                </c:pt>
                <c:pt idx="10151">
                  <c:v>520.45361300000002</c:v>
                </c:pt>
                <c:pt idx="10152">
                  <c:v>520.501892</c:v>
                </c:pt>
                <c:pt idx="10153">
                  <c:v>520.55071999999996</c:v>
                </c:pt>
                <c:pt idx="10154">
                  <c:v>520.60076900000001</c:v>
                </c:pt>
                <c:pt idx="10155">
                  <c:v>520.65063499999997</c:v>
                </c:pt>
                <c:pt idx="10156">
                  <c:v>520.70001200000002</c:v>
                </c:pt>
                <c:pt idx="10157">
                  <c:v>520.75036599999999</c:v>
                </c:pt>
                <c:pt idx="10158">
                  <c:v>520.80120899999997</c:v>
                </c:pt>
                <c:pt idx="10159">
                  <c:v>520.85168499999997</c:v>
                </c:pt>
                <c:pt idx="10160">
                  <c:v>520.90454099999999</c:v>
                </c:pt>
                <c:pt idx="10161">
                  <c:v>520.95617700000003</c:v>
                </c:pt>
                <c:pt idx="10162">
                  <c:v>521.00598100000002</c:v>
                </c:pt>
                <c:pt idx="10163">
                  <c:v>521.05554199999995</c:v>
                </c:pt>
                <c:pt idx="10164">
                  <c:v>521.103882</c:v>
                </c:pt>
                <c:pt idx="10165">
                  <c:v>521.15325900000005</c:v>
                </c:pt>
                <c:pt idx="10166">
                  <c:v>521.20062299999995</c:v>
                </c:pt>
                <c:pt idx="10167">
                  <c:v>521.24719200000004</c:v>
                </c:pt>
                <c:pt idx="10168">
                  <c:v>521.29443400000002</c:v>
                </c:pt>
                <c:pt idx="10169">
                  <c:v>521.340149</c:v>
                </c:pt>
                <c:pt idx="10170">
                  <c:v>521.38848900000005</c:v>
                </c:pt>
                <c:pt idx="10171">
                  <c:v>521.43786599999999</c:v>
                </c:pt>
                <c:pt idx="10172">
                  <c:v>521.48828100000003</c:v>
                </c:pt>
                <c:pt idx="10173">
                  <c:v>521.53942900000004</c:v>
                </c:pt>
                <c:pt idx="10174">
                  <c:v>521.59167500000001</c:v>
                </c:pt>
                <c:pt idx="10175">
                  <c:v>521.64428699999996</c:v>
                </c:pt>
                <c:pt idx="10176">
                  <c:v>521.69805899999994</c:v>
                </c:pt>
                <c:pt idx="10177">
                  <c:v>521.74865699999998</c:v>
                </c:pt>
                <c:pt idx="10178">
                  <c:v>521.79888900000003</c:v>
                </c:pt>
                <c:pt idx="10179">
                  <c:v>521.84747300000004</c:v>
                </c:pt>
                <c:pt idx="10180">
                  <c:v>521.89562999999998</c:v>
                </c:pt>
                <c:pt idx="10181">
                  <c:v>521.94305399999996</c:v>
                </c:pt>
                <c:pt idx="10182">
                  <c:v>521.98895300000004</c:v>
                </c:pt>
                <c:pt idx="10183">
                  <c:v>522.03619400000002</c:v>
                </c:pt>
                <c:pt idx="10184">
                  <c:v>522.083618</c:v>
                </c:pt>
                <c:pt idx="10185">
                  <c:v>522.131348</c:v>
                </c:pt>
                <c:pt idx="10186">
                  <c:v>522.17761199999995</c:v>
                </c:pt>
                <c:pt idx="10187">
                  <c:v>522.22576900000001</c:v>
                </c:pt>
                <c:pt idx="10188">
                  <c:v>522.27459699999997</c:v>
                </c:pt>
                <c:pt idx="10189">
                  <c:v>522.32360800000004</c:v>
                </c:pt>
                <c:pt idx="10190">
                  <c:v>522.372253</c:v>
                </c:pt>
                <c:pt idx="10191">
                  <c:v>522.42163100000005</c:v>
                </c:pt>
                <c:pt idx="10192">
                  <c:v>522.47180200000003</c:v>
                </c:pt>
                <c:pt idx="10193">
                  <c:v>522.52380400000004</c:v>
                </c:pt>
                <c:pt idx="10194">
                  <c:v>522.57421899999997</c:v>
                </c:pt>
                <c:pt idx="10195">
                  <c:v>522.62493900000004</c:v>
                </c:pt>
                <c:pt idx="10196">
                  <c:v>522.67449999999997</c:v>
                </c:pt>
                <c:pt idx="10197">
                  <c:v>522.72442599999999</c:v>
                </c:pt>
                <c:pt idx="10198">
                  <c:v>522.77362100000005</c:v>
                </c:pt>
                <c:pt idx="10199">
                  <c:v>522.81890899999996</c:v>
                </c:pt>
                <c:pt idx="10200">
                  <c:v>522.86328100000003</c:v>
                </c:pt>
                <c:pt idx="10201">
                  <c:v>522.90679899999998</c:v>
                </c:pt>
                <c:pt idx="10202">
                  <c:v>522.95135500000004</c:v>
                </c:pt>
                <c:pt idx="10203">
                  <c:v>522.996216</c:v>
                </c:pt>
                <c:pt idx="10204">
                  <c:v>523.04211399999997</c:v>
                </c:pt>
                <c:pt idx="10205">
                  <c:v>523.08898899999997</c:v>
                </c:pt>
                <c:pt idx="10206">
                  <c:v>523.13830600000006</c:v>
                </c:pt>
                <c:pt idx="10207">
                  <c:v>523.18817100000001</c:v>
                </c:pt>
                <c:pt idx="10208">
                  <c:v>523.23999000000003</c:v>
                </c:pt>
                <c:pt idx="10209">
                  <c:v>523.29492200000004</c:v>
                </c:pt>
                <c:pt idx="10210">
                  <c:v>523.34899900000005</c:v>
                </c:pt>
                <c:pt idx="10211">
                  <c:v>523.40270999999996</c:v>
                </c:pt>
                <c:pt idx="10212">
                  <c:v>523.45574999999997</c:v>
                </c:pt>
                <c:pt idx="10213">
                  <c:v>523.507385</c:v>
                </c:pt>
                <c:pt idx="10214">
                  <c:v>523.560608</c:v>
                </c:pt>
                <c:pt idx="10215">
                  <c:v>523.60986300000002</c:v>
                </c:pt>
                <c:pt idx="10216">
                  <c:v>523.65625</c:v>
                </c:pt>
                <c:pt idx="10217">
                  <c:v>523.70233199999996</c:v>
                </c:pt>
                <c:pt idx="10218">
                  <c:v>523.74768100000006</c:v>
                </c:pt>
                <c:pt idx="10219">
                  <c:v>523.79382299999997</c:v>
                </c:pt>
                <c:pt idx="10220">
                  <c:v>523.83984399999997</c:v>
                </c:pt>
                <c:pt idx="10221">
                  <c:v>523.88494900000001</c:v>
                </c:pt>
                <c:pt idx="10222">
                  <c:v>523.93078600000001</c:v>
                </c:pt>
                <c:pt idx="10223">
                  <c:v>523.97833300000002</c:v>
                </c:pt>
                <c:pt idx="10224">
                  <c:v>524.025757</c:v>
                </c:pt>
                <c:pt idx="10225">
                  <c:v>524.07421899999997</c:v>
                </c:pt>
                <c:pt idx="10226">
                  <c:v>524.12463400000001</c:v>
                </c:pt>
                <c:pt idx="10227">
                  <c:v>524.17394999999999</c:v>
                </c:pt>
                <c:pt idx="10228">
                  <c:v>524.22289999999998</c:v>
                </c:pt>
                <c:pt idx="10229">
                  <c:v>524.27105700000004</c:v>
                </c:pt>
                <c:pt idx="10230">
                  <c:v>524.31774900000005</c:v>
                </c:pt>
                <c:pt idx="10231">
                  <c:v>524.36621100000002</c:v>
                </c:pt>
                <c:pt idx="10232">
                  <c:v>524.41241500000001</c:v>
                </c:pt>
                <c:pt idx="10233">
                  <c:v>524.45733600000005</c:v>
                </c:pt>
                <c:pt idx="10234">
                  <c:v>524.503601</c:v>
                </c:pt>
                <c:pt idx="10235">
                  <c:v>524.55084199999999</c:v>
                </c:pt>
                <c:pt idx="10236">
                  <c:v>524.59997599999997</c:v>
                </c:pt>
                <c:pt idx="10237">
                  <c:v>524.64984100000004</c:v>
                </c:pt>
                <c:pt idx="10238">
                  <c:v>524.69897500000002</c:v>
                </c:pt>
                <c:pt idx="10239">
                  <c:v>524.74908400000004</c:v>
                </c:pt>
                <c:pt idx="10240">
                  <c:v>524.80078100000003</c:v>
                </c:pt>
                <c:pt idx="10241">
                  <c:v>524.85162400000002</c:v>
                </c:pt>
                <c:pt idx="10242">
                  <c:v>524.90344200000004</c:v>
                </c:pt>
                <c:pt idx="10243">
                  <c:v>524.95519999999999</c:v>
                </c:pt>
                <c:pt idx="10244">
                  <c:v>525.00518799999998</c:v>
                </c:pt>
                <c:pt idx="10245">
                  <c:v>525.05517599999996</c:v>
                </c:pt>
                <c:pt idx="10246">
                  <c:v>525.10510299999999</c:v>
                </c:pt>
                <c:pt idx="10247">
                  <c:v>525.15588400000001</c:v>
                </c:pt>
                <c:pt idx="10248">
                  <c:v>525.20532200000002</c:v>
                </c:pt>
                <c:pt idx="10249">
                  <c:v>525.25439400000005</c:v>
                </c:pt>
                <c:pt idx="10250">
                  <c:v>525.30175799999995</c:v>
                </c:pt>
                <c:pt idx="10251">
                  <c:v>525.350098</c:v>
                </c:pt>
                <c:pt idx="10252">
                  <c:v>525.39910899999995</c:v>
                </c:pt>
                <c:pt idx="10253">
                  <c:v>525.44757100000004</c:v>
                </c:pt>
                <c:pt idx="10254">
                  <c:v>525.49285899999995</c:v>
                </c:pt>
                <c:pt idx="10255">
                  <c:v>525.53808600000002</c:v>
                </c:pt>
                <c:pt idx="10256">
                  <c:v>525.58319100000006</c:v>
                </c:pt>
                <c:pt idx="10257">
                  <c:v>525.62976100000003</c:v>
                </c:pt>
                <c:pt idx="10258">
                  <c:v>525.67602499999998</c:v>
                </c:pt>
                <c:pt idx="10259">
                  <c:v>525.72161900000003</c:v>
                </c:pt>
                <c:pt idx="10260">
                  <c:v>525.76879899999994</c:v>
                </c:pt>
                <c:pt idx="10261">
                  <c:v>525.81646699999999</c:v>
                </c:pt>
                <c:pt idx="10262">
                  <c:v>525.86492899999996</c:v>
                </c:pt>
                <c:pt idx="10263">
                  <c:v>525.91369599999996</c:v>
                </c:pt>
                <c:pt idx="10264">
                  <c:v>525.96356200000002</c:v>
                </c:pt>
                <c:pt idx="10265">
                  <c:v>526.01452600000005</c:v>
                </c:pt>
                <c:pt idx="10266">
                  <c:v>526.06579599999998</c:v>
                </c:pt>
                <c:pt idx="10267">
                  <c:v>526.11602800000003</c:v>
                </c:pt>
                <c:pt idx="10268">
                  <c:v>526.16760299999999</c:v>
                </c:pt>
                <c:pt idx="10269">
                  <c:v>526.22070299999996</c:v>
                </c:pt>
                <c:pt idx="10270">
                  <c:v>526.27331500000003</c:v>
                </c:pt>
                <c:pt idx="10271">
                  <c:v>526.32257100000004</c:v>
                </c:pt>
                <c:pt idx="10272">
                  <c:v>526.37304700000004</c:v>
                </c:pt>
                <c:pt idx="10273">
                  <c:v>526.42394999999999</c:v>
                </c:pt>
                <c:pt idx="10274">
                  <c:v>526.47619599999996</c:v>
                </c:pt>
                <c:pt idx="10275">
                  <c:v>526.52795400000002</c:v>
                </c:pt>
                <c:pt idx="10276">
                  <c:v>526.57824700000003</c:v>
                </c:pt>
                <c:pt idx="10277">
                  <c:v>526.62976100000003</c:v>
                </c:pt>
                <c:pt idx="10278">
                  <c:v>526.67932099999996</c:v>
                </c:pt>
                <c:pt idx="10279">
                  <c:v>526.72692900000004</c:v>
                </c:pt>
                <c:pt idx="10280">
                  <c:v>526.77374299999997</c:v>
                </c:pt>
                <c:pt idx="10281">
                  <c:v>526.81774900000005</c:v>
                </c:pt>
                <c:pt idx="10282">
                  <c:v>526.86065699999995</c:v>
                </c:pt>
                <c:pt idx="10283">
                  <c:v>526.90277100000003</c:v>
                </c:pt>
                <c:pt idx="10284">
                  <c:v>526.942993</c:v>
                </c:pt>
                <c:pt idx="10285">
                  <c:v>526.98638900000003</c:v>
                </c:pt>
                <c:pt idx="10286">
                  <c:v>527.03063999999995</c:v>
                </c:pt>
                <c:pt idx="10287">
                  <c:v>527.07543999999996</c:v>
                </c:pt>
                <c:pt idx="10288">
                  <c:v>527.12066600000003</c:v>
                </c:pt>
                <c:pt idx="10289">
                  <c:v>527.16821300000004</c:v>
                </c:pt>
                <c:pt idx="10290">
                  <c:v>527.21813999999995</c:v>
                </c:pt>
                <c:pt idx="10291">
                  <c:v>527.27087400000005</c:v>
                </c:pt>
                <c:pt idx="10292">
                  <c:v>527.32330300000001</c:v>
                </c:pt>
                <c:pt idx="10293">
                  <c:v>527.37713599999995</c:v>
                </c:pt>
                <c:pt idx="10294">
                  <c:v>527.43298300000004</c:v>
                </c:pt>
                <c:pt idx="10295">
                  <c:v>527.48748799999998</c:v>
                </c:pt>
                <c:pt idx="10296">
                  <c:v>527.54296899999997</c:v>
                </c:pt>
                <c:pt idx="10297">
                  <c:v>527.59722899999997</c:v>
                </c:pt>
                <c:pt idx="10298">
                  <c:v>527.65026899999998</c:v>
                </c:pt>
                <c:pt idx="10299">
                  <c:v>527.703125</c:v>
                </c:pt>
                <c:pt idx="10300">
                  <c:v>527.75427300000001</c:v>
                </c:pt>
                <c:pt idx="10301">
                  <c:v>527.80395499999997</c:v>
                </c:pt>
                <c:pt idx="10302">
                  <c:v>527.85565199999996</c:v>
                </c:pt>
                <c:pt idx="10303">
                  <c:v>527.90588400000001</c:v>
                </c:pt>
                <c:pt idx="10304">
                  <c:v>527.95617700000003</c:v>
                </c:pt>
                <c:pt idx="10305">
                  <c:v>528.00451699999996</c:v>
                </c:pt>
                <c:pt idx="10306">
                  <c:v>528.05413799999997</c:v>
                </c:pt>
                <c:pt idx="10307">
                  <c:v>528.10357699999997</c:v>
                </c:pt>
                <c:pt idx="10308">
                  <c:v>528.15332000000001</c:v>
                </c:pt>
                <c:pt idx="10309">
                  <c:v>528.20196499999997</c:v>
                </c:pt>
                <c:pt idx="10310">
                  <c:v>528.25012200000003</c:v>
                </c:pt>
                <c:pt idx="10311">
                  <c:v>528.29870600000004</c:v>
                </c:pt>
                <c:pt idx="10312">
                  <c:v>528.34454300000004</c:v>
                </c:pt>
                <c:pt idx="10313">
                  <c:v>528.39074700000003</c:v>
                </c:pt>
                <c:pt idx="10314">
                  <c:v>528.43713400000001</c:v>
                </c:pt>
                <c:pt idx="10315">
                  <c:v>528.48290999999995</c:v>
                </c:pt>
                <c:pt idx="10316">
                  <c:v>528.52844200000004</c:v>
                </c:pt>
                <c:pt idx="10317">
                  <c:v>528.57458499999996</c:v>
                </c:pt>
                <c:pt idx="10318">
                  <c:v>528.62249799999995</c:v>
                </c:pt>
                <c:pt idx="10319">
                  <c:v>528.67150900000001</c:v>
                </c:pt>
                <c:pt idx="10320">
                  <c:v>528.72076400000003</c:v>
                </c:pt>
                <c:pt idx="10321">
                  <c:v>528.77099599999997</c:v>
                </c:pt>
                <c:pt idx="10322">
                  <c:v>528.82092299999999</c:v>
                </c:pt>
                <c:pt idx="10323">
                  <c:v>528.87213099999997</c:v>
                </c:pt>
                <c:pt idx="10324">
                  <c:v>528.92394999999999</c:v>
                </c:pt>
                <c:pt idx="10325">
                  <c:v>528.97332800000004</c:v>
                </c:pt>
                <c:pt idx="10326">
                  <c:v>529.02410899999995</c:v>
                </c:pt>
                <c:pt idx="10327">
                  <c:v>529.07458499999996</c:v>
                </c:pt>
                <c:pt idx="10328">
                  <c:v>529.12646500000005</c:v>
                </c:pt>
                <c:pt idx="10329">
                  <c:v>529.17761199999995</c:v>
                </c:pt>
                <c:pt idx="10330">
                  <c:v>529.22839399999998</c:v>
                </c:pt>
                <c:pt idx="10331">
                  <c:v>529.28063999999995</c:v>
                </c:pt>
                <c:pt idx="10332">
                  <c:v>529.33160399999997</c:v>
                </c:pt>
                <c:pt idx="10333">
                  <c:v>529.38226299999997</c:v>
                </c:pt>
                <c:pt idx="10334">
                  <c:v>529.43408199999999</c:v>
                </c:pt>
                <c:pt idx="10335">
                  <c:v>529.48547399999995</c:v>
                </c:pt>
                <c:pt idx="10336">
                  <c:v>529.53521699999999</c:v>
                </c:pt>
                <c:pt idx="10337">
                  <c:v>529.584473</c:v>
                </c:pt>
                <c:pt idx="10338">
                  <c:v>529.63366699999995</c:v>
                </c:pt>
                <c:pt idx="10339">
                  <c:v>529.68127400000003</c:v>
                </c:pt>
                <c:pt idx="10340">
                  <c:v>529.73132299999997</c:v>
                </c:pt>
                <c:pt idx="10341">
                  <c:v>529.77990699999998</c:v>
                </c:pt>
                <c:pt idx="10342">
                  <c:v>529.827271</c:v>
                </c:pt>
                <c:pt idx="10343">
                  <c:v>529.87597700000003</c:v>
                </c:pt>
                <c:pt idx="10344">
                  <c:v>529.92468299999996</c:v>
                </c:pt>
                <c:pt idx="10345">
                  <c:v>529.97466999999995</c:v>
                </c:pt>
                <c:pt idx="10346">
                  <c:v>530.02429199999995</c:v>
                </c:pt>
                <c:pt idx="10347">
                  <c:v>530.07324200000005</c:v>
                </c:pt>
                <c:pt idx="10348">
                  <c:v>530.12371800000005</c:v>
                </c:pt>
                <c:pt idx="10349">
                  <c:v>530.17309599999999</c:v>
                </c:pt>
                <c:pt idx="10350">
                  <c:v>530.22161900000003</c:v>
                </c:pt>
                <c:pt idx="10351">
                  <c:v>530.27172800000005</c:v>
                </c:pt>
                <c:pt idx="10352">
                  <c:v>530.32165499999996</c:v>
                </c:pt>
                <c:pt idx="10353">
                  <c:v>530.37011700000005</c:v>
                </c:pt>
                <c:pt idx="10354">
                  <c:v>530.41839600000003</c:v>
                </c:pt>
                <c:pt idx="10355">
                  <c:v>530.46588099999997</c:v>
                </c:pt>
                <c:pt idx="10356">
                  <c:v>530.51232900000002</c:v>
                </c:pt>
                <c:pt idx="10357">
                  <c:v>530.56133999999997</c:v>
                </c:pt>
                <c:pt idx="10358">
                  <c:v>530.60906999999997</c:v>
                </c:pt>
                <c:pt idx="10359">
                  <c:v>530.655396</c:v>
                </c:pt>
                <c:pt idx="10360">
                  <c:v>530.70251499999995</c:v>
                </c:pt>
                <c:pt idx="10361">
                  <c:v>530.74987799999997</c:v>
                </c:pt>
                <c:pt idx="10362">
                  <c:v>530.798767</c:v>
                </c:pt>
                <c:pt idx="10363">
                  <c:v>530.84741199999996</c:v>
                </c:pt>
                <c:pt idx="10364">
                  <c:v>530.89648399999999</c:v>
                </c:pt>
                <c:pt idx="10365">
                  <c:v>530.94689900000003</c:v>
                </c:pt>
                <c:pt idx="10366">
                  <c:v>530.99682600000006</c:v>
                </c:pt>
                <c:pt idx="10367">
                  <c:v>531.04809599999999</c:v>
                </c:pt>
                <c:pt idx="10368">
                  <c:v>531.09973100000002</c:v>
                </c:pt>
                <c:pt idx="10369">
                  <c:v>531.15203899999995</c:v>
                </c:pt>
                <c:pt idx="10370">
                  <c:v>531.20300299999997</c:v>
                </c:pt>
                <c:pt idx="10371">
                  <c:v>531.25335700000005</c:v>
                </c:pt>
                <c:pt idx="10372">
                  <c:v>531.30395499999997</c:v>
                </c:pt>
                <c:pt idx="10373">
                  <c:v>531.35571300000004</c:v>
                </c:pt>
                <c:pt idx="10374">
                  <c:v>531.40704300000004</c:v>
                </c:pt>
                <c:pt idx="10375">
                  <c:v>531.45770300000004</c:v>
                </c:pt>
                <c:pt idx="10376">
                  <c:v>531.50671399999999</c:v>
                </c:pt>
                <c:pt idx="10377">
                  <c:v>531.557007</c:v>
                </c:pt>
                <c:pt idx="10378">
                  <c:v>531.60656700000004</c:v>
                </c:pt>
                <c:pt idx="10379">
                  <c:v>531.65270999999996</c:v>
                </c:pt>
                <c:pt idx="10380">
                  <c:v>531.69909700000005</c:v>
                </c:pt>
                <c:pt idx="10381">
                  <c:v>531.74462900000003</c:v>
                </c:pt>
                <c:pt idx="10382">
                  <c:v>531.79070999999999</c:v>
                </c:pt>
                <c:pt idx="10383">
                  <c:v>531.83648700000003</c:v>
                </c:pt>
                <c:pt idx="10384">
                  <c:v>531.88220200000001</c:v>
                </c:pt>
                <c:pt idx="10385">
                  <c:v>531.92730700000004</c:v>
                </c:pt>
                <c:pt idx="10386">
                  <c:v>531.97332800000004</c:v>
                </c:pt>
                <c:pt idx="10387">
                  <c:v>532.01843299999996</c:v>
                </c:pt>
                <c:pt idx="10388">
                  <c:v>532.064392</c:v>
                </c:pt>
                <c:pt idx="10389">
                  <c:v>532.11077899999998</c:v>
                </c:pt>
                <c:pt idx="10390">
                  <c:v>532.157105</c:v>
                </c:pt>
                <c:pt idx="10391">
                  <c:v>532.20410200000003</c:v>
                </c:pt>
                <c:pt idx="10392">
                  <c:v>532.25134300000002</c:v>
                </c:pt>
                <c:pt idx="10393">
                  <c:v>532.29797399999995</c:v>
                </c:pt>
                <c:pt idx="10394">
                  <c:v>532.34539800000005</c:v>
                </c:pt>
                <c:pt idx="10395">
                  <c:v>532.39404300000001</c:v>
                </c:pt>
                <c:pt idx="10396">
                  <c:v>532.44116199999996</c:v>
                </c:pt>
                <c:pt idx="10397">
                  <c:v>532.48913600000003</c:v>
                </c:pt>
                <c:pt idx="10398">
                  <c:v>532.53704800000003</c:v>
                </c:pt>
                <c:pt idx="10399">
                  <c:v>532.58703600000001</c:v>
                </c:pt>
                <c:pt idx="10400">
                  <c:v>532.636841</c:v>
                </c:pt>
                <c:pt idx="10401">
                  <c:v>532.68646200000001</c:v>
                </c:pt>
                <c:pt idx="10402">
                  <c:v>532.73468000000003</c:v>
                </c:pt>
                <c:pt idx="10403">
                  <c:v>532.78430200000003</c:v>
                </c:pt>
                <c:pt idx="10404">
                  <c:v>532.83380099999999</c:v>
                </c:pt>
                <c:pt idx="10405">
                  <c:v>532.88342299999999</c:v>
                </c:pt>
                <c:pt idx="10406">
                  <c:v>532.93377699999996</c:v>
                </c:pt>
                <c:pt idx="10407">
                  <c:v>532.98498500000005</c:v>
                </c:pt>
                <c:pt idx="10408">
                  <c:v>533.03698699999995</c:v>
                </c:pt>
                <c:pt idx="10409">
                  <c:v>533.08941600000003</c:v>
                </c:pt>
                <c:pt idx="10410">
                  <c:v>533.14105199999995</c:v>
                </c:pt>
                <c:pt idx="10411">
                  <c:v>533.19567900000004</c:v>
                </c:pt>
                <c:pt idx="10412">
                  <c:v>533.24945100000002</c:v>
                </c:pt>
                <c:pt idx="10413">
                  <c:v>533.30242899999996</c:v>
                </c:pt>
                <c:pt idx="10414">
                  <c:v>533.357483</c:v>
                </c:pt>
                <c:pt idx="10415">
                  <c:v>533.412781</c:v>
                </c:pt>
                <c:pt idx="10416">
                  <c:v>533.46862799999997</c:v>
                </c:pt>
                <c:pt idx="10417">
                  <c:v>533.52307099999996</c:v>
                </c:pt>
                <c:pt idx="10418">
                  <c:v>533.574341</c:v>
                </c:pt>
                <c:pt idx="10419">
                  <c:v>533.62469499999997</c:v>
                </c:pt>
                <c:pt idx="10420">
                  <c:v>533.67492700000003</c:v>
                </c:pt>
                <c:pt idx="10421">
                  <c:v>533.72143500000004</c:v>
                </c:pt>
                <c:pt idx="10422">
                  <c:v>533.76788299999998</c:v>
                </c:pt>
                <c:pt idx="10423">
                  <c:v>533.81298800000002</c:v>
                </c:pt>
                <c:pt idx="10424">
                  <c:v>533.85656700000004</c:v>
                </c:pt>
                <c:pt idx="10425">
                  <c:v>533.90057400000001</c:v>
                </c:pt>
                <c:pt idx="10426">
                  <c:v>533.94476299999997</c:v>
                </c:pt>
                <c:pt idx="10427">
                  <c:v>533.98840299999995</c:v>
                </c:pt>
                <c:pt idx="10428">
                  <c:v>534.03466800000001</c:v>
                </c:pt>
                <c:pt idx="10429">
                  <c:v>534.08166500000004</c:v>
                </c:pt>
                <c:pt idx="10430">
                  <c:v>534.12854000000004</c:v>
                </c:pt>
                <c:pt idx="10431">
                  <c:v>534.17797800000005</c:v>
                </c:pt>
                <c:pt idx="10432">
                  <c:v>534.22753899999998</c:v>
                </c:pt>
                <c:pt idx="10433">
                  <c:v>534.27758800000004</c:v>
                </c:pt>
                <c:pt idx="10434">
                  <c:v>534.32678199999998</c:v>
                </c:pt>
                <c:pt idx="10435">
                  <c:v>534.37432899999999</c:v>
                </c:pt>
                <c:pt idx="10436">
                  <c:v>534.42218000000003</c:v>
                </c:pt>
                <c:pt idx="10437">
                  <c:v>534.47082499999999</c:v>
                </c:pt>
                <c:pt idx="10438">
                  <c:v>534.51843299999996</c:v>
                </c:pt>
                <c:pt idx="10439">
                  <c:v>534.56768799999998</c:v>
                </c:pt>
                <c:pt idx="10440">
                  <c:v>534.61792000000003</c:v>
                </c:pt>
                <c:pt idx="10441">
                  <c:v>534.666382</c:v>
                </c:pt>
                <c:pt idx="10442">
                  <c:v>534.71502699999996</c:v>
                </c:pt>
                <c:pt idx="10443">
                  <c:v>534.76422100000002</c:v>
                </c:pt>
                <c:pt idx="10444">
                  <c:v>534.81457499999999</c:v>
                </c:pt>
                <c:pt idx="10445">
                  <c:v>534.86346400000002</c:v>
                </c:pt>
                <c:pt idx="10446">
                  <c:v>534.912781</c:v>
                </c:pt>
                <c:pt idx="10447">
                  <c:v>534.961365</c:v>
                </c:pt>
                <c:pt idx="10448">
                  <c:v>535.01159700000005</c:v>
                </c:pt>
                <c:pt idx="10449">
                  <c:v>535.06268299999999</c:v>
                </c:pt>
                <c:pt idx="10450">
                  <c:v>535.11364800000001</c:v>
                </c:pt>
                <c:pt idx="10451">
                  <c:v>535.16210899999999</c:v>
                </c:pt>
                <c:pt idx="10452">
                  <c:v>535.21148700000003</c:v>
                </c:pt>
                <c:pt idx="10453">
                  <c:v>535.26037599999995</c:v>
                </c:pt>
                <c:pt idx="10454">
                  <c:v>535.31091300000003</c:v>
                </c:pt>
                <c:pt idx="10455">
                  <c:v>535.36199999999997</c:v>
                </c:pt>
                <c:pt idx="10456">
                  <c:v>535.41223100000002</c:v>
                </c:pt>
                <c:pt idx="10457">
                  <c:v>535.46447799999999</c:v>
                </c:pt>
                <c:pt idx="10458">
                  <c:v>535.51525900000001</c:v>
                </c:pt>
                <c:pt idx="10459">
                  <c:v>535.565247</c:v>
                </c:pt>
                <c:pt idx="10460">
                  <c:v>535.61547800000005</c:v>
                </c:pt>
                <c:pt idx="10461">
                  <c:v>535.66394000000003</c:v>
                </c:pt>
                <c:pt idx="10462">
                  <c:v>535.71179199999995</c:v>
                </c:pt>
                <c:pt idx="10463">
                  <c:v>535.75878899999998</c:v>
                </c:pt>
                <c:pt idx="10464">
                  <c:v>535.80334500000004</c:v>
                </c:pt>
                <c:pt idx="10465">
                  <c:v>535.850281</c:v>
                </c:pt>
                <c:pt idx="10466">
                  <c:v>535.89672800000005</c:v>
                </c:pt>
                <c:pt idx="10467">
                  <c:v>535.94134499999996</c:v>
                </c:pt>
                <c:pt idx="10468">
                  <c:v>535.98486300000002</c:v>
                </c:pt>
                <c:pt idx="10469">
                  <c:v>536.02996800000005</c:v>
                </c:pt>
                <c:pt idx="10470">
                  <c:v>536.07598900000005</c:v>
                </c:pt>
                <c:pt idx="10471">
                  <c:v>536.12390100000005</c:v>
                </c:pt>
                <c:pt idx="10472">
                  <c:v>536.17199700000003</c:v>
                </c:pt>
                <c:pt idx="10473">
                  <c:v>536.22198500000002</c:v>
                </c:pt>
                <c:pt idx="10474">
                  <c:v>536.27380400000004</c:v>
                </c:pt>
                <c:pt idx="10475">
                  <c:v>536.32482900000002</c:v>
                </c:pt>
                <c:pt idx="10476">
                  <c:v>536.375855</c:v>
                </c:pt>
                <c:pt idx="10477">
                  <c:v>536.42895499999997</c:v>
                </c:pt>
                <c:pt idx="10478">
                  <c:v>536.48101799999995</c:v>
                </c:pt>
                <c:pt idx="10479">
                  <c:v>536.53320299999996</c:v>
                </c:pt>
                <c:pt idx="10480">
                  <c:v>536.58532700000001</c:v>
                </c:pt>
                <c:pt idx="10481">
                  <c:v>536.63568099999998</c:v>
                </c:pt>
                <c:pt idx="10482">
                  <c:v>536.6875</c:v>
                </c:pt>
                <c:pt idx="10483">
                  <c:v>536.73889199999996</c:v>
                </c:pt>
                <c:pt idx="10484">
                  <c:v>536.78796399999999</c:v>
                </c:pt>
                <c:pt idx="10485">
                  <c:v>536.83538799999997</c:v>
                </c:pt>
                <c:pt idx="10486">
                  <c:v>536.88342299999999</c:v>
                </c:pt>
                <c:pt idx="10487">
                  <c:v>536.93133499999999</c:v>
                </c:pt>
                <c:pt idx="10488">
                  <c:v>536.98095699999999</c:v>
                </c:pt>
                <c:pt idx="10489">
                  <c:v>537.02862500000003</c:v>
                </c:pt>
                <c:pt idx="10490">
                  <c:v>537.07592799999998</c:v>
                </c:pt>
                <c:pt idx="10491">
                  <c:v>537.12426800000003</c:v>
                </c:pt>
                <c:pt idx="10492">
                  <c:v>537.171021</c:v>
                </c:pt>
                <c:pt idx="10493">
                  <c:v>537.21820100000002</c:v>
                </c:pt>
                <c:pt idx="10494">
                  <c:v>537.26464799999997</c:v>
                </c:pt>
                <c:pt idx="10495">
                  <c:v>537.30993699999999</c:v>
                </c:pt>
                <c:pt idx="10496">
                  <c:v>537.35504100000003</c:v>
                </c:pt>
                <c:pt idx="10497">
                  <c:v>537.39929199999995</c:v>
                </c:pt>
                <c:pt idx="10498">
                  <c:v>537.44451900000001</c:v>
                </c:pt>
                <c:pt idx="10499">
                  <c:v>537.49127199999998</c:v>
                </c:pt>
                <c:pt idx="10500">
                  <c:v>537.53772000000004</c:v>
                </c:pt>
                <c:pt idx="10501">
                  <c:v>537.58471699999996</c:v>
                </c:pt>
                <c:pt idx="10502">
                  <c:v>537.63140899999996</c:v>
                </c:pt>
                <c:pt idx="10503">
                  <c:v>537.68048099999999</c:v>
                </c:pt>
                <c:pt idx="10504">
                  <c:v>537.731628</c:v>
                </c:pt>
                <c:pt idx="10505">
                  <c:v>537.78063999999995</c:v>
                </c:pt>
                <c:pt idx="10506">
                  <c:v>537.83093299999996</c:v>
                </c:pt>
                <c:pt idx="10507">
                  <c:v>537.88159199999996</c:v>
                </c:pt>
                <c:pt idx="10508">
                  <c:v>537.93402100000003</c:v>
                </c:pt>
                <c:pt idx="10509">
                  <c:v>537.98492399999998</c:v>
                </c:pt>
                <c:pt idx="10510">
                  <c:v>538.03582800000004</c:v>
                </c:pt>
                <c:pt idx="10511">
                  <c:v>538.08776899999998</c:v>
                </c:pt>
                <c:pt idx="10512">
                  <c:v>538.13830600000006</c:v>
                </c:pt>
                <c:pt idx="10513">
                  <c:v>538.18859899999995</c:v>
                </c:pt>
                <c:pt idx="10514">
                  <c:v>538.23876900000005</c:v>
                </c:pt>
                <c:pt idx="10515">
                  <c:v>538.28949</c:v>
                </c:pt>
                <c:pt idx="10516">
                  <c:v>538.33960000000002</c:v>
                </c:pt>
                <c:pt idx="10517">
                  <c:v>538.38842799999998</c:v>
                </c:pt>
                <c:pt idx="10518">
                  <c:v>538.43640100000005</c:v>
                </c:pt>
                <c:pt idx="10519">
                  <c:v>538.48205600000006</c:v>
                </c:pt>
                <c:pt idx="10520">
                  <c:v>538.52844200000004</c:v>
                </c:pt>
                <c:pt idx="10521">
                  <c:v>538.57580600000006</c:v>
                </c:pt>
                <c:pt idx="10522">
                  <c:v>538.62115500000004</c:v>
                </c:pt>
                <c:pt idx="10523">
                  <c:v>538.66833499999996</c:v>
                </c:pt>
                <c:pt idx="10524">
                  <c:v>538.71667500000001</c:v>
                </c:pt>
                <c:pt idx="10525">
                  <c:v>538.76763900000003</c:v>
                </c:pt>
                <c:pt idx="10526">
                  <c:v>538.81994599999996</c:v>
                </c:pt>
                <c:pt idx="10527">
                  <c:v>538.87145999999996</c:v>
                </c:pt>
                <c:pt idx="10528">
                  <c:v>538.92529300000001</c:v>
                </c:pt>
                <c:pt idx="10529">
                  <c:v>538.97851600000001</c:v>
                </c:pt>
                <c:pt idx="10530">
                  <c:v>539.03216599999996</c:v>
                </c:pt>
                <c:pt idx="10531">
                  <c:v>539.08697500000005</c:v>
                </c:pt>
                <c:pt idx="10532">
                  <c:v>539.14105199999995</c:v>
                </c:pt>
                <c:pt idx="10533">
                  <c:v>539.192993</c:v>
                </c:pt>
                <c:pt idx="10534">
                  <c:v>539.24389699999995</c:v>
                </c:pt>
                <c:pt idx="10535">
                  <c:v>539.29382299999997</c:v>
                </c:pt>
                <c:pt idx="10536">
                  <c:v>539.34228499999995</c:v>
                </c:pt>
                <c:pt idx="10537">
                  <c:v>539.39300500000002</c:v>
                </c:pt>
                <c:pt idx="10538">
                  <c:v>539.44244400000002</c:v>
                </c:pt>
                <c:pt idx="10539">
                  <c:v>539.490906</c:v>
                </c:pt>
                <c:pt idx="10540">
                  <c:v>539.54089399999998</c:v>
                </c:pt>
                <c:pt idx="10541">
                  <c:v>539.59027100000003</c:v>
                </c:pt>
                <c:pt idx="10542">
                  <c:v>539.63995399999999</c:v>
                </c:pt>
                <c:pt idx="10543">
                  <c:v>539.68640100000005</c:v>
                </c:pt>
                <c:pt idx="10544">
                  <c:v>539.73156700000004</c:v>
                </c:pt>
                <c:pt idx="10545">
                  <c:v>539.77673300000004</c:v>
                </c:pt>
                <c:pt idx="10546">
                  <c:v>539.81982400000004</c:v>
                </c:pt>
                <c:pt idx="10547">
                  <c:v>539.86395300000004</c:v>
                </c:pt>
                <c:pt idx="10548">
                  <c:v>539.90881400000001</c:v>
                </c:pt>
                <c:pt idx="10549">
                  <c:v>539.95434599999999</c:v>
                </c:pt>
                <c:pt idx="10550">
                  <c:v>540.00061000000005</c:v>
                </c:pt>
                <c:pt idx="10551">
                  <c:v>540.04901099999995</c:v>
                </c:pt>
                <c:pt idx="10552">
                  <c:v>540.09930399999996</c:v>
                </c:pt>
                <c:pt idx="10553">
                  <c:v>540.14996299999996</c:v>
                </c:pt>
                <c:pt idx="10554">
                  <c:v>540.20245399999999</c:v>
                </c:pt>
                <c:pt idx="10555">
                  <c:v>540.25561500000003</c:v>
                </c:pt>
                <c:pt idx="10556">
                  <c:v>540.30749500000002</c:v>
                </c:pt>
                <c:pt idx="10557">
                  <c:v>540.36023</c:v>
                </c:pt>
                <c:pt idx="10558">
                  <c:v>540.41137700000002</c:v>
                </c:pt>
                <c:pt idx="10559">
                  <c:v>540.46276899999998</c:v>
                </c:pt>
                <c:pt idx="10560">
                  <c:v>540.51159700000005</c:v>
                </c:pt>
                <c:pt idx="10561">
                  <c:v>540.55926499999998</c:v>
                </c:pt>
                <c:pt idx="10562">
                  <c:v>540.60760500000004</c:v>
                </c:pt>
                <c:pt idx="10563">
                  <c:v>540.65515100000005</c:v>
                </c:pt>
                <c:pt idx="10564">
                  <c:v>540.70459000000005</c:v>
                </c:pt>
                <c:pt idx="10565">
                  <c:v>540.75500499999998</c:v>
                </c:pt>
                <c:pt idx="10566">
                  <c:v>540.80572500000005</c:v>
                </c:pt>
                <c:pt idx="10567">
                  <c:v>540.85565199999996</c:v>
                </c:pt>
                <c:pt idx="10568">
                  <c:v>540.90661599999999</c:v>
                </c:pt>
                <c:pt idx="10569">
                  <c:v>540.95745899999997</c:v>
                </c:pt>
                <c:pt idx="10570">
                  <c:v>541.00799600000005</c:v>
                </c:pt>
                <c:pt idx="10571">
                  <c:v>541.05682400000001</c:v>
                </c:pt>
                <c:pt idx="10572">
                  <c:v>541.10510299999999</c:v>
                </c:pt>
                <c:pt idx="10573">
                  <c:v>541.15222200000005</c:v>
                </c:pt>
                <c:pt idx="10574">
                  <c:v>541.20092799999998</c:v>
                </c:pt>
                <c:pt idx="10575">
                  <c:v>541.24969499999997</c:v>
                </c:pt>
                <c:pt idx="10576">
                  <c:v>541.29632600000002</c:v>
                </c:pt>
                <c:pt idx="10577">
                  <c:v>541.344605</c:v>
                </c:pt>
                <c:pt idx="10578">
                  <c:v>541.39282200000002</c:v>
                </c:pt>
                <c:pt idx="10579">
                  <c:v>541.44268799999998</c:v>
                </c:pt>
                <c:pt idx="10580">
                  <c:v>541.49328600000001</c:v>
                </c:pt>
                <c:pt idx="10581">
                  <c:v>541.54480000000001</c:v>
                </c:pt>
                <c:pt idx="10582">
                  <c:v>541.59655799999996</c:v>
                </c:pt>
                <c:pt idx="10583">
                  <c:v>541.64977999999996</c:v>
                </c:pt>
                <c:pt idx="10584">
                  <c:v>541.70184300000005</c:v>
                </c:pt>
                <c:pt idx="10585">
                  <c:v>541.75390600000003</c:v>
                </c:pt>
                <c:pt idx="10586">
                  <c:v>541.80706799999996</c:v>
                </c:pt>
                <c:pt idx="10587">
                  <c:v>541.85730000000001</c:v>
                </c:pt>
                <c:pt idx="10588">
                  <c:v>541.90673800000002</c:v>
                </c:pt>
                <c:pt idx="10589">
                  <c:v>541.95513900000003</c:v>
                </c:pt>
                <c:pt idx="10590">
                  <c:v>542.00176999999996</c:v>
                </c:pt>
                <c:pt idx="10591">
                  <c:v>542.04870600000004</c:v>
                </c:pt>
                <c:pt idx="10592">
                  <c:v>542.09521500000005</c:v>
                </c:pt>
                <c:pt idx="10593">
                  <c:v>542.14038100000005</c:v>
                </c:pt>
                <c:pt idx="10594">
                  <c:v>542.18762200000003</c:v>
                </c:pt>
                <c:pt idx="10595">
                  <c:v>542.23480199999995</c:v>
                </c:pt>
                <c:pt idx="10596">
                  <c:v>542.28326400000003</c:v>
                </c:pt>
                <c:pt idx="10597">
                  <c:v>542.33239800000001</c:v>
                </c:pt>
                <c:pt idx="10598">
                  <c:v>542.38171399999999</c:v>
                </c:pt>
                <c:pt idx="10599">
                  <c:v>542.42962699999998</c:v>
                </c:pt>
                <c:pt idx="10600">
                  <c:v>542.47839399999998</c:v>
                </c:pt>
                <c:pt idx="10601">
                  <c:v>542.52533000000005</c:v>
                </c:pt>
                <c:pt idx="10602">
                  <c:v>542.57244900000001</c:v>
                </c:pt>
                <c:pt idx="10603">
                  <c:v>542.62097200000005</c:v>
                </c:pt>
                <c:pt idx="10604">
                  <c:v>542.66839600000003</c:v>
                </c:pt>
                <c:pt idx="10605">
                  <c:v>542.71716300000003</c:v>
                </c:pt>
                <c:pt idx="10606">
                  <c:v>542.76763900000003</c:v>
                </c:pt>
                <c:pt idx="10607">
                  <c:v>542.817993</c:v>
                </c:pt>
                <c:pt idx="10608">
                  <c:v>542.87316899999996</c:v>
                </c:pt>
                <c:pt idx="10609">
                  <c:v>542.92810099999997</c:v>
                </c:pt>
                <c:pt idx="10610">
                  <c:v>542.98309300000005</c:v>
                </c:pt>
                <c:pt idx="10611">
                  <c:v>543.04016100000001</c:v>
                </c:pt>
                <c:pt idx="10612">
                  <c:v>543.09631400000001</c:v>
                </c:pt>
                <c:pt idx="10613">
                  <c:v>543.152466</c:v>
                </c:pt>
                <c:pt idx="10614">
                  <c:v>543.20666500000004</c:v>
                </c:pt>
                <c:pt idx="10615">
                  <c:v>543.25714100000005</c:v>
                </c:pt>
                <c:pt idx="10616">
                  <c:v>543.30572500000005</c:v>
                </c:pt>
                <c:pt idx="10617">
                  <c:v>543.35333300000002</c:v>
                </c:pt>
                <c:pt idx="10618">
                  <c:v>543.39758300000005</c:v>
                </c:pt>
                <c:pt idx="10619">
                  <c:v>543.44281000000001</c:v>
                </c:pt>
                <c:pt idx="10620">
                  <c:v>543.48718299999996</c:v>
                </c:pt>
                <c:pt idx="10621">
                  <c:v>543.53088400000001</c:v>
                </c:pt>
                <c:pt idx="10622">
                  <c:v>543.57525599999997</c:v>
                </c:pt>
                <c:pt idx="10623">
                  <c:v>543.62115500000004</c:v>
                </c:pt>
                <c:pt idx="10624">
                  <c:v>543.67028800000003</c:v>
                </c:pt>
                <c:pt idx="10625">
                  <c:v>543.71997099999999</c:v>
                </c:pt>
                <c:pt idx="10626">
                  <c:v>543.77099599999997</c:v>
                </c:pt>
                <c:pt idx="10627">
                  <c:v>543.82220500000005</c:v>
                </c:pt>
                <c:pt idx="10628">
                  <c:v>543.87542699999995</c:v>
                </c:pt>
                <c:pt idx="10629">
                  <c:v>543.93005400000004</c:v>
                </c:pt>
                <c:pt idx="10630">
                  <c:v>543.98474099999999</c:v>
                </c:pt>
                <c:pt idx="10631">
                  <c:v>544.03601100000003</c:v>
                </c:pt>
                <c:pt idx="10632">
                  <c:v>544.08807400000001</c:v>
                </c:pt>
                <c:pt idx="10633">
                  <c:v>544.13842799999998</c:v>
                </c:pt>
                <c:pt idx="10634">
                  <c:v>544.18853799999999</c:v>
                </c:pt>
                <c:pt idx="10635">
                  <c:v>544.23596199999997</c:v>
                </c:pt>
                <c:pt idx="10636">
                  <c:v>544.28356900000006</c:v>
                </c:pt>
                <c:pt idx="10637">
                  <c:v>544.33203100000003</c:v>
                </c:pt>
                <c:pt idx="10638">
                  <c:v>544.37927300000001</c:v>
                </c:pt>
                <c:pt idx="10639">
                  <c:v>544.42694100000006</c:v>
                </c:pt>
                <c:pt idx="10640">
                  <c:v>544.47546399999999</c:v>
                </c:pt>
                <c:pt idx="10641">
                  <c:v>544.52557400000001</c:v>
                </c:pt>
                <c:pt idx="10642">
                  <c:v>544.57428000000004</c:v>
                </c:pt>
                <c:pt idx="10643">
                  <c:v>544.62243699999999</c:v>
                </c:pt>
                <c:pt idx="10644">
                  <c:v>544.66925000000003</c:v>
                </c:pt>
                <c:pt idx="10645">
                  <c:v>544.71655299999998</c:v>
                </c:pt>
                <c:pt idx="10646">
                  <c:v>544.76434300000005</c:v>
                </c:pt>
                <c:pt idx="10647">
                  <c:v>544.811646</c:v>
                </c:pt>
                <c:pt idx="10648">
                  <c:v>544.85705600000006</c:v>
                </c:pt>
                <c:pt idx="10649">
                  <c:v>544.90344200000004</c:v>
                </c:pt>
                <c:pt idx="10650">
                  <c:v>544.94982900000002</c:v>
                </c:pt>
                <c:pt idx="10651">
                  <c:v>544.99768100000006</c:v>
                </c:pt>
                <c:pt idx="10652">
                  <c:v>545.04663100000005</c:v>
                </c:pt>
                <c:pt idx="10653">
                  <c:v>545.09503199999995</c:v>
                </c:pt>
                <c:pt idx="10654">
                  <c:v>545.14599599999997</c:v>
                </c:pt>
                <c:pt idx="10655">
                  <c:v>545.19665499999996</c:v>
                </c:pt>
                <c:pt idx="10656">
                  <c:v>545.24768100000006</c:v>
                </c:pt>
                <c:pt idx="10657">
                  <c:v>545.30004899999994</c:v>
                </c:pt>
                <c:pt idx="10658">
                  <c:v>545.351135</c:v>
                </c:pt>
                <c:pt idx="10659">
                  <c:v>545.40252699999996</c:v>
                </c:pt>
                <c:pt idx="10660">
                  <c:v>545.45422399999995</c:v>
                </c:pt>
                <c:pt idx="10661">
                  <c:v>545.50439400000005</c:v>
                </c:pt>
                <c:pt idx="10662">
                  <c:v>545.557007</c:v>
                </c:pt>
                <c:pt idx="10663">
                  <c:v>545.61016800000004</c:v>
                </c:pt>
                <c:pt idx="10664">
                  <c:v>545.66247599999997</c:v>
                </c:pt>
                <c:pt idx="10665">
                  <c:v>545.71337900000003</c:v>
                </c:pt>
                <c:pt idx="10666">
                  <c:v>545.76556400000004</c:v>
                </c:pt>
                <c:pt idx="10667">
                  <c:v>545.81787099999997</c:v>
                </c:pt>
                <c:pt idx="10668">
                  <c:v>545.87127699999996</c:v>
                </c:pt>
                <c:pt idx="10669">
                  <c:v>545.92224099999999</c:v>
                </c:pt>
                <c:pt idx="10670">
                  <c:v>545.97174099999995</c:v>
                </c:pt>
                <c:pt idx="10671">
                  <c:v>546.021973</c:v>
                </c:pt>
                <c:pt idx="10672">
                  <c:v>546.06976299999997</c:v>
                </c:pt>
                <c:pt idx="10673">
                  <c:v>546.11663799999997</c:v>
                </c:pt>
                <c:pt idx="10674">
                  <c:v>546.16326900000001</c:v>
                </c:pt>
                <c:pt idx="10675">
                  <c:v>546.20867899999996</c:v>
                </c:pt>
                <c:pt idx="10676">
                  <c:v>546.25469999999996</c:v>
                </c:pt>
                <c:pt idx="10677">
                  <c:v>546.299622</c:v>
                </c:pt>
                <c:pt idx="10678">
                  <c:v>546.34313999999995</c:v>
                </c:pt>
                <c:pt idx="10679">
                  <c:v>546.38995399999999</c:v>
                </c:pt>
                <c:pt idx="10680">
                  <c:v>546.43707300000005</c:v>
                </c:pt>
                <c:pt idx="10681">
                  <c:v>546.48425299999997</c:v>
                </c:pt>
                <c:pt idx="10682">
                  <c:v>546.53015100000005</c:v>
                </c:pt>
                <c:pt idx="10683">
                  <c:v>546.57733199999996</c:v>
                </c:pt>
                <c:pt idx="10684">
                  <c:v>546.62536599999999</c:v>
                </c:pt>
                <c:pt idx="10685">
                  <c:v>546.67431599999998</c:v>
                </c:pt>
                <c:pt idx="10686">
                  <c:v>546.72204599999998</c:v>
                </c:pt>
                <c:pt idx="10687">
                  <c:v>546.77099599999997</c:v>
                </c:pt>
                <c:pt idx="10688">
                  <c:v>546.82049600000005</c:v>
                </c:pt>
                <c:pt idx="10689">
                  <c:v>546.86852999999996</c:v>
                </c:pt>
                <c:pt idx="10690">
                  <c:v>546.917419</c:v>
                </c:pt>
                <c:pt idx="10691">
                  <c:v>546.96588099999997</c:v>
                </c:pt>
                <c:pt idx="10692">
                  <c:v>547.01336700000002</c:v>
                </c:pt>
                <c:pt idx="10693">
                  <c:v>547.06030299999998</c:v>
                </c:pt>
                <c:pt idx="10694">
                  <c:v>547.10632299999997</c:v>
                </c:pt>
                <c:pt idx="10695">
                  <c:v>547.15313700000002</c:v>
                </c:pt>
                <c:pt idx="10696">
                  <c:v>547.19988999999998</c:v>
                </c:pt>
                <c:pt idx="10697">
                  <c:v>547.24560599999995</c:v>
                </c:pt>
                <c:pt idx="10698">
                  <c:v>547.291382</c:v>
                </c:pt>
                <c:pt idx="10699">
                  <c:v>547.33563200000003</c:v>
                </c:pt>
                <c:pt idx="10700">
                  <c:v>547.38147000000004</c:v>
                </c:pt>
                <c:pt idx="10701">
                  <c:v>547.42993200000001</c:v>
                </c:pt>
                <c:pt idx="10702">
                  <c:v>547.47692900000004</c:v>
                </c:pt>
                <c:pt idx="10703">
                  <c:v>547.52648899999997</c:v>
                </c:pt>
                <c:pt idx="10704">
                  <c:v>547.57769800000005</c:v>
                </c:pt>
                <c:pt idx="10705">
                  <c:v>547.63147000000004</c:v>
                </c:pt>
                <c:pt idx="10706">
                  <c:v>547.68579099999999</c:v>
                </c:pt>
                <c:pt idx="10707">
                  <c:v>547.73895300000004</c:v>
                </c:pt>
                <c:pt idx="10708">
                  <c:v>547.79455600000006</c:v>
                </c:pt>
                <c:pt idx="10709">
                  <c:v>547.84942599999999</c:v>
                </c:pt>
                <c:pt idx="10710">
                  <c:v>547.90344200000004</c:v>
                </c:pt>
                <c:pt idx="10711">
                  <c:v>547.95709199999999</c:v>
                </c:pt>
                <c:pt idx="10712">
                  <c:v>548.00958300000002</c:v>
                </c:pt>
                <c:pt idx="10713">
                  <c:v>548.05920400000002</c:v>
                </c:pt>
                <c:pt idx="10714">
                  <c:v>548.10675000000003</c:v>
                </c:pt>
                <c:pt idx="10715">
                  <c:v>548.152466</c:v>
                </c:pt>
                <c:pt idx="10716">
                  <c:v>548.19580099999996</c:v>
                </c:pt>
                <c:pt idx="10717">
                  <c:v>548.24011199999995</c:v>
                </c:pt>
                <c:pt idx="10718">
                  <c:v>548.28424099999995</c:v>
                </c:pt>
                <c:pt idx="10719">
                  <c:v>548.32775900000001</c:v>
                </c:pt>
                <c:pt idx="10720">
                  <c:v>548.37420699999996</c:v>
                </c:pt>
                <c:pt idx="10721">
                  <c:v>548.42279099999996</c:v>
                </c:pt>
                <c:pt idx="10722">
                  <c:v>548.47351100000003</c:v>
                </c:pt>
                <c:pt idx="10723">
                  <c:v>548.52593999999999</c:v>
                </c:pt>
                <c:pt idx="10724">
                  <c:v>548.57824700000003</c:v>
                </c:pt>
                <c:pt idx="10725">
                  <c:v>548.63305700000001</c:v>
                </c:pt>
                <c:pt idx="10726">
                  <c:v>548.68682899999999</c:v>
                </c:pt>
                <c:pt idx="10727">
                  <c:v>548.739868</c:v>
                </c:pt>
                <c:pt idx="10728">
                  <c:v>548.79437299999995</c:v>
                </c:pt>
                <c:pt idx="10729">
                  <c:v>548.848389</c:v>
                </c:pt>
                <c:pt idx="10730">
                  <c:v>548.90020800000002</c:v>
                </c:pt>
                <c:pt idx="10731">
                  <c:v>548.95074499999998</c:v>
                </c:pt>
                <c:pt idx="10732">
                  <c:v>548.99963400000001</c:v>
                </c:pt>
                <c:pt idx="10733">
                  <c:v>549.04608199999996</c:v>
                </c:pt>
                <c:pt idx="10734">
                  <c:v>549.09387200000003</c:v>
                </c:pt>
                <c:pt idx="10735">
                  <c:v>549.13879399999996</c:v>
                </c:pt>
                <c:pt idx="10736">
                  <c:v>549.18225099999995</c:v>
                </c:pt>
                <c:pt idx="10737">
                  <c:v>549.22668499999997</c:v>
                </c:pt>
                <c:pt idx="10738">
                  <c:v>549.27087400000005</c:v>
                </c:pt>
                <c:pt idx="10739">
                  <c:v>549.316284</c:v>
                </c:pt>
                <c:pt idx="10740">
                  <c:v>549.36108400000001</c:v>
                </c:pt>
                <c:pt idx="10741">
                  <c:v>549.40606700000001</c:v>
                </c:pt>
                <c:pt idx="10742">
                  <c:v>549.45343000000003</c:v>
                </c:pt>
                <c:pt idx="10743">
                  <c:v>549.50030500000003</c:v>
                </c:pt>
                <c:pt idx="10744">
                  <c:v>549.54901099999995</c:v>
                </c:pt>
                <c:pt idx="10745">
                  <c:v>549.59789999999998</c:v>
                </c:pt>
                <c:pt idx="10746">
                  <c:v>549.64672800000005</c:v>
                </c:pt>
                <c:pt idx="10747">
                  <c:v>549.69470200000001</c:v>
                </c:pt>
                <c:pt idx="10748">
                  <c:v>549.74200399999995</c:v>
                </c:pt>
                <c:pt idx="10749">
                  <c:v>549.78814699999998</c:v>
                </c:pt>
                <c:pt idx="10750">
                  <c:v>549.83581500000003</c:v>
                </c:pt>
                <c:pt idx="10751">
                  <c:v>549.88269000000003</c:v>
                </c:pt>
                <c:pt idx="10752">
                  <c:v>549.93054199999995</c:v>
                </c:pt>
                <c:pt idx="10753">
                  <c:v>549.97753899999998</c:v>
                </c:pt>
                <c:pt idx="10754">
                  <c:v>550.026794</c:v>
                </c:pt>
                <c:pt idx="10755">
                  <c:v>550.07800299999997</c:v>
                </c:pt>
                <c:pt idx="10756">
                  <c:v>550.12866199999996</c:v>
                </c:pt>
                <c:pt idx="10757">
                  <c:v>550.18035899999995</c:v>
                </c:pt>
                <c:pt idx="10758">
                  <c:v>550.23254399999996</c:v>
                </c:pt>
                <c:pt idx="10759">
                  <c:v>550.28649900000005</c:v>
                </c:pt>
                <c:pt idx="10760">
                  <c:v>550.33935599999995</c:v>
                </c:pt>
                <c:pt idx="10761">
                  <c:v>550.39245600000004</c:v>
                </c:pt>
                <c:pt idx="10762">
                  <c:v>550.44445800000005</c:v>
                </c:pt>
                <c:pt idx="10763">
                  <c:v>550.49585000000002</c:v>
                </c:pt>
                <c:pt idx="10764">
                  <c:v>550.54467799999998</c:v>
                </c:pt>
                <c:pt idx="10765">
                  <c:v>550.59216300000003</c:v>
                </c:pt>
                <c:pt idx="10766">
                  <c:v>550.63885500000004</c:v>
                </c:pt>
                <c:pt idx="10767">
                  <c:v>550.68603499999995</c:v>
                </c:pt>
                <c:pt idx="10768">
                  <c:v>550.73199499999998</c:v>
                </c:pt>
                <c:pt idx="10769">
                  <c:v>550.776794</c:v>
                </c:pt>
                <c:pt idx="10770">
                  <c:v>550.82043499999997</c:v>
                </c:pt>
                <c:pt idx="10771">
                  <c:v>550.86554000000001</c:v>
                </c:pt>
                <c:pt idx="10772">
                  <c:v>550.91143799999998</c:v>
                </c:pt>
                <c:pt idx="10773">
                  <c:v>550.95538299999998</c:v>
                </c:pt>
                <c:pt idx="10774">
                  <c:v>551.00122099999999</c:v>
                </c:pt>
                <c:pt idx="10775">
                  <c:v>551.04809599999999</c:v>
                </c:pt>
                <c:pt idx="10776">
                  <c:v>551.09729000000004</c:v>
                </c:pt>
                <c:pt idx="10777">
                  <c:v>551.14679000000001</c:v>
                </c:pt>
                <c:pt idx="10778">
                  <c:v>551.196777</c:v>
                </c:pt>
                <c:pt idx="10779">
                  <c:v>551.24566600000003</c:v>
                </c:pt>
                <c:pt idx="10780">
                  <c:v>551.29528800000003</c:v>
                </c:pt>
                <c:pt idx="10781">
                  <c:v>551.34344499999997</c:v>
                </c:pt>
                <c:pt idx="10782">
                  <c:v>551.39129600000001</c:v>
                </c:pt>
                <c:pt idx="10783">
                  <c:v>551.44036900000003</c:v>
                </c:pt>
                <c:pt idx="10784">
                  <c:v>551.488159</c:v>
                </c:pt>
                <c:pt idx="10785">
                  <c:v>551.53552300000001</c:v>
                </c:pt>
                <c:pt idx="10786">
                  <c:v>551.58349599999997</c:v>
                </c:pt>
                <c:pt idx="10787">
                  <c:v>551.63043200000004</c:v>
                </c:pt>
                <c:pt idx="10788">
                  <c:v>551.68029799999999</c:v>
                </c:pt>
                <c:pt idx="10789">
                  <c:v>551.73016399999995</c:v>
                </c:pt>
                <c:pt idx="10790">
                  <c:v>551.78002900000001</c:v>
                </c:pt>
                <c:pt idx="10791">
                  <c:v>551.83245899999997</c:v>
                </c:pt>
                <c:pt idx="10792">
                  <c:v>551.88562000000002</c:v>
                </c:pt>
                <c:pt idx="10793">
                  <c:v>551.93981900000006</c:v>
                </c:pt>
                <c:pt idx="10794">
                  <c:v>551.993652</c:v>
                </c:pt>
                <c:pt idx="10795">
                  <c:v>552.04559300000005</c:v>
                </c:pt>
                <c:pt idx="10796">
                  <c:v>552.09643500000004</c:v>
                </c:pt>
                <c:pt idx="10797">
                  <c:v>552.14782700000001</c:v>
                </c:pt>
                <c:pt idx="10798">
                  <c:v>552.19714399999998</c:v>
                </c:pt>
                <c:pt idx="10799">
                  <c:v>552.24615500000004</c:v>
                </c:pt>
                <c:pt idx="10800">
                  <c:v>552.29638699999998</c:v>
                </c:pt>
                <c:pt idx="10801">
                  <c:v>552.34484899999995</c:v>
                </c:pt>
                <c:pt idx="10802">
                  <c:v>552.39288299999998</c:v>
                </c:pt>
                <c:pt idx="10803">
                  <c:v>552.44104000000004</c:v>
                </c:pt>
                <c:pt idx="10804">
                  <c:v>552.48834199999999</c:v>
                </c:pt>
                <c:pt idx="10805">
                  <c:v>552.53808600000002</c:v>
                </c:pt>
                <c:pt idx="10806">
                  <c:v>552.58691399999998</c:v>
                </c:pt>
                <c:pt idx="10807">
                  <c:v>552.63507100000004</c:v>
                </c:pt>
                <c:pt idx="10808">
                  <c:v>552.68524200000002</c:v>
                </c:pt>
                <c:pt idx="10809">
                  <c:v>552.73541299999999</c:v>
                </c:pt>
                <c:pt idx="10810">
                  <c:v>552.78649900000005</c:v>
                </c:pt>
                <c:pt idx="10811">
                  <c:v>552.83862299999998</c:v>
                </c:pt>
                <c:pt idx="10812">
                  <c:v>552.89050299999997</c:v>
                </c:pt>
                <c:pt idx="10813">
                  <c:v>552.94323699999995</c:v>
                </c:pt>
                <c:pt idx="10814">
                  <c:v>552.99761999999998</c:v>
                </c:pt>
                <c:pt idx="10815">
                  <c:v>553.05145300000004</c:v>
                </c:pt>
                <c:pt idx="10816">
                  <c:v>553.10687299999995</c:v>
                </c:pt>
                <c:pt idx="10817">
                  <c:v>553.16198699999995</c:v>
                </c:pt>
                <c:pt idx="10818">
                  <c:v>553.214111</c:v>
                </c:pt>
                <c:pt idx="10819">
                  <c:v>553.26605199999995</c:v>
                </c:pt>
                <c:pt idx="10820">
                  <c:v>553.31707800000004</c:v>
                </c:pt>
                <c:pt idx="10821">
                  <c:v>553.36877400000003</c:v>
                </c:pt>
                <c:pt idx="10822">
                  <c:v>553.41839600000003</c:v>
                </c:pt>
                <c:pt idx="10823">
                  <c:v>553.46740699999998</c:v>
                </c:pt>
                <c:pt idx="10824">
                  <c:v>553.51483199999996</c:v>
                </c:pt>
                <c:pt idx="10825">
                  <c:v>553.56225600000005</c:v>
                </c:pt>
                <c:pt idx="10826">
                  <c:v>553.61023</c:v>
                </c:pt>
                <c:pt idx="10827">
                  <c:v>553.65820299999996</c:v>
                </c:pt>
                <c:pt idx="10828">
                  <c:v>553.70330799999999</c:v>
                </c:pt>
                <c:pt idx="10829">
                  <c:v>553.75030500000003</c:v>
                </c:pt>
                <c:pt idx="10830">
                  <c:v>553.79821800000002</c:v>
                </c:pt>
                <c:pt idx="10831">
                  <c:v>553.84777799999995</c:v>
                </c:pt>
                <c:pt idx="10832">
                  <c:v>553.89831500000003</c:v>
                </c:pt>
                <c:pt idx="10833">
                  <c:v>553.94836399999997</c:v>
                </c:pt>
                <c:pt idx="10834">
                  <c:v>554.00024399999995</c:v>
                </c:pt>
                <c:pt idx="10835">
                  <c:v>554.05169699999999</c:v>
                </c:pt>
                <c:pt idx="10836">
                  <c:v>554.102844</c:v>
                </c:pt>
                <c:pt idx="10837">
                  <c:v>554.15600600000005</c:v>
                </c:pt>
                <c:pt idx="10838">
                  <c:v>554.20831299999998</c:v>
                </c:pt>
                <c:pt idx="10839">
                  <c:v>554.26007100000004</c:v>
                </c:pt>
                <c:pt idx="10840">
                  <c:v>554.31091300000003</c:v>
                </c:pt>
                <c:pt idx="10841">
                  <c:v>554.35968000000003</c:v>
                </c:pt>
                <c:pt idx="10842">
                  <c:v>554.40869099999998</c:v>
                </c:pt>
                <c:pt idx="10843">
                  <c:v>554.45855700000004</c:v>
                </c:pt>
                <c:pt idx="10844">
                  <c:v>554.50659199999996</c:v>
                </c:pt>
                <c:pt idx="10845">
                  <c:v>554.553406</c:v>
                </c:pt>
                <c:pt idx="10846">
                  <c:v>554.60272199999997</c:v>
                </c:pt>
                <c:pt idx="10847">
                  <c:v>554.65277100000003</c:v>
                </c:pt>
                <c:pt idx="10848">
                  <c:v>554.70471199999997</c:v>
                </c:pt>
                <c:pt idx="10849">
                  <c:v>554.75781300000006</c:v>
                </c:pt>
                <c:pt idx="10850">
                  <c:v>554.81018100000006</c:v>
                </c:pt>
                <c:pt idx="10851">
                  <c:v>554.86450200000002</c:v>
                </c:pt>
                <c:pt idx="10852">
                  <c:v>554.91754100000003</c:v>
                </c:pt>
                <c:pt idx="10853">
                  <c:v>554.969605</c:v>
                </c:pt>
                <c:pt idx="10854">
                  <c:v>555.02307099999996</c:v>
                </c:pt>
                <c:pt idx="10855">
                  <c:v>555.07470699999999</c:v>
                </c:pt>
                <c:pt idx="10856">
                  <c:v>555.12487799999997</c:v>
                </c:pt>
                <c:pt idx="10857">
                  <c:v>555.17407200000002</c:v>
                </c:pt>
                <c:pt idx="10858">
                  <c:v>555.22100799999998</c:v>
                </c:pt>
                <c:pt idx="10859">
                  <c:v>555.26916500000004</c:v>
                </c:pt>
                <c:pt idx="10860">
                  <c:v>555.31664999999998</c:v>
                </c:pt>
                <c:pt idx="10861">
                  <c:v>555.36236599999995</c:v>
                </c:pt>
                <c:pt idx="10862">
                  <c:v>555.40716599999996</c:v>
                </c:pt>
                <c:pt idx="10863">
                  <c:v>555.45410200000003</c:v>
                </c:pt>
                <c:pt idx="10864">
                  <c:v>555.50201400000003</c:v>
                </c:pt>
                <c:pt idx="10865">
                  <c:v>555.55212400000005</c:v>
                </c:pt>
                <c:pt idx="10866">
                  <c:v>555.60308799999996</c:v>
                </c:pt>
                <c:pt idx="10867">
                  <c:v>555.65533400000004</c:v>
                </c:pt>
                <c:pt idx="10868">
                  <c:v>555.70935099999997</c:v>
                </c:pt>
                <c:pt idx="10869">
                  <c:v>555.76355000000001</c:v>
                </c:pt>
                <c:pt idx="10870">
                  <c:v>555.81866500000001</c:v>
                </c:pt>
                <c:pt idx="10871">
                  <c:v>555.87268100000006</c:v>
                </c:pt>
                <c:pt idx="10872">
                  <c:v>555.924622</c:v>
                </c:pt>
                <c:pt idx="10873">
                  <c:v>555.97522000000004</c:v>
                </c:pt>
                <c:pt idx="10874">
                  <c:v>556.024719</c:v>
                </c:pt>
                <c:pt idx="10875">
                  <c:v>556.07360800000004</c:v>
                </c:pt>
                <c:pt idx="10876">
                  <c:v>556.12097200000005</c:v>
                </c:pt>
                <c:pt idx="10877">
                  <c:v>556.16693099999998</c:v>
                </c:pt>
                <c:pt idx="10878">
                  <c:v>556.21264699999995</c:v>
                </c:pt>
                <c:pt idx="10879">
                  <c:v>556.25744599999996</c:v>
                </c:pt>
                <c:pt idx="10880">
                  <c:v>556.30462699999998</c:v>
                </c:pt>
                <c:pt idx="10881">
                  <c:v>556.35314900000003</c:v>
                </c:pt>
                <c:pt idx="10882">
                  <c:v>556.40106200000002</c:v>
                </c:pt>
                <c:pt idx="10883">
                  <c:v>556.45080600000006</c:v>
                </c:pt>
                <c:pt idx="10884">
                  <c:v>556.50140399999998</c:v>
                </c:pt>
                <c:pt idx="10885">
                  <c:v>556.55413799999997</c:v>
                </c:pt>
                <c:pt idx="10886">
                  <c:v>556.60510299999999</c:v>
                </c:pt>
                <c:pt idx="10887">
                  <c:v>556.65612799999997</c:v>
                </c:pt>
                <c:pt idx="10888">
                  <c:v>556.70678699999996</c:v>
                </c:pt>
                <c:pt idx="10889">
                  <c:v>556.75598100000002</c:v>
                </c:pt>
                <c:pt idx="10890">
                  <c:v>556.80487100000005</c:v>
                </c:pt>
                <c:pt idx="10891">
                  <c:v>556.85412599999995</c:v>
                </c:pt>
                <c:pt idx="10892">
                  <c:v>556.90484600000002</c:v>
                </c:pt>
                <c:pt idx="10893">
                  <c:v>556.95611599999995</c:v>
                </c:pt>
                <c:pt idx="10894">
                  <c:v>557.00616500000001</c:v>
                </c:pt>
                <c:pt idx="10895">
                  <c:v>557.05639699999995</c:v>
                </c:pt>
                <c:pt idx="10896">
                  <c:v>557.10583499999996</c:v>
                </c:pt>
                <c:pt idx="10897">
                  <c:v>557.15692100000001</c:v>
                </c:pt>
                <c:pt idx="10898">
                  <c:v>557.20855700000004</c:v>
                </c:pt>
                <c:pt idx="10899">
                  <c:v>557.25720200000001</c:v>
                </c:pt>
                <c:pt idx="10900">
                  <c:v>557.30633499999999</c:v>
                </c:pt>
                <c:pt idx="10901">
                  <c:v>557.35571300000004</c:v>
                </c:pt>
                <c:pt idx="10902">
                  <c:v>557.40625</c:v>
                </c:pt>
                <c:pt idx="10903">
                  <c:v>557.45617700000003</c:v>
                </c:pt>
                <c:pt idx="10904">
                  <c:v>557.50476100000003</c:v>
                </c:pt>
                <c:pt idx="10905">
                  <c:v>557.55499299999997</c:v>
                </c:pt>
                <c:pt idx="10906">
                  <c:v>557.604736</c:v>
                </c:pt>
                <c:pt idx="10907">
                  <c:v>557.65466300000003</c:v>
                </c:pt>
                <c:pt idx="10908">
                  <c:v>557.70617700000003</c:v>
                </c:pt>
                <c:pt idx="10909">
                  <c:v>557.75836200000003</c:v>
                </c:pt>
                <c:pt idx="10910">
                  <c:v>557.80993699999999</c:v>
                </c:pt>
                <c:pt idx="10911">
                  <c:v>557.86151099999995</c:v>
                </c:pt>
                <c:pt idx="10912">
                  <c:v>557.91308600000002</c:v>
                </c:pt>
                <c:pt idx="10913">
                  <c:v>557.96374500000002</c:v>
                </c:pt>
                <c:pt idx="10914">
                  <c:v>558.01690699999995</c:v>
                </c:pt>
                <c:pt idx="10915">
                  <c:v>558.06750499999998</c:v>
                </c:pt>
                <c:pt idx="10916">
                  <c:v>558.115906</c:v>
                </c:pt>
                <c:pt idx="10917">
                  <c:v>558.16449</c:v>
                </c:pt>
                <c:pt idx="10918">
                  <c:v>558.212402</c:v>
                </c:pt>
                <c:pt idx="10919">
                  <c:v>558.26074200000005</c:v>
                </c:pt>
                <c:pt idx="10920">
                  <c:v>558.30670199999997</c:v>
                </c:pt>
                <c:pt idx="10921">
                  <c:v>558.35290499999996</c:v>
                </c:pt>
                <c:pt idx="10922">
                  <c:v>558.40051300000005</c:v>
                </c:pt>
                <c:pt idx="10923">
                  <c:v>558.44732699999997</c:v>
                </c:pt>
                <c:pt idx="10924">
                  <c:v>558.49591099999998</c:v>
                </c:pt>
                <c:pt idx="10925">
                  <c:v>558.54699700000003</c:v>
                </c:pt>
                <c:pt idx="10926">
                  <c:v>558.59930399999996</c:v>
                </c:pt>
                <c:pt idx="10927">
                  <c:v>558.65203899999995</c:v>
                </c:pt>
                <c:pt idx="10928">
                  <c:v>558.70471199999997</c:v>
                </c:pt>
                <c:pt idx="10929">
                  <c:v>558.757385</c:v>
                </c:pt>
                <c:pt idx="10930">
                  <c:v>558.80773899999997</c:v>
                </c:pt>
                <c:pt idx="10931">
                  <c:v>558.85839799999997</c:v>
                </c:pt>
                <c:pt idx="10932">
                  <c:v>558.90661599999999</c:v>
                </c:pt>
                <c:pt idx="10933">
                  <c:v>558.952271</c:v>
                </c:pt>
                <c:pt idx="10934">
                  <c:v>558.99755900000002</c:v>
                </c:pt>
                <c:pt idx="10935">
                  <c:v>559.04315199999996</c:v>
                </c:pt>
                <c:pt idx="10936">
                  <c:v>559.08990500000004</c:v>
                </c:pt>
                <c:pt idx="10937">
                  <c:v>559.13665800000001</c:v>
                </c:pt>
                <c:pt idx="10938">
                  <c:v>559.18450900000005</c:v>
                </c:pt>
                <c:pt idx="10939">
                  <c:v>559.23370399999999</c:v>
                </c:pt>
                <c:pt idx="10940">
                  <c:v>559.282105</c:v>
                </c:pt>
                <c:pt idx="10941">
                  <c:v>559.33264199999996</c:v>
                </c:pt>
                <c:pt idx="10942">
                  <c:v>559.38330099999996</c:v>
                </c:pt>
                <c:pt idx="10943">
                  <c:v>559.43359399999997</c:v>
                </c:pt>
                <c:pt idx="10944">
                  <c:v>559.481628</c:v>
                </c:pt>
                <c:pt idx="10945">
                  <c:v>559.52923599999997</c:v>
                </c:pt>
                <c:pt idx="10946">
                  <c:v>559.57708700000001</c:v>
                </c:pt>
                <c:pt idx="10947">
                  <c:v>559.62609899999995</c:v>
                </c:pt>
                <c:pt idx="10948">
                  <c:v>559.67370600000004</c:v>
                </c:pt>
                <c:pt idx="10949">
                  <c:v>559.72326699999996</c:v>
                </c:pt>
                <c:pt idx="10950">
                  <c:v>559.77227800000003</c:v>
                </c:pt>
                <c:pt idx="10951">
                  <c:v>559.82299799999998</c:v>
                </c:pt>
                <c:pt idx="10952">
                  <c:v>559.87512200000003</c:v>
                </c:pt>
                <c:pt idx="10953">
                  <c:v>559.92541500000004</c:v>
                </c:pt>
                <c:pt idx="10954">
                  <c:v>559.97650199999998</c:v>
                </c:pt>
                <c:pt idx="10955">
                  <c:v>560.02600099999995</c:v>
                </c:pt>
                <c:pt idx="10956">
                  <c:v>560.07531700000004</c:v>
                </c:pt>
                <c:pt idx="10957">
                  <c:v>560.12445100000002</c:v>
                </c:pt>
                <c:pt idx="10958">
                  <c:v>560.17297399999995</c:v>
                </c:pt>
                <c:pt idx="10959">
                  <c:v>560.21923800000002</c:v>
                </c:pt>
                <c:pt idx="10960">
                  <c:v>560.26666299999999</c:v>
                </c:pt>
                <c:pt idx="10961">
                  <c:v>560.31286599999999</c:v>
                </c:pt>
                <c:pt idx="10962">
                  <c:v>560.35900900000001</c:v>
                </c:pt>
                <c:pt idx="10963">
                  <c:v>560.40490699999998</c:v>
                </c:pt>
                <c:pt idx="10964">
                  <c:v>560.45056199999999</c:v>
                </c:pt>
                <c:pt idx="10965">
                  <c:v>560.49786400000005</c:v>
                </c:pt>
                <c:pt idx="10966">
                  <c:v>560.54571499999997</c:v>
                </c:pt>
                <c:pt idx="10967">
                  <c:v>560.59258999999997</c:v>
                </c:pt>
                <c:pt idx="10968">
                  <c:v>560.64129600000001</c:v>
                </c:pt>
                <c:pt idx="10969">
                  <c:v>560.69201699999996</c:v>
                </c:pt>
                <c:pt idx="10970">
                  <c:v>560.74066200000004</c:v>
                </c:pt>
                <c:pt idx="10971">
                  <c:v>560.79119900000001</c:v>
                </c:pt>
                <c:pt idx="10972">
                  <c:v>560.841858</c:v>
                </c:pt>
                <c:pt idx="10973">
                  <c:v>560.89392099999998</c:v>
                </c:pt>
                <c:pt idx="10974">
                  <c:v>560.94592299999999</c:v>
                </c:pt>
                <c:pt idx="10975">
                  <c:v>560.99743699999999</c:v>
                </c:pt>
                <c:pt idx="10976">
                  <c:v>561.04736300000002</c:v>
                </c:pt>
                <c:pt idx="10977">
                  <c:v>561.09783900000002</c:v>
                </c:pt>
                <c:pt idx="10978">
                  <c:v>561.14599599999997</c:v>
                </c:pt>
                <c:pt idx="10979">
                  <c:v>561.19348100000002</c:v>
                </c:pt>
                <c:pt idx="10980">
                  <c:v>561.24139400000001</c:v>
                </c:pt>
                <c:pt idx="10981">
                  <c:v>561.28814699999998</c:v>
                </c:pt>
                <c:pt idx="10982">
                  <c:v>561.33551</c:v>
                </c:pt>
                <c:pt idx="10983">
                  <c:v>561.38366699999995</c:v>
                </c:pt>
                <c:pt idx="10984">
                  <c:v>561.43078600000001</c:v>
                </c:pt>
                <c:pt idx="10985">
                  <c:v>561.48053000000004</c:v>
                </c:pt>
                <c:pt idx="10986">
                  <c:v>561.52954099999999</c:v>
                </c:pt>
                <c:pt idx="10987">
                  <c:v>561.57830799999999</c:v>
                </c:pt>
                <c:pt idx="10988">
                  <c:v>561.62896699999999</c:v>
                </c:pt>
                <c:pt idx="10989">
                  <c:v>561.67950399999995</c:v>
                </c:pt>
                <c:pt idx="10990">
                  <c:v>561.73132299999997</c:v>
                </c:pt>
                <c:pt idx="10991">
                  <c:v>561.78289800000005</c:v>
                </c:pt>
                <c:pt idx="10992">
                  <c:v>561.83264199999996</c:v>
                </c:pt>
                <c:pt idx="10993">
                  <c:v>561.88098100000002</c:v>
                </c:pt>
                <c:pt idx="10994">
                  <c:v>561.92938200000003</c:v>
                </c:pt>
                <c:pt idx="10995">
                  <c:v>561.976135</c:v>
                </c:pt>
                <c:pt idx="10996">
                  <c:v>562.02362100000005</c:v>
                </c:pt>
                <c:pt idx="10997">
                  <c:v>562.07049600000005</c:v>
                </c:pt>
                <c:pt idx="10998">
                  <c:v>562.11755400000004</c:v>
                </c:pt>
                <c:pt idx="10999">
                  <c:v>562.16570999999999</c:v>
                </c:pt>
                <c:pt idx="11000">
                  <c:v>562.21539299999995</c:v>
                </c:pt>
                <c:pt idx="11001">
                  <c:v>562.26690699999995</c:v>
                </c:pt>
                <c:pt idx="11002">
                  <c:v>562.31781000000001</c:v>
                </c:pt>
                <c:pt idx="11003">
                  <c:v>562.36901899999998</c:v>
                </c:pt>
                <c:pt idx="11004">
                  <c:v>562.41900599999997</c:v>
                </c:pt>
                <c:pt idx="11005">
                  <c:v>562.47003199999995</c:v>
                </c:pt>
                <c:pt idx="11006">
                  <c:v>562.52050799999995</c:v>
                </c:pt>
                <c:pt idx="11007">
                  <c:v>562.57141100000001</c:v>
                </c:pt>
                <c:pt idx="11008">
                  <c:v>562.61840800000004</c:v>
                </c:pt>
                <c:pt idx="11009">
                  <c:v>562.66564900000003</c:v>
                </c:pt>
                <c:pt idx="11010">
                  <c:v>562.71350099999995</c:v>
                </c:pt>
                <c:pt idx="11011">
                  <c:v>562.76257299999997</c:v>
                </c:pt>
                <c:pt idx="11012">
                  <c:v>562.81018100000006</c:v>
                </c:pt>
                <c:pt idx="11013">
                  <c:v>562.85955799999999</c:v>
                </c:pt>
                <c:pt idx="11014">
                  <c:v>562.90966800000001</c:v>
                </c:pt>
                <c:pt idx="11015">
                  <c:v>562.95898399999999</c:v>
                </c:pt>
                <c:pt idx="11016">
                  <c:v>563.00781300000006</c:v>
                </c:pt>
                <c:pt idx="11017">
                  <c:v>563.05621299999996</c:v>
                </c:pt>
                <c:pt idx="11018">
                  <c:v>563.10626200000002</c:v>
                </c:pt>
                <c:pt idx="11019">
                  <c:v>563.15484600000002</c:v>
                </c:pt>
                <c:pt idx="11020">
                  <c:v>563.20300299999997</c:v>
                </c:pt>
                <c:pt idx="11021">
                  <c:v>563.25036599999999</c:v>
                </c:pt>
                <c:pt idx="11022">
                  <c:v>563.29919400000006</c:v>
                </c:pt>
                <c:pt idx="11023">
                  <c:v>563.34906000000001</c:v>
                </c:pt>
                <c:pt idx="11024">
                  <c:v>563.39813200000003</c:v>
                </c:pt>
                <c:pt idx="11025">
                  <c:v>563.44457999999997</c:v>
                </c:pt>
                <c:pt idx="11026">
                  <c:v>563.49194299999999</c:v>
                </c:pt>
                <c:pt idx="11027">
                  <c:v>563.53875700000003</c:v>
                </c:pt>
                <c:pt idx="11028">
                  <c:v>563.58648700000003</c:v>
                </c:pt>
                <c:pt idx="11029">
                  <c:v>563.63366699999995</c:v>
                </c:pt>
                <c:pt idx="11030">
                  <c:v>563.68023700000003</c:v>
                </c:pt>
                <c:pt idx="11031">
                  <c:v>563.72839399999998</c:v>
                </c:pt>
                <c:pt idx="11032">
                  <c:v>563.77569600000004</c:v>
                </c:pt>
                <c:pt idx="11033">
                  <c:v>563.823486</c:v>
                </c:pt>
                <c:pt idx="11034">
                  <c:v>563.87341300000003</c:v>
                </c:pt>
                <c:pt idx="11035">
                  <c:v>563.92334000000005</c:v>
                </c:pt>
                <c:pt idx="11036">
                  <c:v>563.97448699999995</c:v>
                </c:pt>
                <c:pt idx="11037">
                  <c:v>564.025757</c:v>
                </c:pt>
                <c:pt idx="11038">
                  <c:v>564.07531700000004</c:v>
                </c:pt>
                <c:pt idx="11039">
                  <c:v>564.12634300000002</c:v>
                </c:pt>
                <c:pt idx="11040">
                  <c:v>564.177368</c:v>
                </c:pt>
                <c:pt idx="11041">
                  <c:v>564.22662400000002</c:v>
                </c:pt>
                <c:pt idx="11042">
                  <c:v>564.27362100000005</c:v>
                </c:pt>
                <c:pt idx="11043">
                  <c:v>564.321594</c:v>
                </c:pt>
                <c:pt idx="11044">
                  <c:v>564.36962900000003</c:v>
                </c:pt>
                <c:pt idx="11045">
                  <c:v>564.41845699999999</c:v>
                </c:pt>
                <c:pt idx="11046">
                  <c:v>564.46679700000004</c:v>
                </c:pt>
                <c:pt idx="11047">
                  <c:v>564.51568599999996</c:v>
                </c:pt>
                <c:pt idx="11048">
                  <c:v>564.56664999999998</c:v>
                </c:pt>
                <c:pt idx="11049">
                  <c:v>564.61737100000005</c:v>
                </c:pt>
                <c:pt idx="11050">
                  <c:v>564.66754100000003</c:v>
                </c:pt>
                <c:pt idx="11051">
                  <c:v>564.71991000000003</c:v>
                </c:pt>
                <c:pt idx="11052">
                  <c:v>564.77166799999998</c:v>
                </c:pt>
                <c:pt idx="11053">
                  <c:v>564.82360800000004</c:v>
                </c:pt>
                <c:pt idx="11054">
                  <c:v>564.87536599999999</c:v>
                </c:pt>
                <c:pt idx="11055">
                  <c:v>564.92559800000004</c:v>
                </c:pt>
                <c:pt idx="11056">
                  <c:v>564.97772199999997</c:v>
                </c:pt>
                <c:pt idx="11057">
                  <c:v>565.02941899999996</c:v>
                </c:pt>
                <c:pt idx="11058">
                  <c:v>565.07885699999997</c:v>
                </c:pt>
                <c:pt idx="11059">
                  <c:v>565.12591599999996</c:v>
                </c:pt>
                <c:pt idx="11060">
                  <c:v>565.17309599999999</c:v>
                </c:pt>
                <c:pt idx="11061">
                  <c:v>565.21850600000005</c:v>
                </c:pt>
                <c:pt idx="11062">
                  <c:v>565.26446499999997</c:v>
                </c:pt>
                <c:pt idx="11063">
                  <c:v>565.30920400000002</c:v>
                </c:pt>
                <c:pt idx="11064">
                  <c:v>565.35424799999998</c:v>
                </c:pt>
                <c:pt idx="11065">
                  <c:v>565.40081799999996</c:v>
                </c:pt>
                <c:pt idx="11066">
                  <c:v>565.44592299999999</c:v>
                </c:pt>
                <c:pt idx="11067">
                  <c:v>565.49267599999996</c:v>
                </c:pt>
                <c:pt idx="11068">
                  <c:v>565.54016100000001</c:v>
                </c:pt>
                <c:pt idx="11069">
                  <c:v>565.58654799999999</c:v>
                </c:pt>
                <c:pt idx="11070">
                  <c:v>565.63287400000002</c:v>
                </c:pt>
                <c:pt idx="11071">
                  <c:v>565.68005400000004</c:v>
                </c:pt>
                <c:pt idx="11072">
                  <c:v>565.72863800000005</c:v>
                </c:pt>
                <c:pt idx="11073">
                  <c:v>565.77722200000005</c:v>
                </c:pt>
                <c:pt idx="11074">
                  <c:v>565.82440199999996</c:v>
                </c:pt>
                <c:pt idx="11075">
                  <c:v>565.87207000000001</c:v>
                </c:pt>
                <c:pt idx="11076">
                  <c:v>565.91961700000002</c:v>
                </c:pt>
                <c:pt idx="11077">
                  <c:v>565.96862799999997</c:v>
                </c:pt>
                <c:pt idx="11078">
                  <c:v>566.01959199999999</c:v>
                </c:pt>
                <c:pt idx="11079">
                  <c:v>566.068848</c:v>
                </c:pt>
                <c:pt idx="11080">
                  <c:v>566.12048300000004</c:v>
                </c:pt>
                <c:pt idx="11081">
                  <c:v>566.17236300000002</c:v>
                </c:pt>
                <c:pt idx="11082">
                  <c:v>566.22540300000003</c:v>
                </c:pt>
                <c:pt idx="11083">
                  <c:v>566.27770999999996</c:v>
                </c:pt>
                <c:pt idx="11084">
                  <c:v>566.32836899999995</c:v>
                </c:pt>
                <c:pt idx="11085">
                  <c:v>566.37872300000004</c:v>
                </c:pt>
                <c:pt idx="11086">
                  <c:v>566.427368</c:v>
                </c:pt>
                <c:pt idx="11087">
                  <c:v>566.47552499999995</c:v>
                </c:pt>
                <c:pt idx="11088">
                  <c:v>566.52319299999999</c:v>
                </c:pt>
                <c:pt idx="11089">
                  <c:v>566.57208300000002</c:v>
                </c:pt>
                <c:pt idx="11090">
                  <c:v>566.61987299999998</c:v>
                </c:pt>
                <c:pt idx="11091">
                  <c:v>566.66845699999999</c:v>
                </c:pt>
                <c:pt idx="11092">
                  <c:v>566.717896</c:v>
                </c:pt>
                <c:pt idx="11093">
                  <c:v>566.76593000000003</c:v>
                </c:pt>
                <c:pt idx="11094">
                  <c:v>566.81585700000005</c:v>
                </c:pt>
                <c:pt idx="11095">
                  <c:v>566.86706500000003</c:v>
                </c:pt>
                <c:pt idx="11096">
                  <c:v>566.91540499999996</c:v>
                </c:pt>
                <c:pt idx="11097">
                  <c:v>566.96460000000002</c:v>
                </c:pt>
                <c:pt idx="11098">
                  <c:v>567.01330600000006</c:v>
                </c:pt>
                <c:pt idx="11099">
                  <c:v>567.06372099999999</c:v>
                </c:pt>
                <c:pt idx="11100">
                  <c:v>567.113831</c:v>
                </c:pt>
                <c:pt idx="11101">
                  <c:v>567.16131600000006</c:v>
                </c:pt>
                <c:pt idx="11102">
                  <c:v>567.20971699999996</c:v>
                </c:pt>
                <c:pt idx="11103">
                  <c:v>567.25671399999999</c:v>
                </c:pt>
                <c:pt idx="11104">
                  <c:v>567.30371100000002</c:v>
                </c:pt>
                <c:pt idx="11105">
                  <c:v>567.35223399999995</c:v>
                </c:pt>
                <c:pt idx="11106">
                  <c:v>567.40081799999996</c:v>
                </c:pt>
                <c:pt idx="11107">
                  <c:v>567.44921899999997</c:v>
                </c:pt>
                <c:pt idx="11108">
                  <c:v>567.49829099999999</c:v>
                </c:pt>
                <c:pt idx="11109">
                  <c:v>567.54754600000001</c:v>
                </c:pt>
                <c:pt idx="11110">
                  <c:v>567.59619099999998</c:v>
                </c:pt>
                <c:pt idx="11111">
                  <c:v>567.64746100000002</c:v>
                </c:pt>
                <c:pt idx="11112">
                  <c:v>567.69750999999997</c:v>
                </c:pt>
                <c:pt idx="11113">
                  <c:v>567.74627699999996</c:v>
                </c:pt>
                <c:pt idx="11114">
                  <c:v>567.79620399999999</c:v>
                </c:pt>
                <c:pt idx="11115">
                  <c:v>567.846497</c:v>
                </c:pt>
                <c:pt idx="11116">
                  <c:v>567.89849900000002</c:v>
                </c:pt>
                <c:pt idx="11117">
                  <c:v>567.94885299999999</c:v>
                </c:pt>
                <c:pt idx="11118">
                  <c:v>567.99847399999999</c:v>
                </c:pt>
                <c:pt idx="11119">
                  <c:v>568.04846199999997</c:v>
                </c:pt>
                <c:pt idx="11120">
                  <c:v>568.09680200000003</c:v>
                </c:pt>
                <c:pt idx="11121">
                  <c:v>568.14691200000004</c:v>
                </c:pt>
                <c:pt idx="11122">
                  <c:v>568.19714399999998</c:v>
                </c:pt>
                <c:pt idx="11123">
                  <c:v>568.24700900000005</c:v>
                </c:pt>
                <c:pt idx="11124">
                  <c:v>568.296021</c:v>
                </c:pt>
                <c:pt idx="11125">
                  <c:v>568.34570299999996</c:v>
                </c:pt>
                <c:pt idx="11126">
                  <c:v>568.39514199999996</c:v>
                </c:pt>
                <c:pt idx="11127">
                  <c:v>568.44525199999998</c:v>
                </c:pt>
                <c:pt idx="11128">
                  <c:v>568.49340800000004</c:v>
                </c:pt>
                <c:pt idx="11129">
                  <c:v>568.54119900000001</c:v>
                </c:pt>
                <c:pt idx="11130">
                  <c:v>568.58776899999998</c:v>
                </c:pt>
                <c:pt idx="11131">
                  <c:v>568.63445999999999</c:v>
                </c:pt>
                <c:pt idx="11132">
                  <c:v>568.68164100000001</c:v>
                </c:pt>
                <c:pt idx="11133">
                  <c:v>568.72875999999997</c:v>
                </c:pt>
                <c:pt idx="11134">
                  <c:v>568.77777100000003</c:v>
                </c:pt>
                <c:pt idx="11135">
                  <c:v>568.82672100000002</c:v>
                </c:pt>
                <c:pt idx="11136">
                  <c:v>568.87756400000001</c:v>
                </c:pt>
                <c:pt idx="11137">
                  <c:v>568.92804000000001</c:v>
                </c:pt>
                <c:pt idx="11138">
                  <c:v>568.98107900000002</c:v>
                </c:pt>
                <c:pt idx="11139">
                  <c:v>569.03363000000002</c:v>
                </c:pt>
                <c:pt idx="11140">
                  <c:v>569.08581500000003</c:v>
                </c:pt>
                <c:pt idx="11141">
                  <c:v>569.13708499999996</c:v>
                </c:pt>
                <c:pt idx="11142">
                  <c:v>569.188355</c:v>
                </c:pt>
                <c:pt idx="11143">
                  <c:v>569.23852499999998</c:v>
                </c:pt>
                <c:pt idx="11144">
                  <c:v>569.28894000000003</c:v>
                </c:pt>
                <c:pt idx="11145">
                  <c:v>569.33776899999998</c:v>
                </c:pt>
                <c:pt idx="11146">
                  <c:v>569.38604699999996</c:v>
                </c:pt>
                <c:pt idx="11147">
                  <c:v>569.43225099999995</c:v>
                </c:pt>
                <c:pt idx="11148">
                  <c:v>569.47918700000002</c:v>
                </c:pt>
                <c:pt idx="11149">
                  <c:v>569.52868699999999</c:v>
                </c:pt>
                <c:pt idx="11150">
                  <c:v>569.57672100000002</c:v>
                </c:pt>
                <c:pt idx="11151">
                  <c:v>569.62567100000001</c:v>
                </c:pt>
                <c:pt idx="11152">
                  <c:v>569.67492700000003</c:v>
                </c:pt>
                <c:pt idx="11153">
                  <c:v>569.72674600000005</c:v>
                </c:pt>
                <c:pt idx="11154">
                  <c:v>569.77941899999996</c:v>
                </c:pt>
                <c:pt idx="11155">
                  <c:v>569.83239800000001</c:v>
                </c:pt>
                <c:pt idx="11156">
                  <c:v>569.88378899999998</c:v>
                </c:pt>
                <c:pt idx="11157">
                  <c:v>569.93682899999999</c:v>
                </c:pt>
                <c:pt idx="11158">
                  <c:v>569.98876900000005</c:v>
                </c:pt>
                <c:pt idx="11159">
                  <c:v>570.03979500000003</c:v>
                </c:pt>
                <c:pt idx="11160">
                  <c:v>570.09112500000003</c:v>
                </c:pt>
                <c:pt idx="11161">
                  <c:v>570.14099099999999</c:v>
                </c:pt>
                <c:pt idx="11162">
                  <c:v>570.19036900000003</c:v>
                </c:pt>
                <c:pt idx="11163">
                  <c:v>570.23913600000003</c:v>
                </c:pt>
                <c:pt idx="11164">
                  <c:v>570.28649900000005</c:v>
                </c:pt>
                <c:pt idx="11165">
                  <c:v>570.33685300000002</c:v>
                </c:pt>
                <c:pt idx="11166">
                  <c:v>570.386169</c:v>
                </c:pt>
                <c:pt idx="11167">
                  <c:v>570.43444799999997</c:v>
                </c:pt>
                <c:pt idx="11168">
                  <c:v>570.48388699999998</c:v>
                </c:pt>
                <c:pt idx="11169">
                  <c:v>570.533142</c:v>
                </c:pt>
                <c:pt idx="11170">
                  <c:v>570.58374000000003</c:v>
                </c:pt>
                <c:pt idx="11171">
                  <c:v>570.63336200000003</c:v>
                </c:pt>
                <c:pt idx="11172">
                  <c:v>570.68102999999996</c:v>
                </c:pt>
                <c:pt idx="11173">
                  <c:v>570.72796600000004</c:v>
                </c:pt>
                <c:pt idx="11174">
                  <c:v>570.77533000000005</c:v>
                </c:pt>
                <c:pt idx="11175">
                  <c:v>570.82055700000001</c:v>
                </c:pt>
                <c:pt idx="11176">
                  <c:v>570.86535600000002</c:v>
                </c:pt>
                <c:pt idx="11177">
                  <c:v>570.91033900000002</c:v>
                </c:pt>
                <c:pt idx="11178">
                  <c:v>570.95477300000005</c:v>
                </c:pt>
                <c:pt idx="11179">
                  <c:v>570.99963400000001</c:v>
                </c:pt>
                <c:pt idx="11180">
                  <c:v>571.04553199999998</c:v>
                </c:pt>
                <c:pt idx="11181">
                  <c:v>571.09124799999995</c:v>
                </c:pt>
                <c:pt idx="11182">
                  <c:v>571.14068599999996</c:v>
                </c:pt>
                <c:pt idx="11183">
                  <c:v>571.19006400000001</c:v>
                </c:pt>
                <c:pt idx="11184">
                  <c:v>571.23907499999996</c:v>
                </c:pt>
                <c:pt idx="11185">
                  <c:v>571.29070999999999</c:v>
                </c:pt>
                <c:pt idx="11186">
                  <c:v>571.34277299999997</c:v>
                </c:pt>
                <c:pt idx="11187">
                  <c:v>571.39617899999996</c:v>
                </c:pt>
                <c:pt idx="11188">
                  <c:v>571.449524</c:v>
                </c:pt>
                <c:pt idx="11189">
                  <c:v>571.50109899999995</c:v>
                </c:pt>
                <c:pt idx="11190">
                  <c:v>571.55261199999995</c:v>
                </c:pt>
                <c:pt idx="11191">
                  <c:v>571.60479699999996</c:v>
                </c:pt>
                <c:pt idx="11192">
                  <c:v>571.65502900000001</c:v>
                </c:pt>
                <c:pt idx="11193">
                  <c:v>571.70617700000003</c:v>
                </c:pt>
                <c:pt idx="11194">
                  <c:v>571.75683600000002</c:v>
                </c:pt>
                <c:pt idx="11195">
                  <c:v>571.80627400000003</c:v>
                </c:pt>
                <c:pt idx="11196">
                  <c:v>571.855774</c:v>
                </c:pt>
                <c:pt idx="11197">
                  <c:v>571.90448000000004</c:v>
                </c:pt>
                <c:pt idx="11198">
                  <c:v>571.95446800000002</c:v>
                </c:pt>
                <c:pt idx="11199">
                  <c:v>572.00347899999997</c:v>
                </c:pt>
                <c:pt idx="11200">
                  <c:v>572.05200200000002</c:v>
                </c:pt>
                <c:pt idx="11201">
                  <c:v>572.09954800000003</c:v>
                </c:pt>
                <c:pt idx="11202">
                  <c:v>572.14813200000003</c:v>
                </c:pt>
                <c:pt idx="11203">
                  <c:v>572.19665499999996</c:v>
                </c:pt>
                <c:pt idx="11204">
                  <c:v>572.24487299999998</c:v>
                </c:pt>
                <c:pt idx="11205">
                  <c:v>572.29040499999996</c:v>
                </c:pt>
                <c:pt idx="11206">
                  <c:v>572.33770800000002</c:v>
                </c:pt>
                <c:pt idx="11207">
                  <c:v>572.38555899999994</c:v>
                </c:pt>
                <c:pt idx="11208">
                  <c:v>572.43444799999997</c:v>
                </c:pt>
                <c:pt idx="11209">
                  <c:v>572.48388699999998</c:v>
                </c:pt>
                <c:pt idx="11210">
                  <c:v>572.53289800000005</c:v>
                </c:pt>
                <c:pt idx="11211">
                  <c:v>572.582581</c:v>
                </c:pt>
                <c:pt idx="11212">
                  <c:v>572.630493</c:v>
                </c:pt>
                <c:pt idx="11213">
                  <c:v>572.67846699999996</c:v>
                </c:pt>
                <c:pt idx="11214">
                  <c:v>572.72656300000006</c:v>
                </c:pt>
                <c:pt idx="11215">
                  <c:v>572.77453600000001</c:v>
                </c:pt>
                <c:pt idx="11216">
                  <c:v>572.82226600000001</c:v>
                </c:pt>
                <c:pt idx="11217">
                  <c:v>572.87085000000002</c:v>
                </c:pt>
                <c:pt idx="11218">
                  <c:v>572.91857900000002</c:v>
                </c:pt>
                <c:pt idx="11219">
                  <c:v>572.96752900000001</c:v>
                </c:pt>
                <c:pt idx="11220">
                  <c:v>573.01721199999997</c:v>
                </c:pt>
                <c:pt idx="11221">
                  <c:v>573.06677300000001</c:v>
                </c:pt>
                <c:pt idx="11222">
                  <c:v>573.11413600000003</c:v>
                </c:pt>
                <c:pt idx="11223">
                  <c:v>573.16290300000003</c:v>
                </c:pt>
                <c:pt idx="11224">
                  <c:v>573.21118200000001</c:v>
                </c:pt>
                <c:pt idx="11225">
                  <c:v>573.26043700000002</c:v>
                </c:pt>
                <c:pt idx="11226">
                  <c:v>573.30957000000001</c:v>
                </c:pt>
                <c:pt idx="11227">
                  <c:v>573.35656700000004</c:v>
                </c:pt>
                <c:pt idx="11228">
                  <c:v>573.40405299999998</c:v>
                </c:pt>
                <c:pt idx="11229">
                  <c:v>573.44988999999998</c:v>
                </c:pt>
                <c:pt idx="11230">
                  <c:v>573.49609399999997</c:v>
                </c:pt>
                <c:pt idx="11231">
                  <c:v>573.54382299999997</c:v>
                </c:pt>
                <c:pt idx="11232">
                  <c:v>573.59112500000003</c:v>
                </c:pt>
                <c:pt idx="11233">
                  <c:v>573.63928199999998</c:v>
                </c:pt>
                <c:pt idx="11234">
                  <c:v>573.688355</c:v>
                </c:pt>
                <c:pt idx="11235">
                  <c:v>573.73669400000006</c:v>
                </c:pt>
                <c:pt idx="11236">
                  <c:v>573.78796399999999</c:v>
                </c:pt>
                <c:pt idx="11237">
                  <c:v>573.83990500000004</c:v>
                </c:pt>
                <c:pt idx="11238">
                  <c:v>573.89117399999998</c:v>
                </c:pt>
                <c:pt idx="11239">
                  <c:v>573.94122300000004</c:v>
                </c:pt>
                <c:pt idx="11240">
                  <c:v>573.99267599999996</c:v>
                </c:pt>
                <c:pt idx="11241">
                  <c:v>574.04425000000003</c:v>
                </c:pt>
                <c:pt idx="11242">
                  <c:v>574.09704599999998</c:v>
                </c:pt>
                <c:pt idx="11243">
                  <c:v>574.14782700000001</c:v>
                </c:pt>
                <c:pt idx="11244">
                  <c:v>574.19812000000002</c:v>
                </c:pt>
                <c:pt idx="11245">
                  <c:v>574.24938999999995</c:v>
                </c:pt>
                <c:pt idx="11246">
                  <c:v>574.29870600000004</c:v>
                </c:pt>
                <c:pt idx="11247">
                  <c:v>574.347534</c:v>
                </c:pt>
                <c:pt idx="11248">
                  <c:v>574.395081</c:v>
                </c:pt>
                <c:pt idx="11249">
                  <c:v>574.44152799999995</c:v>
                </c:pt>
                <c:pt idx="11250">
                  <c:v>574.488159</c:v>
                </c:pt>
                <c:pt idx="11251">
                  <c:v>574.53411900000003</c:v>
                </c:pt>
                <c:pt idx="11252">
                  <c:v>574.58044400000006</c:v>
                </c:pt>
                <c:pt idx="11253">
                  <c:v>574.62664800000005</c:v>
                </c:pt>
                <c:pt idx="11254">
                  <c:v>574.67236300000002</c:v>
                </c:pt>
                <c:pt idx="11255">
                  <c:v>574.71807899999999</c:v>
                </c:pt>
                <c:pt idx="11256">
                  <c:v>574.76300000000003</c:v>
                </c:pt>
                <c:pt idx="11257">
                  <c:v>574.810608</c:v>
                </c:pt>
                <c:pt idx="11258">
                  <c:v>574.85968000000003</c:v>
                </c:pt>
                <c:pt idx="11259">
                  <c:v>574.90844700000002</c:v>
                </c:pt>
                <c:pt idx="11260">
                  <c:v>574.95941200000004</c:v>
                </c:pt>
                <c:pt idx="11261">
                  <c:v>575.011841</c:v>
                </c:pt>
                <c:pt idx="11262">
                  <c:v>575.06689400000005</c:v>
                </c:pt>
                <c:pt idx="11263">
                  <c:v>575.120361</c:v>
                </c:pt>
                <c:pt idx="11264">
                  <c:v>575.17382799999996</c:v>
                </c:pt>
                <c:pt idx="11265">
                  <c:v>575.22705099999996</c:v>
                </c:pt>
                <c:pt idx="11266">
                  <c:v>575.27862500000003</c:v>
                </c:pt>
                <c:pt idx="11267">
                  <c:v>575.32934599999999</c:v>
                </c:pt>
                <c:pt idx="11268">
                  <c:v>575.37896699999999</c:v>
                </c:pt>
                <c:pt idx="11269">
                  <c:v>575.42852800000003</c:v>
                </c:pt>
                <c:pt idx="11270">
                  <c:v>575.47705099999996</c:v>
                </c:pt>
                <c:pt idx="11271">
                  <c:v>575.523865</c:v>
                </c:pt>
                <c:pt idx="11272">
                  <c:v>575.57000700000003</c:v>
                </c:pt>
                <c:pt idx="11273">
                  <c:v>575.61523399999999</c:v>
                </c:pt>
                <c:pt idx="11274">
                  <c:v>575.66192599999999</c:v>
                </c:pt>
                <c:pt idx="11275">
                  <c:v>575.71014400000001</c:v>
                </c:pt>
                <c:pt idx="11276">
                  <c:v>575.75665300000003</c:v>
                </c:pt>
                <c:pt idx="11277">
                  <c:v>575.80450399999995</c:v>
                </c:pt>
                <c:pt idx="11278">
                  <c:v>575.85247800000002</c:v>
                </c:pt>
                <c:pt idx="11279">
                  <c:v>575.90155000000004</c:v>
                </c:pt>
                <c:pt idx="11280">
                  <c:v>575.95068400000002</c:v>
                </c:pt>
                <c:pt idx="11281">
                  <c:v>575.99877900000001</c:v>
                </c:pt>
                <c:pt idx="11282">
                  <c:v>576.04870600000004</c:v>
                </c:pt>
                <c:pt idx="11283">
                  <c:v>576.098206</c:v>
                </c:pt>
                <c:pt idx="11284">
                  <c:v>576.14831500000003</c:v>
                </c:pt>
                <c:pt idx="11285">
                  <c:v>576.200378</c:v>
                </c:pt>
                <c:pt idx="11286">
                  <c:v>576.25299099999995</c:v>
                </c:pt>
                <c:pt idx="11287">
                  <c:v>576.30480999999997</c:v>
                </c:pt>
                <c:pt idx="11288">
                  <c:v>576.356628</c:v>
                </c:pt>
                <c:pt idx="11289">
                  <c:v>576.40795900000001</c:v>
                </c:pt>
                <c:pt idx="11290">
                  <c:v>576.45715299999995</c:v>
                </c:pt>
                <c:pt idx="11291">
                  <c:v>576.50848399999995</c:v>
                </c:pt>
                <c:pt idx="11292">
                  <c:v>576.55725099999995</c:v>
                </c:pt>
                <c:pt idx="11293">
                  <c:v>576.60412599999995</c:v>
                </c:pt>
                <c:pt idx="11294">
                  <c:v>576.651611</c:v>
                </c:pt>
                <c:pt idx="11295">
                  <c:v>576.69909700000005</c:v>
                </c:pt>
                <c:pt idx="11296">
                  <c:v>576.74743699999999</c:v>
                </c:pt>
                <c:pt idx="11297">
                  <c:v>576.79595900000004</c:v>
                </c:pt>
                <c:pt idx="11298">
                  <c:v>576.845642</c:v>
                </c:pt>
                <c:pt idx="11299">
                  <c:v>576.89807099999996</c:v>
                </c:pt>
                <c:pt idx="11300">
                  <c:v>576.95056199999999</c:v>
                </c:pt>
                <c:pt idx="11301">
                  <c:v>577.00317399999994</c:v>
                </c:pt>
                <c:pt idx="11302">
                  <c:v>577.05651899999998</c:v>
                </c:pt>
                <c:pt idx="11303">
                  <c:v>577.10949700000003</c:v>
                </c:pt>
                <c:pt idx="11304">
                  <c:v>577.15979000000004</c:v>
                </c:pt>
                <c:pt idx="11305">
                  <c:v>577.20916799999998</c:v>
                </c:pt>
                <c:pt idx="11306">
                  <c:v>577.25732400000004</c:v>
                </c:pt>
                <c:pt idx="11307">
                  <c:v>577.30261199999995</c:v>
                </c:pt>
                <c:pt idx="11308">
                  <c:v>577.34899900000005</c:v>
                </c:pt>
                <c:pt idx="11309">
                  <c:v>577.39349400000003</c:v>
                </c:pt>
                <c:pt idx="11310">
                  <c:v>577.43676800000003</c:v>
                </c:pt>
                <c:pt idx="11311">
                  <c:v>577.48187299999995</c:v>
                </c:pt>
                <c:pt idx="11312">
                  <c:v>577.52795400000002</c:v>
                </c:pt>
                <c:pt idx="11313">
                  <c:v>577.57568400000002</c:v>
                </c:pt>
                <c:pt idx="11314">
                  <c:v>577.62323000000004</c:v>
                </c:pt>
                <c:pt idx="11315">
                  <c:v>577.67242399999998</c:v>
                </c:pt>
                <c:pt idx="11316">
                  <c:v>577.72399900000005</c:v>
                </c:pt>
                <c:pt idx="11317">
                  <c:v>577.77441399999998</c:v>
                </c:pt>
                <c:pt idx="11318">
                  <c:v>577.82684300000005</c:v>
                </c:pt>
                <c:pt idx="11319">
                  <c:v>577.87939400000005</c:v>
                </c:pt>
                <c:pt idx="11320">
                  <c:v>577.93225099999995</c:v>
                </c:pt>
                <c:pt idx="11321">
                  <c:v>577.98406999999997</c:v>
                </c:pt>
                <c:pt idx="11322">
                  <c:v>578.035034</c:v>
                </c:pt>
                <c:pt idx="11323">
                  <c:v>578.08563200000003</c:v>
                </c:pt>
                <c:pt idx="11324">
                  <c:v>578.13690199999996</c:v>
                </c:pt>
                <c:pt idx="11325">
                  <c:v>578.18554700000004</c:v>
                </c:pt>
                <c:pt idx="11326">
                  <c:v>578.23327600000005</c:v>
                </c:pt>
                <c:pt idx="11327">
                  <c:v>578.27917500000001</c:v>
                </c:pt>
                <c:pt idx="11328">
                  <c:v>578.32598900000005</c:v>
                </c:pt>
                <c:pt idx="11329">
                  <c:v>578.37408400000004</c:v>
                </c:pt>
                <c:pt idx="11330">
                  <c:v>578.41906700000004</c:v>
                </c:pt>
                <c:pt idx="11331">
                  <c:v>578.46545400000002</c:v>
                </c:pt>
                <c:pt idx="11332">
                  <c:v>578.51293999999996</c:v>
                </c:pt>
                <c:pt idx="11333">
                  <c:v>578.563355</c:v>
                </c:pt>
                <c:pt idx="11334">
                  <c:v>578.61419699999999</c:v>
                </c:pt>
                <c:pt idx="11335">
                  <c:v>578.66583300000002</c:v>
                </c:pt>
                <c:pt idx="11336">
                  <c:v>578.71813999999995</c:v>
                </c:pt>
                <c:pt idx="11337">
                  <c:v>578.77301</c:v>
                </c:pt>
                <c:pt idx="11338">
                  <c:v>578.82665999999995</c:v>
                </c:pt>
                <c:pt idx="11339">
                  <c:v>578.88012700000002</c:v>
                </c:pt>
                <c:pt idx="11340">
                  <c:v>578.93365500000004</c:v>
                </c:pt>
                <c:pt idx="11341">
                  <c:v>578.98736599999995</c:v>
                </c:pt>
                <c:pt idx="11342">
                  <c:v>579.03979500000003</c:v>
                </c:pt>
                <c:pt idx="11343">
                  <c:v>579.09094200000004</c:v>
                </c:pt>
                <c:pt idx="11344">
                  <c:v>579.14050299999997</c:v>
                </c:pt>
                <c:pt idx="11345">
                  <c:v>579.18994099999998</c:v>
                </c:pt>
                <c:pt idx="11346">
                  <c:v>579.23895300000004</c:v>
                </c:pt>
                <c:pt idx="11347">
                  <c:v>579.28436299999998</c:v>
                </c:pt>
                <c:pt idx="11348">
                  <c:v>579.33007799999996</c:v>
                </c:pt>
                <c:pt idx="11349">
                  <c:v>579.37536599999999</c:v>
                </c:pt>
                <c:pt idx="11350">
                  <c:v>579.42126499999995</c:v>
                </c:pt>
                <c:pt idx="11351">
                  <c:v>579.46795699999996</c:v>
                </c:pt>
                <c:pt idx="11352">
                  <c:v>579.51550299999997</c:v>
                </c:pt>
                <c:pt idx="11353">
                  <c:v>579.56231700000001</c:v>
                </c:pt>
                <c:pt idx="11354">
                  <c:v>579.61077899999998</c:v>
                </c:pt>
                <c:pt idx="11355">
                  <c:v>579.65954599999998</c:v>
                </c:pt>
                <c:pt idx="11356">
                  <c:v>579.70855700000004</c:v>
                </c:pt>
                <c:pt idx="11357">
                  <c:v>579.75848399999995</c:v>
                </c:pt>
                <c:pt idx="11358">
                  <c:v>579.80682400000001</c:v>
                </c:pt>
                <c:pt idx="11359">
                  <c:v>579.85546899999997</c:v>
                </c:pt>
                <c:pt idx="11360">
                  <c:v>579.90441899999996</c:v>
                </c:pt>
                <c:pt idx="11361">
                  <c:v>579.95147699999995</c:v>
                </c:pt>
                <c:pt idx="11362">
                  <c:v>580.00067100000001</c:v>
                </c:pt>
                <c:pt idx="11363">
                  <c:v>580.04882799999996</c:v>
                </c:pt>
                <c:pt idx="11364">
                  <c:v>580.09582499999999</c:v>
                </c:pt>
                <c:pt idx="11365">
                  <c:v>580.14465299999995</c:v>
                </c:pt>
                <c:pt idx="11366">
                  <c:v>580.19329800000003</c:v>
                </c:pt>
                <c:pt idx="11367">
                  <c:v>580.24371299999996</c:v>
                </c:pt>
                <c:pt idx="11368">
                  <c:v>580.29480000000001</c:v>
                </c:pt>
                <c:pt idx="11369">
                  <c:v>580.34466599999996</c:v>
                </c:pt>
                <c:pt idx="11370">
                  <c:v>580.39514199999996</c:v>
                </c:pt>
                <c:pt idx="11371">
                  <c:v>580.44738800000005</c:v>
                </c:pt>
                <c:pt idx="11372">
                  <c:v>580.49841300000003</c:v>
                </c:pt>
                <c:pt idx="11373">
                  <c:v>580.55126900000005</c:v>
                </c:pt>
                <c:pt idx="11374">
                  <c:v>580.60369900000001</c:v>
                </c:pt>
                <c:pt idx="11375">
                  <c:v>580.65374799999995</c:v>
                </c:pt>
                <c:pt idx="11376">
                  <c:v>580.70416299999999</c:v>
                </c:pt>
                <c:pt idx="11377">
                  <c:v>580.753784</c:v>
                </c:pt>
                <c:pt idx="11378">
                  <c:v>580.80432099999996</c:v>
                </c:pt>
                <c:pt idx="11379">
                  <c:v>580.85382100000004</c:v>
                </c:pt>
                <c:pt idx="11380">
                  <c:v>580.90319799999997</c:v>
                </c:pt>
                <c:pt idx="11381">
                  <c:v>580.95153800000003</c:v>
                </c:pt>
                <c:pt idx="11382">
                  <c:v>581.00128199999995</c:v>
                </c:pt>
                <c:pt idx="11383">
                  <c:v>581.05023200000005</c:v>
                </c:pt>
                <c:pt idx="11384">
                  <c:v>581.10076900000001</c:v>
                </c:pt>
                <c:pt idx="11385">
                  <c:v>581.14880400000004</c:v>
                </c:pt>
                <c:pt idx="11386">
                  <c:v>581.19775400000003</c:v>
                </c:pt>
                <c:pt idx="11387">
                  <c:v>581.24658199999999</c:v>
                </c:pt>
                <c:pt idx="11388">
                  <c:v>581.29656999999997</c:v>
                </c:pt>
                <c:pt idx="11389">
                  <c:v>581.34491000000003</c:v>
                </c:pt>
                <c:pt idx="11390">
                  <c:v>581.39434800000004</c:v>
                </c:pt>
                <c:pt idx="11391">
                  <c:v>581.44311500000003</c:v>
                </c:pt>
                <c:pt idx="11392">
                  <c:v>581.49005099999999</c:v>
                </c:pt>
                <c:pt idx="11393">
                  <c:v>581.53753700000004</c:v>
                </c:pt>
                <c:pt idx="11394">
                  <c:v>581.58532700000001</c:v>
                </c:pt>
                <c:pt idx="11395">
                  <c:v>581.63482699999997</c:v>
                </c:pt>
                <c:pt idx="11396">
                  <c:v>581.68450900000005</c:v>
                </c:pt>
                <c:pt idx="11397">
                  <c:v>581.73504600000001</c:v>
                </c:pt>
                <c:pt idx="11398">
                  <c:v>581.785034</c:v>
                </c:pt>
                <c:pt idx="11399">
                  <c:v>581.83654799999999</c:v>
                </c:pt>
                <c:pt idx="11400">
                  <c:v>581.88879399999996</c:v>
                </c:pt>
                <c:pt idx="11401">
                  <c:v>581.94097899999997</c:v>
                </c:pt>
                <c:pt idx="11402">
                  <c:v>581.99102800000003</c:v>
                </c:pt>
                <c:pt idx="11403">
                  <c:v>582.04162599999995</c:v>
                </c:pt>
                <c:pt idx="11404">
                  <c:v>582.09149200000002</c:v>
                </c:pt>
                <c:pt idx="11405">
                  <c:v>582.14141800000004</c:v>
                </c:pt>
                <c:pt idx="11406">
                  <c:v>582.19006400000001</c:v>
                </c:pt>
                <c:pt idx="11407">
                  <c:v>582.23730499999999</c:v>
                </c:pt>
                <c:pt idx="11408">
                  <c:v>582.28521699999999</c:v>
                </c:pt>
                <c:pt idx="11409">
                  <c:v>582.33215299999995</c:v>
                </c:pt>
                <c:pt idx="11410">
                  <c:v>582.379639</c:v>
                </c:pt>
                <c:pt idx="11411">
                  <c:v>582.428223</c:v>
                </c:pt>
                <c:pt idx="11412">
                  <c:v>582.47601299999997</c:v>
                </c:pt>
                <c:pt idx="11413">
                  <c:v>582.52435300000002</c:v>
                </c:pt>
                <c:pt idx="11414">
                  <c:v>582.57360800000004</c:v>
                </c:pt>
                <c:pt idx="11415">
                  <c:v>582.622253</c:v>
                </c:pt>
                <c:pt idx="11416">
                  <c:v>582.67297399999995</c:v>
                </c:pt>
                <c:pt idx="11417">
                  <c:v>582.72302300000001</c:v>
                </c:pt>
                <c:pt idx="11418">
                  <c:v>582.77179000000001</c:v>
                </c:pt>
                <c:pt idx="11419">
                  <c:v>582.81921399999999</c:v>
                </c:pt>
                <c:pt idx="11420">
                  <c:v>582.86804199999995</c:v>
                </c:pt>
                <c:pt idx="11421">
                  <c:v>582.91705300000001</c:v>
                </c:pt>
                <c:pt idx="11422">
                  <c:v>582.96716300000003</c:v>
                </c:pt>
                <c:pt idx="11423">
                  <c:v>583.01611300000002</c:v>
                </c:pt>
                <c:pt idx="11424">
                  <c:v>583.066284</c:v>
                </c:pt>
                <c:pt idx="11425">
                  <c:v>583.11895800000002</c:v>
                </c:pt>
                <c:pt idx="11426">
                  <c:v>583.17230199999995</c:v>
                </c:pt>
                <c:pt idx="11427">
                  <c:v>583.226135</c:v>
                </c:pt>
                <c:pt idx="11428">
                  <c:v>583.28234899999995</c:v>
                </c:pt>
                <c:pt idx="11429">
                  <c:v>583.33850099999995</c:v>
                </c:pt>
                <c:pt idx="11430">
                  <c:v>583.39477499999998</c:v>
                </c:pt>
                <c:pt idx="11431">
                  <c:v>583.45159899999999</c:v>
                </c:pt>
                <c:pt idx="11432">
                  <c:v>583.50744599999996</c:v>
                </c:pt>
                <c:pt idx="11433">
                  <c:v>583.56475799999998</c:v>
                </c:pt>
                <c:pt idx="11434">
                  <c:v>583.62011700000005</c:v>
                </c:pt>
                <c:pt idx="11435">
                  <c:v>583.67224099999999</c:v>
                </c:pt>
                <c:pt idx="11436">
                  <c:v>583.72088599999995</c:v>
                </c:pt>
                <c:pt idx="11437">
                  <c:v>583.76953100000003</c:v>
                </c:pt>
                <c:pt idx="11438">
                  <c:v>583.81567399999994</c:v>
                </c:pt>
                <c:pt idx="11439">
                  <c:v>583.86169400000006</c:v>
                </c:pt>
                <c:pt idx="11440">
                  <c:v>583.90557899999999</c:v>
                </c:pt>
                <c:pt idx="11441">
                  <c:v>583.94897500000002</c:v>
                </c:pt>
                <c:pt idx="11442">
                  <c:v>583.993652</c:v>
                </c:pt>
                <c:pt idx="11443">
                  <c:v>584.03857400000004</c:v>
                </c:pt>
                <c:pt idx="11444">
                  <c:v>584.08520499999997</c:v>
                </c:pt>
                <c:pt idx="11445">
                  <c:v>584.13293499999997</c:v>
                </c:pt>
                <c:pt idx="11446">
                  <c:v>584.18060300000002</c:v>
                </c:pt>
                <c:pt idx="11447">
                  <c:v>584.22961399999997</c:v>
                </c:pt>
                <c:pt idx="11448">
                  <c:v>584.27905299999998</c:v>
                </c:pt>
                <c:pt idx="11449">
                  <c:v>584.32940699999995</c:v>
                </c:pt>
                <c:pt idx="11450">
                  <c:v>584.379456</c:v>
                </c:pt>
                <c:pt idx="11451">
                  <c:v>584.42852800000003</c:v>
                </c:pt>
                <c:pt idx="11452">
                  <c:v>584.47729500000003</c:v>
                </c:pt>
                <c:pt idx="11453">
                  <c:v>584.52465800000004</c:v>
                </c:pt>
                <c:pt idx="11454">
                  <c:v>584.57385299999999</c:v>
                </c:pt>
                <c:pt idx="11455">
                  <c:v>584.62548800000002</c:v>
                </c:pt>
                <c:pt idx="11456">
                  <c:v>584.67517099999998</c:v>
                </c:pt>
                <c:pt idx="11457">
                  <c:v>584.72680700000001</c:v>
                </c:pt>
                <c:pt idx="11458">
                  <c:v>584.77996800000005</c:v>
                </c:pt>
                <c:pt idx="11459">
                  <c:v>584.83520499999997</c:v>
                </c:pt>
                <c:pt idx="11460">
                  <c:v>584.89093000000003</c:v>
                </c:pt>
                <c:pt idx="11461">
                  <c:v>584.94506799999999</c:v>
                </c:pt>
                <c:pt idx="11462">
                  <c:v>585.00018299999999</c:v>
                </c:pt>
                <c:pt idx="11463">
                  <c:v>585.05432099999996</c:v>
                </c:pt>
                <c:pt idx="11464">
                  <c:v>585.10736099999997</c:v>
                </c:pt>
                <c:pt idx="11465">
                  <c:v>585.15832499999999</c:v>
                </c:pt>
                <c:pt idx="11466">
                  <c:v>585.20941200000004</c:v>
                </c:pt>
                <c:pt idx="11467">
                  <c:v>585.25787400000002</c:v>
                </c:pt>
                <c:pt idx="11468">
                  <c:v>585.30542000000003</c:v>
                </c:pt>
                <c:pt idx="11469">
                  <c:v>585.35223399999995</c:v>
                </c:pt>
                <c:pt idx="11470">
                  <c:v>585.39679000000001</c:v>
                </c:pt>
                <c:pt idx="11471">
                  <c:v>585.44244400000002</c:v>
                </c:pt>
                <c:pt idx="11472">
                  <c:v>585.48858600000005</c:v>
                </c:pt>
                <c:pt idx="11473">
                  <c:v>585.532105</c:v>
                </c:pt>
                <c:pt idx="11474">
                  <c:v>585.57824700000003</c:v>
                </c:pt>
                <c:pt idx="11475">
                  <c:v>585.62591599999996</c:v>
                </c:pt>
                <c:pt idx="11476">
                  <c:v>585.67541500000004</c:v>
                </c:pt>
                <c:pt idx="11477">
                  <c:v>585.72699</c:v>
                </c:pt>
                <c:pt idx="11478">
                  <c:v>585.77844200000004</c:v>
                </c:pt>
                <c:pt idx="11479">
                  <c:v>585.832581</c:v>
                </c:pt>
                <c:pt idx="11480">
                  <c:v>585.88604699999996</c:v>
                </c:pt>
                <c:pt idx="11481">
                  <c:v>585.93926999999996</c:v>
                </c:pt>
                <c:pt idx="11482">
                  <c:v>585.99432400000001</c:v>
                </c:pt>
                <c:pt idx="11483">
                  <c:v>586.04901099999995</c:v>
                </c:pt>
                <c:pt idx="11484">
                  <c:v>586.101135</c:v>
                </c:pt>
                <c:pt idx="11485">
                  <c:v>586.15234399999997</c:v>
                </c:pt>
                <c:pt idx="11486">
                  <c:v>586.20251499999995</c:v>
                </c:pt>
                <c:pt idx="11487">
                  <c:v>586.250855</c:v>
                </c:pt>
                <c:pt idx="11488">
                  <c:v>586.29968299999996</c:v>
                </c:pt>
                <c:pt idx="11489">
                  <c:v>586.34515399999998</c:v>
                </c:pt>
                <c:pt idx="11490">
                  <c:v>586.38940400000001</c:v>
                </c:pt>
                <c:pt idx="11491">
                  <c:v>586.43365500000004</c:v>
                </c:pt>
                <c:pt idx="11492">
                  <c:v>586.47814900000003</c:v>
                </c:pt>
                <c:pt idx="11493">
                  <c:v>586.52441399999998</c:v>
                </c:pt>
                <c:pt idx="11494">
                  <c:v>586.56964100000005</c:v>
                </c:pt>
                <c:pt idx="11495">
                  <c:v>586.61614999999995</c:v>
                </c:pt>
                <c:pt idx="11496">
                  <c:v>586.66491699999995</c:v>
                </c:pt>
                <c:pt idx="11497">
                  <c:v>586.71313499999997</c:v>
                </c:pt>
                <c:pt idx="11498">
                  <c:v>586.76397699999995</c:v>
                </c:pt>
                <c:pt idx="11499">
                  <c:v>586.81506400000001</c:v>
                </c:pt>
                <c:pt idx="11500">
                  <c:v>586.86633300000005</c:v>
                </c:pt>
                <c:pt idx="11501">
                  <c:v>586.91674799999998</c:v>
                </c:pt>
                <c:pt idx="11502">
                  <c:v>586.96673599999997</c:v>
                </c:pt>
                <c:pt idx="11503">
                  <c:v>587.01654099999996</c:v>
                </c:pt>
                <c:pt idx="11504">
                  <c:v>587.06604000000004</c:v>
                </c:pt>
                <c:pt idx="11505">
                  <c:v>587.11633300000005</c:v>
                </c:pt>
                <c:pt idx="11506">
                  <c:v>587.16583300000002</c:v>
                </c:pt>
                <c:pt idx="11507">
                  <c:v>587.21423300000004</c:v>
                </c:pt>
                <c:pt idx="11508">
                  <c:v>587.26495399999999</c:v>
                </c:pt>
                <c:pt idx="11509">
                  <c:v>587.31640600000003</c:v>
                </c:pt>
                <c:pt idx="11510">
                  <c:v>587.36926300000005</c:v>
                </c:pt>
                <c:pt idx="11511">
                  <c:v>587.41980000000001</c:v>
                </c:pt>
                <c:pt idx="11512">
                  <c:v>587.46923800000002</c:v>
                </c:pt>
                <c:pt idx="11513">
                  <c:v>587.51867700000003</c:v>
                </c:pt>
                <c:pt idx="11514">
                  <c:v>587.565247</c:v>
                </c:pt>
                <c:pt idx="11515">
                  <c:v>587.61132799999996</c:v>
                </c:pt>
                <c:pt idx="11516">
                  <c:v>587.65606700000001</c:v>
                </c:pt>
                <c:pt idx="11517">
                  <c:v>587.699524</c:v>
                </c:pt>
                <c:pt idx="11518">
                  <c:v>587.74102800000003</c:v>
                </c:pt>
                <c:pt idx="11519">
                  <c:v>587.78253199999995</c:v>
                </c:pt>
                <c:pt idx="11520">
                  <c:v>587.824524</c:v>
                </c:pt>
                <c:pt idx="11521">
                  <c:v>587.86840800000004</c:v>
                </c:pt>
                <c:pt idx="11522">
                  <c:v>587.91247599999997</c:v>
                </c:pt>
                <c:pt idx="11523">
                  <c:v>587.95788600000003</c:v>
                </c:pt>
                <c:pt idx="11524">
                  <c:v>588.002747</c:v>
                </c:pt>
                <c:pt idx="11525">
                  <c:v>588.04986599999995</c:v>
                </c:pt>
                <c:pt idx="11526">
                  <c:v>588.09979299999998</c:v>
                </c:pt>
                <c:pt idx="11527">
                  <c:v>588.14794900000004</c:v>
                </c:pt>
                <c:pt idx="11528">
                  <c:v>588.19787599999995</c:v>
                </c:pt>
                <c:pt idx="11529">
                  <c:v>588.24841300000003</c:v>
                </c:pt>
                <c:pt idx="11530">
                  <c:v>588.30090299999995</c:v>
                </c:pt>
                <c:pt idx="11531">
                  <c:v>588.35510299999999</c:v>
                </c:pt>
                <c:pt idx="11532">
                  <c:v>588.41033900000002</c:v>
                </c:pt>
                <c:pt idx="11533">
                  <c:v>588.46478300000001</c:v>
                </c:pt>
                <c:pt idx="11534">
                  <c:v>588.52099599999997</c:v>
                </c:pt>
                <c:pt idx="11535">
                  <c:v>588.57488999999998</c:v>
                </c:pt>
                <c:pt idx="11536">
                  <c:v>588.62780799999996</c:v>
                </c:pt>
                <c:pt idx="11537">
                  <c:v>588.68109100000004</c:v>
                </c:pt>
                <c:pt idx="11538">
                  <c:v>588.73156700000004</c:v>
                </c:pt>
                <c:pt idx="11539">
                  <c:v>588.780396</c:v>
                </c:pt>
                <c:pt idx="11540">
                  <c:v>588.82702600000005</c:v>
                </c:pt>
                <c:pt idx="11541">
                  <c:v>588.87097200000005</c:v>
                </c:pt>
                <c:pt idx="11542">
                  <c:v>588.916382</c:v>
                </c:pt>
                <c:pt idx="11543">
                  <c:v>588.96044900000004</c:v>
                </c:pt>
                <c:pt idx="11544">
                  <c:v>589.00305200000003</c:v>
                </c:pt>
                <c:pt idx="11545">
                  <c:v>589.04827899999998</c:v>
                </c:pt>
                <c:pt idx="11546">
                  <c:v>589.094605</c:v>
                </c:pt>
                <c:pt idx="11547">
                  <c:v>589.143372</c:v>
                </c:pt>
                <c:pt idx="11548">
                  <c:v>589.192993</c:v>
                </c:pt>
                <c:pt idx="11549">
                  <c:v>589.24206500000003</c:v>
                </c:pt>
                <c:pt idx="11550">
                  <c:v>589.29144299999996</c:v>
                </c:pt>
                <c:pt idx="11551">
                  <c:v>589.34179700000004</c:v>
                </c:pt>
                <c:pt idx="11552">
                  <c:v>589.389771</c:v>
                </c:pt>
                <c:pt idx="11553">
                  <c:v>589.43688999999995</c:v>
                </c:pt>
                <c:pt idx="11554">
                  <c:v>589.484375</c:v>
                </c:pt>
                <c:pt idx="11555">
                  <c:v>589.52990699999998</c:v>
                </c:pt>
                <c:pt idx="11556">
                  <c:v>589.574524</c:v>
                </c:pt>
                <c:pt idx="11557">
                  <c:v>589.61938499999997</c:v>
                </c:pt>
                <c:pt idx="11558">
                  <c:v>589.663635</c:v>
                </c:pt>
                <c:pt idx="11559">
                  <c:v>589.71130400000004</c:v>
                </c:pt>
                <c:pt idx="11560">
                  <c:v>589.75817900000004</c:v>
                </c:pt>
                <c:pt idx="11561">
                  <c:v>589.80444299999999</c:v>
                </c:pt>
                <c:pt idx="11562">
                  <c:v>589.85278300000004</c:v>
                </c:pt>
                <c:pt idx="11563">
                  <c:v>589.900757</c:v>
                </c:pt>
                <c:pt idx="11564">
                  <c:v>589.94909700000005</c:v>
                </c:pt>
                <c:pt idx="11565">
                  <c:v>589.99676499999998</c:v>
                </c:pt>
                <c:pt idx="11566">
                  <c:v>590.04217500000004</c:v>
                </c:pt>
                <c:pt idx="11567">
                  <c:v>590.08703600000001</c:v>
                </c:pt>
                <c:pt idx="11568">
                  <c:v>590.13262899999995</c:v>
                </c:pt>
                <c:pt idx="11569">
                  <c:v>590.177368</c:v>
                </c:pt>
                <c:pt idx="11570">
                  <c:v>590.22460899999999</c:v>
                </c:pt>
                <c:pt idx="11571">
                  <c:v>590.27209500000004</c:v>
                </c:pt>
                <c:pt idx="11572">
                  <c:v>590.31897000000004</c:v>
                </c:pt>
                <c:pt idx="11573">
                  <c:v>590.36737100000005</c:v>
                </c:pt>
                <c:pt idx="11574">
                  <c:v>590.41711399999997</c:v>
                </c:pt>
                <c:pt idx="11575">
                  <c:v>590.46936000000005</c:v>
                </c:pt>
                <c:pt idx="11576">
                  <c:v>590.52130099999999</c:v>
                </c:pt>
                <c:pt idx="11577">
                  <c:v>590.573669</c:v>
                </c:pt>
                <c:pt idx="11578">
                  <c:v>590.625</c:v>
                </c:pt>
                <c:pt idx="11579">
                  <c:v>590.67706299999998</c:v>
                </c:pt>
                <c:pt idx="11580">
                  <c:v>590.72943099999998</c:v>
                </c:pt>
                <c:pt idx="11581">
                  <c:v>590.78112799999997</c:v>
                </c:pt>
                <c:pt idx="11582">
                  <c:v>590.82928500000003</c:v>
                </c:pt>
                <c:pt idx="11583">
                  <c:v>590.87780799999996</c:v>
                </c:pt>
                <c:pt idx="11584">
                  <c:v>590.925659</c:v>
                </c:pt>
                <c:pt idx="11585">
                  <c:v>590.97418200000004</c:v>
                </c:pt>
                <c:pt idx="11586">
                  <c:v>591.02136199999995</c:v>
                </c:pt>
                <c:pt idx="11587">
                  <c:v>591.06848100000002</c:v>
                </c:pt>
                <c:pt idx="11588">
                  <c:v>591.11682099999996</c:v>
                </c:pt>
                <c:pt idx="11589">
                  <c:v>591.16418499999997</c:v>
                </c:pt>
                <c:pt idx="11590">
                  <c:v>591.21191399999998</c:v>
                </c:pt>
                <c:pt idx="11591">
                  <c:v>591.26049799999998</c:v>
                </c:pt>
                <c:pt idx="11592">
                  <c:v>591.31018100000006</c:v>
                </c:pt>
                <c:pt idx="11593">
                  <c:v>591.35845900000004</c:v>
                </c:pt>
                <c:pt idx="11594">
                  <c:v>591.40692100000001</c:v>
                </c:pt>
                <c:pt idx="11595">
                  <c:v>591.45404099999996</c:v>
                </c:pt>
                <c:pt idx="11596">
                  <c:v>591.50231900000006</c:v>
                </c:pt>
                <c:pt idx="11597">
                  <c:v>591.55157499999996</c:v>
                </c:pt>
                <c:pt idx="11598">
                  <c:v>591.60089100000005</c:v>
                </c:pt>
                <c:pt idx="11599">
                  <c:v>591.64892599999996</c:v>
                </c:pt>
                <c:pt idx="11600">
                  <c:v>591.69873099999995</c:v>
                </c:pt>
                <c:pt idx="11601">
                  <c:v>591.74877900000001</c:v>
                </c:pt>
                <c:pt idx="11602">
                  <c:v>591.800476</c:v>
                </c:pt>
                <c:pt idx="11603">
                  <c:v>591.85217299999999</c:v>
                </c:pt>
                <c:pt idx="11604">
                  <c:v>591.90258800000004</c:v>
                </c:pt>
                <c:pt idx="11605">
                  <c:v>591.95343000000003</c:v>
                </c:pt>
                <c:pt idx="11606">
                  <c:v>592.00176999999996</c:v>
                </c:pt>
                <c:pt idx="11607">
                  <c:v>592.04986599999995</c:v>
                </c:pt>
                <c:pt idx="11608">
                  <c:v>592.09796100000005</c:v>
                </c:pt>
                <c:pt idx="11609">
                  <c:v>592.14361599999995</c:v>
                </c:pt>
                <c:pt idx="11610">
                  <c:v>592.18804899999998</c:v>
                </c:pt>
                <c:pt idx="11611">
                  <c:v>592.23230000000001</c:v>
                </c:pt>
                <c:pt idx="11612">
                  <c:v>592.275757</c:v>
                </c:pt>
                <c:pt idx="11613">
                  <c:v>592.322632</c:v>
                </c:pt>
                <c:pt idx="11614">
                  <c:v>592.36999500000002</c:v>
                </c:pt>
                <c:pt idx="11615">
                  <c:v>592.41699200000005</c:v>
                </c:pt>
                <c:pt idx="11616">
                  <c:v>592.46466099999998</c:v>
                </c:pt>
                <c:pt idx="11617">
                  <c:v>592.51544200000001</c:v>
                </c:pt>
                <c:pt idx="11618">
                  <c:v>592.56664999999998</c:v>
                </c:pt>
                <c:pt idx="11619">
                  <c:v>592.61956799999996</c:v>
                </c:pt>
                <c:pt idx="11620">
                  <c:v>592.67169200000001</c:v>
                </c:pt>
                <c:pt idx="11621">
                  <c:v>592.72357199999999</c:v>
                </c:pt>
                <c:pt idx="11622">
                  <c:v>592.77691600000003</c:v>
                </c:pt>
                <c:pt idx="11623">
                  <c:v>592.82751499999995</c:v>
                </c:pt>
                <c:pt idx="11624">
                  <c:v>592.87890600000003</c:v>
                </c:pt>
                <c:pt idx="11625">
                  <c:v>592.92919900000004</c:v>
                </c:pt>
                <c:pt idx="11626">
                  <c:v>592.97680700000001</c:v>
                </c:pt>
                <c:pt idx="11627">
                  <c:v>593.02288799999997</c:v>
                </c:pt>
                <c:pt idx="11628">
                  <c:v>593.06817599999999</c:v>
                </c:pt>
                <c:pt idx="11629">
                  <c:v>593.11151099999995</c:v>
                </c:pt>
                <c:pt idx="11630">
                  <c:v>593.15686000000005</c:v>
                </c:pt>
                <c:pt idx="11631">
                  <c:v>593.20129399999996</c:v>
                </c:pt>
                <c:pt idx="11632">
                  <c:v>593.24645999999996</c:v>
                </c:pt>
                <c:pt idx="11633">
                  <c:v>593.29162599999995</c:v>
                </c:pt>
                <c:pt idx="11634">
                  <c:v>593.33898899999997</c:v>
                </c:pt>
                <c:pt idx="11635">
                  <c:v>593.38732900000002</c:v>
                </c:pt>
                <c:pt idx="11636">
                  <c:v>593.43762200000003</c:v>
                </c:pt>
                <c:pt idx="11637">
                  <c:v>593.48681599999998</c:v>
                </c:pt>
                <c:pt idx="11638">
                  <c:v>593.53558399999997</c:v>
                </c:pt>
                <c:pt idx="11639">
                  <c:v>593.58538799999997</c:v>
                </c:pt>
                <c:pt idx="11640">
                  <c:v>593.63415499999996</c:v>
                </c:pt>
                <c:pt idx="11641">
                  <c:v>593.683716</c:v>
                </c:pt>
                <c:pt idx="11642">
                  <c:v>593.73321499999997</c:v>
                </c:pt>
                <c:pt idx="11643">
                  <c:v>593.78204300000004</c:v>
                </c:pt>
                <c:pt idx="11644">
                  <c:v>593.831726</c:v>
                </c:pt>
                <c:pt idx="11645">
                  <c:v>593.88183600000002</c:v>
                </c:pt>
                <c:pt idx="11646">
                  <c:v>593.93280000000004</c:v>
                </c:pt>
                <c:pt idx="11647">
                  <c:v>593.98394800000005</c:v>
                </c:pt>
                <c:pt idx="11648">
                  <c:v>594.03369099999998</c:v>
                </c:pt>
                <c:pt idx="11649">
                  <c:v>594.08294699999999</c:v>
                </c:pt>
                <c:pt idx="11650">
                  <c:v>594.12927300000001</c:v>
                </c:pt>
                <c:pt idx="11651">
                  <c:v>594.17608600000005</c:v>
                </c:pt>
                <c:pt idx="11652">
                  <c:v>594.22375499999998</c:v>
                </c:pt>
                <c:pt idx="11653">
                  <c:v>594.26879899999994</c:v>
                </c:pt>
                <c:pt idx="11654">
                  <c:v>594.314392</c:v>
                </c:pt>
                <c:pt idx="11655">
                  <c:v>594.36035200000003</c:v>
                </c:pt>
                <c:pt idx="11656">
                  <c:v>594.40765399999998</c:v>
                </c:pt>
                <c:pt idx="11657">
                  <c:v>594.45642099999998</c:v>
                </c:pt>
                <c:pt idx="11658">
                  <c:v>594.50506600000006</c:v>
                </c:pt>
                <c:pt idx="11659">
                  <c:v>594.55584699999997</c:v>
                </c:pt>
                <c:pt idx="11660">
                  <c:v>594.60595699999999</c:v>
                </c:pt>
                <c:pt idx="11661">
                  <c:v>594.65563999999995</c:v>
                </c:pt>
                <c:pt idx="11662">
                  <c:v>594.70629899999994</c:v>
                </c:pt>
                <c:pt idx="11663">
                  <c:v>594.75695800000005</c:v>
                </c:pt>
                <c:pt idx="11664">
                  <c:v>594.806152</c:v>
                </c:pt>
                <c:pt idx="11665">
                  <c:v>594.85498099999995</c:v>
                </c:pt>
                <c:pt idx="11666">
                  <c:v>594.90393100000006</c:v>
                </c:pt>
                <c:pt idx="11667">
                  <c:v>594.95105000000001</c:v>
                </c:pt>
                <c:pt idx="11668">
                  <c:v>594.999146</c:v>
                </c:pt>
                <c:pt idx="11669">
                  <c:v>595.04675299999997</c:v>
                </c:pt>
                <c:pt idx="11670">
                  <c:v>595.09301800000003</c:v>
                </c:pt>
                <c:pt idx="11671">
                  <c:v>595.13940400000001</c:v>
                </c:pt>
                <c:pt idx="11672">
                  <c:v>595.18444799999997</c:v>
                </c:pt>
                <c:pt idx="11673">
                  <c:v>595.22985800000004</c:v>
                </c:pt>
                <c:pt idx="11674">
                  <c:v>595.27551300000005</c:v>
                </c:pt>
                <c:pt idx="11675">
                  <c:v>595.32074</c:v>
                </c:pt>
                <c:pt idx="11676">
                  <c:v>595.36804199999995</c:v>
                </c:pt>
                <c:pt idx="11677">
                  <c:v>595.41540499999996</c:v>
                </c:pt>
                <c:pt idx="11678">
                  <c:v>595.464111</c:v>
                </c:pt>
                <c:pt idx="11679">
                  <c:v>595.51495399999999</c:v>
                </c:pt>
                <c:pt idx="11680">
                  <c:v>595.56701699999996</c:v>
                </c:pt>
                <c:pt idx="11681">
                  <c:v>595.61901899999998</c:v>
                </c:pt>
                <c:pt idx="11682">
                  <c:v>595.67095900000004</c:v>
                </c:pt>
                <c:pt idx="11683">
                  <c:v>595.72167999999999</c:v>
                </c:pt>
                <c:pt idx="11684">
                  <c:v>595.76959199999999</c:v>
                </c:pt>
                <c:pt idx="11685">
                  <c:v>595.81897000000004</c:v>
                </c:pt>
                <c:pt idx="11686">
                  <c:v>595.86566200000004</c:v>
                </c:pt>
                <c:pt idx="11687">
                  <c:v>595.90991199999996</c:v>
                </c:pt>
                <c:pt idx="11688">
                  <c:v>595.95416299999999</c:v>
                </c:pt>
                <c:pt idx="11689">
                  <c:v>595.99823000000004</c:v>
                </c:pt>
                <c:pt idx="11690">
                  <c:v>596.04351799999995</c:v>
                </c:pt>
                <c:pt idx="11691">
                  <c:v>596.08776899999998</c:v>
                </c:pt>
                <c:pt idx="11692">
                  <c:v>596.13324</c:v>
                </c:pt>
                <c:pt idx="11693">
                  <c:v>596.18133499999999</c:v>
                </c:pt>
                <c:pt idx="11694">
                  <c:v>596.22875999999997</c:v>
                </c:pt>
                <c:pt idx="11695">
                  <c:v>596.27819799999997</c:v>
                </c:pt>
                <c:pt idx="11696">
                  <c:v>596.32873500000005</c:v>
                </c:pt>
                <c:pt idx="11697">
                  <c:v>596.38006600000006</c:v>
                </c:pt>
                <c:pt idx="11698">
                  <c:v>596.43139699999995</c:v>
                </c:pt>
                <c:pt idx="11699">
                  <c:v>596.48303199999998</c:v>
                </c:pt>
                <c:pt idx="11700">
                  <c:v>596.53515600000003</c:v>
                </c:pt>
                <c:pt idx="11701">
                  <c:v>596.58984399999997</c:v>
                </c:pt>
                <c:pt idx="11702">
                  <c:v>596.64190699999995</c:v>
                </c:pt>
                <c:pt idx="11703">
                  <c:v>596.69274900000005</c:v>
                </c:pt>
                <c:pt idx="11704">
                  <c:v>596.74182099999996</c:v>
                </c:pt>
                <c:pt idx="11705">
                  <c:v>596.78997800000002</c:v>
                </c:pt>
                <c:pt idx="11706">
                  <c:v>596.83776899999998</c:v>
                </c:pt>
                <c:pt idx="11707">
                  <c:v>596.88171399999999</c:v>
                </c:pt>
                <c:pt idx="11708">
                  <c:v>596.92456000000004</c:v>
                </c:pt>
                <c:pt idx="11709">
                  <c:v>596.96661400000005</c:v>
                </c:pt>
                <c:pt idx="11710">
                  <c:v>597.00866699999995</c:v>
                </c:pt>
                <c:pt idx="11711">
                  <c:v>597.04968299999996</c:v>
                </c:pt>
                <c:pt idx="11712">
                  <c:v>597.092896</c:v>
                </c:pt>
                <c:pt idx="11713">
                  <c:v>597.13629100000003</c:v>
                </c:pt>
                <c:pt idx="11714">
                  <c:v>597.18170199999997</c:v>
                </c:pt>
                <c:pt idx="11715">
                  <c:v>597.22820999999999</c:v>
                </c:pt>
                <c:pt idx="11716">
                  <c:v>597.27673300000004</c:v>
                </c:pt>
                <c:pt idx="11717">
                  <c:v>597.32678199999998</c:v>
                </c:pt>
                <c:pt idx="11718">
                  <c:v>597.37927300000001</c:v>
                </c:pt>
                <c:pt idx="11719">
                  <c:v>597.43078600000001</c:v>
                </c:pt>
                <c:pt idx="11720">
                  <c:v>597.48193400000002</c:v>
                </c:pt>
                <c:pt idx="11721">
                  <c:v>597.53173800000002</c:v>
                </c:pt>
                <c:pt idx="11722">
                  <c:v>597.58203100000003</c:v>
                </c:pt>
                <c:pt idx="11723">
                  <c:v>597.63220200000001</c:v>
                </c:pt>
                <c:pt idx="11724">
                  <c:v>597.67871100000002</c:v>
                </c:pt>
                <c:pt idx="11725">
                  <c:v>597.72546399999999</c:v>
                </c:pt>
                <c:pt idx="11726">
                  <c:v>597.77258300000005</c:v>
                </c:pt>
                <c:pt idx="11727">
                  <c:v>597.82202199999995</c:v>
                </c:pt>
                <c:pt idx="11728">
                  <c:v>597.87194799999997</c:v>
                </c:pt>
                <c:pt idx="11729">
                  <c:v>597.92285200000003</c:v>
                </c:pt>
                <c:pt idx="11730">
                  <c:v>597.974243</c:v>
                </c:pt>
                <c:pt idx="11731">
                  <c:v>598.02801499999998</c:v>
                </c:pt>
                <c:pt idx="11732">
                  <c:v>598.08142099999998</c:v>
                </c:pt>
                <c:pt idx="11733">
                  <c:v>598.13445999999999</c:v>
                </c:pt>
                <c:pt idx="11734">
                  <c:v>598.18853799999999</c:v>
                </c:pt>
                <c:pt idx="11735">
                  <c:v>598.24011199999995</c:v>
                </c:pt>
                <c:pt idx="11736">
                  <c:v>598.28991699999995</c:v>
                </c:pt>
                <c:pt idx="11737">
                  <c:v>598.33715800000004</c:v>
                </c:pt>
                <c:pt idx="11738">
                  <c:v>598.38147000000004</c:v>
                </c:pt>
                <c:pt idx="11739">
                  <c:v>598.42620899999997</c:v>
                </c:pt>
                <c:pt idx="11740">
                  <c:v>598.46862799999997</c:v>
                </c:pt>
                <c:pt idx="11741">
                  <c:v>598.50939900000003</c:v>
                </c:pt>
                <c:pt idx="11742">
                  <c:v>598.551514</c:v>
                </c:pt>
                <c:pt idx="11743">
                  <c:v>598.59484899999995</c:v>
                </c:pt>
                <c:pt idx="11744">
                  <c:v>598.64080799999999</c:v>
                </c:pt>
                <c:pt idx="11745">
                  <c:v>598.68743900000004</c:v>
                </c:pt>
                <c:pt idx="11746">
                  <c:v>598.73370399999999</c:v>
                </c:pt>
                <c:pt idx="11747">
                  <c:v>598.78186000000005</c:v>
                </c:pt>
                <c:pt idx="11748">
                  <c:v>598.83209199999999</c:v>
                </c:pt>
                <c:pt idx="11749">
                  <c:v>598.88195800000005</c:v>
                </c:pt>
                <c:pt idx="11750">
                  <c:v>598.93145800000002</c:v>
                </c:pt>
                <c:pt idx="11751">
                  <c:v>598.98272699999995</c:v>
                </c:pt>
                <c:pt idx="11752">
                  <c:v>599.03375200000005</c:v>
                </c:pt>
                <c:pt idx="11753">
                  <c:v>599.08489999999995</c:v>
                </c:pt>
                <c:pt idx="11754">
                  <c:v>599.13604699999996</c:v>
                </c:pt>
                <c:pt idx="11755">
                  <c:v>599.18652299999997</c:v>
                </c:pt>
                <c:pt idx="11756">
                  <c:v>599.239868</c:v>
                </c:pt>
                <c:pt idx="11757">
                  <c:v>599.292236</c:v>
                </c:pt>
                <c:pt idx="11758">
                  <c:v>599.34307899999999</c:v>
                </c:pt>
                <c:pt idx="11759">
                  <c:v>599.39489800000001</c:v>
                </c:pt>
                <c:pt idx="11760">
                  <c:v>599.44689900000003</c:v>
                </c:pt>
                <c:pt idx="11761">
                  <c:v>599.49926800000003</c:v>
                </c:pt>
                <c:pt idx="11762">
                  <c:v>599.55011000000002</c:v>
                </c:pt>
                <c:pt idx="11763">
                  <c:v>599.59863299999995</c:v>
                </c:pt>
                <c:pt idx="11764">
                  <c:v>599.64514199999996</c:v>
                </c:pt>
                <c:pt idx="11765">
                  <c:v>599.691284</c:v>
                </c:pt>
                <c:pt idx="11766">
                  <c:v>599.73443599999996</c:v>
                </c:pt>
                <c:pt idx="11767">
                  <c:v>599.77770999999996</c:v>
                </c:pt>
                <c:pt idx="11768">
                  <c:v>599.82067900000004</c:v>
                </c:pt>
                <c:pt idx="11769">
                  <c:v>599.86291500000004</c:v>
                </c:pt>
                <c:pt idx="11770">
                  <c:v>599.90631099999996</c:v>
                </c:pt>
                <c:pt idx="11771">
                  <c:v>599.952271</c:v>
                </c:pt>
                <c:pt idx="11772">
                  <c:v>600.00122099999999</c:v>
                </c:pt>
                <c:pt idx="11773">
                  <c:v>600.05090299999995</c:v>
                </c:pt>
                <c:pt idx="11774">
                  <c:v>600.10217299999999</c:v>
                </c:pt>
                <c:pt idx="11775">
                  <c:v>600.15362500000003</c:v>
                </c:pt>
                <c:pt idx="11776">
                  <c:v>600.20812999999998</c:v>
                </c:pt>
                <c:pt idx="11777">
                  <c:v>600.26348900000005</c:v>
                </c:pt>
                <c:pt idx="11778">
                  <c:v>600.31835899999999</c:v>
                </c:pt>
                <c:pt idx="11779">
                  <c:v>600.36944600000004</c:v>
                </c:pt>
                <c:pt idx="11780">
                  <c:v>600.42004399999996</c:v>
                </c:pt>
                <c:pt idx="11781">
                  <c:v>600.46862799999997</c:v>
                </c:pt>
                <c:pt idx="11782">
                  <c:v>600.51678500000003</c:v>
                </c:pt>
                <c:pt idx="11783">
                  <c:v>600.56329300000004</c:v>
                </c:pt>
                <c:pt idx="11784">
                  <c:v>600.60797100000002</c:v>
                </c:pt>
                <c:pt idx="11785">
                  <c:v>600.65307600000006</c:v>
                </c:pt>
                <c:pt idx="11786">
                  <c:v>600.69714399999998</c:v>
                </c:pt>
                <c:pt idx="11787">
                  <c:v>600.74237100000005</c:v>
                </c:pt>
                <c:pt idx="11788">
                  <c:v>600.79022199999997</c:v>
                </c:pt>
                <c:pt idx="11789">
                  <c:v>600.83764699999995</c:v>
                </c:pt>
                <c:pt idx="11790">
                  <c:v>600.88635299999999</c:v>
                </c:pt>
                <c:pt idx="11791">
                  <c:v>600.93621800000005</c:v>
                </c:pt>
                <c:pt idx="11792">
                  <c:v>600.98584000000005</c:v>
                </c:pt>
                <c:pt idx="11793">
                  <c:v>601.03662099999997</c:v>
                </c:pt>
                <c:pt idx="11794">
                  <c:v>601.088257</c:v>
                </c:pt>
                <c:pt idx="11795">
                  <c:v>601.13812299999995</c:v>
                </c:pt>
                <c:pt idx="11796">
                  <c:v>601.18621800000005</c:v>
                </c:pt>
                <c:pt idx="11797">
                  <c:v>601.23449700000003</c:v>
                </c:pt>
                <c:pt idx="11798">
                  <c:v>601.28186000000005</c:v>
                </c:pt>
                <c:pt idx="11799">
                  <c:v>601.32971199999997</c:v>
                </c:pt>
                <c:pt idx="11800">
                  <c:v>601.37683100000004</c:v>
                </c:pt>
                <c:pt idx="11801">
                  <c:v>601.42254600000001</c:v>
                </c:pt>
                <c:pt idx="11802">
                  <c:v>601.46984899999995</c:v>
                </c:pt>
                <c:pt idx="11803">
                  <c:v>601.51672399999995</c:v>
                </c:pt>
                <c:pt idx="11804">
                  <c:v>601.56433100000004</c:v>
                </c:pt>
                <c:pt idx="11805">
                  <c:v>601.61413600000003</c:v>
                </c:pt>
                <c:pt idx="11806">
                  <c:v>601.66351299999997</c:v>
                </c:pt>
                <c:pt idx="11807">
                  <c:v>601.71374500000002</c:v>
                </c:pt>
                <c:pt idx="11808">
                  <c:v>601.76464799999997</c:v>
                </c:pt>
                <c:pt idx="11809">
                  <c:v>601.81426999999996</c:v>
                </c:pt>
                <c:pt idx="11810">
                  <c:v>601.86621100000002</c:v>
                </c:pt>
                <c:pt idx="11811">
                  <c:v>601.91857900000002</c:v>
                </c:pt>
                <c:pt idx="11812">
                  <c:v>601.96954300000004</c:v>
                </c:pt>
                <c:pt idx="11813">
                  <c:v>602.020081</c:v>
                </c:pt>
                <c:pt idx="11814">
                  <c:v>602.07226600000001</c:v>
                </c:pt>
                <c:pt idx="11815">
                  <c:v>602.12408400000004</c:v>
                </c:pt>
                <c:pt idx="11816">
                  <c:v>602.17694100000006</c:v>
                </c:pt>
                <c:pt idx="11817">
                  <c:v>602.227844</c:v>
                </c:pt>
                <c:pt idx="11818">
                  <c:v>602.27795400000002</c:v>
                </c:pt>
                <c:pt idx="11819">
                  <c:v>602.32946800000002</c:v>
                </c:pt>
                <c:pt idx="11820">
                  <c:v>602.37884499999996</c:v>
                </c:pt>
                <c:pt idx="11821">
                  <c:v>602.42907700000001</c:v>
                </c:pt>
                <c:pt idx="11822">
                  <c:v>602.47967500000004</c:v>
                </c:pt>
                <c:pt idx="11823">
                  <c:v>602.529358</c:v>
                </c:pt>
                <c:pt idx="11824">
                  <c:v>602.57959000000005</c:v>
                </c:pt>
                <c:pt idx="11825">
                  <c:v>602.63024900000005</c:v>
                </c:pt>
                <c:pt idx="11826">
                  <c:v>602.68243399999994</c:v>
                </c:pt>
                <c:pt idx="11827">
                  <c:v>602.73480199999995</c:v>
                </c:pt>
                <c:pt idx="11828">
                  <c:v>602.78625499999998</c:v>
                </c:pt>
                <c:pt idx="11829">
                  <c:v>602.837219</c:v>
                </c:pt>
                <c:pt idx="11830">
                  <c:v>602.88659700000005</c:v>
                </c:pt>
                <c:pt idx="11831">
                  <c:v>602.93670699999996</c:v>
                </c:pt>
                <c:pt idx="11832">
                  <c:v>602.98620600000004</c:v>
                </c:pt>
                <c:pt idx="11833">
                  <c:v>603.033997</c:v>
                </c:pt>
                <c:pt idx="11834">
                  <c:v>603.08221400000002</c:v>
                </c:pt>
                <c:pt idx="11835">
                  <c:v>603.13037099999997</c:v>
                </c:pt>
                <c:pt idx="11836">
                  <c:v>603.17974900000002</c:v>
                </c:pt>
                <c:pt idx="11837">
                  <c:v>603.22851600000001</c:v>
                </c:pt>
                <c:pt idx="11838">
                  <c:v>603.27886999999998</c:v>
                </c:pt>
                <c:pt idx="11839">
                  <c:v>603.32904099999996</c:v>
                </c:pt>
                <c:pt idx="11840">
                  <c:v>603.37835700000005</c:v>
                </c:pt>
                <c:pt idx="11841">
                  <c:v>603.42767300000003</c:v>
                </c:pt>
                <c:pt idx="11842">
                  <c:v>603.47717299999999</c:v>
                </c:pt>
                <c:pt idx="11843">
                  <c:v>603.52752699999996</c:v>
                </c:pt>
                <c:pt idx="11844">
                  <c:v>603.577271</c:v>
                </c:pt>
                <c:pt idx="11845">
                  <c:v>603.62616000000003</c:v>
                </c:pt>
                <c:pt idx="11846">
                  <c:v>603.67590299999995</c:v>
                </c:pt>
                <c:pt idx="11847">
                  <c:v>603.72448699999995</c:v>
                </c:pt>
                <c:pt idx="11848">
                  <c:v>603.77459699999997</c:v>
                </c:pt>
                <c:pt idx="11849">
                  <c:v>603.82647699999995</c:v>
                </c:pt>
                <c:pt idx="11850">
                  <c:v>603.87652600000001</c:v>
                </c:pt>
                <c:pt idx="11851">
                  <c:v>603.92797800000005</c:v>
                </c:pt>
                <c:pt idx="11852">
                  <c:v>603.97808799999996</c:v>
                </c:pt>
                <c:pt idx="11853">
                  <c:v>604.02905299999998</c:v>
                </c:pt>
                <c:pt idx="11854">
                  <c:v>604.08044400000006</c:v>
                </c:pt>
                <c:pt idx="11855">
                  <c:v>604.12951699999996</c:v>
                </c:pt>
                <c:pt idx="11856">
                  <c:v>604.17846699999996</c:v>
                </c:pt>
                <c:pt idx="11857">
                  <c:v>604.22546399999999</c:v>
                </c:pt>
                <c:pt idx="11858">
                  <c:v>604.27233899999999</c:v>
                </c:pt>
                <c:pt idx="11859">
                  <c:v>604.32067900000004</c:v>
                </c:pt>
                <c:pt idx="11860">
                  <c:v>604.36920199999997</c:v>
                </c:pt>
                <c:pt idx="11861">
                  <c:v>604.41717500000004</c:v>
                </c:pt>
                <c:pt idx="11862">
                  <c:v>604.46765100000005</c:v>
                </c:pt>
                <c:pt idx="11863">
                  <c:v>604.519409</c:v>
                </c:pt>
                <c:pt idx="11864">
                  <c:v>604.57116699999995</c:v>
                </c:pt>
                <c:pt idx="11865">
                  <c:v>604.62573199999997</c:v>
                </c:pt>
                <c:pt idx="11866">
                  <c:v>604.67883300000005</c:v>
                </c:pt>
                <c:pt idx="11867">
                  <c:v>604.73046899999997</c:v>
                </c:pt>
                <c:pt idx="11868">
                  <c:v>604.78301999999996</c:v>
                </c:pt>
                <c:pt idx="11869">
                  <c:v>604.83410600000002</c:v>
                </c:pt>
                <c:pt idx="11870">
                  <c:v>604.88592500000004</c:v>
                </c:pt>
                <c:pt idx="11871">
                  <c:v>604.935608</c:v>
                </c:pt>
                <c:pt idx="11872">
                  <c:v>604.984375</c:v>
                </c:pt>
                <c:pt idx="11873">
                  <c:v>605.03381400000001</c:v>
                </c:pt>
                <c:pt idx="11874">
                  <c:v>605.081909</c:v>
                </c:pt>
                <c:pt idx="11875">
                  <c:v>605.13000499999998</c:v>
                </c:pt>
                <c:pt idx="11876">
                  <c:v>605.18005400000004</c:v>
                </c:pt>
                <c:pt idx="11877">
                  <c:v>605.23046899999997</c:v>
                </c:pt>
                <c:pt idx="11878">
                  <c:v>605.28088400000001</c:v>
                </c:pt>
                <c:pt idx="11879">
                  <c:v>605.33233600000005</c:v>
                </c:pt>
                <c:pt idx="11880">
                  <c:v>605.38433799999996</c:v>
                </c:pt>
                <c:pt idx="11881">
                  <c:v>605.43469200000004</c:v>
                </c:pt>
                <c:pt idx="11882">
                  <c:v>605.48675500000002</c:v>
                </c:pt>
                <c:pt idx="11883">
                  <c:v>605.53723100000002</c:v>
                </c:pt>
                <c:pt idx="11884">
                  <c:v>605.58642599999996</c:v>
                </c:pt>
                <c:pt idx="11885">
                  <c:v>605.63623099999995</c:v>
                </c:pt>
                <c:pt idx="11886">
                  <c:v>605.68615699999998</c:v>
                </c:pt>
                <c:pt idx="11887">
                  <c:v>605.737122</c:v>
                </c:pt>
                <c:pt idx="11888">
                  <c:v>605.78637700000002</c:v>
                </c:pt>
                <c:pt idx="11889">
                  <c:v>605.83575399999995</c:v>
                </c:pt>
                <c:pt idx="11890">
                  <c:v>605.88562000000002</c:v>
                </c:pt>
                <c:pt idx="11891">
                  <c:v>605.93420400000002</c:v>
                </c:pt>
                <c:pt idx="11892">
                  <c:v>605.98339799999997</c:v>
                </c:pt>
                <c:pt idx="11893">
                  <c:v>606.032105</c:v>
                </c:pt>
                <c:pt idx="11894">
                  <c:v>606.08099400000003</c:v>
                </c:pt>
                <c:pt idx="11895">
                  <c:v>606.12847899999997</c:v>
                </c:pt>
                <c:pt idx="11896">
                  <c:v>606.175659</c:v>
                </c:pt>
                <c:pt idx="11897">
                  <c:v>606.22277799999995</c:v>
                </c:pt>
                <c:pt idx="11898">
                  <c:v>606.27099599999997</c:v>
                </c:pt>
                <c:pt idx="11899">
                  <c:v>606.31817599999999</c:v>
                </c:pt>
                <c:pt idx="11900">
                  <c:v>606.36535600000002</c:v>
                </c:pt>
                <c:pt idx="11901">
                  <c:v>606.41107199999999</c:v>
                </c:pt>
                <c:pt idx="11902">
                  <c:v>606.45886199999995</c:v>
                </c:pt>
                <c:pt idx="11903">
                  <c:v>606.50793499999997</c:v>
                </c:pt>
                <c:pt idx="11904">
                  <c:v>606.55499299999997</c:v>
                </c:pt>
                <c:pt idx="11905">
                  <c:v>606.60382100000004</c:v>
                </c:pt>
                <c:pt idx="11906">
                  <c:v>606.65344200000004</c:v>
                </c:pt>
                <c:pt idx="11907">
                  <c:v>606.70611599999995</c:v>
                </c:pt>
                <c:pt idx="11908">
                  <c:v>606.75921600000004</c:v>
                </c:pt>
                <c:pt idx="11909">
                  <c:v>606.81323199999997</c:v>
                </c:pt>
                <c:pt idx="11910">
                  <c:v>606.86767599999996</c:v>
                </c:pt>
                <c:pt idx="11911">
                  <c:v>606.92388900000003</c:v>
                </c:pt>
                <c:pt idx="11912">
                  <c:v>606.97949200000005</c:v>
                </c:pt>
                <c:pt idx="11913">
                  <c:v>607.035034</c:v>
                </c:pt>
                <c:pt idx="11914">
                  <c:v>607.08978300000001</c:v>
                </c:pt>
                <c:pt idx="11915">
                  <c:v>607.14379899999994</c:v>
                </c:pt>
                <c:pt idx="11916">
                  <c:v>607.19671600000004</c:v>
                </c:pt>
                <c:pt idx="11917">
                  <c:v>607.24768100000006</c:v>
                </c:pt>
                <c:pt idx="11918">
                  <c:v>607.29626499999995</c:v>
                </c:pt>
                <c:pt idx="11919">
                  <c:v>607.34436000000005</c:v>
                </c:pt>
                <c:pt idx="11920">
                  <c:v>607.39227300000005</c:v>
                </c:pt>
                <c:pt idx="11921">
                  <c:v>607.43743900000004</c:v>
                </c:pt>
                <c:pt idx="11922">
                  <c:v>607.48297100000002</c:v>
                </c:pt>
                <c:pt idx="11923">
                  <c:v>607.52893100000006</c:v>
                </c:pt>
                <c:pt idx="11924">
                  <c:v>607.57781999999997</c:v>
                </c:pt>
                <c:pt idx="11925">
                  <c:v>607.62768500000004</c:v>
                </c:pt>
                <c:pt idx="11926">
                  <c:v>607.67828399999996</c:v>
                </c:pt>
                <c:pt idx="11927">
                  <c:v>607.72875999999997</c:v>
                </c:pt>
                <c:pt idx="11928">
                  <c:v>607.78112799999997</c:v>
                </c:pt>
                <c:pt idx="11929">
                  <c:v>607.83367899999996</c:v>
                </c:pt>
                <c:pt idx="11930">
                  <c:v>607.88696300000004</c:v>
                </c:pt>
                <c:pt idx="11931">
                  <c:v>607.94189400000005</c:v>
                </c:pt>
                <c:pt idx="11932">
                  <c:v>607.99597200000005</c:v>
                </c:pt>
                <c:pt idx="11933">
                  <c:v>608.04986599999995</c:v>
                </c:pt>
                <c:pt idx="11934">
                  <c:v>608.10253899999998</c:v>
                </c:pt>
                <c:pt idx="11935">
                  <c:v>608.15429700000004</c:v>
                </c:pt>
                <c:pt idx="11936">
                  <c:v>608.208618</c:v>
                </c:pt>
                <c:pt idx="11937">
                  <c:v>608.26092500000004</c:v>
                </c:pt>
                <c:pt idx="11938">
                  <c:v>608.31170699999996</c:v>
                </c:pt>
                <c:pt idx="11939">
                  <c:v>608.36285399999997</c:v>
                </c:pt>
                <c:pt idx="11940">
                  <c:v>608.41369599999996</c:v>
                </c:pt>
                <c:pt idx="11941">
                  <c:v>608.46569799999997</c:v>
                </c:pt>
                <c:pt idx="11942">
                  <c:v>608.51684599999999</c:v>
                </c:pt>
                <c:pt idx="11943">
                  <c:v>608.56585700000005</c:v>
                </c:pt>
                <c:pt idx="11944">
                  <c:v>608.61413600000003</c:v>
                </c:pt>
                <c:pt idx="11945">
                  <c:v>608.66296399999999</c:v>
                </c:pt>
                <c:pt idx="11946">
                  <c:v>608.71026600000005</c:v>
                </c:pt>
                <c:pt idx="11947">
                  <c:v>608.75915499999996</c:v>
                </c:pt>
                <c:pt idx="11948">
                  <c:v>608.80822799999999</c:v>
                </c:pt>
                <c:pt idx="11949">
                  <c:v>608.85705600000006</c:v>
                </c:pt>
                <c:pt idx="11950">
                  <c:v>608.90612799999997</c:v>
                </c:pt>
                <c:pt idx="11951">
                  <c:v>608.95636000000002</c:v>
                </c:pt>
                <c:pt idx="11952">
                  <c:v>609.00891100000001</c:v>
                </c:pt>
                <c:pt idx="11953">
                  <c:v>609.06066899999996</c:v>
                </c:pt>
                <c:pt idx="11954">
                  <c:v>609.11236599999995</c:v>
                </c:pt>
                <c:pt idx="11955">
                  <c:v>609.162781</c:v>
                </c:pt>
                <c:pt idx="11956">
                  <c:v>609.21350099999995</c:v>
                </c:pt>
                <c:pt idx="11957">
                  <c:v>609.26336700000002</c:v>
                </c:pt>
                <c:pt idx="11958">
                  <c:v>609.31298800000002</c:v>
                </c:pt>
                <c:pt idx="11959">
                  <c:v>609.35900900000001</c:v>
                </c:pt>
                <c:pt idx="11960">
                  <c:v>609.40527299999997</c:v>
                </c:pt>
                <c:pt idx="11961">
                  <c:v>609.45117200000004</c:v>
                </c:pt>
                <c:pt idx="11962">
                  <c:v>609.49847399999999</c:v>
                </c:pt>
                <c:pt idx="11963">
                  <c:v>609.54650900000001</c:v>
                </c:pt>
                <c:pt idx="11964">
                  <c:v>609.59710700000005</c:v>
                </c:pt>
                <c:pt idx="11965">
                  <c:v>609.64910899999995</c:v>
                </c:pt>
                <c:pt idx="11966">
                  <c:v>609.70098900000005</c:v>
                </c:pt>
                <c:pt idx="11967">
                  <c:v>609.75384499999996</c:v>
                </c:pt>
                <c:pt idx="11968">
                  <c:v>609.80767800000001</c:v>
                </c:pt>
                <c:pt idx="11969">
                  <c:v>609.86242700000003</c:v>
                </c:pt>
                <c:pt idx="11970">
                  <c:v>609.91436799999997</c:v>
                </c:pt>
                <c:pt idx="11971">
                  <c:v>609.96563700000002</c:v>
                </c:pt>
                <c:pt idx="11972">
                  <c:v>610.01513699999998</c:v>
                </c:pt>
                <c:pt idx="11973">
                  <c:v>610.06536900000003</c:v>
                </c:pt>
                <c:pt idx="11974">
                  <c:v>610.11560099999997</c:v>
                </c:pt>
                <c:pt idx="11975">
                  <c:v>610.16467299999999</c:v>
                </c:pt>
                <c:pt idx="11976">
                  <c:v>610.21081500000003</c:v>
                </c:pt>
                <c:pt idx="11977">
                  <c:v>610.25842299999999</c:v>
                </c:pt>
                <c:pt idx="11978">
                  <c:v>610.30627400000003</c:v>
                </c:pt>
                <c:pt idx="11979">
                  <c:v>610.35583499999996</c:v>
                </c:pt>
                <c:pt idx="11980">
                  <c:v>610.40606700000001</c:v>
                </c:pt>
                <c:pt idx="11981">
                  <c:v>610.45562700000005</c:v>
                </c:pt>
                <c:pt idx="11982">
                  <c:v>610.50659199999996</c:v>
                </c:pt>
                <c:pt idx="11983">
                  <c:v>610.55651899999998</c:v>
                </c:pt>
                <c:pt idx="11984">
                  <c:v>610.60607900000002</c:v>
                </c:pt>
                <c:pt idx="11985">
                  <c:v>610.65655500000003</c:v>
                </c:pt>
                <c:pt idx="11986">
                  <c:v>610.70605499999999</c:v>
                </c:pt>
                <c:pt idx="11987">
                  <c:v>610.75598100000002</c:v>
                </c:pt>
                <c:pt idx="11988">
                  <c:v>610.80602999999996</c:v>
                </c:pt>
                <c:pt idx="11989">
                  <c:v>610.85546899999997</c:v>
                </c:pt>
                <c:pt idx="11990">
                  <c:v>610.90741000000003</c:v>
                </c:pt>
                <c:pt idx="11991">
                  <c:v>610.95898399999999</c:v>
                </c:pt>
                <c:pt idx="11992">
                  <c:v>611.00836200000003</c:v>
                </c:pt>
                <c:pt idx="11993">
                  <c:v>611.05621299999996</c:v>
                </c:pt>
                <c:pt idx="11994">
                  <c:v>611.10589600000003</c:v>
                </c:pt>
                <c:pt idx="11995">
                  <c:v>611.15563999999995</c:v>
                </c:pt>
                <c:pt idx="11996">
                  <c:v>611.20605499999999</c:v>
                </c:pt>
                <c:pt idx="11997">
                  <c:v>611.25506600000006</c:v>
                </c:pt>
                <c:pt idx="11998">
                  <c:v>611.30480999999997</c:v>
                </c:pt>
                <c:pt idx="11999">
                  <c:v>611.35626200000002</c:v>
                </c:pt>
                <c:pt idx="12000">
                  <c:v>611.40637200000003</c:v>
                </c:pt>
                <c:pt idx="12001">
                  <c:v>611.455872</c:v>
                </c:pt>
                <c:pt idx="12002">
                  <c:v>611.506531</c:v>
                </c:pt>
                <c:pt idx="12003">
                  <c:v>611.55554199999995</c:v>
                </c:pt>
                <c:pt idx="12004">
                  <c:v>611.60369900000001</c:v>
                </c:pt>
                <c:pt idx="12005">
                  <c:v>611.65100099999995</c:v>
                </c:pt>
                <c:pt idx="12006">
                  <c:v>611.69647199999997</c:v>
                </c:pt>
                <c:pt idx="12007">
                  <c:v>611.74279799999999</c:v>
                </c:pt>
                <c:pt idx="12008">
                  <c:v>611.78845200000001</c:v>
                </c:pt>
                <c:pt idx="12009">
                  <c:v>611.83264199999996</c:v>
                </c:pt>
                <c:pt idx="12010">
                  <c:v>611.876892</c:v>
                </c:pt>
                <c:pt idx="12011">
                  <c:v>611.92394999999999</c:v>
                </c:pt>
                <c:pt idx="12012">
                  <c:v>611.97271699999999</c:v>
                </c:pt>
                <c:pt idx="12013">
                  <c:v>612.02392599999996</c:v>
                </c:pt>
                <c:pt idx="12014">
                  <c:v>612.07641599999999</c:v>
                </c:pt>
                <c:pt idx="12015">
                  <c:v>612.13018799999998</c:v>
                </c:pt>
                <c:pt idx="12016">
                  <c:v>612.18615699999998</c:v>
                </c:pt>
                <c:pt idx="12017">
                  <c:v>612.24047800000005</c:v>
                </c:pt>
                <c:pt idx="12018">
                  <c:v>612.29480000000001</c:v>
                </c:pt>
                <c:pt idx="12019">
                  <c:v>612.34826699999996</c:v>
                </c:pt>
                <c:pt idx="12020">
                  <c:v>612.39898700000003</c:v>
                </c:pt>
                <c:pt idx="12021">
                  <c:v>612.44769299999996</c:v>
                </c:pt>
                <c:pt idx="12022">
                  <c:v>612.49499500000002</c:v>
                </c:pt>
                <c:pt idx="12023">
                  <c:v>612.54211399999997</c:v>
                </c:pt>
                <c:pt idx="12024">
                  <c:v>612.58923300000004</c:v>
                </c:pt>
                <c:pt idx="12025">
                  <c:v>612.63519299999996</c:v>
                </c:pt>
                <c:pt idx="12026">
                  <c:v>612.68090800000004</c:v>
                </c:pt>
                <c:pt idx="12027">
                  <c:v>612.72595200000001</c:v>
                </c:pt>
                <c:pt idx="12028">
                  <c:v>612.77307099999996</c:v>
                </c:pt>
                <c:pt idx="12029">
                  <c:v>612.82226600000001</c:v>
                </c:pt>
                <c:pt idx="12030">
                  <c:v>612.86993399999994</c:v>
                </c:pt>
                <c:pt idx="12031">
                  <c:v>612.91961700000002</c:v>
                </c:pt>
                <c:pt idx="12032">
                  <c:v>612.97058100000004</c:v>
                </c:pt>
                <c:pt idx="12033">
                  <c:v>613.02331500000003</c:v>
                </c:pt>
                <c:pt idx="12034">
                  <c:v>613.07653800000003</c:v>
                </c:pt>
                <c:pt idx="12035">
                  <c:v>613.12829599999998</c:v>
                </c:pt>
                <c:pt idx="12036">
                  <c:v>613.181152</c:v>
                </c:pt>
                <c:pt idx="12037">
                  <c:v>613.23254399999996</c:v>
                </c:pt>
                <c:pt idx="12038">
                  <c:v>613.28332499999999</c:v>
                </c:pt>
                <c:pt idx="12039">
                  <c:v>613.33306900000002</c:v>
                </c:pt>
                <c:pt idx="12040">
                  <c:v>613.38391100000001</c:v>
                </c:pt>
                <c:pt idx="12041">
                  <c:v>613.433044</c:v>
                </c:pt>
                <c:pt idx="12042">
                  <c:v>613.48199499999998</c:v>
                </c:pt>
                <c:pt idx="12043">
                  <c:v>613.53021200000001</c:v>
                </c:pt>
                <c:pt idx="12044">
                  <c:v>613.57690400000001</c:v>
                </c:pt>
                <c:pt idx="12045">
                  <c:v>613.62518299999999</c:v>
                </c:pt>
                <c:pt idx="12046">
                  <c:v>613.67559800000004</c:v>
                </c:pt>
                <c:pt idx="12047">
                  <c:v>613.72375499999998</c:v>
                </c:pt>
                <c:pt idx="12048">
                  <c:v>613.773865</c:v>
                </c:pt>
                <c:pt idx="12049">
                  <c:v>613.824524</c:v>
                </c:pt>
                <c:pt idx="12050">
                  <c:v>613.87725799999998</c:v>
                </c:pt>
                <c:pt idx="12051">
                  <c:v>613.92944299999999</c:v>
                </c:pt>
                <c:pt idx="12052">
                  <c:v>613.97924799999998</c:v>
                </c:pt>
                <c:pt idx="12053">
                  <c:v>614.02984600000002</c:v>
                </c:pt>
                <c:pt idx="12054">
                  <c:v>614.07855199999995</c:v>
                </c:pt>
                <c:pt idx="12055">
                  <c:v>614.12591599999996</c:v>
                </c:pt>
                <c:pt idx="12056">
                  <c:v>614.17321800000002</c:v>
                </c:pt>
                <c:pt idx="12057">
                  <c:v>614.21997099999999</c:v>
                </c:pt>
                <c:pt idx="12058">
                  <c:v>614.26513699999998</c:v>
                </c:pt>
                <c:pt idx="12059">
                  <c:v>614.30969200000004</c:v>
                </c:pt>
                <c:pt idx="12060">
                  <c:v>614.35369900000001</c:v>
                </c:pt>
                <c:pt idx="12061">
                  <c:v>614.39654499999995</c:v>
                </c:pt>
                <c:pt idx="12062">
                  <c:v>614.44219999999996</c:v>
                </c:pt>
                <c:pt idx="12063">
                  <c:v>614.48767099999998</c:v>
                </c:pt>
                <c:pt idx="12064">
                  <c:v>614.53283699999997</c:v>
                </c:pt>
                <c:pt idx="12065">
                  <c:v>614.58117700000003</c:v>
                </c:pt>
                <c:pt idx="12066">
                  <c:v>614.63073699999995</c:v>
                </c:pt>
                <c:pt idx="12067">
                  <c:v>614.68182400000001</c:v>
                </c:pt>
                <c:pt idx="12068">
                  <c:v>614.73339799999997</c:v>
                </c:pt>
                <c:pt idx="12069">
                  <c:v>614.785034</c:v>
                </c:pt>
                <c:pt idx="12070">
                  <c:v>614.83758499999999</c:v>
                </c:pt>
                <c:pt idx="12071">
                  <c:v>614.88855000000001</c:v>
                </c:pt>
                <c:pt idx="12072">
                  <c:v>614.94006400000001</c:v>
                </c:pt>
                <c:pt idx="12073">
                  <c:v>614.99102800000003</c:v>
                </c:pt>
                <c:pt idx="12074">
                  <c:v>615.04162599999995</c:v>
                </c:pt>
                <c:pt idx="12075">
                  <c:v>615.08972200000005</c:v>
                </c:pt>
                <c:pt idx="12076">
                  <c:v>615.13830600000006</c:v>
                </c:pt>
                <c:pt idx="12077">
                  <c:v>615.18713400000001</c:v>
                </c:pt>
                <c:pt idx="12078">
                  <c:v>615.23406999999997</c:v>
                </c:pt>
                <c:pt idx="12079">
                  <c:v>615.28301999999996</c:v>
                </c:pt>
                <c:pt idx="12080">
                  <c:v>615.33288600000003</c:v>
                </c:pt>
                <c:pt idx="12081">
                  <c:v>615.382385</c:v>
                </c:pt>
                <c:pt idx="12082">
                  <c:v>615.43408199999999</c:v>
                </c:pt>
                <c:pt idx="12083">
                  <c:v>615.48498500000005</c:v>
                </c:pt>
                <c:pt idx="12084">
                  <c:v>615.53680399999996</c:v>
                </c:pt>
                <c:pt idx="12085">
                  <c:v>615.587219</c:v>
                </c:pt>
                <c:pt idx="12086">
                  <c:v>615.63690199999996</c:v>
                </c:pt>
                <c:pt idx="12087">
                  <c:v>615.68786599999999</c:v>
                </c:pt>
                <c:pt idx="12088">
                  <c:v>615.737122</c:v>
                </c:pt>
                <c:pt idx="12089">
                  <c:v>615.78729299999998</c:v>
                </c:pt>
                <c:pt idx="12090">
                  <c:v>615.83789100000001</c:v>
                </c:pt>
                <c:pt idx="12091">
                  <c:v>615.888733</c:v>
                </c:pt>
                <c:pt idx="12092">
                  <c:v>615.93902600000001</c:v>
                </c:pt>
                <c:pt idx="12093">
                  <c:v>615.98937999999998</c:v>
                </c:pt>
                <c:pt idx="12094">
                  <c:v>616.03936799999997</c:v>
                </c:pt>
                <c:pt idx="12095">
                  <c:v>616.09045400000002</c:v>
                </c:pt>
                <c:pt idx="12096">
                  <c:v>616.13989300000003</c:v>
                </c:pt>
                <c:pt idx="12097">
                  <c:v>616.18817100000001</c:v>
                </c:pt>
                <c:pt idx="12098">
                  <c:v>616.23449700000003</c:v>
                </c:pt>
                <c:pt idx="12099">
                  <c:v>616.28057899999999</c:v>
                </c:pt>
                <c:pt idx="12100">
                  <c:v>616.32653800000003</c:v>
                </c:pt>
                <c:pt idx="12101">
                  <c:v>616.36956799999996</c:v>
                </c:pt>
                <c:pt idx="12102">
                  <c:v>616.41320800000005</c:v>
                </c:pt>
                <c:pt idx="12103">
                  <c:v>616.457581</c:v>
                </c:pt>
                <c:pt idx="12104">
                  <c:v>616.50354000000004</c:v>
                </c:pt>
                <c:pt idx="12105">
                  <c:v>616.54992700000003</c:v>
                </c:pt>
                <c:pt idx="12106">
                  <c:v>616.59704599999998</c:v>
                </c:pt>
                <c:pt idx="12107">
                  <c:v>616.64404300000001</c:v>
                </c:pt>
                <c:pt idx="12108">
                  <c:v>616.69311500000003</c:v>
                </c:pt>
                <c:pt idx="12109">
                  <c:v>616.74200399999995</c:v>
                </c:pt>
                <c:pt idx="12110">
                  <c:v>616.79083300000002</c:v>
                </c:pt>
                <c:pt idx="12111">
                  <c:v>616.84179700000004</c:v>
                </c:pt>
                <c:pt idx="12112">
                  <c:v>616.89196800000002</c:v>
                </c:pt>
                <c:pt idx="12113">
                  <c:v>616.94268799999998</c:v>
                </c:pt>
                <c:pt idx="12114">
                  <c:v>616.99352999999996</c:v>
                </c:pt>
                <c:pt idx="12115">
                  <c:v>617.04272500000002</c:v>
                </c:pt>
                <c:pt idx="12116">
                  <c:v>617.09277299999997</c:v>
                </c:pt>
                <c:pt idx="12117">
                  <c:v>617.14245600000004</c:v>
                </c:pt>
                <c:pt idx="12118">
                  <c:v>617.19012499999997</c:v>
                </c:pt>
                <c:pt idx="12119">
                  <c:v>617.23870899999997</c:v>
                </c:pt>
                <c:pt idx="12120">
                  <c:v>617.28680399999996</c:v>
                </c:pt>
                <c:pt idx="12121">
                  <c:v>617.33612100000005</c:v>
                </c:pt>
                <c:pt idx="12122">
                  <c:v>617.38586399999997</c:v>
                </c:pt>
                <c:pt idx="12123">
                  <c:v>617.435608</c:v>
                </c:pt>
                <c:pt idx="12124">
                  <c:v>617.48474099999999</c:v>
                </c:pt>
                <c:pt idx="12125">
                  <c:v>617.53515600000003</c:v>
                </c:pt>
                <c:pt idx="12126">
                  <c:v>617.58453399999996</c:v>
                </c:pt>
                <c:pt idx="12127">
                  <c:v>617.63378899999998</c:v>
                </c:pt>
                <c:pt idx="12128">
                  <c:v>617.68335000000002</c:v>
                </c:pt>
                <c:pt idx="12129">
                  <c:v>617.73071300000004</c:v>
                </c:pt>
                <c:pt idx="12130">
                  <c:v>617.77801499999998</c:v>
                </c:pt>
                <c:pt idx="12131">
                  <c:v>617.82470699999999</c:v>
                </c:pt>
                <c:pt idx="12132">
                  <c:v>617.86993399999994</c:v>
                </c:pt>
                <c:pt idx="12133">
                  <c:v>617.917236</c:v>
                </c:pt>
                <c:pt idx="12134">
                  <c:v>617.963257</c:v>
                </c:pt>
                <c:pt idx="12135">
                  <c:v>618.00769000000003</c:v>
                </c:pt>
                <c:pt idx="12136">
                  <c:v>618.05334500000004</c:v>
                </c:pt>
                <c:pt idx="12137">
                  <c:v>618.09979299999998</c:v>
                </c:pt>
                <c:pt idx="12138">
                  <c:v>618.14813200000003</c:v>
                </c:pt>
                <c:pt idx="12139">
                  <c:v>618.19665499999996</c:v>
                </c:pt>
                <c:pt idx="12140">
                  <c:v>618.24475099999995</c:v>
                </c:pt>
                <c:pt idx="12141">
                  <c:v>618.29333499999996</c:v>
                </c:pt>
                <c:pt idx="12142">
                  <c:v>618.34338400000001</c:v>
                </c:pt>
                <c:pt idx="12143">
                  <c:v>618.39178500000003</c:v>
                </c:pt>
                <c:pt idx="12144">
                  <c:v>618.44152799999995</c:v>
                </c:pt>
                <c:pt idx="12145">
                  <c:v>618.49188200000003</c:v>
                </c:pt>
                <c:pt idx="12146">
                  <c:v>618.54077199999995</c:v>
                </c:pt>
                <c:pt idx="12147">
                  <c:v>618.58892800000001</c:v>
                </c:pt>
                <c:pt idx="12148">
                  <c:v>618.63738999999998</c:v>
                </c:pt>
                <c:pt idx="12149">
                  <c:v>618.68743900000004</c:v>
                </c:pt>
                <c:pt idx="12150">
                  <c:v>618.73614499999996</c:v>
                </c:pt>
                <c:pt idx="12151">
                  <c:v>618.78430200000003</c:v>
                </c:pt>
                <c:pt idx="12152">
                  <c:v>618.83123799999998</c:v>
                </c:pt>
                <c:pt idx="12153">
                  <c:v>618.88098100000002</c:v>
                </c:pt>
                <c:pt idx="12154">
                  <c:v>618.93225099999995</c:v>
                </c:pt>
                <c:pt idx="12155">
                  <c:v>618.98413100000005</c:v>
                </c:pt>
                <c:pt idx="12156">
                  <c:v>619.03405799999996</c:v>
                </c:pt>
                <c:pt idx="12157">
                  <c:v>619.08557099999996</c:v>
                </c:pt>
                <c:pt idx="12158">
                  <c:v>619.136841</c:v>
                </c:pt>
                <c:pt idx="12159">
                  <c:v>619.18878199999995</c:v>
                </c:pt>
                <c:pt idx="12160">
                  <c:v>619.238159</c:v>
                </c:pt>
                <c:pt idx="12161">
                  <c:v>619.28772000000004</c:v>
                </c:pt>
                <c:pt idx="12162">
                  <c:v>619.33783000000005</c:v>
                </c:pt>
                <c:pt idx="12163">
                  <c:v>619.38604699999996</c:v>
                </c:pt>
                <c:pt idx="12164">
                  <c:v>619.43408199999999</c:v>
                </c:pt>
                <c:pt idx="12165">
                  <c:v>619.48113999999998</c:v>
                </c:pt>
                <c:pt idx="12166">
                  <c:v>619.52929700000004</c:v>
                </c:pt>
                <c:pt idx="12167">
                  <c:v>619.57647699999995</c:v>
                </c:pt>
                <c:pt idx="12168">
                  <c:v>619.62292500000001</c:v>
                </c:pt>
                <c:pt idx="12169">
                  <c:v>619.66766399999995</c:v>
                </c:pt>
                <c:pt idx="12170">
                  <c:v>619.71258499999999</c:v>
                </c:pt>
                <c:pt idx="12171">
                  <c:v>619.75793499999997</c:v>
                </c:pt>
                <c:pt idx="12172">
                  <c:v>619.80273399999999</c:v>
                </c:pt>
                <c:pt idx="12173">
                  <c:v>619.84423800000002</c:v>
                </c:pt>
                <c:pt idx="12174">
                  <c:v>619.88678000000004</c:v>
                </c:pt>
                <c:pt idx="12175">
                  <c:v>619.93066399999998</c:v>
                </c:pt>
                <c:pt idx="12176">
                  <c:v>619.97686799999997</c:v>
                </c:pt>
                <c:pt idx="12177">
                  <c:v>620.02520800000002</c:v>
                </c:pt>
                <c:pt idx="12178">
                  <c:v>620.07464600000003</c:v>
                </c:pt>
                <c:pt idx="12179">
                  <c:v>620.12683100000004</c:v>
                </c:pt>
                <c:pt idx="12180">
                  <c:v>620.17980999999997</c:v>
                </c:pt>
                <c:pt idx="12181">
                  <c:v>620.23327600000005</c:v>
                </c:pt>
                <c:pt idx="12182">
                  <c:v>620.28936799999997</c:v>
                </c:pt>
                <c:pt idx="12183">
                  <c:v>620.34411599999999</c:v>
                </c:pt>
                <c:pt idx="12184">
                  <c:v>620.39782700000001</c:v>
                </c:pt>
                <c:pt idx="12185">
                  <c:v>620.45001200000002</c:v>
                </c:pt>
                <c:pt idx="12186">
                  <c:v>620.49987799999997</c:v>
                </c:pt>
                <c:pt idx="12187">
                  <c:v>620.55004899999994</c:v>
                </c:pt>
                <c:pt idx="12188">
                  <c:v>620.59808399999997</c:v>
                </c:pt>
                <c:pt idx="12189">
                  <c:v>620.64288299999998</c:v>
                </c:pt>
                <c:pt idx="12190">
                  <c:v>620.68536400000005</c:v>
                </c:pt>
                <c:pt idx="12191">
                  <c:v>620.72857699999997</c:v>
                </c:pt>
                <c:pt idx="12192">
                  <c:v>620.77166799999998</c:v>
                </c:pt>
                <c:pt idx="12193">
                  <c:v>620.81658900000002</c:v>
                </c:pt>
                <c:pt idx="12194">
                  <c:v>620.862122</c:v>
                </c:pt>
                <c:pt idx="12195">
                  <c:v>620.90850799999998</c:v>
                </c:pt>
                <c:pt idx="12196">
                  <c:v>620.95666500000004</c:v>
                </c:pt>
                <c:pt idx="12197">
                  <c:v>621.005493</c:v>
                </c:pt>
                <c:pt idx="12198">
                  <c:v>621.05731200000002</c:v>
                </c:pt>
                <c:pt idx="12199">
                  <c:v>621.11144999999999</c:v>
                </c:pt>
                <c:pt idx="12200">
                  <c:v>621.16503899999998</c:v>
                </c:pt>
                <c:pt idx="12201">
                  <c:v>621.21905500000003</c:v>
                </c:pt>
                <c:pt idx="12202">
                  <c:v>621.273865</c:v>
                </c:pt>
                <c:pt idx="12203">
                  <c:v>621.32800299999997</c:v>
                </c:pt>
                <c:pt idx="12204">
                  <c:v>621.38439900000003</c:v>
                </c:pt>
                <c:pt idx="12205">
                  <c:v>621.43786599999999</c:v>
                </c:pt>
                <c:pt idx="12206">
                  <c:v>621.48992899999996</c:v>
                </c:pt>
                <c:pt idx="12207">
                  <c:v>621.53967299999999</c:v>
                </c:pt>
                <c:pt idx="12208">
                  <c:v>621.58892800000001</c:v>
                </c:pt>
                <c:pt idx="12209">
                  <c:v>621.63623099999995</c:v>
                </c:pt>
                <c:pt idx="12210">
                  <c:v>621.68377699999996</c:v>
                </c:pt>
                <c:pt idx="12211">
                  <c:v>621.729736</c:v>
                </c:pt>
                <c:pt idx="12212">
                  <c:v>621.77520800000002</c:v>
                </c:pt>
                <c:pt idx="12213">
                  <c:v>621.82116699999995</c:v>
                </c:pt>
                <c:pt idx="12214">
                  <c:v>621.86682099999996</c:v>
                </c:pt>
                <c:pt idx="12215">
                  <c:v>621.915344</c:v>
                </c:pt>
                <c:pt idx="12216">
                  <c:v>621.96520999999996</c:v>
                </c:pt>
                <c:pt idx="12217">
                  <c:v>622.01446499999997</c:v>
                </c:pt>
                <c:pt idx="12218">
                  <c:v>622.06500200000005</c:v>
                </c:pt>
                <c:pt idx="12219">
                  <c:v>622.11621100000002</c:v>
                </c:pt>
                <c:pt idx="12220">
                  <c:v>622.16857900000002</c:v>
                </c:pt>
                <c:pt idx="12221">
                  <c:v>622.219605</c:v>
                </c:pt>
                <c:pt idx="12222">
                  <c:v>622.26818900000001</c:v>
                </c:pt>
                <c:pt idx="12223">
                  <c:v>622.316284</c:v>
                </c:pt>
                <c:pt idx="12224">
                  <c:v>622.36193900000001</c:v>
                </c:pt>
                <c:pt idx="12225">
                  <c:v>622.40716599999996</c:v>
                </c:pt>
                <c:pt idx="12226">
                  <c:v>622.45275900000001</c:v>
                </c:pt>
                <c:pt idx="12227">
                  <c:v>622.49597200000005</c:v>
                </c:pt>
                <c:pt idx="12228">
                  <c:v>622.54113800000005</c:v>
                </c:pt>
                <c:pt idx="12229">
                  <c:v>622.58727999999996</c:v>
                </c:pt>
                <c:pt idx="12230">
                  <c:v>622.63543700000002</c:v>
                </c:pt>
                <c:pt idx="12231">
                  <c:v>622.68530299999998</c:v>
                </c:pt>
                <c:pt idx="12232">
                  <c:v>622.73644999999999</c:v>
                </c:pt>
                <c:pt idx="12233">
                  <c:v>622.79016100000001</c:v>
                </c:pt>
                <c:pt idx="12234">
                  <c:v>622.84393299999999</c:v>
                </c:pt>
                <c:pt idx="12235">
                  <c:v>622.89831500000003</c:v>
                </c:pt>
                <c:pt idx="12236">
                  <c:v>622.95318599999996</c:v>
                </c:pt>
                <c:pt idx="12237">
                  <c:v>623.00720200000001</c:v>
                </c:pt>
                <c:pt idx="12238">
                  <c:v>623.05865500000004</c:v>
                </c:pt>
                <c:pt idx="12239">
                  <c:v>623.10894800000005</c:v>
                </c:pt>
                <c:pt idx="12240">
                  <c:v>623.15905799999996</c:v>
                </c:pt>
                <c:pt idx="12241">
                  <c:v>623.20666500000004</c:v>
                </c:pt>
                <c:pt idx="12242">
                  <c:v>623.25433399999997</c:v>
                </c:pt>
                <c:pt idx="12243">
                  <c:v>623.30212400000005</c:v>
                </c:pt>
                <c:pt idx="12244">
                  <c:v>623.34948699999995</c:v>
                </c:pt>
                <c:pt idx="12245">
                  <c:v>623.39904799999999</c:v>
                </c:pt>
                <c:pt idx="12246">
                  <c:v>623.44836399999997</c:v>
                </c:pt>
                <c:pt idx="12247">
                  <c:v>623.49841300000003</c:v>
                </c:pt>
                <c:pt idx="12248">
                  <c:v>623.54870600000004</c:v>
                </c:pt>
                <c:pt idx="12249">
                  <c:v>623.59759499999996</c:v>
                </c:pt>
                <c:pt idx="12250">
                  <c:v>623.64636199999995</c:v>
                </c:pt>
                <c:pt idx="12251">
                  <c:v>623.69256600000006</c:v>
                </c:pt>
                <c:pt idx="12252">
                  <c:v>623.73754899999994</c:v>
                </c:pt>
                <c:pt idx="12253">
                  <c:v>623.78320299999996</c:v>
                </c:pt>
                <c:pt idx="12254">
                  <c:v>623.82910200000003</c:v>
                </c:pt>
                <c:pt idx="12255">
                  <c:v>623.87579300000004</c:v>
                </c:pt>
                <c:pt idx="12256">
                  <c:v>623.92419400000006</c:v>
                </c:pt>
                <c:pt idx="12257">
                  <c:v>623.97363299999995</c:v>
                </c:pt>
                <c:pt idx="12258">
                  <c:v>624.02288799999997</c:v>
                </c:pt>
                <c:pt idx="12259">
                  <c:v>624.07531700000004</c:v>
                </c:pt>
                <c:pt idx="12260">
                  <c:v>624.12780799999996</c:v>
                </c:pt>
                <c:pt idx="12261">
                  <c:v>624.17907700000001</c:v>
                </c:pt>
                <c:pt idx="12262">
                  <c:v>624.22979699999996</c:v>
                </c:pt>
                <c:pt idx="12263">
                  <c:v>624.27990699999998</c:v>
                </c:pt>
                <c:pt idx="12264">
                  <c:v>624.33044400000006</c:v>
                </c:pt>
                <c:pt idx="12265">
                  <c:v>624.37823500000002</c:v>
                </c:pt>
                <c:pt idx="12266">
                  <c:v>624.42590299999995</c:v>
                </c:pt>
                <c:pt idx="12267">
                  <c:v>624.474243</c:v>
                </c:pt>
                <c:pt idx="12268">
                  <c:v>624.521118</c:v>
                </c:pt>
                <c:pt idx="12269">
                  <c:v>624.57025199999998</c:v>
                </c:pt>
                <c:pt idx="12270">
                  <c:v>624.61987299999998</c:v>
                </c:pt>
                <c:pt idx="12271">
                  <c:v>624.67040999999995</c:v>
                </c:pt>
                <c:pt idx="12272">
                  <c:v>624.72070299999996</c:v>
                </c:pt>
                <c:pt idx="12273">
                  <c:v>624.77136199999995</c:v>
                </c:pt>
                <c:pt idx="12274">
                  <c:v>624.822632</c:v>
                </c:pt>
                <c:pt idx="12275">
                  <c:v>624.87487799999997</c:v>
                </c:pt>
                <c:pt idx="12276">
                  <c:v>624.92578100000003</c:v>
                </c:pt>
                <c:pt idx="12277">
                  <c:v>624.97857699999997</c:v>
                </c:pt>
                <c:pt idx="12278">
                  <c:v>625.03088400000001</c:v>
                </c:pt>
                <c:pt idx="12279">
                  <c:v>625.08483899999999</c:v>
                </c:pt>
                <c:pt idx="12280">
                  <c:v>625.13842799999998</c:v>
                </c:pt>
                <c:pt idx="12281">
                  <c:v>625.191101</c:v>
                </c:pt>
                <c:pt idx="12282">
                  <c:v>625.24444600000004</c:v>
                </c:pt>
                <c:pt idx="12283">
                  <c:v>625.29553199999998</c:v>
                </c:pt>
                <c:pt idx="12284">
                  <c:v>625.34570299999996</c:v>
                </c:pt>
                <c:pt idx="12285">
                  <c:v>625.39276099999995</c:v>
                </c:pt>
                <c:pt idx="12286">
                  <c:v>625.43933100000004</c:v>
                </c:pt>
                <c:pt idx="12287">
                  <c:v>625.48419200000001</c:v>
                </c:pt>
                <c:pt idx="12288">
                  <c:v>625.52795400000002</c:v>
                </c:pt>
                <c:pt idx="12289">
                  <c:v>625.57098399999995</c:v>
                </c:pt>
                <c:pt idx="12290">
                  <c:v>625.61511199999995</c:v>
                </c:pt>
                <c:pt idx="12291">
                  <c:v>625.659851</c:v>
                </c:pt>
                <c:pt idx="12292">
                  <c:v>625.70715299999995</c:v>
                </c:pt>
                <c:pt idx="12293">
                  <c:v>625.75494400000002</c:v>
                </c:pt>
                <c:pt idx="12294">
                  <c:v>625.80523700000003</c:v>
                </c:pt>
                <c:pt idx="12295">
                  <c:v>625.85546899999997</c:v>
                </c:pt>
                <c:pt idx="12296">
                  <c:v>625.90686000000005</c:v>
                </c:pt>
                <c:pt idx="12297">
                  <c:v>625.95959500000004</c:v>
                </c:pt>
                <c:pt idx="12298">
                  <c:v>626.01007100000004</c:v>
                </c:pt>
                <c:pt idx="12299">
                  <c:v>626.06085199999995</c:v>
                </c:pt>
                <c:pt idx="12300">
                  <c:v>626.11004600000001</c:v>
                </c:pt>
                <c:pt idx="12301">
                  <c:v>626.15863000000002</c:v>
                </c:pt>
                <c:pt idx="12302">
                  <c:v>626.20654300000001</c:v>
                </c:pt>
                <c:pt idx="12303">
                  <c:v>626.25408900000002</c:v>
                </c:pt>
                <c:pt idx="12304">
                  <c:v>626.30004899999994</c:v>
                </c:pt>
                <c:pt idx="12305">
                  <c:v>626.346497</c:v>
                </c:pt>
                <c:pt idx="12306">
                  <c:v>626.39184599999999</c:v>
                </c:pt>
                <c:pt idx="12307">
                  <c:v>626.43707300000005</c:v>
                </c:pt>
                <c:pt idx="12308">
                  <c:v>626.48321499999997</c:v>
                </c:pt>
                <c:pt idx="12309">
                  <c:v>626.52899200000002</c:v>
                </c:pt>
                <c:pt idx="12310">
                  <c:v>626.57568400000002</c:v>
                </c:pt>
                <c:pt idx="12311">
                  <c:v>626.62341300000003</c:v>
                </c:pt>
                <c:pt idx="12312">
                  <c:v>626.671021</c:v>
                </c:pt>
                <c:pt idx="12313">
                  <c:v>626.72192399999994</c:v>
                </c:pt>
                <c:pt idx="12314">
                  <c:v>626.77264400000001</c:v>
                </c:pt>
                <c:pt idx="12315">
                  <c:v>626.82238800000005</c:v>
                </c:pt>
                <c:pt idx="12316">
                  <c:v>626.87255900000002</c:v>
                </c:pt>
                <c:pt idx="12317">
                  <c:v>626.92266800000004</c:v>
                </c:pt>
                <c:pt idx="12318">
                  <c:v>626.97302300000001</c:v>
                </c:pt>
                <c:pt idx="12319">
                  <c:v>627.02233899999999</c:v>
                </c:pt>
                <c:pt idx="12320">
                  <c:v>627.06964100000005</c:v>
                </c:pt>
                <c:pt idx="12321">
                  <c:v>627.11621100000002</c:v>
                </c:pt>
                <c:pt idx="12322">
                  <c:v>627.16369599999996</c:v>
                </c:pt>
                <c:pt idx="12323">
                  <c:v>627.20989999999995</c:v>
                </c:pt>
                <c:pt idx="12324">
                  <c:v>627.25598100000002</c:v>
                </c:pt>
                <c:pt idx="12325">
                  <c:v>627.30444299999999</c:v>
                </c:pt>
                <c:pt idx="12326">
                  <c:v>627.35272199999997</c:v>
                </c:pt>
                <c:pt idx="12327">
                  <c:v>627.40100099999995</c:v>
                </c:pt>
                <c:pt idx="12328">
                  <c:v>627.44982900000002</c:v>
                </c:pt>
                <c:pt idx="12329">
                  <c:v>627.49755900000002</c:v>
                </c:pt>
                <c:pt idx="12330">
                  <c:v>627.54736300000002</c:v>
                </c:pt>
                <c:pt idx="12331">
                  <c:v>627.59558100000004</c:v>
                </c:pt>
                <c:pt idx="12332">
                  <c:v>627.64209000000005</c:v>
                </c:pt>
                <c:pt idx="12333">
                  <c:v>627.68975799999998</c:v>
                </c:pt>
                <c:pt idx="12334">
                  <c:v>627.73791500000004</c:v>
                </c:pt>
                <c:pt idx="12335">
                  <c:v>627.78716999999995</c:v>
                </c:pt>
                <c:pt idx="12336">
                  <c:v>627.83654799999999</c:v>
                </c:pt>
                <c:pt idx="12337">
                  <c:v>627.88543700000002</c:v>
                </c:pt>
                <c:pt idx="12338">
                  <c:v>627.93487500000003</c:v>
                </c:pt>
                <c:pt idx="12339">
                  <c:v>627.98584000000005</c:v>
                </c:pt>
                <c:pt idx="12340">
                  <c:v>628.03576699999996</c:v>
                </c:pt>
                <c:pt idx="12341">
                  <c:v>628.08691399999998</c:v>
                </c:pt>
                <c:pt idx="12342">
                  <c:v>628.13848900000005</c:v>
                </c:pt>
                <c:pt idx="12343">
                  <c:v>628.18859899999995</c:v>
                </c:pt>
                <c:pt idx="12344">
                  <c:v>628.23840299999995</c:v>
                </c:pt>
                <c:pt idx="12345">
                  <c:v>628.28796399999999</c:v>
                </c:pt>
                <c:pt idx="12346">
                  <c:v>628.33856200000002</c:v>
                </c:pt>
                <c:pt idx="12347">
                  <c:v>628.38714600000003</c:v>
                </c:pt>
                <c:pt idx="12348">
                  <c:v>628.43548599999997</c:v>
                </c:pt>
                <c:pt idx="12349">
                  <c:v>628.48260500000004</c:v>
                </c:pt>
                <c:pt idx="12350">
                  <c:v>628.53015100000005</c:v>
                </c:pt>
                <c:pt idx="12351">
                  <c:v>628.57849099999999</c:v>
                </c:pt>
                <c:pt idx="12352">
                  <c:v>628.62707499999999</c:v>
                </c:pt>
                <c:pt idx="12353">
                  <c:v>628.673767</c:v>
                </c:pt>
                <c:pt idx="12354">
                  <c:v>628.722351</c:v>
                </c:pt>
                <c:pt idx="12355">
                  <c:v>628.77069100000006</c:v>
                </c:pt>
                <c:pt idx="12356">
                  <c:v>628.82086200000003</c:v>
                </c:pt>
                <c:pt idx="12357">
                  <c:v>628.87243699999999</c:v>
                </c:pt>
                <c:pt idx="12358">
                  <c:v>628.92297399999995</c:v>
                </c:pt>
                <c:pt idx="12359">
                  <c:v>628.97448699999995</c:v>
                </c:pt>
                <c:pt idx="12360">
                  <c:v>629.02477999999996</c:v>
                </c:pt>
                <c:pt idx="12361">
                  <c:v>629.07476799999995</c:v>
                </c:pt>
                <c:pt idx="12362">
                  <c:v>629.12451199999998</c:v>
                </c:pt>
                <c:pt idx="12363">
                  <c:v>629.17169200000001</c:v>
                </c:pt>
                <c:pt idx="12364">
                  <c:v>629.21832300000005</c:v>
                </c:pt>
                <c:pt idx="12365">
                  <c:v>629.26489300000003</c:v>
                </c:pt>
                <c:pt idx="12366">
                  <c:v>629.30950900000005</c:v>
                </c:pt>
                <c:pt idx="12367">
                  <c:v>629.355591</c:v>
                </c:pt>
                <c:pt idx="12368">
                  <c:v>629.40417500000001</c:v>
                </c:pt>
                <c:pt idx="12369">
                  <c:v>629.45391800000004</c:v>
                </c:pt>
                <c:pt idx="12370">
                  <c:v>629.50433399999997</c:v>
                </c:pt>
                <c:pt idx="12371">
                  <c:v>629.55658000000005</c:v>
                </c:pt>
                <c:pt idx="12372">
                  <c:v>629.60961899999995</c:v>
                </c:pt>
                <c:pt idx="12373">
                  <c:v>629.66412400000002</c:v>
                </c:pt>
                <c:pt idx="12374">
                  <c:v>629.71771200000001</c:v>
                </c:pt>
                <c:pt idx="12375">
                  <c:v>629.76843299999996</c:v>
                </c:pt>
                <c:pt idx="12376">
                  <c:v>629.81841999999995</c:v>
                </c:pt>
                <c:pt idx="12377">
                  <c:v>629.86511199999995</c:v>
                </c:pt>
                <c:pt idx="12378">
                  <c:v>629.91027799999995</c:v>
                </c:pt>
                <c:pt idx="12379">
                  <c:v>629.95519999999999</c:v>
                </c:pt>
                <c:pt idx="12380">
                  <c:v>629.99896200000001</c:v>
                </c:pt>
                <c:pt idx="12381">
                  <c:v>630.04290800000001</c:v>
                </c:pt>
                <c:pt idx="12382">
                  <c:v>630.08703600000001</c:v>
                </c:pt>
                <c:pt idx="12383">
                  <c:v>630.13091999999995</c:v>
                </c:pt>
                <c:pt idx="12384">
                  <c:v>630.17846699999996</c:v>
                </c:pt>
                <c:pt idx="12385">
                  <c:v>630.22692900000004</c:v>
                </c:pt>
                <c:pt idx="12386">
                  <c:v>630.27514699999995</c:v>
                </c:pt>
                <c:pt idx="12387">
                  <c:v>630.32214399999998</c:v>
                </c:pt>
                <c:pt idx="12388">
                  <c:v>630.37017800000001</c:v>
                </c:pt>
                <c:pt idx="12389">
                  <c:v>630.41821300000004</c:v>
                </c:pt>
                <c:pt idx="12390">
                  <c:v>630.46704099999999</c:v>
                </c:pt>
                <c:pt idx="12391">
                  <c:v>630.51452600000005</c:v>
                </c:pt>
                <c:pt idx="12392">
                  <c:v>630.56213400000001</c:v>
                </c:pt>
                <c:pt idx="12393">
                  <c:v>630.61077899999998</c:v>
                </c:pt>
                <c:pt idx="12394">
                  <c:v>630.65948500000002</c:v>
                </c:pt>
                <c:pt idx="12395">
                  <c:v>630.71038799999997</c:v>
                </c:pt>
                <c:pt idx="12396">
                  <c:v>630.76232900000002</c:v>
                </c:pt>
                <c:pt idx="12397">
                  <c:v>630.81402600000001</c:v>
                </c:pt>
                <c:pt idx="12398">
                  <c:v>630.86633300000005</c:v>
                </c:pt>
                <c:pt idx="12399">
                  <c:v>630.91857900000002</c:v>
                </c:pt>
                <c:pt idx="12400">
                  <c:v>630.97131400000001</c:v>
                </c:pt>
                <c:pt idx="12401">
                  <c:v>631.02270499999997</c:v>
                </c:pt>
                <c:pt idx="12402">
                  <c:v>631.07116699999995</c:v>
                </c:pt>
                <c:pt idx="12403">
                  <c:v>631.11785899999995</c:v>
                </c:pt>
                <c:pt idx="12404">
                  <c:v>631.16131600000006</c:v>
                </c:pt>
                <c:pt idx="12405">
                  <c:v>631.20489499999996</c:v>
                </c:pt>
                <c:pt idx="12406">
                  <c:v>631.248108</c:v>
                </c:pt>
                <c:pt idx="12407">
                  <c:v>631.29003899999998</c:v>
                </c:pt>
                <c:pt idx="12408">
                  <c:v>631.33325200000002</c:v>
                </c:pt>
                <c:pt idx="12409">
                  <c:v>631.37817399999994</c:v>
                </c:pt>
                <c:pt idx="12410">
                  <c:v>631.42590299999995</c:v>
                </c:pt>
                <c:pt idx="12411">
                  <c:v>631.47497599999997</c:v>
                </c:pt>
                <c:pt idx="12412">
                  <c:v>631.52636700000005</c:v>
                </c:pt>
                <c:pt idx="12413">
                  <c:v>631.57910200000003</c:v>
                </c:pt>
                <c:pt idx="12414">
                  <c:v>631.63232400000004</c:v>
                </c:pt>
                <c:pt idx="12415">
                  <c:v>631.68603499999995</c:v>
                </c:pt>
                <c:pt idx="12416">
                  <c:v>631.73852499999998</c:v>
                </c:pt>
                <c:pt idx="12417">
                  <c:v>631.79064900000003</c:v>
                </c:pt>
                <c:pt idx="12418">
                  <c:v>631.840149</c:v>
                </c:pt>
                <c:pt idx="12419">
                  <c:v>631.88586399999997</c:v>
                </c:pt>
                <c:pt idx="12420">
                  <c:v>631.92926</c:v>
                </c:pt>
                <c:pt idx="12421">
                  <c:v>631.96997099999999</c:v>
                </c:pt>
                <c:pt idx="12422">
                  <c:v>632.01208499999996</c:v>
                </c:pt>
                <c:pt idx="12423">
                  <c:v>632.05560300000002</c:v>
                </c:pt>
                <c:pt idx="12424">
                  <c:v>632.09747300000004</c:v>
                </c:pt>
                <c:pt idx="12425">
                  <c:v>632.14221199999997</c:v>
                </c:pt>
                <c:pt idx="12426">
                  <c:v>632.18975799999998</c:v>
                </c:pt>
                <c:pt idx="12427">
                  <c:v>632.24011199999995</c:v>
                </c:pt>
                <c:pt idx="12428">
                  <c:v>632.29217500000004</c:v>
                </c:pt>
                <c:pt idx="12429">
                  <c:v>632.34503199999995</c:v>
                </c:pt>
                <c:pt idx="12430">
                  <c:v>632.40112299999998</c:v>
                </c:pt>
                <c:pt idx="12431">
                  <c:v>632.45642099999998</c:v>
                </c:pt>
                <c:pt idx="12432">
                  <c:v>632.51147500000002</c:v>
                </c:pt>
                <c:pt idx="12433">
                  <c:v>632.56738299999995</c:v>
                </c:pt>
                <c:pt idx="12434">
                  <c:v>632.62261999999998</c:v>
                </c:pt>
                <c:pt idx="12435">
                  <c:v>632.67419400000006</c:v>
                </c:pt>
                <c:pt idx="12436">
                  <c:v>632.722534</c:v>
                </c:pt>
                <c:pt idx="12437">
                  <c:v>632.76867700000003</c:v>
                </c:pt>
                <c:pt idx="12438">
                  <c:v>632.81262200000003</c:v>
                </c:pt>
                <c:pt idx="12439">
                  <c:v>632.85730000000001</c:v>
                </c:pt>
                <c:pt idx="12440">
                  <c:v>632.90057400000001</c:v>
                </c:pt>
                <c:pt idx="12441">
                  <c:v>632.94274900000005</c:v>
                </c:pt>
                <c:pt idx="12442">
                  <c:v>632.98669400000006</c:v>
                </c:pt>
                <c:pt idx="12443">
                  <c:v>633.03106700000001</c:v>
                </c:pt>
                <c:pt idx="12444">
                  <c:v>633.07720900000004</c:v>
                </c:pt>
                <c:pt idx="12445">
                  <c:v>633.12365699999998</c:v>
                </c:pt>
                <c:pt idx="12446">
                  <c:v>633.17224099999999</c:v>
                </c:pt>
                <c:pt idx="12447">
                  <c:v>633.22277799999995</c:v>
                </c:pt>
                <c:pt idx="12448">
                  <c:v>633.27307099999996</c:v>
                </c:pt>
                <c:pt idx="12449">
                  <c:v>633.32421899999997</c:v>
                </c:pt>
                <c:pt idx="12450">
                  <c:v>633.37640399999998</c:v>
                </c:pt>
                <c:pt idx="12451">
                  <c:v>633.42883300000005</c:v>
                </c:pt>
                <c:pt idx="12452">
                  <c:v>633.48034700000005</c:v>
                </c:pt>
                <c:pt idx="12453">
                  <c:v>633.53094499999997</c:v>
                </c:pt>
                <c:pt idx="12454">
                  <c:v>633.58123799999998</c:v>
                </c:pt>
                <c:pt idx="12455">
                  <c:v>633.62976100000003</c:v>
                </c:pt>
                <c:pt idx="12456">
                  <c:v>633.68023700000003</c:v>
                </c:pt>
                <c:pt idx="12457">
                  <c:v>633.72930899999994</c:v>
                </c:pt>
                <c:pt idx="12458">
                  <c:v>633.77648899999997</c:v>
                </c:pt>
                <c:pt idx="12459">
                  <c:v>633.82281499999999</c:v>
                </c:pt>
                <c:pt idx="12460">
                  <c:v>633.86834699999997</c:v>
                </c:pt>
                <c:pt idx="12461">
                  <c:v>633.91394000000003</c:v>
                </c:pt>
                <c:pt idx="12462">
                  <c:v>633.95751900000005</c:v>
                </c:pt>
                <c:pt idx="12463">
                  <c:v>634.000855</c:v>
                </c:pt>
                <c:pt idx="12464">
                  <c:v>634.04522699999995</c:v>
                </c:pt>
                <c:pt idx="12465">
                  <c:v>634.08856200000002</c:v>
                </c:pt>
                <c:pt idx="12466">
                  <c:v>634.13397199999997</c:v>
                </c:pt>
                <c:pt idx="12467">
                  <c:v>634.18109100000004</c:v>
                </c:pt>
                <c:pt idx="12468">
                  <c:v>634.22985800000004</c:v>
                </c:pt>
                <c:pt idx="12469">
                  <c:v>634.27917500000001</c:v>
                </c:pt>
                <c:pt idx="12470">
                  <c:v>634.32934599999999</c:v>
                </c:pt>
                <c:pt idx="12471">
                  <c:v>634.38018799999998</c:v>
                </c:pt>
                <c:pt idx="12472">
                  <c:v>634.43322799999999</c:v>
                </c:pt>
                <c:pt idx="12473">
                  <c:v>634.48608400000001</c:v>
                </c:pt>
                <c:pt idx="12474">
                  <c:v>634.53949</c:v>
                </c:pt>
                <c:pt idx="12475">
                  <c:v>634.59240699999998</c:v>
                </c:pt>
                <c:pt idx="12476">
                  <c:v>634.64746100000002</c:v>
                </c:pt>
                <c:pt idx="12477">
                  <c:v>634.70349099999999</c:v>
                </c:pt>
                <c:pt idx="12478">
                  <c:v>634.75714100000005</c:v>
                </c:pt>
                <c:pt idx="12479">
                  <c:v>634.81140100000005</c:v>
                </c:pt>
                <c:pt idx="12480">
                  <c:v>634.86517300000003</c:v>
                </c:pt>
                <c:pt idx="12481">
                  <c:v>634.91973900000005</c:v>
                </c:pt>
                <c:pt idx="12482">
                  <c:v>634.97351100000003</c:v>
                </c:pt>
                <c:pt idx="12483">
                  <c:v>635.02667199999996</c:v>
                </c:pt>
                <c:pt idx="12484">
                  <c:v>635.07788100000005</c:v>
                </c:pt>
                <c:pt idx="12485">
                  <c:v>635.12969999999996</c:v>
                </c:pt>
                <c:pt idx="12486">
                  <c:v>635.17883300000005</c:v>
                </c:pt>
                <c:pt idx="12487">
                  <c:v>635.22650199999998</c:v>
                </c:pt>
                <c:pt idx="12488">
                  <c:v>635.27294900000004</c:v>
                </c:pt>
                <c:pt idx="12489">
                  <c:v>635.31781000000001</c:v>
                </c:pt>
                <c:pt idx="12490">
                  <c:v>635.36187700000005</c:v>
                </c:pt>
                <c:pt idx="12491">
                  <c:v>635.40557899999999</c:v>
                </c:pt>
                <c:pt idx="12492">
                  <c:v>635.44799799999998</c:v>
                </c:pt>
                <c:pt idx="12493">
                  <c:v>635.49182099999996</c:v>
                </c:pt>
                <c:pt idx="12494">
                  <c:v>635.53784199999996</c:v>
                </c:pt>
                <c:pt idx="12495">
                  <c:v>635.58129899999994</c:v>
                </c:pt>
                <c:pt idx="12496">
                  <c:v>635.62695299999996</c:v>
                </c:pt>
                <c:pt idx="12497">
                  <c:v>635.67401099999995</c:v>
                </c:pt>
                <c:pt idx="12498">
                  <c:v>635.724243</c:v>
                </c:pt>
                <c:pt idx="12499">
                  <c:v>635.77624500000002</c:v>
                </c:pt>
                <c:pt idx="12500">
                  <c:v>635.82940699999995</c:v>
                </c:pt>
                <c:pt idx="12501">
                  <c:v>635.88128700000004</c:v>
                </c:pt>
                <c:pt idx="12502">
                  <c:v>635.93487500000003</c:v>
                </c:pt>
                <c:pt idx="12503">
                  <c:v>635.98669400000006</c:v>
                </c:pt>
                <c:pt idx="12504">
                  <c:v>636.036743</c:v>
                </c:pt>
                <c:pt idx="12505">
                  <c:v>636.08575399999995</c:v>
                </c:pt>
                <c:pt idx="12506">
                  <c:v>636.13073699999995</c:v>
                </c:pt>
                <c:pt idx="12507">
                  <c:v>636.17394999999999</c:v>
                </c:pt>
                <c:pt idx="12508">
                  <c:v>636.21466099999998</c:v>
                </c:pt>
                <c:pt idx="12509">
                  <c:v>636.25280799999996</c:v>
                </c:pt>
                <c:pt idx="12510">
                  <c:v>636.29376200000002</c:v>
                </c:pt>
                <c:pt idx="12511">
                  <c:v>636.33575399999995</c:v>
                </c:pt>
                <c:pt idx="12512">
                  <c:v>636.37799099999995</c:v>
                </c:pt>
                <c:pt idx="12513">
                  <c:v>636.42413299999998</c:v>
                </c:pt>
                <c:pt idx="12514">
                  <c:v>636.47314400000005</c:v>
                </c:pt>
                <c:pt idx="12515">
                  <c:v>636.52710000000002</c:v>
                </c:pt>
                <c:pt idx="12516">
                  <c:v>636.58410600000002</c:v>
                </c:pt>
                <c:pt idx="12517">
                  <c:v>636.64141800000004</c:v>
                </c:pt>
                <c:pt idx="12518">
                  <c:v>636.699341</c:v>
                </c:pt>
                <c:pt idx="12519">
                  <c:v>636.75897199999997</c:v>
                </c:pt>
                <c:pt idx="12520">
                  <c:v>636.81561299999998</c:v>
                </c:pt>
                <c:pt idx="12521">
                  <c:v>636.87078899999995</c:v>
                </c:pt>
                <c:pt idx="12522">
                  <c:v>636.92352300000005</c:v>
                </c:pt>
                <c:pt idx="12523">
                  <c:v>636.97180200000003</c:v>
                </c:pt>
                <c:pt idx="12524">
                  <c:v>637.01739499999996</c:v>
                </c:pt>
                <c:pt idx="12525">
                  <c:v>637.05944799999997</c:v>
                </c:pt>
                <c:pt idx="12526">
                  <c:v>637.10046399999999</c:v>
                </c:pt>
                <c:pt idx="12527">
                  <c:v>637.14019800000005</c:v>
                </c:pt>
                <c:pt idx="12528">
                  <c:v>637.18042000000003</c:v>
                </c:pt>
                <c:pt idx="12529">
                  <c:v>637.21966599999996</c:v>
                </c:pt>
                <c:pt idx="12530">
                  <c:v>637.26110800000004</c:v>
                </c:pt>
                <c:pt idx="12531">
                  <c:v>637.30456500000003</c:v>
                </c:pt>
                <c:pt idx="12532">
                  <c:v>637.35192900000004</c:v>
                </c:pt>
                <c:pt idx="12533">
                  <c:v>637.39996299999996</c:v>
                </c:pt>
                <c:pt idx="12534">
                  <c:v>637.45105000000001</c:v>
                </c:pt>
                <c:pt idx="12535">
                  <c:v>637.50421100000005</c:v>
                </c:pt>
                <c:pt idx="12536">
                  <c:v>637.55987500000003</c:v>
                </c:pt>
                <c:pt idx="12537">
                  <c:v>637.614868</c:v>
                </c:pt>
                <c:pt idx="12538">
                  <c:v>637.67028800000003</c:v>
                </c:pt>
                <c:pt idx="12539">
                  <c:v>637.725281</c:v>
                </c:pt>
                <c:pt idx="12540">
                  <c:v>637.77734399999997</c:v>
                </c:pt>
                <c:pt idx="12541">
                  <c:v>637.827271</c:v>
                </c:pt>
                <c:pt idx="12542">
                  <c:v>637.87481700000001</c:v>
                </c:pt>
                <c:pt idx="12543">
                  <c:v>637.92224099999999</c:v>
                </c:pt>
                <c:pt idx="12544">
                  <c:v>637.96795699999996</c:v>
                </c:pt>
                <c:pt idx="12545">
                  <c:v>638.01385500000004</c:v>
                </c:pt>
                <c:pt idx="12546">
                  <c:v>638.058716</c:v>
                </c:pt>
                <c:pt idx="12547">
                  <c:v>638.10601799999995</c:v>
                </c:pt>
                <c:pt idx="12548">
                  <c:v>638.15606700000001</c:v>
                </c:pt>
                <c:pt idx="12549">
                  <c:v>638.206909</c:v>
                </c:pt>
                <c:pt idx="12550">
                  <c:v>638.25622599999997</c:v>
                </c:pt>
                <c:pt idx="12551">
                  <c:v>638.30676300000005</c:v>
                </c:pt>
                <c:pt idx="12552">
                  <c:v>638.35675000000003</c:v>
                </c:pt>
                <c:pt idx="12553">
                  <c:v>638.40771500000005</c:v>
                </c:pt>
                <c:pt idx="12554">
                  <c:v>638.45812999999998</c:v>
                </c:pt>
                <c:pt idx="12555">
                  <c:v>638.50683600000002</c:v>
                </c:pt>
                <c:pt idx="12556">
                  <c:v>638.55602999999996</c:v>
                </c:pt>
                <c:pt idx="12557">
                  <c:v>638.60437000000002</c:v>
                </c:pt>
                <c:pt idx="12558">
                  <c:v>638.65344200000004</c:v>
                </c:pt>
                <c:pt idx="12559">
                  <c:v>638.70379600000001</c:v>
                </c:pt>
                <c:pt idx="12560">
                  <c:v>638.75341800000001</c:v>
                </c:pt>
                <c:pt idx="12561">
                  <c:v>638.80371100000002</c:v>
                </c:pt>
                <c:pt idx="12562">
                  <c:v>638.85394299999996</c:v>
                </c:pt>
                <c:pt idx="12563">
                  <c:v>638.90319799999997</c:v>
                </c:pt>
                <c:pt idx="12564">
                  <c:v>638.95465100000001</c:v>
                </c:pt>
                <c:pt idx="12565">
                  <c:v>639.00555399999996</c:v>
                </c:pt>
                <c:pt idx="12566">
                  <c:v>639.05468800000006</c:v>
                </c:pt>
                <c:pt idx="12567">
                  <c:v>639.10107400000004</c:v>
                </c:pt>
                <c:pt idx="12568">
                  <c:v>639.14739999999995</c:v>
                </c:pt>
                <c:pt idx="12569">
                  <c:v>639.19360300000005</c:v>
                </c:pt>
                <c:pt idx="12570">
                  <c:v>639.24096699999996</c:v>
                </c:pt>
                <c:pt idx="12571">
                  <c:v>639.28729299999998</c:v>
                </c:pt>
                <c:pt idx="12572">
                  <c:v>639.33416799999998</c:v>
                </c:pt>
                <c:pt idx="12573">
                  <c:v>639.38250700000003</c:v>
                </c:pt>
                <c:pt idx="12574">
                  <c:v>639.43078600000001</c:v>
                </c:pt>
                <c:pt idx="12575">
                  <c:v>639.47967500000004</c:v>
                </c:pt>
                <c:pt idx="12576">
                  <c:v>639.53045699999996</c:v>
                </c:pt>
                <c:pt idx="12577">
                  <c:v>639.58013900000003</c:v>
                </c:pt>
                <c:pt idx="12578">
                  <c:v>639.62951699999996</c:v>
                </c:pt>
                <c:pt idx="12579">
                  <c:v>639.67846699999996</c:v>
                </c:pt>
                <c:pt idx="12580">
                  <c:v>639.72589100000005</c:v>
                </c:pt>
                <c:pt idx="12581">
                  <c:v>639.77508499999999</c:v>
                </c:pt>
                <c:pt idx="12582">
                  <c:v>639.824524</c:v>
                </c:pt>
                <c:pt idx="12583">
                  <c:v>639.87249799999995</c:v>
                </c:pt>
                <c:pt idx="12584">
                  <c:v>639.918274</c:v>
                </c:pt>
                <c:pt idx="12585">
                  <c:v>639.96533199999999</c:v>
                </c:pt>
                <c:pt idx="12586">
                  <c:v>640.01330600000006</c:v>
                </c:pt>
                <c:pt idx="12587">
                  <c:v>640.06268299999999</c:v>
                </c:pt>
                <c:pt idx="12588">
                  <c:v>640.11187700000005</c:v>
                </c:pt>
                <c:pt idx="12589">
                  <c:v>640.16143799999998</c:v>
                </c:pt>
                <c:pt idx="12590">
                  <c:v>640.21209699999997</c:v>
                </c:pt>
                <c:pt idx="12591">
                  <c:v>640.26251200000002</c:v>
                </c:pt>
                <c:pt idx="12592">
                  <c:v>640.31359899999995</c:v>
                </c:pt>
                <c:pt idx="12593">
                  <c:v>640.36389199999996</c:v>
                </c:pt>
                <c:pt idx="12594">
                  <c:v>640.41272000000004</c:v>
                </c:pt>
                <c:pt idx="12595">
                  <c:v>640.46105999999997</c:v>
                </c:pt>
                <c:pt idx="12596">
                  <c:v>640.50897199999997</c:v>
                </c:pt>
                <c:pt idx="12597">
                  <c:v>640.55895999999996</c:v>
                </c:pt>
                <c:pt idx="12598">
                  <c:v>640.60906999999997</c:v>
                </c:pt>
                <c:pt idx="12599">
                  <c:v>640.65838599999995</c:v>
                </c:pt>
                <c:pt idx="12600">
                  <c:v>640.70806900000002</c:v>
                </c:pt>
                <c:pt idx="12601">
                  <c:v>640.75659199999996</c:v>
                </c:pt>
                <c:pt idx="12602">
                  <c:v>640.80651899999998</c:v>
                </c:pt>
                <c:pt idx="12603">
                  <c:v>640.85754399999996</c:v>
                </c:pt>
                <c:pt idx="12604">
                  <c:v>640.90631099999996</c:v>
                </c:pt>
                <c:pt idx="12605">
                  <c:v>640.95642099999998</c:v>
                </c:pt>
                <c:pt idx="12606">
                  <c:v>641.00622599999997</c:v>
                </c:pt>
                <c:pt idx="12607">
                  <c:v>641.05676300000005</c:v>
                </c:pt>
                <c:pt idx="12608">
                  <c:v>641.10705600000006</c:v>
                </c:pt>
                <c:pt idx="12609">
                  <c:v>641.15606700000001</c:v>
                </c:pt>
                <c:pt idx="12610">
                  <c:v>641.20519999999999</c:v>
                </c:pt>
                <c:pt idx="12611">
                  <c:v>641.25207499999999</c:v>
                </c:pt>
                <c:pt idx="12612">
                  <c:v>641.29888900000003</c:v>
                </c:pt>
                <c:pt idx="12613">
                  <c:v>641.34643500000004</c:v>
                </c:pt>
                <c:pt idx="12614">
                  <c:v>641.39483600000005</c:v>
                </c:pt>
                <c:pt idx="12615">
                  <c:v>641.44164999999998</c:v>
                </c:pt>
                <c:pt idx="12616">
                  <c:v>641.48840299999995</c:v>
                </c:pt>
                <c:pt idx="12617">
                  <c:v>641.53601100000003</c:v>
                </c:pt>
                <c:pt idx="12618">
                  <c:v>641.58343500000001</c:v>
                </c:pt>
                <c:pt idx="12619">
                  <c:v>641.63220200000001</c:v>
                </c:pt>
                <c:pt idx="12620">
                  <c:v>641.68359399999997</c:v>
                </c:pt>
                <c:pt idx="12621">
                  <c:v>641.73425299999997</c:v>
                </c:pt>
                <c:pt idx="12622">
                  <c:v>641.78729299999998</c:v>
                </c:pt>
                <c:pt idx="12623">
                  <c:v>641.83990500000004</c:v>
                </c:pt>
                <c:pt idx="12624">
                  <c:v>641.89349400000003</c:v>
                </c:pt>
                <c:pt idx="12625">
                  <c:v>641.94628899999998</c:v>
                </c:pt>
                <c:pt idx="12626">
                  <c:v>641.99645999999996</c:v>
                </c:pt>
                <c:pt idx="12627">
                  <c:v>642.04510500000004</c:v>
                </c:pt>
                <c:pt idx="12628">
                  <c:v>642.09045400000002</c:v>
                </c:pt>
                <c:pt idx="12629">
                  <c:v>642.13476600000001</c:v>
                </c:pt>
                <c:pt idx="12630">
                  <c:v>642.17932099999996</c:v>
                </c:pt>
                <c:pt idx="12631">
                  <c:v>642.22332800000004</c:v>
                </c:pt>
                <c:pt idx="12632">
                  <c:v>642.26617399999998</c:v>
                </c:pt>
                <c:pt idx="12633">
                  <c:v>642.30963099999997</c:v>
                </c:pt>
                <c:pt idx="12634">
                  <c:v>642.35437000000002</c:v>
                </c:pt>
                <c:pt idx="12635">
                  <c:v>642.39923099999999</c:v>
                </c:pt>
                <c:pt idx="12636">
                  <c:v>642.44689900000003</c:v>
                </c:pt>
                <c:pt idx="12637">
                  <c:v>642.49426300000005</c:v>
                </c:pt>
                <c:pt idx="12638">
                  <c:v>642.54089399999998</c:v>
                </c:pt>
                <c:pt idx="12639">
                  <c:v>642.58923300000004</c:v>
                </c:pt>
                <c:pt idx="12640">
                  <c:v>642.63861099999997</c:v>
                </c:pt>
                <c:pt idx="12641">
                  <c:v>642.68902600000001</c:v>
                </c:pt>
                <c:pt idx="12642">
                  <c:v>642.73864800000001</c:v>
                </c:pt>
                <c:pt idx="12643">
                  <c:v>642.78930700000001</c:v>
                </c:pt>
                <c:pt idx="12644">
                  <c:v>642.84167500000001</c:v>
                </c:pt>
                <c:pt idx="12645">
                  <c:v>642.89349400000003</c:v>
                </c:pt>
                <c:pt idx="12646">
                  <c:v>642.94732699999997</c:v>
                </c:pt>
                <c:pt idx="12647">
                  <c:v>643.00207499999999</c:v>
                </c:pt>
                <c:pt idx="12648">
                  <c:v>643.05767800000001</c:v>
                </c:pt>
                <c:pt idx="12649">
                  <c:v>643.11187700000005</c:v>
                </c:pt>
                <c:pt idx="12650">
                  <c:v>643.16510000000005</c:v>
                </c:pt>
                <c:pt idx="12651">
                  <c:v>643.21807899999999</c:v>
                </c:pt>
                <c:pt idx="12652">
                  <c:v>643.26959199999999</c:v>
                </c:pt>
                <c:pt idx="12653">
                  <c:v>643.32055700000001</c:v>
                </c:pt>
                <c:pt idx="12654">
                  <c:v>643.36999500000002</c:v>
                </c:pt>
                <c:pt idx="12655">
                  <c:v>643.41705300000001</c:v>
                </c:pt>
                <c:pt idx="12656">
                  <c:v>643.464966</c:v>
                </c:pt>
                <c:pt idx="12657">
                  <c:v>643.51281700000004</c:v>
                </c:pt>
                <c:pt idx="12658">
                  <c:v>643.56066899999996</c:v>
                </c:pt>
                <c:pt idx="12659">
                  <c:v>643.60607900000002</c:v>
                </c:pt>
                <c:pt idx="12660">
                  <c:v>643.651794</c:v>
                </c:pt>
                <c:pt idx="12661">
                  <c:v>643.69812000000002</c:v>
                </c:pt>
                <c:pt idx="12662">
                  <c:v>643.74285899999995</c:v>
                </c:pt>
                <c:pt idx="12663">
                  <c:v>643.78912400000002</c:v>
                </c:pt>
                <c:pt idx="12664">
                  <c:v>643.83630400000004</c:v>
                </c:pt>
                <c:pt idx="12665">
                  <c:v>643.88439900000003</c:v>
                </c:pt>
                <c:pt idx="12666">
                  <c:v>643.932007</c:v>
                </c:pt>
                <c:pt idx="12667">
                  <c:v>643.980591</c:v>
                </c:pt>
                <c:pt idx="12668">
                  <c:v>644.030396</c:v>
                </c:pt>
                <c:pt idx="12669">
                  <c:v>644.08245899999997</c:v>
                </c:pt>
                <c:pt idx="12670">
                  <c:v>644.13269000000003</c:v>
                </c:pt>
                <c:pt idx="12671">
                  <c:v>644.18218999999999</c:v>
                </c:pt>
                <c:pt idx="12672">
                  <c:v>644.23022500000002</c:v>
                </c:pt>
                <c:pt idx="12673">
                  <c:v>644.27838099999997</c:v>
                </c:pt>
                <c:pt idx="12674">
                  <c:v>644.32788100000005</c:v>
                </c:pt>
                <c:pt idx="12675">
                  <c:v>644.37493900000004</c:v>
                </c:pt>
                <c:pt idx="12676">
                  <c:v>644.42248500000005</c:v>
                </c:pt>
                <c:pt idx="12677">
                  <c:v>644.46991000000003</c:v>
                </c:pt>
                <c:pt idx="12678">
                  <c:v>644.51886000000002</c:v>
                </c:pt>
                <c:pt idx="12679">
                  <c:v>644.56890899999996</c:v>
                </c:pt>
                <c:pt idx="12680">
                  <c:v>644.62042199999996</c:v>
                </c:pt>
                <c:pt idx="12681">
                  <c:v>644.67126499999995</c:v>
                </c:pt>
                <c:pt idx="12682">
                  <c:v>644.72375499999998</c:v>
                </c:pt>
                <c:pt idx="12683">
                  <c:v>644.77563499999997</c:v>
                </c:pt>
                <c:pt idx="12684">
                  <c:v>644.82751499999995</c:v>
                </c:pt>
                <c:pt idx="12685">
                  <c:v>644.88116500000001</c:v>
                </c:pt>
                <c:pt idx="12686">
                  <c:v>644.93426499999998</c:v>
                </c:pt>
                <c:pt idx="12687">
                  <c:v>644.98669400000006</c:v>
                </c:pt>
                <c:pt idx="12688">
                  <c:v>645.03845200000001</c:v>
                </c:pt>
                <c:pt idx="12689">
                  <c:v>645.08850099999995</c:v>
                </c:pt>
                <c:pt idx="12690">
                  <c:v>645.13995399999999</c:v>
                </c:pt>
                <c:pt idx="12691">
                  <c:v>645.19091800000001</c:v>
                </c:pt>
                <c:pt idx="12692">
                  <c:v>645.24023399999999</c:v>
                </c:pt>
                <c:pt idx="12693">
                  <c:v>645.28967299999999</c:v>
                </c:pt>
                <c:pt idx="12694">
                  <c:v>645.33801300000005</c:v>
                </c:pt>
                <c:pt idx="12695">
                  <c:v>645.38690199999996</c:v>
                </c:pt>
                <c:pt idx="12696">
                  <c:v>645.43530299999998</c:v>
                </c:pt>
                <c:pt idx="12697">
                  <c:v>645.48303199999998</c:v>
                </c:pt>
                <c:pt idx="12698">
                  <c:v>645.52917500000001</c:v>
                </c:pt>
                <c:pt idx="12699">
                  <c:v>645.57611099999997</c:v>
                </c:pt>
                <c:pt idx="12700">
                  <c:v>645.62213099999997</c:v>
                </c:pt>
                <c:pt idx="12701">
                  <c:v>645.66882299999997</c:v>
                </c:pt>
                <c:pt idx="12702">
                  <c:v>645.71716300000003</c:v>
                </c:pt>
                <c:pt idx="12703">
                  <c:v>645.764771</c:v>
                </c:pt>
                <c:pt idx="12704">
                  <c:v>645.81262200000003</c:v>
                </c:pt>
                <c:pt idx="12705">
                  <c:v>645.86096199999997</c:v>
                </c:pt>
                <c:pt idx="12706">
                  <c:v>645.90838599999995</c:v>
                </c:pt>
                <c:pt idx="12707">
                  <c:v>645.95904499999995</c:v>
                </c:pt>
                <c:pt idx="12708">
                  <c:v>646.00964399999998</c:v>
                </c:pt>
                <c:pt idx="12709">
                  <c:v>646.05957000000001</c:v>
                </c:pt>
                <c:pt idx="12710">
                  <c:v>646.11114499999996</c:v>
                </c:pt>
                <c:pt idx="12711">
                  <c:v>646.162598</c:v>
                </c:pt>
                <c:pt idx="12712">
                  <c:v>646.21508800000004</c:v>
                </c:pt>
                <c:pt idx="12713">
                  <c:v>646.26696800000002</c:v>
                </c:pt>
                <c:pt idx="12714">
                  <c:v>646.31640600000003</c:v>
                </c:pt>
                <c:pt idx="12715">
                  <c:v>646.36462400000005</c:v>
                </c:pt>
                <c:pt idx="12716">
                  <c:v>646.41381799999999</c:v>
                </c:pt>
                <c:pt idx="12717">
                  <c:v>646.461365</c:v>
                </c:pt>
                <c:pt idx="12718">
                  <c:v>646.50958300000002</c:v>
                </c:pt>
                <c:pt idx="12719">
                  <c:v>646.55731200000002</c:v>
                </c:pt>
                <c:pt idx="12720">
                  <c:v>646.60327199999995</c:v>
                </c:pt>
                <c:pt idx="12721">
                  <c:v>646.65002400000003</c:v>
                </c:pt>
                <c:pt idx="12722">
                  <c:v>646.69738800000005</c:v>
                </c:pt>
                <c:pt idx="12723">
                  <c:v>646.746399</c:v>
                </c:pt>
                <c:pt idx="12724">
                  <c:v>646.79467799999998</c:v>
                </c:pt>
                <c:pt idx="12725">
                  <c:v>646.84277299999997</c:v>
                </c:pt>
                <c:pt idx="12726">
                  <c:v>646.889771</c:v>
                </c:pt>
                <c:pt idx="12727">
                  <c:v>646.93725600000005</c:v>
                </c:pt>
                <c:pt idx="12728">
                  <c:v>646.98492399999998</c:v>
                </c:pt>
                <c:pt idx="12729">
                  <c:v>647.03186000000005</c:v>
                </c:pt>
                <c:pt idx="12730">
                  <c:v>647.07598900000005</c:v>
                </c:pt>
                <c:pt idx="12731">
                  <c:v>647.12188700000002</c:v>
                </c:pt>
                <c:pt idx="12732">
                  <c:v>647.16931199999999</c:v>
                </c:pt>
                <c:pt idx="12733">
                  <c:v>647.21893299999999</c:v>
                </c:pt>
                <c:pt idx="12734">
                  <c:v>647.26928699999996</c:v>
                </c:pt>
                <c:pt idx="12735">
                  <c:v>647.32202199999995</c:v>
                </c:pt>
                <c:pt idx="12736">
                  <c:v>647.37695299999996</c:v>
                </c:pt>
                <c:pt idx="12737">
                  <c:v>647.43212900000003</c:v>
                </c:pt>
                <c:pt idx="12738">
                  <c:v>647.48803699999996</c:v>
                </c:pt>
                <c:pt idx="12739">
                  <c:v>647.54425000000003</c:v>
                </c:pt>
                <c:pt idx="12740">
                  <c:v>647.60119599999996</c:v>
                </c:pt>
                <c:pt idx="12741">
                  <c:v>647.65527299999997</c:v>
                </c:pt>
                <c:pt idx="12742">
                  <c:v>647.707581</c:v>
                </c:pt>
                <c:pt idx="12743">
                  <c:v>647.75732400000004</c:v>
                </c:pt>
                <c:pt idx="12744">
                  <c:v>647.80633499999999</c:v>
                </c:pt>
                <c:pt idx="12745">
                  <c:v>647.854736</c:v>
                </c:pt>
                <c:pt idx="12746">
                  <c:v>647.90197799999999</c:v>
                </c:pt>
                <c:pt idx="12747">
                  <c:v>647.94592299999999</c:v>
                </c:pt>
                <c:pt idx="12748">
                  <c:v>647.99066200000004</c:v>
                </c:pt>
                <c:pt idx="12749">
                  <c:v>648.03607199999999</c:v>
                </c:pt>
                <c:pt idx="12750">
                  <c:v>648.08319100000006</c:v>
                </c:pt>
                <c:pt idx="12751">
                  <c:v>648.13110300000005</c:v>
                </c:pt>
                <c:pt idx="12752">
                  <c:v>648.17785600000002</c:v>
                </c:pt>
                <c:pt idx="12753">
                  <c:v>648.22644000000003</c:v>
                </c:pt>
                <c:pt idx="12754">
                  <c:v>648.27496299999996</c:v>
                </c:pt>
                <c:pt idx="12755">
                  <c:v>648.32373099999995</c:v>
                </c:pt>
                <c:pt idx="12756">
                  <c:v>648.37463400000001</c:v>
                </c:pt>
                <c:pt idx="12757">
                  <c:v>648.42449999999997</c:v>
                </c:pt>
                <c:pt idx="12758">
                  <c:v>648.474243</c:v>
                </c:pt>
                <c:pt idx="12759">
                  <c:v>648.52355999999997</c:v>
                </c:pt>
                <c:pt idx="12760">
                  <c:v>648.57171600000004</c:v>
                </c:pt>
                <c:pt idx="12761">
                  <c:v>648.62268100000006</c:v>
                </c:pt>
                <c:pt idx="12762">
                  <c:v>648.67388900000003</c:v>
                </c:pt>
                <c:pt idx="12763">
                  <c:v>648.72296100000005</c:v>
                </c:pt>
                <c:pt idx="12764">
                  <c:v>648.77062999999998</c:v>
                </c:pt>
                <c:pt idx="12765">
                  <c:v>648.82043499999997</c:v>
                </c:pt>
                <c:pt idx="12766">
                  <c:v>648.870544</c:v>
                </c:pt>
                <c:pt idx="12767">
                  <c:v>648.92175299999997</c:v>
                </c:pt>
                <c:pt idx="12768">
                  <c:v>648.97161900000003</c:v>
                </c:pt>
                <c:pt idx="12769">
                  <c:v>649.02209500000004</c:v>
                </c:pt>
                <c:pt idx="12770">
                  <c:v>649.074524</c:v>
                </c:pt>
                <c:pt idx="12771">
                  <c:v>649.12658699999997</c:v>
                </c:pt>
                <c:pt idx="12772">
                  <c:v>649.17883300000005</c:v>
                </c:pt>
                <c:pt idx="12773">
                  <c:v>649.23260500000004</c:v>
                </c:pt>
                <c:pt idx="12774">
                  <c:v>649.28515600000003</c:v>
                </c:pt>
                <c:pt idx="12775">
                  <c:v>649.33667000000003</c:v>
                </c:pt>
                <c:pt idx="12776">
                  <c:v>649.386841</c:v>
                </c:pt>
                <c:pt idx="12777">
                  <c:v>649.43524200000002</c:v>
                </c:pt>
                <c:pt idx="12778">
                  <c:v>649.48468000000003</c:v>
                </c:pt>
                <c:pt idx="12779">
                  <c:v>649.53356900000006</c:v>
                </c:pt>
                <c:pt idx="12780">
                  <c:v>649.58093299999996</c:v>
                </c:pt>
                <c:pt idx="12781">
                  <c:v>649.626892</c:v>
                </c:pt>
                <c:pt idx="12782">
                  <c:v>649.67511000000002</c:v>
                </c:pt>
                <c:pt idx="12783">
                  <c:v>649.72393799999998</c:v>
                </c:pt>
                <c:pt idx="12784">
                  <c:v>649.77429199999995</c:v>
                </c:pt>
                <c:pt idx="12785">
                  <c:v>649.82446300000004</c:v>
                </c:pt>
                <c:pt idx="12786">
                  <c:v>649.87530500000003</c:v>
                </c:pt>
                <c:pt idx="12787">
                  <c:v>649.92773399999999</c:v>
                </c:pt>
                <c:pt idx="12788">
                  <c:v>649.97845500000005</c:v>
                </c:pt>
                <c:pt idx="12789">
                  <c:v>650.03051800000003</c:v>
                </c:pt>
                <c:pt idx="12790">
                  <c:v>650.08282499999996</c:v>
                </c:pt>
                <c:pt idx="12791">
                  <c:v>650.13360599999999</c:v>
                </c:pt>
                <c:pt idx="12792">
                  <c:v>650.18377699999996</c:v>
                </c:pt>
                <c:pt idx="12793">
                  <c:v>650.23370399999999</c:v>
                </c:pt>
                <c:pt idx="12794">
                  <c:v>650.28497300000004</c:v>
                </c:pt>
                <c:pt idx="12795">
                  <c:v>650.336365</c:v>
                </c:pt>
                <c:pt idx="12796">
                  <c:v>650.38610800000004</c:v>
                </c:pt>
                <c:pt idx="12797">
                  <c:v>650.43627900000001</c:v>
                </c:pt>
                <c:pt idx="12798">
                  <c:v>650.48584000000005</c:v>
                </c:pt>
                <c:pt idx="12799">
                  <c:v>650.53607199999999</c:v>
                </c:pt>
                <c:pt idx="12800">
                  <c:v>650.586365</c:v>
                </c:pt>
                <c:pt idx="12801">
                  <c:v>650.63391100000001</c:v>
                </c:pt>
                <c:pt idx="12802">
                  <c:v>650.68280000000004</c:v>
                </c:pt>
                <c:pt idx="12803">
                  <c:v>650.73022500000002</c:v>
                </c:pt>
                <c:pt idx="12804">
                  <c:v>650.77710000000002</c:v>
                </c:pt>
                <c:pt idx="12805">
                  <c:v>650.82336399999997</c:v>
                </c:pt>
                <c:pt idx="12806">
                  <c:v>650.86968999999999</c:v>
                </c:pt>
                <c:pt idx="12807">
                  <c:v>650.91760299999999</c:v>
                </c:pt>
                <c:pt idx="12808">
                  <c:v>650.96398899999997</c:v>
                </c:pt>
                <c:pt idx="12809">
                  <c:v>651.01080300000001</c:v>
                </c:pt>
                <c:pt idx="12810">
                  <c:v>651.06024200000002</c:v>
                </c:pt>
                <c:pt idx="12811">
                  <c:v>651.11047399999995</c:v>
                </c:pt>
                <c:pt idx="12812">
                  <c:v>651.15991199999996</c:v>
                </c:pt>
                <c:pt idx="12813">
                  <c:v>651.21044900000004</c:v>
                </c:pt>
                <c:pt idx="12814">
                  <c:v>651.26178000000004</c:v>
                </c:pt>
                <c:pt idx="12815">
                  <c:v>651.31280500000003</c:v>
                </c:pt>
                <c:pt idx="12816">
                  <c:v>651.36450200000002</c:v>
                </c:pt>
                <c:pt idx="12817">
                  <c:v>651.41570999999999</c:v>
                </c:pt>
                <c:pt idx="12818">
                  <c:v>651.46612500000003</c:v>
                </c:pt>
                <c:pt idx="12819">
                  <c:v>651.51721199999997</c:v>
                </c:pt>
                <c:pt idx="12820">
                  <c:v>651.56726100000003</c:v>
                </c:pt>
                <c:pt idx="12821">
                  <c:v>651.61840800000004</c:v>
                </c:pt>
                <c:pt idx="12822">
                  <c:v>651.66876200000002</c:v>
                </c:pt>
                <c:pt idx="12823">
                  <c:v>651.71716300000003</c:v>
                </c:pt>
                <c:pt idx="12824">
                  <c:v>651.76605199999995</c:v>
                </c:pt>
                <c:pt idx="12825">
                  <c:v>651.81298800000002</c:v>
                </c:pt>
                <c:pt idx="12826">
                  <c:v>651.86004600000001</c:v>
                </c:pt>
                <c:pt idx="12827">
                  <c:v>651.90832499999999</c:v>
                </c:pt>
                <c:pt idx="12828">
                  <c:v>651.95654300000001</c:v>
                </c:pt>
                <c:pt idx="12829">
                  <c:v>652.004456</c:v>
                </c:pt>
                <c:pt idx="12830">
                  <c:v>652.05328399999996</c:v>
                </c:pt>
                <c:pt idx="12831">
                  <c:v>652.10314900000003</c:v>
                </c:pt>
                <c:pt idx="12832">
                  <c:v>652.152649</c:v>
                </c:pt>
                <c:pt idx="12833">
                  <c:v>652.20495600000004</c:v>
                </c:pt>
                <c:pt idx="12834">
                  <c:v>652.257385</c:v>
                </c:pt>
                <c:pt idx="12835">
                  <c:v>652.30932600000006</c:v>
                </c:pt>
                <c:pt idx="12836">
                  <c:v>652.36309800000004</c:v>
                </c:pt>
                <c:pt idx="12837">
                  <c:v>652.41613800000005</c:v>
                </c:pt>
                <c:pt idx="12838">
                  <c:v>652.46991000000003</c:v>
                </c:pt>
                <c:pt idx="12839">
                  <c:v>652.52160600000002</c:v>
                </c:pt>
                <c:pt idx="12840">
                  <c:v>652.57214399999998</c:v>
                </c:pt>
                <c:pt idx="12841">
                  <c:v>652.62219200000004</c:v>
                </c:pt>
                <c:pt idx="12842">
                  <c:v>652.67053199999998</c:v>
                </c:pt>
                <c:pt idx="12843">
                  <c:v>652.71954300000004</c:v>
                </c:pt>
                <c:pt idx="12844">
                  <c:v>652.76824999999997</c:v>
                </c:pt>
                <c:pt idx="12845">
                  <c:v>652.81658900000002</c:v>
                </c:pt>
                <c:pt idx="12846">
                  <c:v>652.863831</c:v>
                </c:pt>
                <c:pt idx="12847">
                  <c:v>652.91241500000001</c:v>
                </c:pt>
                <c:pt idx="12848">
                  <c:v>652.96252400000003</c:v>
                </c:pt>
                <c:pt idx="12849">
                  <c:v>653.01428199999998</c:v>
                </c:pt>
                <c:pt idx="12850">
                  <c:v>653.06555200000003</c:v>
                </c:pt>
                <c:pt idx="12851">
                  <c:v>653.11798099999999</c:v>
                </c:pt>
                <c:pt idx="12852">
                  <c:v>653.17022699999995</c:v>
                </c:pt>
                <c:pt idx="12853">
                  <c:v>653.22460899999999</c:v>
                </c:pt>
                <c:pt idx="12854">
                  <c:v>653.27819799999997</c:v>
                </c:pt>
                <c:pt idx="12855">
                  <c:v>653.32989499999996</c:v>
                </c:pt>
                <c:pt idx="12856">
                  <c:v>653.38220200000001</c:v>
                </c:pt>
                <c:pt idx="12857">
                  <c:v>653.43310599999995</c:v>
                </c:pt>
                <c:pt idx="12858">
                  <c:v>653.48309300000005</c:v>
                </c:pt>
                <c:pt idx="12859">
                  <c:v>653.530396</c:v>
                </c:pt>
                <c:pt idx="12860">
                  <c:v>653.57781999999997</c:v>
                </c:pt>
                <c:pt idx="12861">
                  <c:v>653.625</c:v>
                </c:pt>
                <c:pt idx="12862">
                  <c:v>653.67205799999999</c:v>
                </c:pt>
                <c:pt idx="12863">
                  <c:v>653.71862799999997</c:v>
                </c:pt>
                <c:pt idx="12864">
                  <c:v>653.76696800000002</c:v>
                </c:pt>
                <c:pt idx="12865">
                  <c:v>653.81683399999997</c:v>
                </c:pt>
                <c:pt idx="12866">
                  <c:v>653.86822500000005</c:v>
                </c:pt>
                <c:pt idx="12867">
                  <c:v>653.91833499999996</c:v>
                </c:pt>
                <c:pt idx="12868">
                  <c:v>653.96868900000004</c:v>
                </c:pt>
                <c:pt idx="12869">
                  <c:v>654.01788299999998</c:v>
                </c:pt>
                <c:pt idx="12870">
                  <c:v>654.06750499999998</c:v>
                </c:pt>
                <c:pt idx="12871">
                  <c:v>654.11755400000004</c:v>
                </c:pt>
                <c:pt idx="12872">
                  <c:v>654.16473399999995</c:v>
                </c:pt>
                <c:pt idx="12873">
                  <c:v>654.213257</c:v>
                </c:pt>
                <c:pt idx="12874">
                  <c:v>654.26196300000004</c:v>
                </c:pt>
                <c:pt idx="12875">
                  <c:v>654.311646</c:v>
                </c:pt>
                <c:pt idx="12876">
                  <c:v>654.36163299999998</c:v>
                </c:pt>
                <c:pt idx="12877">
                  <c:v>654.41204800000003</c:v>
                </c:pt>
                <c:pt idx="12878">
                  <c:v>654.46093800000006</c:v>
                </c:pt>
                <c:pt idx="12879">
                  <c:v>654.51062000000002</c:v>
                </c:pt>
                <c:pt idx="12880">
                  <c:v>654.55847200000005</c:v>
                </c:pt>
                <c:pt idx="12881">
                  <c:v>654.605591</c:v>
                </c:pt>
                <c:pt idx="12882">
                  <c:v>654.65307600000006</c:v>
                </c:pt>
                <c:pt idx="12883">
                  <c:v>654.69860800000004</c:v>
                </c:pt>
                <c:pt idx="12884">
                  <c:v>654.74401899999998</c:v>
                </c:pt>
                <c:pt idx="12885">
                  <c:v>654.79022199999997</c:v>
                </c:pt>
                <c:pt idx="12886">
                  <c:v>654.83581500000003</c:v>
                </c:pt>
                <c:pt idx="12887">
                  <c:v>654.88488800000005</c:v>
                </c:pt>
                <c:pt idx="12888">
                  <c:v>654.93438700000002</c:v>
                </c:pt>
                <c:pt idx="12889">
                  <c:v>654.98382600000002</c:v>
                </c:pt>
                <c:pt idx="12890">
                  <c:v>655.03479000000004</c:v>
                </c:pt>
                <c:pt idx="12891">
                  <c:v>655.08593800000006</c:v>
                </c:pt>
                <c:pt idx="12892">
                  <c:v>655.13842799999998</c:v>
                </c:pt>
                <c:pt idx="12893">
                  <c:v>655.19042999999999</c:v>
                </c:pt>
                <c:pt idx="12894">
                  <c:v>655.24035600000002</c:v>
                </c:pt>
                <c:pt idx="12895">
                  <c:v>655.28894000000003</c:v>
                </c:pt>
                <c:pt idx="12896">
                  <c:v>655.33813499999997</c:v>
                </c:pt>
                <c:pt idx="12897">
                  <c:v>655.38592500000004</c:v>
                </c:pt>
                <c:pt idx="12898">
                  <c:v>655.43365500000004</c:v>
                </c:pt>
                <c:pt idx="12899">
                  <c:v>655.48303199999998</c:v>
                </c:pt>
                <c:pt idx="12900">
                  <c:v>655.53155500000003</c:v>
                </c:pt>
                <c:pt idx="12901">
                  <c:v>655.58038299999998</c:v>
                </c:pt>
                <c:pt idx="12902">
                  <c:v>655.62951699999996</c:v>
                </c:pt>
                <c:pt idx="12903">
                  <c:v>655.67767300000003</c:v>
                </c:pt>
                <c:pt idx="12904">
                  <c:v>655.72863800000005</c:v>
                </c:pt>
                <c:pt idx="12905">
                  <c:v>655.77905299999998</c:v>
                </c:pt>
                <c:pt idx="12906">
                  <c:v>655.82824700000003</c:v>
                </c:pt>
                <c:pt idx="12907">
                  <c:v>655.87902799999995</c:v>
                </c:pt>
                <c:pt idx="12908">
                  <c:v>655.93035899999995</c:v>
                </c:pt>
                <c:pt idx="12909">
                  <c:v>655.98303199999998</c:v>
                </c:pt>
                <c:pt idx="12910">
                  <c:v>656.03576699999996</c:v>
                </c:pt>
                <c:pt idx="12911">
                  <c:v>656.08679199999995</c:v>
                </c:pt>
                <c:pt idx="12912">
                  <c:v>656.13690199999996</c:v>
                </c:pt>
                <c:pt idx="12913">
                  <c:v>656.1875</c:v>
                </c:pt>
                <c:pt idx="12914">
                  <c:v>656.23590100000001</c:v>
                </c:pt>
                <c:pt idx="12915">
                  <c:v>656.28454599999998</c:v>
                </c:pt>
                <c:pt idx="12916">
                  <c:v>656.33288600000003</c:v>
                </c:pt>
                <c:pt idx="12917">
                  <c:v>656.37933399999997</c:v>
                </c:pt>
                <c:pt idx="12918">
                  <c:v>656.42517099999998</c:v>
                </c:pt>
                <c:pt idx="12919">
                  <c:v>656.47082499999999</c:v>
                </c:pt>
                <c:pt idx="12920">
                  <c:v>656.51843299999996</c:v>
                </c:pt>
                <c:pt idx="12921">
                  <c:v>656.56555200000003</c:v>
                </c:pt>
                <c:pt idx="12922">
                  <c:v>656.61309800000004</c:v>
                </c:pt>
                <c:pt idx="12923">
                  <c:v>656.66046100000005</c:v>
                </c:pt>
                <c:pt idx="12924">
                  <c:v>656.70959500000004</c:v>
                </c:pt>
                <c:pt idx="12925">
                  <c:v>656.75988800000005</c:v>
                </c:pt>
                <c:pt idx="12926">
                  <c:v>656.81048599999997</c:v>
                </c:pt>
                <c:pt idx="12927">
                  <c:v>656.85827600000005</c:v>
                </c:pt>
                <c:pt idx="12928">
                  <c:v>656.90747099999999</c:v>
                </c:pt>
                <c:pt idx="12929">
                  <c:v>656.95636000000002</c:v>
                </c:pt>
                <c:pt idx="12930">
                  <c:v>657.00537099999997</c:v>
                </c:pt>
                <c:pt idx="12931">
                  <c:v>657.05487100000005</c:v>
                </c:pt>
                <c:pt idx="12932">
                  <c:v>657.10345500000005</c:v>
                </c:pt>
                <c:pt idx="12933">
                  <c:v>657.15252699999996</c:v>
                </c:pt>
                <c:pt idx="12934">
                  <c:v>657.20086700000002</c:v>
                </c:pt>
                <c:pt idx="12935">
                  <c:v>657.25</c:v>
                </c:pt>
                <c:pt idx="12936">
                  <c:v>657.29992700000003</c:v>
                </c:pt>
                <c:pt idx="12937">
                  <c:v>657.35082999999997</c:v>
                </c:pt>
                <c:pt idx="12938">
                  <c:v>657.40185599999995</c:v>
                </c:pt>
                <c:pt idx="12939">
                  <c:v>657.45330799999999</c:v>
                </c:pt>
                <c:pt idx="12940">
                  <c:v>657.503784</c:v>
                </c:pt>
                <c:pt idx="12941">
                  <c:v>657.55505400000004</c:v>
                </c:pt>
                <c:pt idx="12942">
                  <c:v>657.60790999999995</c:v>
                </c:pt>
                <c:pt idx="12943">
                  <c:v>657.66125499999998</c:v>
                </c:pt>
                <c:pt idx="12944">
                  <c:v>657.71130400000004</c:v>
                </c:pt>
                <c:pt idx="12945">
                  <c:v>657.76196300000004</c:v>
                </c:pt>
                <c:pt idx="12946">
                  <c:v>657.81188999999995</c:v>
                </c:pt>
                <c:pt idx="12947">
                  <c:v>657.86309800000004</c:v>
                </c:pt>
                <c:pt idx="12948">
                  <c:v>657.91473399999995</c:v>
                </c:pt>
                <c:pt idx="12949">
                  <c:v>657.96460000000002</c:v>
                </c:pt>
                <c:pt idx="12950">
                  <c:v>658.01586899999995</c:v>
                </c:pt>
                <c:pt idx="12951">
                  <c:v>658.06646699999999</c:v>
                </c:pt>
                <c:pt idx="12952">
                  <c:v>658.11737100000005</c:v>
                </c:pt>
                <c:pt idx="12953">
                  <c:v>658.17028800000003</c:v>
                </c:pt>
                <c:pt idx="12954">
                  <c:v>658.22174099999995</c:v>
                </c:pt>
                <c:pt idx="12955">
                  <c:v>658.27331500000003</c:v>
                </c:pt>
                <c:pt idx="12956">
                  <c:v>658.32458499999996</c:v>
                </c:pt>
                <c:pt idx="12957">
                  <c:v>658.374146</c:v>
                </c:pt>
                <c:pt idx="12958">
                  <c:v>658.42529300000001</c:v>
                </c:pt>
                <c:pt idx="12959">
                  <c:v>658.47552499999995</c:v>
                </c:pt>
                <c:pt idx="12960">
                  <c:v>658.52355999999997</c:v>
                </c:pt>
                <c:pt idx="12961">
                  <c:v>658.56872599999997</c:v>
                </c:pt>
                <c:pt idx="12962">
                  <c:v>658.61321999999996</c:v>
                </c:pt>
                <c:pt idx="12963">
                  <c:v>658.65667699999995</c:v>
                </c:pt>
                <c:pt idx="12964">
                  <c:v>658.701233</c:v>
                </c:pt>
                <c:pt idx="12965">
                  <c:v>658.74481200000002</c:v>
                </c:pt>
                <c:pt idx="12966">
                  <c:v>658.78845200000001</c:v>
                </c:pt>
                <c:pt idx="12967">
                  <c:v>658.83331299999998</c:v>
                </c:pt>
                <c:pt idx="12968">
                  <c:v>658.87835700000005</c:v>
                </c:pt>
                <c:pt idx="12969">
                  <c:v>658.925659</c:v>
                </c:pt>
                <c:pt idx="12970">
                  <c:v>658.97399900000005</c:v>
                </c:pt>
                <c:pt idx="12971">
                  <c:v>659.02172800000005</c:v>
                </c:pt>
                <c:pt idx="12972">
                  <c:v>659.06994599999996</c:v>
                </c:pt>
                <c:pt idx="12973">
                  <c:v>659.11883499999999</c:v>
                </c:pt>
                <c:pt idx="12974">
                  <c:v>659.16894500000001</c:v>
                </c:pt>
                <c:pt idx="12975">
                  <c:v>659.21905500000003</c:v>
                </c:pt>
                <c:pt idx="12976">
                  <c:v>659.26812700000005</c:v>
                </c:pt>
                <c:pt idx="12977">
                  <c:v>659.31664999999998</c:v>
                </c:pt>
                <c:pt idx="12978">
                  <c:v>659.364014</c:v>
                </c:pt>
                <c:pt idx="12979">
                  <c:v>659.41296399999999</c:v>
                </c:pt>
                <c:pt idx="12980">
                  <c:v>659.46191399999998</c:v>
                </c:pt>
                <c:pt idx="12981">
                  <c:v>659.50939900000003</c:v>
                </c:pt>
                <c:pt idx="12982">
                  <c:v>659.55773899999997</c:v>
                </c:pt>
                <c:pt idx="12983">
                  <c:v>659.60546899999997</c:v>
                </c:pt>
                <c:pt idx="12984">
                  <c:v>659.65496800000005</c:v>
                </c:pt>
                <c:pt idx="12985">
                  <c:v>659.70300299999997</c:v>
                </c:pt>
                <c:pt idx="12986">
                  <c:v>659.75201400000003</c:v>
                </c:pt>
                <c:pt idx="12987">
                  <c:v>659.80194100000006</c:v>
                </c:pt>
                <c:pt idx="12988">
                  <c:v>659.85119599999996</c:v>
                </c:pt>
                <c:pt idx="12989">
                  <c:v>659.90069600000004</c:v>
                </c:pt>
                <c:pt idx="12990">
                  <c:v>659.94970699999999</c:v>
                </c:pt>
                <c:pt idx="12991">
                  <c:v>660</c:v>
                </c:pt>
                <c:pt idx="12992">
                  <c:v>660.05041500000004</c:v>
                </c:pt>
                <c:pt idx="12993">
                  <c:v>660.09844999999996</c:v>
                </c:pt>
                <c:pt idx="12994">
                  <c:v>660.14489800000001</c:v>
                </c:pt>
                <c:pt idx="12995">
                  <c:v>660.18926999999996</c:v>
                </c:pt>
                <c:pt idx="12996">
                  <c:v>660.23425299999997</c:v>
                </c:pt>
                <c:pt idx="12997">
                  <c:v>660.28015100000005</c:v>
                </c:pt>
                <c:pt idx="12998">
                  <c:v>660.32330300000001</c:v>
                </c:pt>
                <c:pt idx="12999">
                  <c:v>660.36779799999999</c:v>
                </c:pt>
                <c:pt idx="13000">
                  <c:v>660.41442900000004</c:v>
                </c:pt>
                <c:pt idx="13001">
                  <c:v>660.46295199999997</c:v>
                </c:pt>
                <c:pt idx="13002">
                  <c:v>660.51232900000002</c:v>
                </c:pt>
                <c:pt idx="13003">
                  <c:v>660.56225600000005</c:v>
                </c:pt>
                <c:pt idx="13004">
                  <c:v>660.61462400000005</c:v>
                </c:pt>
                <c:pt idx="13005">
                  <c:v>660.66662599999995</c:v>
                </c:pt>
                <c:pt idx="13006">
                  <c:v>660.71838400000001</c:v>
                </c:pt>
                <c:pt idx="13007">
                  <c:v>660.77105700000004</c:v>
                </c:pt>
                <c:pt idx="13008">
                  <c:v>660.82403599999998</c:v>
                </c:pt>
                <c:pt idx="13009">
                  <c:v>660.87561000000005</c:v>
                </c:pt>
                <c:pt idx="13010">
                  <c:v>660.925659</c:v>
                </c:pt>
                <c:pt idx="13011">
                  <c:v>660.97534199999996</c:v>
                </c:pt>
                <c:pt idx="13012">
                  <c:v>661.02423099999999</c:v>
                </c:pt>
                <c:pt idx="13013">
                  <c:v>661.07580600000006</c:v>
                </c:pt>
                <c:pt idx="13014">
                  <c:v>661.12518299999999</c:v>
                </c:pt>
                <c:pt idx="13015">
                  <c:v>661.17303500000003</c:v>
                </c:pt>
                <c:pt idx="13016">
                  <c:v>661.22222899999997</c:v>
                </c:pt>
                <c:pt idx="13017">
                  <c:v>661.27148399999999</c:v>
                </c:pt>
                <c:pt idx="13018">
                  <c:v>661.32141100000001</c:v>
                </c:pt>
                <c:pt idx="13019">
                  <c:v>661.36993399999994</c:v>
                </c:pt>
                <c:pt idx="13020">
                  <c:v>661.41845699999999</c:v>
                </c:pt>
                <c:pt idx="13021">
                  <c:v>661.46765100000005</c:v>
                </c:pt>
                <c:pt idx="13022">
                  <c:v>661.51501499999995</c:v>
                </c:pt>
                <c:pt idx="13023">
                  <c:v>661.56213400000001</c:v>
                </c:pt>
                <c:pt idx="13024">
                  <c:v>661.61084000000005</c:v>
                </c:pt>
                <c:pt idx="13025">
                  <c:v>661.65887499999997</c:v>
                </c:pt>
                <c:pt idx="13026">
                  <c:v>661.70465100000001</c:v>
                </c:pt>
                <c:pt idx="13027">
                  <c:v>661.75073199999997</c:v>
                </c:pt>
                <c:pt idx="13028">
                  <c:v>661.79754600000001</c:v>
                </c:pt>
                <c:pt idx="13029">
                  <c:v>661.84399399999995</c:v>
                </c:pt>
                <c:pt idx="13030">
                  <c:v>661.89343299999996</c:v>
                </c:pt>
                <c:pt idx="13031">
                  <c:v>661.94226100000003</c:v>
                </c:pt>
                <c:pt idx="13032">
                  <c:v>661.99084500000004</c:v>
                </c:pt>
                <c:pt idx="13033">
                  <c:v>662.041382</c:v>
                </c:pt>
                <c:pt idx="13034">
                  <c:v>662.09246800000005</c:v>
                </c:pt>
                <c:pt idx="13035">
                  <c:v>662.14581299999998</c:v>
                </c:pt>
                <c:pt idx="13036">
                  <c:v>662.19873099999995</c:v>
                </c:pt>
                <c:pt idx="13037">
                  <c:v>662.25134300000002</c:v>
                </c:pt>
                <c:pt idx="13038">
                  <c:v>662.30450399999995</c:v>
                </c:pt>
                <c:pt idx="13039">
                  <c:v>662.35638400000005</c:v>
                </c:pt>
                <c:pt idx="13040">
                  <c:v>662.40850799999998</c:v>
                </c:pt>
                <c:pt idx="13041">
                  <c:v>662.45953399999996</c:v>
                </c:pt>
                <c:pt idx="13042">
                  <c:v>662.50939900000003</c:v>
                </c:pt>
                <c:pt idx="13043">
                  <c:v>662.55664100000001</c:v>
                </c:pt>
                <c:pt idx="13044">
                  <c:v>662.60363800000005</c:v>
                </c:pt>
                <c:pt idx="13045">
                  <c:v>662.650757</c:v>
                </c:pt>
                <c:pt idx="13046">
                  <c:v>662.69873099999995</c:v>
                </c:pt>
                <c:pt idx="13047">
                  <c:v>662.74591099999998</c:v>
                </c:pt>
                <c:pt idx="13048">
                  <c:v>662.79321300000004</c:v>
                </c:pt>
                <c:pt idx="13049">
                  <c:v>662.83947799999999</c:v>
                </c:pt>
                <c:pt idx="13050">
                  <c:v>662.88769500000001</c:v>
                </c:pt>
                <c:pt idx="13051">
                  <c:v>662.93731700000001</c:v>
                </c:pt>
                <c:pt idx="13052">
                  <c:v>662.98474099999999</c:v>
                </c:pt>
                <c:pt idx="13053">
                  <c:v>663.03430200000003</c:v>
                </c:pt>
                <c:pt idx="13054">
                  <c:v>663.08459500000004</c:v>
                </c:pt>
                <c:pt idx="13055">
                  <c:v>663.13671899999997</c:v>
                </c:pt>
                <c:pt idx="13056">
                  <c:v>663.18878199999995</c:v>
                </c:pt>
                <c:pt idx="13057">
                  <c:v>663.24054000000001</c:v>
                </c:pt>
                <c:pt idx="13058">
                  <c:v>663.290527</c:v>
                </c:pt>
                <c:pt idx="13059">
                  <c:v>663.34130900000002</c:v>
                </c:pt>
                <c:pt idx="13060">
                  <c:v>663.39031999999997</c:v>
                </c:pt>
                <c:pt idx="13061">
                  <c:v>663.43896500000005</c:v>
                </c:pt>
                <c:pt idx="13062">
                  <c:v>663.48718299999996</c:v>
                </c:pt>
                <c:pt idx="13063">
                  <c:v>663.53582800000004</c:v>
                </c:pt>
                <c:pt idx="13064">
                  <c:v>663.58435099999997</c:v>
                </c:pt>
                <c:pt idx="13065">
                  <c:v>663.63275199999998</c:v>
                </c:pt>
                <c:pt idx="13066">
                  <c:v>663.68005400000004</c:v>
                </c:pt>
                <c:pt idx="13067">
                  <c:v>663.72833300000002</c:v>
                </c:pt>
                <c:pt idx="13068">
                  <c:v>663.77722200000005</c:v>
                </c:pt>
                <c:pt idx="13069">
                  <c:v>663.82354699999996</c:v>
                </c:pt>
                <c:pt idx="13070">
                  <c:v>663.870544</c:v>
                </c:pt>
                <c:pt idx="13071">
                  <c:v>663.91735800000004</c:v>
                </c:pt>
                <c:pt idx="13072">
                  <c:v>663.96490500000004</c:v>
                </c:pt>
                <c:pt idx="13073">
                  <c:v>664.01178000000004</c:v>
                </c:pt>
                <c:pt idx="13074">
                  <c:v>664.05798300000004</c:v>
                </c:pt>
                <c:pt idx="13075">
                  <c:v>664.10333300000002</c:v>
                </c:pt>
                <c:pt idx="13076">
                  <c:v>664.15026899999998</c:v>
                </c:pt>
                <c:pt idx="13077">
                  <c:v>664.19738800000005</c:v>
                </c:pt>
                <c:pt idx="13078">
                  <c:v>664.24572799999999</c:v>
                </c:pt>
                <c:pt idx="13079">
                  <c:v>664.29595900000004</c:v>
                </c:pt>
                <c:pt idx="13080">
                  <c:v>664.346497</c:v>
                </c:pt>
                <c:pt idx="13081">
                  <c:v>664.39807099999996</c:v>
                </c:pt>
                <c:pt idx="13082">
                  <c:v>664.44982900000002</c:v>
                </c:pt>
                <c:pt idx="13083">
                  <c:v>664.50048800000002</c:v>
                </c:pt>
                <c:pt idx="13084">
                  <c:v>664.55383300000005</c:v>
                </c:pt>
                <c:pt idx="13085">
                  <c:v>664.60516399999995</c:v>
                </c:pt>
                <c:pt idx="13086">
                  <c:v>664.65454099999999</c:v>
                </c:pt>
                <c:pt idx="13087">
                  <c:v>664.70336899999995</c:v>
                </c:pt>
                <c:pt idx="13088">
                  <c:v>664.75116000000003</c:v>
                </c:pt>
                <c:pt idx="13089">
                  <c:v>664.79919400000006</c:v>
                </c:pt>
                <c:pt idx="13090">
                  <c:v>664.84606900000006</c:v>
                </c:pt>
                <c:pt idx="13091">
                  <c:v>664.89111300000002</c:v>
                </c:pt>
                <c:pt idx="13092">
                  <c:v>664.93676800000003</c:v>
                </c:pt>
                <c:pt idx="13093">
                  <c:v>664.98376499999995</c:v>
                </c:pt>
                <c:pt idx="13094">
                  <c:v>665.03008999999997</c:v>
                </c:pt>
                <c:pt idx="13095">
                  <c:v>665.07885699999997</c:v>
                </c:pt>
                <c:pt idx="13096">
                  <c:v>665.12823500000002</c:v>
                </c:pt>
                <c:pt idx="13097">
                  <c:v>665.17687999999998</c:v>
                </c:pt>
                <c:pt idx="13098">
                  <c:v>665.22595200000001</c:v>
                </c:pt>
                <c:pt idx="13099">
                  <c:v>665.275757</c:v>
                </c:pt>
                <c:pt idx="13100">
                  <c:v>665.325378</c:v>
                </c:pt>
                <c:pt idx="13101">
                  <c:v>665.37561000000005</c:v>
                </c:pt>
                <c:pt idx="13102">
                  <c:v>665.42492700000003</c:v>
                </c:pt>
                <c:pt idx="13103">
                  <c:v>665.47344999999996</c:v>
                </c:pt>
                <c:pt idx="13104">
                  <c:v>665.52252199999998</c:v>
                </c:pt>
                <c:pt idx="13105">
                  <c:v>665.57116699999995</c:v>
                </c:pt>
                <c:pt idx="13106">
                  <c:v>665.62109399999997</c:v>
                </c:pt>
                <c:pt idx="13107">
                  <c:v>665.67138699999998</c:v>
                </c:pt>
                <c:pt idx="13108">
                  <c:v>665.72186299999998</c:v>
                </c:pt>
                <c:pt idx="13109">
                  <c:v>665.77282700000001</c:v>
                </c:pt>
                <c:pt idx="13110">
                  <c:v>665.825378</c:v>
                </c:pt>
                <c:pt idx="13111">
                  <c:v>665.87731900000006</c:v>
                </c:pt>
                <c:pt idx="13112">
                  <c:v>665.92968800000006</c:v>
                </c:pt>
                <c:pt idx="13113">
                  <c:v>665.98095699999999</c:v>
                </c:pt>
                <c:pt idx="13114">
                  <c:v>666.03002900000001</c:v>
                </c:pt>
                <c:pt idx="13115">
                  <c:v>666.078125</c:v>
                </c:pt>
                <c:pt idx="13116">
                  <c:v>666.12573199999997</c:v>
                </c:pt>
                <c:pt idx="13117">
                  <c:v>666.17407200000002</c:v>
                </c:pt>
                <c:pt idx="13118">
                  <c:v>666.22131400000001</c:v>
                </c:pt>
                <c:pt idx="13119">
                  <c:v>666.26916500000004</c:v>
                </c:pt>
                <c:pt idx="13120">
                  <c:v>666.31604000000004</c:v>
                </c:pt>
                <c:pt idx="13121">
                  <c:v>666.36480700000004</c:v>
                </c:pt>
                <c:pt idx="13122">
                  <c:v>666.416382</c:v>
                </c:pt>
                <c:pt idx="13123">
                  <c:v>666.46893299999999</c:v>
                </c:pt>
                <c:pt idx="13124">
                  <c:v>666.519409</c:v>
                </c:pt>
                <c:pt idx="13125">
                  <c:v>666.57135000000005</c:v>
                </c:pt>
                <c:pt idx="13126">
                  <c:v>666.62341300000003</c:v>
                </c:pt>
                <c:pt idx="13127">
                  <c:v>666.676514</c:v>
                </c:pt>
                <c:pt idx="13128">
                  <c:v>666.72863800000005</c:v>
                </c:pt>
                <c:pt idx="13129">
                  <c:v>666.77795400000002</c:v>
                </c:pt>
                <c:pt idx="13130">
                  <c:v>666.82775900000001</c:v>
                </c:pt>
                <c:pt idx="13131">
                  <c:v>666.87463400000001</c:v>
                </c:pt>
                <c:pt idx="13132">
                  <c:v>666.92138699999998</c:v>
                </c:pt>
                <c:pt idx="13133">
                  <c:v>666.96936000000005</c:v>
                </c:pt>
                <c:pt idx="13134">
                  <c:v>667.01666299999999</c:v>
                </c:pt>
                <c:pt idx="13135">
                  <c:v>667.06457499999999</c:v>
                </c:pt>
                <c:pt idx="13136">
                  <c:v>667.112976</c:v>
                </c:pt>
                <c:pt idx="13137">
                  <c:v>667.16064400000005</c:v>
                </c:pt>
                <c:pt idx="13138">
                  <c:v>667.21154799999999</c:v>
                </c:pt>
                <c:pt idx="13139">
                  <c:v>667.26361099999997</c:v>
                </c:pt>
                <c:pt idx="13140">
                  <c:v>667.31622300000004</c:v>
                </c:pt>
                <c:pt idx="13141">
                  <c:v>667.36852999999996</c:v>
                </c:pt>
                <c:pt idx="13142">
                  <c:v>667.42224099999999</c:v>
                </c:pt>
                <c:pt idx="13143">
                  <c:v>667.47589100000005</c:v>
                </c:pt>
                <c:pt idx="13144">
                  <c:v>667.53070100000002</c:v>
                </c:pt>
                <c:pt idx="13145">
                  <c:v>667.58392300000003</c:v>
                </c:pt>
                <c:pt idx="13146">
                  <c:v>667.63586399999997</c:v>
                </c:pt>
                <c:pt idx="13147">
                  <c:v>667.688355</c:v>
                </c:pt>
                <c:pt idx="13148">
                  <c:v>667.738831</c:v>
                </c:pt>
                <c:pt idx="13149">
                  <c:v>667.78784199999996</c:v>
                </c:pt>
                <c:pt idx="13150">
                  <c:v>667.837219</c:v>
                </c:pt>
                <c:pt idx="13151">
                  <c:v>667.88439900000003</c:v>
                </c:pt>
                <c:pt idx="13152">
                  <c:v>667.93054199999995</c:v>
                </c:pt>
                <c:pt idx="13153">
                  <c:v>667.976135</c:v>
                </c:pt>
                <c:pt idx="13154">
                  <c:v>668.01983600000005</c:v>
                </c:pt>
                <c:pt idx="13155">
                  <c:v>668.06536900000003</c:v>
                </c:pt>
                <c:pt idx="13156">
                  <c:v>668.111267</c:v>
                </c:pt>
                <c:pt idx="13157">
                  <c:v>668.15625</c:v>
                </c:pt>
                <c:pt idx="13158">
                  <c:v>668.20056199999999</c:v>
                </c:pt>
                <c:pt idx="13159">
                  <c:v>668.24633800000004</c:v>
                </c:pt>
                <c:pt idx="13160">
                  <c:v>668.29217500000004</c:v>
                </c:pt>
                <c:pt idx="13161">
                  <c:v>668.33953899999995</c:v>
                </c:pt>
                <c:pt idx="13162">
                  <c:v>668.38592500000004</c:v>
                </c:pt>
                <c:pt idx="13163">
                  <c:v>668.43273899999997</c:v>
                </c:pt>
                <c:pt idx="13164">
                  <c:v>668.48138400000005</c:v>
                </c:pt>
                <c:pt idx="13165">
                  <c:v>668.52893100000006</c:v>
                </c:pt>
                <c:pt idx="13166">
                  <c:v>668.57794200000001</c:v>
                </c:pt>
                <c:pt idx="13167">
                  <c:v>668.62701400000003</c:v>
                </c:pt>
                <c:pt idx="13168">
                  <c:v>668.67523200000005</c:v>
                </c:pt>
                <c:pt idx="13169">
                  <c:v>668.72387700000002</c:v>
                </c:pt>
                <c:pt idx="13170">
                  <c:v>668.77331500000003</c:v>
                </c:pt>
                <c:pt idx="13171">
                  <c:v>668.82470699999999</c:v>
                </c:pt>
                <c:pt idx="13172">
                  <c:v>668.87683100000004</c:v>
                </c:pt>
                <c:pt idx="13173">
                  <c:v>668.92779499999995</c:v>
                </c:pt>
                <c:pt idx="13174">
                  <c:v>668.97845500000005</c:v>
                </c:pt>
                <c:pt idx="13175">
                  <c:v>669.02777100000003</c:v>
                </c:pt>
                <c:pt idx="13176">
                  <c:v>669.07849099999999</c:v>
                </c:pt>
                <c:pt idx="13177">
                  <c:v>669.12994400000002</c:v>
                </c:pt>
                <c:pt idx="13178">
                  <c:v>669.17834500000004</c:v>
                </c:pt>
                <c:pt idx="13179">
                  <c:v>669.22705099999996</c:v>
                </c:pt>
                <c:pt idx="13180">
                  <c:v>669.27557400000001</c:v>
                </c:pt>
                <c:pt idx="13181">
                  <c:v>669.32507299999997</c:v>
                </c:pt>
                <c:pt idx="13182">
                  <c:v>669.37268100000006</c:v>
                </c:pt>
                <c:pt idx="13183">
                  <c:v>669.42028800000003</c:v>
                </c:pt>
                <c:pt idx="13184">
                  <c:v>669.46936000000005</c:v>
                </c:pt>
                <c:pt idx="13185">
                  <c:v>669.51702899999998</c:v>
                </c:pt>
                <c:pt idx="13186">
                  <c:v>669.56530799999996</c:v>
                </c:pt>
                <c:pt idx="13187">
                  <c:v>669.61425799999995</c:v>
                </c:pt>
                <c:pt idx="13188">
                  <c:v>669.66491699999995</c:v>
                </c:pt>
                <c:pt idx="13189">
                  <c:v>669.71691899999996</c:v>
                </c:pt>
                <c:pt idx="13190">
                  <c:v>669.76818900000001</c:v>
                </c:pt>
                <c:pt idx="13191">
                  <c:v>669.81994599999996</c:v>
                </c:pt>
                <c:pt idx="13192">
                  <c:v>669.871399</c:v>
                </c:pt>
                <c:pt idx="13193">
                  <c:v>669.92419400000006</c:v>
                </c:pt>
                <c:pt idx="13194">
                  <c:v>669.97827199999995</c:v>
                </c:pt>
                <c:pt idx="13195">
                  <c:v>670.02984600000002</c:v>
                </c:pt>
                <c:pt idx="13196">
                  <c:v>670.08093299999996</c:v>
                </c:pt>
                <c:pt idx="13197">
                  <c:v>670.13055399999996</c:v>
                </c:pt>
                <c:pt idx="13198">
                  <c:v>670.18078600000001</c:v>
                </c:pt>
                <c:pt idx="13199">
                  <c:v>670.22967500000004</c:v>
                </c:pt>
                <c:pt idx="13200">
                  <c:v>670.27703899999995</c:v>
                </c:pt>
                <c:pt idx="13201">
                  <c:v>670.32629399999996</c:v>
                </c:pt>
                <c:pt idx="13202">
                  <c:v>670.37512200000003</c:v>
                </c:pt>
                <c:pt idx="13203">
                  <c:v>670.42498799999998</c:v>
                </c:pt>
                <c:pt idx="13204">
                  <c:v>670.47662400000002</c:v>
                </c:pt>
                <c:pt idx="13205">
                  <c:v>670.52905299999998</c:v>
                </c:pt>
                <c:pt idx="13206">
                  <c:v>670.58203100000003</c:v>
                </c:pt>
                <c:pt idx="13207">
                  <c:v>670.63537599999995</c:v>
                </c:pt>
                <c:pt idx="13208">
                  <c:v>670.68786599999999</c:v>
                </c:pt>
                <c:pt idx="13209">
                  <c:v>670.73828100000003</c:v>
                </c:pt>
                <c:pt idx="13210">
                  <c:v>670.79016100000001</c:v>
                </c:pt>
                <c:pt idx="13211">
                  <c:v>670.83905000000004</c:v>
                </c:pt>
                <c:pt idx="13212">
                  <c:v>670.88543700000002</c:v>
                </c:pt>
                <c:pt idx="13213">
                  <c:v>670.93102999999996</c:v>
                </c:pt>
                <c:pt idx="13214">
                  <c:v>670.97558600000002</c:v>
                </c:pt>
                <c:pt idx="13215">
                  <c:v>671.020264</c:v>
                </c:pt>
                <c:pt idx="13216">
                  <c:v>671.06353799999999</c:v>
                </c:pt>
                <c:pt idx="13217">
                  <c:v>671.10778800000003</c:v>
                </c:pt>
                <c:pt idx="13218">
                  <c:v>671.15448000000004</c:v>
                </c:pt>
                <c:pt idx="13219">
                  <c:v>671.20098900000005</c:v>
                </c:pt>
                <c:pt idx="13220">
                  <c:v>671.25018299999999</c:v>
                </c:pt>
                <c:pt idx="13221">
                  <c:v>671.30114800000001</c:v>
                </c:pt>
                <c:pt idx="13222">
                  <c:v>671.35308799999996</c:v>
                </c:pt>
                <c:pt idx="13223">
                  <c:v>671.40527299999997</c:v>
                </c:pt>
                <c:pt idx="13224">
                  <c:v>671.45800799999995</c:v>
                </c:pt>
                <c:pt idx="13225">
                  <c:v>671.51074200000005</c:v>
                </c:pt>
                <c:pt idx="13226">
                  <c:v>671.56176800000003</c:v>
                </c:pt>
                <c:pt idx="13227">
                  <c:v>671.61279300000001</c:v>
                </c:pt>
                <c:pt idx="13228">
                  <c:v>671.66247599999997</c:v>
                </c:pt>
                <c:pt idx="13229">
                  <c:v>671.71020499999997</c:v>
                </c:pt>
                <c:pt idx="13230">
                  <c:v>671.75707999999997</c:v>
                </c:pt>
                <c:pt idx="13231">
                  <c:v>671.80261199999995</c:v>
                </c:pt>
                <c:pt idx="13232">
                  <c:v>671.84863299999995</c:v>
                </c:pt>
                <c:pt idx="13233">
                  <c:v>671.89269999999999</c:v>
                </c:pt>
                <c:pt idx="13234">
                  <c:v>671.93695100000002</c:v>
                </c:pt>
                <c:pt idx="13235">
                  <c:v>671.98327600000005</c:v>
                </c:pt>
                <c:pt idx="13236">
                  <c:v>672.02929700000004</c:v>
                </c:pt>
                <c:pt idx="13237">
                  <c:v>672.07757600000002</c:v>
                </c:pt>
                <c:pt idx="13238">
                  <c:v>672.12725799999998</c:v>
                </c:pt>
                <c:pt idx="13239">
                  <c:v>672.17785600000002</c:v>
                </c:pt>
                <c:pt idx="13240">
                  <c:v>672.22814900000003</c:v>
                </c:pt>
                <c:pt idx="13241">
                  <c:v>672.27899200000002</c:v>
                </c:pt>
                <c:pt idx="13242">
                  <c:v>672.33068900000001</c:v>
                </c:pt>
                <c:pt idx="13243">
                  <c:v>672.38452199999995</c:v>
                </c:pt>
                <c:pt idx="13244">
                  <c:v>672.43756099999996</c:v>
                </c:pt>
                <c:pt idx="13245">
                  <c:v>672.49054000000001</c:v>
                </c:pt>
                <c:pt idx="13246">
                  <c:v>672.54278599999998</c:v>
                </c:pt>
                <c:pt idx="13247">
                  <c:v>672.59674099999995</c:v>
                </c:pt>
                <c:pt idx="13248">
                  <c:v>672.650757</c:v>
                </c:pt>
                <c:pt idx="13249">
                  <c:v>672.70135500000004</c:v>
                </c:pt>
                <c:pt idx="13250">
                  <c:v>672.75097700000003</c:v>
                </c:pt>
                <c:pt idx="13251">
                  <c:v>672.79894999999999</c:v>
                </c:pt>
                <c:pt idx="13252">
                  <c:v>672.84692399999994</c:v>
                </c:pt>
                <c:pt idx="13253">
                  <c:v>672.89343299999996</c:v>
                </c:pt>
                <c:pt idx="13254">
                  <c:v>672.93902600000001</c:v>
                </c:pt>
                <c:pt idx="13255">
                  <c:v>672.98382600000002</c:v>
                </c:pt>
                <c:pt idx="13256">
                  <c:v>673.030396</c:v>
                </c:pt>
                <c:pt idx="13257">
                  <c:v>673.07708700000001</c:v>
                </c:pt>
                <c:pt idx="13258">
                  <c:v>673.12524399999995</c:v>
                </c:pt>
                <c:pt idx="13259">
                  <c:v>673.17590299999995</c:v>
                </c:pt>
                <c:pt idx="13260">
                  <c:v>673.227844</c:v>
                </c:pt>
                <c:pt idx="13261">
                  <c:v>673.28051800000003</c:v>
                </c:pt>
                <c:pt idx="13262">
                  <c:v>673.33264199999996</c:v>
                </c:pt>
                <c:pt idx="13263">
                  <c:v>673.38342299999999</c:v>
                </c:pt>
                <c:pt idx="13264">
                  <c:v>673.43536400000005</c:v>
                </c:pt>
                <c:pt idx="13265">
                  <c:v>673.48547399999995</c:v>
                </c:pt>
                <c:pt idx="13266">
                  <c:v>673.53301999999996</c:v>
                </c:pt>
                <c:pt idx="13267">
                  <c:v>673.58148200000005</c:v>
                </c:pt>
                <c:pt idx="13268">
                  <c:v>673.62957800000004</c:v>
                </c:pt>
                <c:pt idx="13269">
                  <c:v>673.67889400000001</c:v>
                </c:pt>
                <c:pt idx="13270">
                  <c:v>673.72790499999996</c:v>
                </c:pt>
                <c:pt idx="13271">
                  <c:v>673.77722200000005</c:v>
                </c:pt>
                <c:pt idx="13272">
                  <c:v>673.82733199999996</c:v>
                </c:pt>
                <c:pt idx="13273">
                  <c:v>673.87951699999996</c:v>
                </c:pt>
                <c:pt idx="13274">
                  <c:v>673.93054199999995</c:v>
                </c:pt>
                <c:pt idx="13275">
                  <c:v>673.98278800000003</c:v>
                </c:pt>
                <c:pt idx="13276">
                  <c:v>674.036743</c:v>
                </c:pt>
                <c:pt idx="13277">
                  <c:v>674.089294</c:v>
                </c:pt>
                <c:pt idx="13278">
                  <c:v>674.14172399999995</c:v>
                </c:pt>
                <c:pt idx="13279">
                  <c:v>674.19274900000005</c:v>
                </c:pt>
                <c:pt idx="13280">
                  <c:v>674.24218800000006</c:v>
                </c:pt>
                <c:pt idx="13281">
                  <c:v>674.29296899999997</c:v>
                </c:pt>
                <c:pt idx="13282">
                  <c:v>674.34045400000002</c:v>
                </c:pt>
                <c:pt idx="13283">
                  <c:v>674.385132</c:v>
                </c:pt>
                <c:pt idx="13284">
                  <c:v>674.42913799999997</c:v>
                </c:pt>
                <c:pt idx="13285">
                  <c:v>674.47167999999999</c:v>
                </c:pt>
                <c:pt idx="13286">
                  <c:v>674.51403800000003</c:v>
                </c:pt>
                <c:pt idx="13287">
                  <c:v>674.55578600000001</c:v>
                </c:pt>
                <c:pt idx="13288">
                  <c:v>674.59619099999998</c:v>
                </c:pt>
                <c:pt idx="13289">
                  <c:v>674.63818400000002</c:v>
                </c:pt>
                <c:pt idx="13290">
                  <c:v>674.68273899999997</c:v>
                </c:pt>
                <c:pt idx="13291">
                  <c:v>674.72820999999999</c:v>
                </c:pt>
                <c:pt idx="13292">
                  <c:v>674.77770999999996</c:v>
                </c:pt>
                <c:pt idx="13293">
                  <c:v>674.82898</c:v>
                </c:pt>
                <c:pt idx="13294">
                  <c:v>674.88098100000002</c:v>
                </c:pt>
                <c:pt idx="13295">
                  <c:v>674.93414299999995</c:v>
                </c:pt>
                <c:pt idx="13296">
                  <c:v>674.98834199999999</c:v>
                </c:pt>
                <c:pt idx="13297">
                  <c:v>675.044128</c:v>
                </c:pt>
                <c:pt idx="13298">
                  <c:v>675.09851100000003</c:v>
                </c:pt>
                <c:pt idx="13299">
                  <c:v>675.15148899999997</c:v>
                </c:pt>
                <c:pt idx="13300">
                  <c:v>675.20257600000002</c:v>
                </c:pt>
                <c:pt idx="13301">
                  <c:v>675.253784</c:v>
                </c:pt>
                <c:pt idx="13302">
                  <c:v>675.30401600000005</c:v>
                </c:pt>
                <c:pt idx="13303">
                  <c:v>675.35290499999996</c:v>
                </c:pt>
                <c:pt idx="13304">
                  <c:v>675.39880400000004</c:v>
                </c:pt>
                <c:pt idx="13305">
                  <c:v>675.44531300000006</c:v>
                </c:pt>
                <c:pt idx="13306">
                  <c:v>675.49169900000004</c:v>
                </c:pt>
                <c:pt idx="13307">
                  <c:v>675.53918499999997</c:v>
                </c:pt>
                <c:pt idx="13308">
                  <c:v>675.58563200000003</c:v>
                </c:pt>
                <c:pt idx="13309">
                  <c:v>675.63232400000004</c:v>
                </c:pt>
                <c:pt idx="13310">
                  <c:v>675.67980999999997</c:v>
                </c:pt>
                <c:pt idx="13311">
                  <c:v>675.72631799999999</c:v>
                </c:pt>
                <c:pt idx="13312">
                  <c:v>675.77429199999995</c:v>
                </c:pt>
                <c:pt idx="13313">
                  <c:v>675.82208300000002</c:v>
                </c:pt>
                <c:pt idx="13314">
                  <c:v>675.87017800000001</c:v>
                </c:pt>
                <c:pt idx="13315">
                  <c:v>675.916382</c:v>
                </c:pt>
                <c:pt idx="13316">
                  <c:v>675.96209699999997</c:v>
                </c:pt>
                <c:pt idx="13317">
                  <c:v>676.00647000000004</c:v>
                </c:pt>
                <c:pt idx="13318">
                  <c:v>676.05157499999996</c:v>
                </c:pt>
                <c:pt idx="13319">
                  <c:v>676.09704599999998</c:v>
                </c:pt>
                <c:pt idx="13320">
                  <c:v>676.14178500000003</c:v>
                </c:pt>
                <c:pt idx="13321">
                  <c:v>676.18444799999997</c:v>
                </c:pt>
                <c:pt idx="13322">
                  <c:v>676.22735599999999</c:v>
                </c:pt>
                <c:pt idx="13323">
                  <c:v>676.26995899999997</c:v>
                </c:pt>
                <c:pt idx="13324">
                  <c:v>676.31329300000004</c:v>
                </c:pt>
                <c:pt idx="13325">
                  <c:v>676.35546899999997</c:v>
                </c:pt>
                <c:pt idx="13326">
                  <c:v>676.39495899999997</c:v>
                </c:pt>
                <c:pt idx="13327">
                  <c:v>676.43420400000002</c:v>
                </c:pt>
                <c:pt idx="13328">
                  <c:v>676.47113000000002</c:v>
                </c:pt>
                <c:pt idx="13329">
                  <c:v>676.50769000000003</c:v>
                </c:pt>
                <c:pt idx="13330">
                  <c:v>676.54437299999995</c:v>
                </c:pt>
                <c:pt idx="13331">
                  <c:v>676.57885699999997</c:v>
                </c:pt>
                <c:pt idx="13332">
                  <c:v>676.61206000000004</c:v>
                </c:pt>
                <c:pt idx="13333">
                  <c:v>676.645264</c:v>
                </c:pt>
                <c:pt idx="13334">
                  <c:v>676.677368</c:v>
                </c:pt>
                <c:pt idx="13335">
                  <c:v>676.70983899999999</c:v>
                </c:pt>
                <c:pt idx="13336">
                  <c:v>676.74145499999997</c:v>
                </c:pt>
                <c:pt idx="13337">
                  <c:v>676.77209500000004</c:v>
                </c:pt>
                <c:pt idx="13338">
                  <c:v>676.80090299999995</c:v>
                </c:pt>
                <c:pt idx="13339">
                  <c:v>676.82965100000001</c:v>
                </c:pt>
                <c:pt idx="13340">
                  <c:v>676.85675000000003</c:v>
                </c:pt>
                <c:pt idx="13341">
                  <c:v>676.88378899999998</c:v>
                </c:pt>
                <c:pt idx="13342">
                  <c:v>676.90997300000004</c:v>
                </c:pt>
                <c:pt idx="13343">
                  <c:v>676.93542500000001</c:v>
                </c:pt>
                <c:pt idx="13344">
                  <c:v>676.96087699999998</c:v>
                </c:pt>
                <c:pt idx="13345">
                  <c:v>676.98571800000002</c:v>
                </c:pt>
                <c:pt idx="13346">
                  <c:v>677.01086399999997</c:v>
                </c:pt>
                <c:pt idx="13347">
                  <c:v>677.03723100000002</c:v>
                </c:pt>
                <c:pt idx="13348">
                  <c:v>677.06298800000002</c:v>
                </c:pt>
                <c:pt idx="13349">
                  <c:v>677.08807400000001</c:v>
                </c:pt>
                <c:pt idx="13350">
                  <c:v>677.113159</c:v>
                </c:pt>
                <c:pt idx="13351">
                  <c:v>677.13775599999997</c:v>
                </c:pt>
                <c:pt idx="13352">
                  <c:v>677.16162099999997</c:v>
                </c:pt>
                <c:pt idx="13353">
                  <c:v>677.18432600000006</c:v>
                </c:pt>
                <c:pt idx="13354">
                  <c:v>677.20629899999994</c:v>
                </c:pt>
                <c:pt idx="13355">
                  <c:v>677.22717299999999</c:v>
                </c:pt>
                <c:pt idx="13356">
                  <c:v>677.24774200000002</c:v>
                </c:pt>
                <c:pt idx="13357">
                  <c:v>677.26715100000001</c:v>
                </c:pt>
                <c:pt idx="13358">
                  <c:v>677.28637700000002</c:v>
                </c:pt>
                <c:pt idx="13359">
                  <c:v>677.30529799999999</c:v>
                </c:pt>
                <c:pt idx="13360">
                  <c:v>677.32409700000005</c:v>
                </c:pt>
                <c:pt idx="13361">
                  <c:v>677.34344499999997</c:v>
                </c:pt>
                <c:pt idx="13362">
                  <c:v>677.363159</c:v>
                </c:pt>
                <c:pt idx="13363">
                  <c:v>677.38378899999998</c:v>
                </c:pt>
                <c:pt idx="13364">
                  <c:v>677.40417500000001</c:v>
                </c:pt>
                <c:pt idx="13365">
                  <c:v>677.42456000000004</c:v>
                </c:pt>
                <c:pt idx="13366">
                  <c:v>677.44512899999995</c:v>
                </c:pt>
                <c:pt idx="13367">
                  <c:v>677.46478300000001</c:v>
                </c:pt>
                <c:pt idx="13368">
                  <c:v>677.48388699999998</c:v>
                </c:pt>
                <c:pt idx="13369">
                  <c:v>677.50183100000004</c:v>
                </c:pt>
                <c:pt idx="13370">
                  <c:v>677.51861599999995</c:v>
                </c:pt>
                <c:pt idx="13371">
                  <c:v>677.53460700000005</c:v>
                </c:pt>
                <c:pt idx="13372">
                  <c:v>677.54882799999996</c:v>
                </c:pt>
                <c:pt idx="13373">
                  <c:v>677.56280500000003</c:v>
                </c:pt>
                <c:pt idx="13374">
                  <c:v>677.57678199999998</c:v>
                </c:pt>
                <c:pt idx="13375">
                  <c:v>677.58947799999999</c:v>
                </c:pt>
                <c:pt idx="13376">
                  <c:v>677.60144000000003</c:v>
                </c:pt>
                <c:pt idx="13377">
                  <c:v>677.61352499999998</c:v>
                </c:pt>
                <c:pt idx="13378">
                  <c:v>677.62628199999995</c:v>
                </c:pt>
                <c:pt idx="13379">
                  <c:v>677.63812299999995</c:v>
                </c:pt>
                <c:pt idx="13380">
                  <c:v>677.64904799999999</c:v>
                </c:pt>
                <c:pt idx="13381">
                  <c:v>677.66009499999996</c:v>
                </c:pt>
                <c:pt idx="13382">
                  <c:v>677.67144800000005</c:v>
                </c:pt>
                <c:pt idx="13383">
                  <c:v>677.68298300000004</c:v>
                </c:pt>
                <c:pt idx="13384">
                  <c:v>677.69427499999995</c:v>
                </c:pt>
                <c:pt idx="13385">
                  <c:v>677.70544400000006</c:v>
                </c:pt>
                <c:pt idx="13386">
                  <c:v>677.71643100000006</c:v>
                </c:pt>
                <c:pt idx="13387">
                  <c:v>677.72778300000004</c:v>
                </c:pt>
                <c:pt idx="13388">
                  <c:v>677.73962400000005</c:v>
                </c:pt>
                <c:pt idx="13389">
                  <c:v>677.75128199999995</c:v>
                </c:pt>
                <c:pt idx="13390">
                  <c:v>677.76355000000001</c:v>
                </c:pt>
                <c:pt idx="13391">
                  <c:v>677.77563499999997</c:v>
                </c:pt>
                <c:pt idx="13392">
                  <c:v>677.786743</c:v>
                </c:pt>
                <c:pt idx="13393">
                  <c:v>677.79748500000005</c:v>
                </c:pt>
                <c:pt idx="13394">
                  <c:v>677.807007</c:v>
                </c:pt>
                <c:pt idx="13395">
                  <c:v>677.81579599999998</c:v>
                </c:pt>
                <c:pt idx="13396">
                  <c:v>677.82354699999996</c:v>
                </c:pt>
                <c:pt idx="13397">
                  <c:v>677.83093299999996</c:v>
                </c:pt>
                <c:pt idx="13398">
                  <c:v>677.83776899999998</c:v>
                </c:pt>
                <c:pt idx="13399">
                  <c:v>677.84411599999999</c:v>
                </c:pt>
                <c:pt idx="13400">
                  <c:v>677.85058600000002</c:v>
                </c:pt>
                <c:pt idx="13401">
                  <c:v>677.85754399999996</c:v>
                </c:pt>
                <c:pt idx="13402">
                  <c:v>677.864868</c:v>
                </c:pt>
                <c:pt idx="13403">
                  <c:v>677.87182600000006</c:v>
                </c:pt>
                <c:pt idx="13404">
                  <c:v>677.87896699999999</c:v>
                </c:pt>
                <c:pt idx="13405">
                  <c:v>677.88708499999996</c:v>
                </c:pt>
                <c:pt idx="13406">
                  <c:v>677.89514199999996</c:v>
                </c:pt>
                <c:pt idx="13407">
                  <c:v>677.902466</c:v>
                </c:pt>
                <c:pt idx="13408">
                  <c:v>677.90917999999999</c:v>
                </c:pt>
                <c:pt idx="13409">
                  <c:v>677.91503899999998</c:v>
                </c:pt>
                <c:pt idx="13410">
                  <c:v>677.91949499999998</c:v>
                </c:pt>
                <c:pt idx="13411">
                  <c:v>677.92346199999997</c:v>
                </c:pt>
                <c:pt idx="13412">
                  <c:v>677.92694100000006</c:v>
                </c:pt>
                <c:pt idx="13413">
                  <c:v>677.93139699999995</c:v>
                </c:pt>
                <c:pt idx="13414">
                  <c:v>677.93652299999997</c:v>
                </c:pt>
                <c:pt idx="13415">
                  <c:v>677.94207800000004</c:v>
                </c:pt>
                <c:pt idx="13416">
                  <c:v>677.94842500000004</c:v>
                </c:pt>
                <c:pt idx="13417">
                  <c:v>677.955872</c:v>
                </c:pt>
                <c:pt idx="13418">
                  <c:v>677.96386700000005</c:v>
                </c:pt>
                <c:pt idx="13419">
                  <c:v>677.97247300000004</c:v>
                </c:pt>
                <c:pt idx="13420">
                  <c:v>677.980774</c:v>
                </c:pt>
                <c:pt idx="13421">
                  <c:v>677.98840299999995</c:v>
                </c:pt>
                <c:pt idx="13422">
                  <c:v>677.99499500000002</c:v>
                </c:pt>
                <c:pt idx="13423">
                  <c:v>678.00061000000005</c:v>
                </c:pt>
                <c:pt idx="13424">
                  <c:v>678.005493</c:v>
                </c:pt>
                <c:pt idx="13425">
                  <c:v>678.00939900000003</c:v>
                </c:pt>
                <c:pt idx="13426">
                  <c:v>678.01269500000001</c:v>
                </c:pt>
                <c:pt idx="13427">
                  <c:v>678.01605199999995</c:v>
                </c:pt>
                <c:pt idx="13428">
                  <c:v>678.01959199999999</c:v>
                </c:pt>
                <c:pt idx="13429">
                  <c:v>678.02301</c:v>
                </c:pt>
                <c:pt idx="13430">
                  <c:v>678.02648899999997</c:v>
                </c:pt>
                <c:pt idx="13431">
                  <c:v>678.03045699999996</c:v>
                </c:pt>
                <c:pt idx="13432">
                  <c:v>678.034851</c:v>
                </c:pt>
                <c:pt idx="13433">
                  <c:v>678.03961200000003</c:v>
                </c:pt>
                <c:pt idx="13434">
                  <c:v>678.04547100000002</c:v>
                </c:pt>
                <c:pt idx="13435">
                  <c:v>678.05310099999997</c:v>
                </c:pt>
                <c:pt idx="13436">
                  <c:v>678.06201199999998</c:v>
                </c:pt>
                <c:pt idx="13437">
                  <c:v>678.07214399999998</c:v>
                </c:pt>
                <c:pt idx="13438">
                  <c:v>678.08349599999997</c:v>
                </c:pt>
                <c:pt idx="13439">
                  <c:v>678.09643500000004</c:v>
                </c:pt>
                <c:pt idx="13440">
                  <c:v>678.10925299999997</c:v>
                </c:pt>
                <c:pt idx="13441">
                  <c:v>678.12085000000002</c:v>
                </c:pt>
                <c:pt idx="13442">
                  <c:v>678.131348</c:v>
                </c:pt>
                <c:pt idx="13443">
                  <c:v>678.14050299999997</c:v>
                </c:pt>
                <c:pt idx="13444">
                  <c:v>678.14746100000002</c:v>
                </c:pt>
                <c:pt idx="13445">
                  <c:v>678.15124500000002</c:v>
                </c:pt>
                <c:pt idx="13446">
                  <c:v>678.152649</c:v>
                </c:pt>
                <c:pt idx="13447">
                  <c:v>678.15142800000001</c:v>
                </c:pt>
                <c:pt idx="13448">
                  <c:v>678.14880400000004</c:v>
                </c:pt>
                <c:pt idx="13449">
                  <c:v>678.14556900000002</c:v>
                </c:pt>
                <c:pt idx="13450">
                  <c:v>678.14306599999998</c:v>
                </c:pt>
                <c:pt idx="13451">
                  <c:v>678.14184599999999</c:v>
                </c:pt>
                <c:pt idx="13452">
                  <c:v>678.142517</c:v>
                </c:pt>
                <c:pt idx="13453">
                  <c:v>678.14465299999995</c:v>
                </c:pt>
                <c:pt idx="13454">
                  <c:v>678.14892599999996</c:v>
                </c:pt>
                <c:pt idx="13455">
                  <c:v>678.15454099999999</c:v>
                </c:pt>
                <c:pt idx="13456">
                  <c:v>678.16125499999998</c:v>
                </c:pt>
                <c:pt idx="13457">
                  <c:v>678.168091</c:v>
                </c:pt>
                <c:pt idx="13458">
                  <c:v>678.17486599999995</c:v>
                </c:pt>
                <c:pt idx="13459">
                  <c:v>678.18127400000003</c:v>
                </c:pt>
                <c:pt idx="13460">
                  <c:v>678.18725600000005</c:v>
                </c:pt>
                <c:pt idx="13461">
                  <c:v>678.192993</c:v>
                </c:pt>
                <c:pt idx="13462">
                  <c:v>678.19787599999995</c:v>
                </c:pt>
                <c:pt idx="13463">
                  <c:v>678.20165999999995</c:v>
                </c:pt>
                <c:pt idx="13464">
                  <c:v>678.20471199999997</c:v>
                </c:pt>
                <c:pt idx="13465">
                  <c:v>678.20788600000003</c:v>
                </c:pt>
                <c:pt idx="13466">
                  <c:v>678.21209699999997</c:v>
                </c:pt>
                <c:pt idx="13467">
                  <c:v>678.21728499999995</c:v>
                </c:pt>
                <c:pt idx="13468">
                  <c:v>678.22283900000002</c:v>
                </c:pt>
                <c:pt idx="13469">
                  <c:v>678.22961399999997</c:v>
                </c:pt>
                <c:pt idx="13470">
                  <c:v>678.23767099999998</c:v>
                </c:pt>
                <c:pt idx="13471">
                  <c:v>678.246216</c:v>
                </c:pt>
                <c:pt idx="13472">
                  <c:v>678.25402799999995</c:v>
                </c:pt>
                <c:pt idx="13473">
                  <c:v>678.26190199999996</c:v>
                </c:pt>
                <c:pt idx="13474">
                  <c:v>678.26953100000003</c:v>
                </c:pt>
                <c:pt idx="13475">
                  <c:v>678.27600099999995</c:v>
                </c:pt>
                <c:pt idx="13476">
                  <c:v>678.28088400000001</c:v>
                </c:pt>
                <c:pt idx="13477">
                  <c:v>678.28460700000005</c:v>
                </c:pt>
                <c:pt idx="13478">
                  <c:v>678.28845200000001</c:v>
                </c:pt>
                <c:pt idx="13479">
                  <c:v>678.29101600000001</c:v>
                </c:pt>
                <c:pt idx="13480">
                  <c:v>678.29272500000002</c:v>
                </c:pt>
                <c:pt idx="13481">
                  <c:v>678.29455600000006</c:v>
                </c:pt>
                <c:pt idx="13482">
                  <c:v>678.29791299999999</c:v>
                </c:pt>
                <c:pt idx="13483">
                  <c:v>678.30175799999995</c:v>
                </c:pt>
                <c:pt idx="13484">
                  <c:v>678.30633499999999</c:v>
                </c:pt>
                <c:pt idx="13485">
                  <c:v>678.31121800000005</c:v>
                </c:pt>
                <c:pt idx="13486">
                  <c:v>678.31701699999996</c:v>
                </c:pt>
                <c:pt idx="13487">
                  <c:v>678.32293700000002</c:v>
                </c:pt>
                <c:pt idx="13488">
                  <c:v>678.32849099999999</c:v>
                </c:pt>
                <c:pt idx="13489">
                  <c:v>678.33380099999999</c:v>
                </c:pt>
                <c:pt idx="13490">
                  <c:v>678.33923300000004</c:v>
                </c:pt>
                <c:pt idx="13491">
                  <c:v>678.34436000000005</c:v>
                </c:pt>
                <c:pt idx="13492">
                  <c:v>678.34954800000003</c:v>
                </c:pt>
                <c:pt idx="13493">
                  <c:v>678.35437000000002</c:v>
                </c:pt>
                <c:pt idx="13494">
                  <c:v>678.35980199999995</c:v>
                </c:pt>
                <c:pt idx="13495">
                  <c:v>678.36584500000004</c:v>
                </c:pt>
                <c:pt idx="13496">
                  <c:v>678.37182600000006</c:v>
                </c:pt>
                <c:pt idx="13497">
                  <c:v>678.37731900000006</c:v>
                </c:pt>
                <c:pt idx="13498">
                  <c:v>678.38226299999997</c:v>
                </c:pt>
                <c:pt idx="13499">
                  <c:v>678.38720699999999</c:v>
                </c:pt>
                <c:pt idx="13500">
                  <c:v>678.39196800000002</c:v>
                </c:pt>
                <c:pt idx="13501">
                  <c:v>678.39550799999995</c:v>
                </c:pt>
                <c:pt idx="13502">
                  <c:v>678.39929199999995</c:v>
                </c:pt>
                <c:pt idx="13503">
                  <c:v>678.40362500000003</c:v>
                </c:pt>
                <c:pt idx="13504">
                  <c:v>678.40838599999995</c:v>
                </c:pt>
                <c:pt idx="13505">
                  <c:v>678.41369599999996</c:v>
                </c:pt>
                <c:pt idx="13506">
                  <c:v>678.41906700000004</c:v>
                </c:pt>
                <c:pt idx="13507">
                  <c:v>678.42504899999994</c:v>
                </c:pt>
                <c:pt idx="13508">
                  <c:v>678.43127400000003</c:v>
                </c:pt>
                <c:pt idx="13509">
                  <c:v>678.436646</c:v>
                </c:pt>
                <c:pt idx="13510">
                  <c:v>678.44189400000005</c:v>
                </c:pt>
                <c:pt idx="13511">
                  <c:v>678.44665499999996</c:v>
                </c:pt>
                <c:pt idx="13512">
                  <c:v>678.45092799999998</c:v>
                </c:pt>
                <c:pt idx="13513">
                  <c:v>678.45568900000001</c:v>
                </c:pt>
                <c:pt idx="13514">
                  <c:v>678.46014400000001</c:v>
                </c:pt>
                <c:pt idx="13515">
                  <c:v>678.46472200000005</c:v>
                </c:pt>
                <c:pt idx="13516">
                  <c:v>678.47015399999998</c:v>
                </c:pt>
                <c:pt idx="13517">
                  <c:v>678.476135</c:v>
                </c:pt>
                <c:pt idx="13518">
                  <c:v>678.48284899999999</c:v>
                </c:pt>
                <c:pt idx="13519">
                  <c:v>678.490723</c:v>
                </c:pt>
                <c:pt idx="13520">
                  <c:v>678.49957300000005</c:v>
                </c:pt>
                <c:pt idx="13521">
                  <c:v>678.50945999999999</c:v>
                </c:pt>
                <c:pt idx="13522">
                  <c:v>678.51989800000001</c:v>
                </c:pt>
                <c:pt idx="13523">
                  <c:v>678.52954099999999</c:v>
                </c:pt>
                <c:pt idx="13524">
                  <c:v>678.53918499999997</c:v>
                </c:pt>
                <c:pt idx="13525">
                  <c:v>678.54846199999997</c:v>
                </c:pt>
                <c:pt idx="13526">
                  <c:v>678.55633499999999</c:v>
                </c:pt>
                <c:pt idx="13527">
                  <c:v>678.56182899999999</c:v>
                </c:pt>
                <c:pt idx="13528">
                  <c:v>678.56567399999994</c:v>
                </c:pt>
                <c:pt idx="13529">
                  <c:v>678.56829800000003</c:v>
                </c:pt>
                <c:pt idx="13530">
                  <c:v>678.569885</c:v>
                </c:pt>
                <c:pt idx="13531">
                  <c:v>678.57055700000001</c:v>
                </c:pt>
                <c:pt idx="13532">
                  <c:v>678.57092299999999</c:v>
                </c:pt>
                <c:pt idx="13533">
                  <c:v>678.57141100000001</c:v>
                </c:pt>
                <c:pt idx="13534">
                  <c:v>678.57250999999997</c:v>
                </c:pt>
                <c:pt idx="13535">
                  <c:v>678.57495100000006</c:v>
                </c:pt>
                <c:pt idx="13536">
                  <c:v>678.57916299999999</c:v>
                </c:pt>
                <c:pt idx="13537">
                  <c:v>678.58508300000005</c:v>
                </c:pt>
                <c:pt idx="13538">
                  <c:v>678.59198000000004</c:v>
                </c:pt>
                <c:pt idx="13539">
                  <c:v>678.59906000000001</c:v>
                </c:pt>
                <c:pt idx="13540">
                  <c:v>678.60656700000004</c:v>
                </c:pt>
                <c:pt idx="13541">
                  <c:v>678.61419699999999</c:v>
                </c:pt>
                <c:pt idx="13542">
                  <c:v>678.62048300000004</c:v>
                </c:pt>
                <c:pt idx="13543">
                  <c:v>678.62664800000005</c:v>
                </c:pt>
                <c:pt idx="13544">
                  <c:v>678.63220200000001</c:v>
                </c:pt>
                <c:pt idx="13545">
                  <c:v>678.63763400000005</c:v>
                </c:pt>
                <c:pt idx="13546">
                  <c:v>678.64367700000003</c:v>
                </c:pt>
                <c:pt idx="13547">
                  <c:v>678.649719</c:v>
                </c:pt>
                <c:pt idx="13548">
                  <c:v>678.65600600000005</c:v>
                </c:pt>
                <c:pt idx="13549">
                  <c:v>678.662598</c:v>
                </c:pt>
                <c:pt idx="13550">
                  <c:v>678.668274</c:v>
                </c:pt>
                <c:pt idx="13551">
                  <c:v>678.67346199999997</c:v>
                </c:pt>
                <c:pt idx="13552">
                  <c:v>678.67810099999997</c:v>
                </c:pt>
                <c:pt idx="13553">
                  <c:v>678.68176300000005</c:v>
                </c:pt>
                <c:pt idx="13554">
                  <c:v>678.68444799999997</c:v>
                </c:pt>
                <c:pt idx="13555">
                  <c:v>678.68566899999996</c:v>
                </c:pt>
                <c:pt idx="13556">
                  <c:v>678.68548599999997</c:v>
                </c:pt>
                <c:pt idx="13557">
                  <c:v>678.68597399999999</c:v>
                </c:pt>
                <c:pt idx="13558">
                  <c:v>678.68743900000004</c:v>
                </c:pt>
                <c:pt idx="13559">
                  <c:v>678.69042999999999</c:v>
                </c:pt>
                <c:pt idx="13560">
                  <c:v>678.69628899999998</c:v>
                </c:pt>
                <c:pt idx="13561">
                  <c:v>678.70440699999995</c:v>
                </c:pt>
                <c:pt idx="13562">
                  <c:v>678.71447799999999</c:v>
                </c:pt>
                <c:pt idx="13563">
                  <c:v>678.72601299999997</c:v>
                </c:pt>
                <c:pt idx="13564">
                  <c:v>678.73736599999995</c:v>
                </c:pt>
                <c:pt idx="13565">
                  <c:v>678.74798599999997</c:v>
                </c:pt>
                <c:pt idx="13566">
                  <c:v>678.75707999999997</c:v>
                </c:pt>
                <c:pt idx="13567">
                  <c:v>678.76434300000005</c:v>
                </c:pt>
                <c:pt idx="13568">
                  <c:v>678.77062999999998</c:v>
                </c:pt>
                <c:pt idx="13569">
                  <c:v>678.77502400000003</c:v>
                </c:pt>
                <c:pt idx="13570">
                  <c:v>678.77868699999999</c:v>
                </c:pt>
                <c:pt idx="13571">
                  <c:v>678.78192100000001</c:v>
                </c:pt>
                <c:pt idx="13572">
                  <c:v>678.78454599999998</c:v>
                </c:pt>
                <c:pt idx="13573">
                  <c:v>678.78729299999998</c:v>
                </c:pt>
                <c:pt idx="13574">
                  <c:v>678.79077199999995</c:v>
                </c:pt>
                <c:pt idx="13575">
                  <c:v>678.79656999999997</c:v>
                </c:pt>
                <c:pt idx="13576">
                  <c:v>678.80377199999998</c:v>
                </c:pt>
                <c:pt idx="13577">
                  <c:v>678.81115699999998</c:v>
                </c:pt>
                <c:pt idx="13578">
                  <c:v>678.818848</c:v>
                </c:pt>
                <c:pt idx="13579">
                  <c:v>678.82647699999995</c:v>
                </c:pt>
                <c:pt idx="13580">
                  <c:v>678.83325200000002</c:v>
                </c:pt>
                <c:pt idx="13581">
                  <c:v>678.83947799999999</c:v>
                </c:pt>
                <c:pt idx="13582">
                  <c:v>678.84491000000003</c:v>
                </c:pt>
                <c:pt idx="13583">
                  <c:v>678.84997599999997</c:v>
                </c:pt>
                <c:pt idx="13584">
                  <c:v>678.85534700000005</c:v>
                </c:pt>
                <c:pt idx="13585">
                  <c:v>678.86047399999995</c:v>
                </c:pt>
                <c:pt idx="13586">
                  <c:v>678.86547800000005</c:v>
                </c:pt>
                <c:pt idx="13587">
                  <c:v>678.87078899999995</c:v>
                </c:pt>
                <c:pt idx="13588">
                  <c:v>678.87609899999995</c:v>
                </c:pt>
                <c:pt idx="13589">
                  <c:v>678.88116500000001</c:v>
                </c:pt>
                <c:pt idx="13590">
                  <c:v>678.88647500000002</c:v>
                </c:pt>
                <c:pt idx="13591">
                  <c:v>678.89196800000002</c:v>
                </c:pt>
                <c:pt idx="13592">
                  <c:v>678.89807099999996</c:v>
                </c:pt>
                <c:pt idx="13593">
                  <c:v>678.90441899999996</c:v>
                </c:pt>
                <c:pt idx="13594">
                  <c:v>678.91064400000005</c:v>
                </c:pt>
                <c:pt idx="13595">
                  <c:v>678.91607699999997</c:v>
                </c:pt>
                <c:pt idx="13596">
                  <c:v>678.92077600000005</c:v>
                </c:pt>
                <c:pt idx="13597">
                  <c:v>678.92492700000003</c:v>
                </c:pt>
                <c:pt idx="13598">
                  <c:v>678.92810099999997</c:v>
                </c:pt>
                <c:pt idx="13599">
                  <c:v>678.93084699999997</c:v>
                </c:pt>
                <c:pt idx="13600">
                  <c:v>678.93328899999995</c:v>
                </c:pt>
                <c:pt idx="13601">
                  <c:v>678.93518100000006</c:v>
                </c:pt>
                <c:pt idx="13602">
                  <c:v>678.93768299999999</c:v>
                </c:pt>
                <c:pt idx="13603">
                  <c:v>678.94030799999996</c:v>
                </c:pt>
                <c:pt idx="13604">
                  <c:v>678.94378700000004</c:v>
                </c:pt>
                <c:pt idx="13605">
                  <c:v>678.94860800000004</c:v>
                </c:pt>
                <c:pt idx="13606">
                  <c:v>678.95361300000002</c:v>
                </c:pt>
                <c:pt idx="13607">
                  <c:v>678.95996100000002</c:v>
                </c:pt>
                <c:pt idx="13608">
                  <c:v>678.96710199999995</c:v>
                </c:pt>
                <c:pt idx="13609">
                  <c:v>678.974243</c:v>
                </c:pt>
                <c:pt idx="13610">
                  <c:v>678.98071300000004</c:v>
                </c:pt>
                <c:pt idx="13611">
                  <c:v>678.98644999999999</c:v>
                </c:pt>
                <c:pt idx="13612">
                  <c:v>678.99121100000002</c:v>
                </c:pt>
                <c:pt idx="13613">
                  <c:v>678.99511700000005</c:v>
                </c:pt>
                <c:pt idx="13614">
                  <c:v>678.99847399999999</c:v>
                </c:pt>
                <c:pt idx="13615">
                  <c:v>679.00176999999996</c:v>
                </c:pt>
                <c:pt idx="13616">
                  <c:v>679.00488299999995</c:v>
                </c:pt>
                <c:pt idx="13617">
                  <c:v>679.00762899999995</c:v>
                </c:pt>
                <c:pt idx="13618">
                  <c:v>679.01074200000005</c:v>
                </c:pt>
                <c:pt idx="13619">
                  <c:v>679.01434300000005</c:v>
                </c:pt>
                <c:pt idx="13620">
                  <c:v>679.01879899999994</c:v>
                </c:pt>
                <c:pt idx="13621">
                  <c:v>679.02404799999999</c:v>
                </c:pt>
                <c:pt idx="13622">
                  <c:v>679.02917500000001</c:v>
                </c:pt>
                <c:pt idx="13623">
                  <c:v>679.03509499999996</c:v>
                </c:pt>
                <c:pt idx="13624">
                  <c:v>679.04174799999998</c:v>
                </c:pt>
                <c:pt idx="13625">
                  <c:v>679.04821800000002</c:v>
                </c:pt>
                <c:pt idx="13626">
                  <c:v>679.05432099999996</c:v>
                </c:pt>
                <c:pt idx="13627">
                  <c:v>679.05969200000004</c:v>
                </c:pt>
                <c:pt idx="13628">
                  <c:v>679.06451400000003</c:v>
                </c:pt>
                <c:pt idx="13629">
                  <c:v>679.06890899999996</c:v>
                </c:pt>
                <c:pt idx="13630">
                  <c:v>679.07220500000005</c:v>
                </c:pt>
                <c:pt idx="13631">
                  <c:v>679.074524</c:v>
                </c:pt>
                <c:pt idx="13632">
                  <c:v>679.07641599999999</c:v>
                </c:pt>
                <c:pt idx="13633">
                  <c:v>679.07806400000004</c:v>
                </c:pt>
                <c:pt idx="13634">
                  <c:v>679.07965100000001</c:v>
                </c:pt>
                <c:pt idx="13635">
                  <c:v>679.08099400000003</c:v>
                </c:pt>
                <c:pt idx="13636">
                  <c:v>679.08264199999996</c:v>
                </c:pt>
                <c:pt idx="13637">
                  <c:v>679.08544900000004</c:v>
                </c:pt>
                <c:pt idx="13638">
                  <c:v>679.08837900000003</c:v>
                </c:pt>
                <c:pt idx="13639">
                  <c:v>679.09155299999998</c:v>
                </c:pt>
                <c:pt idx="13640">
                  <c:v>679.09466599999996</c:v>
                </c:pt>
                <c:pt idx="13641">
                  <c:v>679.09851100000003</c:v>
                </c:pt>
                <c:pt idx="13642">
                  <c:v>679.10314900000003</c:v>
                </c:pt>
                <c:pt idx="13643">
                  <c:v>679.10772699999995</c:v>
                </c:pt>
                <c:pt idx="13644">
                  <c:v>679.11267099999998</c:v>
                </c:pt>
                <c:pt idx="13645">
                  <c:v>679.11883499999999</c:v>
                </c:pt>
                <c:pt idx="13646">
                  <c:v>679.12609899999995</c:v>
                </c:pt>
                <c:pt idx="13647">
                  <c:v>679.13391100000001</c:v>
                </c:pt>
                <c:pt idx="13648">
                  <c:v>679.14160200000003</c:v>
                </c:pt>
                <c:pt idx="13649">
                  <c:v>679.14910899999995</c:v>
                </c:pt>
                <c:pt idx="13650">
                  <c:v>679.15673800000002</c:v>
                </c:pt>
                <c:pt idx="13651">
                  <c:v>679.16375700000003</c:v>
                </c:pt>
                <c:pt idx="13652">
                  <c:v>679.16949499999998</c:v>
                </c:pt>
                <c:pt idx="13653">
                  <c:v>679.17401099999995</c:v>
                </c:pt>
                <c:pt idx="13654">
                  <c:v>679.17749000000003</c:v>
                </c:pt>
                <c:pt idx="13655">
                  <c:v>679.17968800000006</c:v>
                </c:pt>
                <c:pt idx="13656">
                  <c:v>679.17993200000001</c:v>
                </c:pt>
                <c:pt idx="13657">
                  <c:v>679.17944299999999</c:v>
                </c:pt>
                <c:pt idx="13658">
                  <c:v>679.17871100000002</c:v>
                </c:pt>
                <c:pt idx="13659">
                  <c:v>679.178406</c:v>
                </c:pt>
                <c:pt idx="13660">
                  <c:v>679.17871100000002</c:v>
                </c:pt>
                <c:pt idx="13661">
                  <c:v>679.180115</c:v>
                </c:pt>
                <c:pt idx="13662">
                  <c:v>679.183044</c:v>
                </c:pt>
                <c:pt idx="13663">
                  <c:v>679.18811000000005</c:v>
                </c:pt>
                <c:pt idx="13664">
                  <c:v>679.19464100000005</c:v>
                </c:pt>
                <c:pt idx="13665">
                  <c:v>679.20172100000002</c:v>
                </c:pt>
                <c:pt idx="13666">
                  <c:v>679.20855700000004</c:v>
                </c:pt>
                <c:pt idx="13667">
                  <c:v>679.21441600000003</c:v>
                </c:pt>
                <c:pt idx="13668">
                  <c:v>679.21887200000003</c:v>
                </c:pt>
                <c:pt idx="13669">
                  <c:v>679.22210700000005</c:v>
                </c:pt>
                <c:pt idx="13670">
                  <c:v>679.22344999999996</c:v>
                </c:pt>
                <c:pt idx="13671">
                  <c:v>679.222534</c:v>
                </c:pt>
                <c:pt idx="13672">
                  <c:v>679.22155799999996</c:v>
                </c:pt>
                <c:pt idx="13673">
                  <c:v>679.21984899999995</c:v>
                </c:pt>
                <c:pt idx="13674">
                  <c:v>679.21826199999998</c:v>
                </c:pt>
                <c:pt idx="13675">
                  <c:v>679.21734600000002</c:v>
                </c:pt>
                <c:pt idx="13676">
                  <c:v>679.21862799999997</c:v>
                </c:pt>
                <c:pt idx="13677">
                  <c:v>679.22198500000002</c:v>
                </c:pt>
                <c:pt idx="13678">
                  <c:v>679.22692900000004</c:v>
                </c:pt>
                <c:pt idx="13679">
                  <c:v>679.23290999999995</c:v>
                </c:pt>
                <c:pt idx="13680">
                  <c:v>679.23974599999997</c:v>
                </c:pt>
                <c:pt idx="13681">
                  <c:v>679.24719200000004</c:v>
                </c:pt>
                <c:pt idx="13682">
                  <c:v>679.25396699999999</c:v>
                </c:pt>
                <c:pt idx="13683">
                  <c:v>679.25939900000003</c:v>
                </c:pt>
                <c:pt idx="13684">
                  <c:v>679.26428199999998</c:v>
                </c:pt>
                <c:pt idx="13685">
                  <c:v>679.26794400000006</c:v>
                </c:pt>
                <c:pt idx="13686">
                  <c:v>679.27056900000002</c:v>
                </c:pt>
                <c:pt idx="13687">
                  <c:v>679.27276600000005</c:v>
                </c:pt>
                <c:pt idx="13688">
                  <c:v>679.27453600000001</c:v>
                </c:pt>
                <c:pt idx="13689">
                  <c:v>679.27673300000004</c:v>
                </c:pt>
                <c:pt idx="13690">
                  <c:v>679.27978499999995</c:v>
                </c:pt>
                <c:pt idx="13691">
                  <c:v>679.28289800000005</c:v>
                </c:pt>
                <c:pt idx="13692">
                  <c:v>679.28643799999998</c:v>
                </c:pt>
                <c:pt idx="13693">
                  <c:v>679.29058799999996</c:v>
                </c:pt>
                <c:pt idx="13694">
                  <c:v>679.29540999999995</c:v>
                </c:pt>
                <c:pt idx="13695">
                  <c:v>679.30175799999995</c:v>
                </c:pt>
                <c:pt idx="13696">
                  <c:v>679.30810599999995</c:v>
                </c:pt>
                <c:pt idx="13697">
                  <c:v>679.31420900000001</c:v>
                </c:pt>
                <c:pt idx="13698">
                  <c:v>679.32067900000004</c:v>
                </c:pt>
                <c:pt idx="13699">
                  <c:v>679.32745399999999</c:v>
                </c:pt>
                <c:pt idx="13700">
                  <c:v>679.33367899999996</c:v>
                </c:pt>
                <c:pt idx="13701">
                  <c:v>679.339294</c:v>
                </c:pt>
                <c:pt idx="13702">
                  <c:v>679.34368900000004</c:v>
                </c:pt>
                <c:pt idx="13703">
                  <c:v>679.34704599999998</c:v>
                </c:pt>
                <c:pt idx="13704">
                  <c:v>679.34985300000005</c:v>
                </c:pt>
                <c:pt idx="13705">
                  <c:v>679.35144000000003</c:v>
                </c:pt>
                <c:pt idx="13706">
                  <c:v>679.352844</c:v>
                </c:pt>
                <c:pt idx="13707">
                  <c:v>679.35437000000002</c:v>
                </c:pt>
                <c:pt idx="13708">
                  <c:v>679.355591</c:v>
                </c:pt>
                <c:pt idx="13709">
                  <c:v>679.35675000000003</c:v>
                </c:pt>
                <c:pt idx="13710">
                  <c:v>679.35815400000001</c:v>
                </c:pt>
                <c:pt idx="13711">
                  <c:v>679.35986300000002</c:v>
                </c:pt>
                <c:pt idx="13712">
                  <c:v>679.36267099999998</c:v>
                </c:pt>
                <c:pt idx="13713">
                  <c:v>679.36602800000003</c:v>
                </c:pt>
                <c:pt idx="13714">
                  <c:v>679.36938499999997</c:v>
                </c:pt>
                <c:pt idx="13715">
                  <c:v>679.373108</c:v>
                </c:pt>
                <c:pt idx="13716">
                  <c:v>679.37725799999998</c:v>
                </c:pt>
                <c:pt idx="13717">
                  <c:v>679.38183600000002</c:v>
                </c:pt>
                <c:pt idx="13718">
                  <c:v>679.38678000000004</c:v>
                </c:pt>
                <c:pt idx="13719">
                  <c:v>679.39154099999996</c:v>
                </c:pt>
                <c:pt idx="13720">
                  <c:v>679.397156</c:v>
                </c:pt>
                <c:pt idx="13721">
                  <c:v>679.40270999999996</c:v>
                </c:pt>
                <c:pt idx="13722">
                  <c:v>679.40728799999999</c:v>
                </c:pt>
                <c:pt idx="13723">
                  <c:v>679.41094999999996</c:v>
                </c:pt>
                <c:pt idx="13724">
                  <c:v>679.41387899999995</c:v>
                </c:pt>
                <c:pt idx="13725">
                  <c:v>679.41595500000005</c:v>
                </c:pt>
                <c:pt idx="13726">
                  <c:v>679.41711399999997</c:v>
                </c:pt>
                <c:pt idx="13727">
                  <c:v>679.417236</c:v>
                </c:pt>
                <c:pt idx="13728">
                  <c:v>679.41711399999997</c:v>
                </c:pt>
                <c:pt idx="13729">
                  <c:v>679.416382</c:v>
                </c:pt>
                <c:pt idx="13730">
                  <c:v>679.41528300000004</c:v>
                </c:pt>
                <c:pt idx="13731">
                  <c:v>679.41326900000001</c:v>
                </c:pt>
                <c:pt idx="13732">
                  <c:v>679.41107199999999</c:v>
                </c:pt>
                <c:pt idx="13733">
                  <c:v>679.40856900000006</c:v>
                </c:pt>
                <c:pt idx="13734">
                  <c:v>679.40612799999997</c:v>
                </c:pt>
                <c:pt idx="13735">
                  <c:v>679.40380900000002</c:v>
                </c:pt>
                <c:pt idx="13736">
                  <c:v>679.40210000000002</c:v>
                </c:pt>
                <c:pt idx="13737">
                  <c:v>679.40093999999999</c:v>
                </c:pt>
                <c:pt idx="13738">
                  <c:v>679.40057400000001</c:v>
                </c:pt>
                <c:pt idx="13739">
                  <c:v>679.40197799999999</c:v>
                </c:pt>
                <c:pt idx="13740">
                  <c:v>679.40460199999995</c:v>
                </c:pt>
                <c:pt idx="13741">
                  <c:v>679.40905799999996</c:v>
                </c:pt>
                <c:pt idx="13742">
                  <c:v>679.41503899999998</c:v>
                </c:pt>
                <c:pt idx="13743">
                  <c:v>679.42175299999997</c:v>
                </c:pt>
                <c:pt idx="13744">
                  <c:v>679.42864999999995</c:v>
                </c:pt>
                <c:pt idx="13745">
                  <c:v>679.43591300000003</c:v>
                </c:pt>
                <c:pt idx="13746">
                  <c:v>679.442993</c:v>
                </c:pt>
                <c:pt idx="13747">
                  <c:v>679.44958499999996</c:v>
                </c:pt>
                <c:pt idx="13748">
                  <c:v>679.45544400000006</c:v>
                </c:pt>
                <c:pt idx="13749">
                  <c:v>679.46020499999997</c:v>
                </c:pt>
                <c:pt idx="13750">
                  <c:v>679.46502699999996</c:v>
                </c:pt>
                <c:pt idx="13751">
                  <c:v>679.46905500000003</c:v>
                </c:pt>
                <c:pt idx="13752">
                  <c:v>679.47259499999996</c:v>
                </c:pt>
                <c:pt idx="13753">
                  <c:v>679.476135</c:v>
                </c:pt>
                <c:pt idx="13754">
                  <c:v>679.47937000000002</c:v>
                </c:pt>
                <c:pt idx="13755">
                  <c:v>679.48230000000001</c:v>
                </c:pt>
                <c:pt idx="13756">
                  <c:v>679.48400900000001</c:v>
                </c:pt>
                <c:pt idx="13757">
                  <c:v>679.48547399999995</c:v>
                </c:pt>
                <c:pt idx="13758">
                  <c:v>679.48657200000002</c:v>
                </c:pt>
                <c:pt idx="13759">
                  <c:v>679.48742700000003</c:v>
                </c:pt>
                <c:pt idx="13760">
                  <c:v>679.48761000000002</c:v>
                </c:pt>
                <c:pt idx="13761">
                  <c:v>679.48767099999998</c:v>
                </c:pt>
                <c:pt idx="13762">
                  <c:v>679.48828100000003</c:v>
                </c:pt>
                <c:pt idx="13763">
                  <c:v>679.48974599999997</c:v>
                </c:pt>
                <c:pt idx="13764">
                  <c:v>679.49212699999998</c:v>
                </c:pt>
                <c:pt idx="13765">
                  <c:v>679.49548300000004</c:v>
                </c:pt>
                <c:pt idx="13766">
                  <c:v>679.49865699999998</c:v>
                </c:pt>
                <c:pt idx="13767">
                  <c:v>679.50158699999997</c:v>
                </c:pt>
                <c:pt idx="13768">
                  <c:v>679.50341800000001</c:v>
                </c:pt>
                <c:pt idx="13769">
                  <c:v>679.50427300000001</c:v>
                </c:pt>
                <c:pt idx="13770">
                  <c:v>679.50384499999996</c:v>
                </c:pt>
                <c:pt idx="13771">
                  <c:v>679.50231900000006</c:v>
                </c:pt>
                <c:pt idx="13772">
                  <c:v>679.5</c:v>
                </c:pt>
                <c:pt idx="13773">
                  <c:v>679.49707000000001</c:v>
                </c:pt>
                <c:pt idx="13774">
                  <c:v>679.49401899999998</c:v>
                </c:pt>
                <c:pt idx="13775">
                  <c:v>679.49133300000005</c:v>
                </c:pt>
                <c:pt idx="13776">
                  <c:v>679.48937999999998</c:v>
                </c:pt>
                <c:pt idx="13777">
                  <c:v>679.48852499999998</c:v>
                </c:pt>
                <c:pt idx="13778">
                  <c:v>679.48889199999996</c:v>
                </c:pt>
                <c:pt idx="13779">
                  <c:v>679.49005099999999</c:v>
                </c:pt>
                <c:pt idx="13780">
                  <c:v>679.49206500000003</c:v>
                </c:pt>
                <c:pt idx="13781">
                  <c:v>679.49426300000005</c:v>
                </c:pt>
                <c:pt idx="13782">
                  <c:v>679.49670400000002</c:v>
                </c:pt>
                <c:pt idx="13783">
                  <c:v>679.49975600000005</c:v>
                </c:pt>
                <c:pt idx="13784">
                  <c:v>679.50329599999998</c:v>
                </c:pt>
                <c:pt idx="13785">
                  <c:v>679.50628700000004</c:v>
                </c:pt>
                <c:pt idx="13786">
                  <c:v>679.50903300000004</c:v>
                </c:pt>
                <c:pt idx="13787">
                  <c:v>679.510986</c:v>
                </c:pt>
                <c:pt idx="13788">
                  <c:v>679.51269500000001</c:v>
                </c:pt>
                <c:pt idx="13789">
                  <c:v>679.51446499999997</c:v>
                </c:pt>
                <c:pt idx="13790">
                  <c:v>679.51593000000003</c:v>
                </c:pt>
                <c:pt idx="13791">
                  <c:v>679.51757799999996</c:v>
                </c:pt>
                <c:pt idx="13792">
                  <c:v>679.519226</c:v>
                </c:pt>
                <c:pt idx="13793">
                  <c:v>679.52062999999998</c:v>
                </c:pt>
                <c:pt idx="13794">
                  <c:v>679.52221699999996</c:v>
                </c:pt>
                <c:pt idx="13795">
                  <c:v>679.52380400000004</c:v>
                </c:pt>
                <c:pt idx="13796">
                  <c:v>679.52502400000003</c:v>
                </c:pt>
                <c:pt idx="13797">
                  <c:v>679.52624500000002</c:v>
                </c:pt>
                <c:pt idx="13798">
                  <c:v>679.52777100000003</c:v>
                </c:pt>
                <c:pt idx="13799">
                  <c:v>679.53027299999997</c:v>
                </c:pt>
                <c:pt idx="13800">
                  <c:v>679.53375200000005</c:v>
                </c:pt>
                <c:pt idx="13801">
                  <c:v>679.53735300000005</c:v>
                </c:pt>
                <c:pt idx="13802">
                  <c:v>679.541382</c:v>
                </c:pt>
                <c:pt idx="13803">
                  <c:v>679.54577600000005</c:v>
                </c:pt>
                <c:pt idx="13804">
                  <c:v>679.54974400000003</c:v>
                </c:pt>
                <c:pt idx="13805">
                  <c:v>679.55334500000004</c:v>
                </c:pt>
                <c:pt idx="13806">
                  <c:v>679.557007</c:v>
                </c:pt>
                <c:pt idx="13807">
                  <c:v>679.55993699999999</c:v>
                </c:pt>
                <c:pt idx="13808">
                  <c:v>679.56262200000003</c:v>
                </c:pt>
                <c:pt idx="13809">
                  <c:v>679.56457499999999</c:v>
                </c:pt>
                <c:pt idx="13810">
                  <c:v>679.56604000000004</c:v>
                </c:pt>
                <c:pt idx="13811">
                  <c:v>679.56768799999998</c:v>
                </c:pt>
                <c:pt idx="13812">
                  <c:v>679.56872599999997</c:v>
                </c:pt>
                <c:pt idx="13813">
                  <c:v>679.56945800000005</c:v>
                </c:pt>
                <c:pt idx="13814">
                  <c:v>679.57067900000004</c:v>
                </c:pt>
                <c:pt idx="13815">
                  <c:v>679.572632</c:v>
                </c:pt>
                <c:pt idx="13816">
                  <c:v>679.57543999999996</c:v>
                </c:pt>
                <c:pt idx="13817">
                  <c:v>679.578125</c:v>
                </c:pt>
                <c:pt idx="13818">
                  <c:v>679.58050500000002</c:v>
                </c:pt>
                <c:pt idx="13819">
                  <c:v>679.58282499999996</c:v>
                </c:pt>
                <c:pt idx="13820">
                  <c:v>679.58508300000005</c:v>
                </c:pt>
                <c:pt idx="13821">
                  <c:v>679.58679199999995</c:v>
                </c:pt>
                <c:pt idx="13822">
                  <c:v>679.58746299999996</c:v>
                </c:pt>
                <c:pt idx="13823">
                  <c:v>679.58746299999996</c:v>
                </c:pt>
                <c:pt idx="13824">
                  <c:v>679.58783000000005</c:v>
                </c:pt>
                <c:pt idx="13825">
                  <c:v>679.58880599999998</c:v>
                </c:pt>
                <c:pt idx="13826">
                  <c:v>679.59106499999996</c:v>
                </c:pt>
                <c:pt idx="13827">
                  <c:v>679.59423800000002</c:v>
                </c:pt>
                <c:pt idx="13828">
                  <c:v>679.59863299999995</c:v>
                </c:pt>
                <c:pt idx="13829">
                  <c:v>679.60412599999995</c:v>
                </c:pt>
                <c:pt idx="13830">
                  <c:v>679.60980199999995</c:v>
                </c:pt>
                <c:pt idx="13831">
                  <c:v>679.61560099999997</c:v>
                </c:pt>
                <c:pt idx="13832">
                  <c:v>679.62078899999995</c:v>
                </c:pt>
                <c:pt idx="13833">
                  <c:v>679.62518299999999</c:v>
                </c:pt>
                <c:pt idx="13834">
                  <c:v>679.62707499999999</c:v>
                </c:pt>
                <c:pt idx="13835">
                  <c:v>679.62707499999999</c:v>
                </c:pt>
                <c:pt idx="13836">
                  <c:v>679.62561000000005</c:v>
                </c:pt>
                <c:pt idx="13837">
                  <c:v>679.62298599999997</c:v>
                </c:pt>
                <c:pt idx="13838">
                  <c:v>679.61901899999998</c:v>
                </c:pt>
                <c:pt idx="13839">
                  <c:v>679.61468500000001</c:v>
                </c:pt>
                <c:pt idx="13840">
                  <c:v>679.61053500000003</c:v>
                </c:pt>
                <c:pt idx="13841">
                  <c:v>679.60833700000001</c:v>
                </c:pt>
                <c:pt idx="13842">
                  <c:v>679.60803199999998</c:v>
                </c:pt>
                <c:pt idx="13843">
                  <c:v>679.609375</c:v>
                </c:pt>
                <c:pt idx="13844">
                  <c:v>679.612122</c:v>
                </c:pt>
                <c:pt idx="13845">
                  <c:v>679.61566200000004</c:v>
                </c:pt>
                <c:pt idx="13846">
                  <c:v>679.62011700000005</c:v>
                </c:pt>
                <c:pt idx="13847">
                  <c:v>679.62536599999999</c:v>
                </c:pt>
                <c:pt idx="13848">
                  <c:v>679.63055399999996</c:v>
                </c:pt>
                <c:pt idx="13849">
                  <c:v>679.63519299999996</c:v>
                </c:pt>
                <c:pt idx="13850">
                  <c:v>679.63885500000004</c:v>
                </c:pt>
                <c:pt idx="13851">
                  <c:v>679.64086899999995</c:v>
                </c:pt>
                <c:pt idx="13852">
                  <c:v>679.642517</c:v>
                </c:pt>
                <c:pt idx="13853">
                  <c:v>679.64300500000002</c:v>
                </c:pt>
                <c:pt idx="13854">
                  <c:v>679.64294400000006</c:v>
                </c:pt>
                <c:pt idx="13855">
                  <c:v>679.64215100000001</c:v>
                </c:pt>
                <c:pt idx="13856">
                  <c:v>679.64117399999998</c:v>
                </c:pt>
                <c:pt idx="13857">
                  <c:v>679.63995399999999</c:v>
                </c:pt>
                <c:pt idx="13858">
                  <c:v>679.63879399999996</c:v>
                </c:pt>
                <c:pt idx="13859">
                  <c:v>679.63757299999997</c:v>
                </c:pt>
                <c:pt idx="13860">
                  <c:v>679.63629100000003</c:v>
                </c:pt>
                <c:pt idx="13861">
                  <c:v>679.63439900000003</c:v>
                </c:pt>
                <c:pt idx="13862">
                  <c:v>679.63250700000003</c:v>
                </c:pt>
                <c:pt idx="13863">
                  <c:v>679.63140899999996</c:v>
                </c:pt>
                <c:pt idx="13864">
                  <c:v>679.63037099999997</c:v>
                </c:pt>
                <c:pt idx="13865">
                  <c:v>679.63012700000002</c:v>
                </c:pt>
                <c:pt idx="13866">
                  <c:v>679.63098100000002</c:v>
                </c:pt>
                <c:pt idx="13867">
                  <c:v>679.63275199999998</c:v>
                </c:pt>
                <c:pt idx="13868">
                  <c:v>679.63629100000003</c:v>
                </c:pt>
                <c:pt idx="13869">
                  <c:v>679.64031999999997</c:v>
                </c:pt>
                <c:pt idx="13870">
                  <c:v>679.64550799999995</c:v>
                </c:pt>
                <c:pt idx="13871">
                  <c:v>679.65167199999996</c:v>
                </c:pt>
                <c:pt idx="13872">
                  <c:v>679.65753199999995</c:v>
                </c:pt>
                <c:pt idx="13873">
                  <c:v>679.66314699999998</c:v>
                </c:pt>
                <c:pt idx="13874">
                  <c:v>679.66857900000002</c:v>
                </c:pt>
                <c:pt idx="13875">
                  <c:v>679.67321800000002</c:v>
                </c:pt>
                <c:pt idx="13876">
                  <c:v>679.67687999999998</c:v>
                </c:pt>
                <c:pt idx="13877">
                  <c:v>679.67950399999995</c:v>
                </c:pt>
                <c:pt idx="13878">
                  <c:v>679.68072500000005</c:v>
                </c:pt>
                <c:pt idx="13879">
                  <c:v>679.68127400000003</c:v>
                </c:pt>
                <c:pt idx="13880">
                  <c:v>679.68090800000004</c:v>
                </c:pt>
                <c:pt idx="13881">
                  <c:v>679.67968800000006</c:v>
                </c:pt>
                <c:pt idx="13882">
                  <c:v>679.67761199999995</c:v>
                </c:pt>
                <c:pt idx="13883">
                  <c:v>679.675659</c:v>
                </c:pt>
                <c:pt idx="13884">
                  <c:v>679.67346199999997</c:v>
                </c:pt>
                <c:pt idx="13885">
                  <c:v>679.67114300000003</c:v>
                </c:pt>
                <c:pt idx="13886">
                  <c:v>679.66955600000006</c:v>
                </c:pt>
                <c:pt idx="13887">
                  <c:v>679.66882299999997</c:v>
                </c:pt>
                <c:pt idx="13888">
                  <c:v>679.66992200000004</c:v>
                </c:pt>
                <c:pt idx="13889">
                  <c:v>679.67285200000003</c:v>
                </c:pt>
                <c:pt idx="13890">
                  <c:v>679.67730700000004</c:v>
                </c:pt>
                <c:pt idx="13891">
                  <c:v>679.68341099999998</c:v>
                </c:pt>
                <c:pt idx="13892">
                  <c:v>679.69116199999996</c:v>
                </c:pt>
                <c:pt idx="13893">
                  <c:v>679.69812000000002</c:v>
                </c:pt>
                <c:pt idx="13894">
                  <c:v>679.70459000000005</c:v>
                </c:pt>
                <c:pt idx="13895">
                  <c:v>679.70916799999998</c:v>
                </c:pt>
                <c:pt idx="13896">
                  <c:v>679.71264699999995</c:v>
                </c:pt>
                <c:pt idx="13897">
                  <c:v>679.714294</c:v>
                </c:pt>
                <c:pt idx="13898">
                  <c:v>679.71490500000004</c:v>
                </c:pt>
                <c:pt idx="13899">
                  <c:v>679.714966</c:v>
                </c:pt>
                <c:pt idx="13900">
                  <c:v>679.71557600000006</c:v>
                </c:pt>
                <c:pt idx="13901">
                  <c:v>679.71630900000002</c:v>
                </c:pt>
                <c:pt idx="13902">
                  <c:v>679.71844499999997</c:v>
                </c:pt>
                <c:pt idx="13903">
                  <c:v>679.72082499999999</c:v>
                </c:pt>
                <c:pt idx="13904">
                  <c:v>679.72351100000003</c:v>
                </c:pt>
                <c:pt idx="13905">
                  <c:v>679.72595200000001</c:v>
                </c:pt>
                <c:pt idx="13906">
                  <c:v>679.72729500000003</c:v>
                </c:pt>
                <c:pt idx="13907">
                  <c:v>679.72796600000004</c:v>
                </c:pt>
                <c:pt idx="13908">
                  <c:v>679.72766100000001</c:v>
                </c:pt>
                <c:pt idx="13909">
                  <c:v>679.72546399999999</c:v>
                </c:pt>
                <c:pt idx="13910">
                  <c:v>679.722534</c:v>
                </c:pt>
                <c:pt idx="13911">
                  <c:v>679.71856700000001</c:v>
                </c:pt>
                <c:pt idx="13912">
                  <c:v>679.71441600000003</c:v>
                </c:pt>
                <c:pt idx="13913">
                  <c:v>679.71160899999995</c:v>
                </c:pt>
                <c:pt idx="13914">
                  <c:v>679.71057099999996</c:v>
                </c:pt>
                <c:pt idx="13915">
                  <c:v>679.71081500000003</c:v>
                </c:pt>
                <c:pt idx="13916">
                  <c:v>679.71307400000001</c:v>
                </c:pt>
                <c:pt idx="13917">
                  <c:v>679.71582000000001</c:v>
                </c:pt>
                <c:pt idx="13918">
                  <c:v>679.71936000000005</c:v>
                </c:pt>
                <c:pt idx="13919">
                  <c:v>679.72289999999998</c:v>
                </c:pt>
                <c:pt idx="13920">
                  <c:v>679.725281</c:v>
                </c:pt>
                <c:pt idx="13921">
                  <c:v>679.72717299999999</c:v>
                </c:pt>
                <c:pt idx="13922">
                  <c:v>679.72845500000005</c:v>
                </c:pt>
                <c:pt idx="13923">
                  <c:v>679.729736</c:v>
                </c:pt>
                <c:pt idx="13924">
                  <c:v>679.73156700000004</c:v>
                </c:pt>
                <c:pt idx="13925">
                  <c:v>679.73315400000001</c:v>
                </c:pt>
                <c:pt idx="13926">
                  <c:v>679.73571800000002</c:v>
                </c:pt>
                <c:pt idx="13927">
                  <c:v>679.739014</c:v>
                </c:pt>
                <c:pt idx="13928">
                  <c:v>679.74255400000004</c:v>
                </c:pt>
                <c:pt idx="13929">
                  <c:v>679.74609399999997</c:v>
                </c:pt>
                <c:pt idx="13930">
                  <c:v>679.74987799999997</c:v>
                </c:pt>
                <c:pt idx="13931">
                  <c:v>679.75414999999998</c:v>
                </c:pt>
                <c:pt idx="13932">
                  <c:v>679.75872800000002</c:v>
                </c:pt>
                <c:pt idx="13933">
                  <c:v>679.76281700000004</c:v>
                </c:pt>
                <c:pt idx="13934">
                  <c:v>679.76648</c:v>
                </c:pt>
                <c:pt idx="13935">
                  <c:v>679.769409</c:v>
                </c:pt>
                <c:pt idx="13936">
                  <c:v>679.77282700000001</c:v>
                </c:pt>
                <c:pt idx="13937">
                  <c:v>679.77551300000005</c:v>
                </c:pt>
                <c:pt idx="13938">
                  <c:v>679.777649</c:v>
                </c:pt>
                <c:pt idx="13939">
                  <c:v>679.77923599999997</c:v>
                </c:pt>
                <c:pt idx="13940">
                  <c:v>679.78021200000001</c:v>
                </c:pt>
                <c:pt idx="13941">
                  <c:v>679.780396</c:v>
                </c:pt>
                <c:pt idx="13942">
                  <c:v>679.77978499999995</c:v>
                </c:pt>
                <c:pt idx="13943">
                  <c:v>679.77777100000003</c:v>
                </c:pt>
                <c:pt idx="13944">
                  <c:v>679.77581799999996</c:v>
                </c:pt>
                <c:pt idx="13945">
                  <c:v>679.77331500000003</c:v>
                </c:pt>
                <c:pt idx="13946">
                  <c:v>679.76989800000001</c:v>
                </c:pt>
                <c:pt idx="13947">
                  <c:v>679.76660200000003</c:v>
                </c:pt>
                <c:pt idx="13948">
                  <c:v>679.76409899999999</c:v>
                </c:pt>
                <c:pt idx="13949">
                  <c:v>679.76238999999998</c:v>
                </c:pt>
                <c:pt idx="13950">
                  <c:v>679.76110800000004</c:v>
                </c:pt>
                <c:pt idx="13951">
                  <c:v>679.76055899999994</c:v>
                </c:pt>
                <c:pt idx="13952">
                  <c:v>679.76055899999994</c:v>
                </c:pt>
                <c:pt idx="13953">
                  <c:v>679.76159700000005</c:v>
                </c:pt>
                <c:pt idx="13954">
                  <c:v>679.76214600000003</c:v>
                </c:pt>
                <c:pt idx="13955">
                  <c:v>679.76208499999996</c:v>
                </c:pt>
                <c:pt idx="13956">
                  <c:v>679.761841</c:v>
                </c:pt>
                <c:pt idx="13957">
                  <c:v>679.76135299999999</c:v>
                </c:pt>
                <c:pt idx="13958">
                  <c:v>679.760132</c:v>
                </c:pt>
                <c:pt idx="13959">
                  <c:v>679.75891100000001</c:v>
                </c:pt>
                <c:pt idx="13960">
                  <c:v>679.75787400000002</c:v>
                </c:pt>
                <c:pt idx="13961">
                  <c:v>679.75762899999995</c:v>
                </c:pt>
                <c:pt idx="13962">
                  <c:v>679.75830099999996</c:v>
                </c:pt>
                <c:pt idx="13963">
                  <c:v>679.75970500000005</c:v>
                </c:pt>
                <c:pt idx="13964">
                  <c:v>679.76220699999999</c:v>
                </c:pt>
                <c:pt idx="13965">
                  <c:v>679.76648</c:v>
                </c:pt>
                <c:pt idx="13966">
                  <c:v>679.77136199999995</c:v>
                </c:pt>
                <c:pt idx="13967">
                  <c:v>679.77667199999996</c:v>
                </c:pt>
                <c:pt idx="13968">
                  <c:v>679.78192100000001</c:v>
                </c:pt>
                <c:pt idx="13969">
                  <c:v>679.78692599999999</c:v>
                </c:pt>
                <c:pt idx="13970">
                  <c:v>679.79187000000002</c:v>
                </c:pt>
                <c:pt idx="13971">
                  <c:v>679.796021</c:v>
                </c:pt>
                <c:pt idx="13972">
                  <c:v>679.79937700000005</c:v>
                </c:pt>
                <c:pt idx="13973">
                  <c:v>679.80218500000001</c:v>
                </c:pt>
                <c:pt idx="13974">
                  <c:v>679.80487100000005</c:v>
                </c:pt>
                <c:pt idx="13975">
                  <c:v>679.807861</c:v>
                </c:pt>
                <c:pt idx="13976">
                  <c:v>679.81085199999995</c:v>
                </c:pt>
                <c:pt idx="13977">
                  <c:v>679.81372099999999</c:v>
                </c:pt>
                <c:pt idx="13978">
                  <c:v>679.81652799999995</c:v>
                </c:pt>
                <c:pt idx="13979">
                  <c:v>679.81897000000004</c:v>
                </c:pt>
                <c:pt idx="13980">
                  <c:v>679.82110599999999</c:v>
                </c:pt>
                <c:pt idx="13981">
                  <c:v>679.82257100000004</c:v>
                </c:pt>
                <c:pt idx="13982">
                  <c:v>679.82342500000004</c:v>
                </c:pt>
                <c:pt idx="13983">
                  <c:v>679.82415800000001</c:v>
                </c:pt>
                <c:pt idx="13984">
                  <c:v>679.82482900000002</c:v>
                </c:pt>
                <c:pt idx="13985">
                  <c:v>679.82488999999998</c:v>
                </c:pt>
                <c:pt idx="13986">
                  <c:v>679.82531700000004</c:v>
                </c:pt>
                <c:pt idx="13987">
                  <c:v>679.82507299999997</c:v>
                </c:pt>
                <c:pt idx="13988">
                  <c:v>679.82495100000006</c:v>
                </c:pt>
                <c:pt idx="13989">
                  <c:v>679.82519500000001</c:v>
                </c:pt>
                <c:pt idx="13990">
                  <c:v>679.82550000000003</c:v>
                </c:pt>
                <c:pt idx="13991">
                  <c:v>679.82659899999999</c:v>
                </c:pt>
                <c:pt idx="13992">
                  <c:v>679.82800299999997</c:v>
                </c:pt>
                <c:pt idx="13993">
                  <c:v>679.82928500000003</c:v>
                </c:pt>
                <c:pt idx="13994">
                  <c:v>679.83062700000005</c:v>
                </c:pt>
                <c:pt idx="13995">
                  <c:v>679.83184800000004</c:v>
                </c:pt>
                <c:pt idx="13996">
                  <c:v>679.83270300000004</c:v>
                </c:pt>
                <c:pt idx="13997">
                  <c:v>679.83386199999995</c:v>
                </c:pt>
                <c:pt idx="13998">
                  <c:v>679.83514400000001</c:v>
                </c:pt>
                <c:pt idx="13999">
                  <c:v>679.83587699999998</c:v>
                </c:pt>
                <c:pt idx="14000">
                  <c:v>679.83654799999999</c:v>
                </c:pt>
                <c:pt idx="14001">
                  <c:v>679.837219</c:v>
                </c:pt>
                <c:pt idx="14002">
                  <c:v>679.83801300000005</c:v>
                </c:pt>
                <c:pt idx="14003">
                  <c:v>679.83850099999995</c:v>
                </c:pt>
                <c:pt idx="14004">
                  <c:v>679.83850099999995</c:v>
                </c:pt>
                <c:pt idx="14005">
                  <c:v>679.83783000000005</c:v>
                </c:pt>
                <c:pt idx="14006">
                  <c:v>679.83697500000005</c:v>
                </c:pt>
                <c:pt idx="14007">
                  <c:v>679.83612100000005</c:v>
                </c:pt>
                <c:pt idx="14008">
                  <c:v>679.83532700000001</c:v>
                </c:pt>
                <c:pt idx="14009">
                  <c:v>679.83544900000004</c:v>
                </c:pt>
                <c:pt idx="14010">
                  <c:v>679.83593800000006</c:v>
                </c:pt>
                <c:pt idx="14011">
                  <c:v>679.83648700000003</c:v>
                </c:pt>
                <c:pt idx="14012">
                  <c:v>679.83758499999999</c:v>
                </c:pt>
                <c:pt idx="14013">
                  <c:v>679.83972200000005</c:v>
                </c:pt>
                <c:pt idx="14014">
                  <c:v>679.84313999999995</c:v>
                </c:pt>
                <c:pt idx="14015">
                  <c:v>679.847351</c:v>
                </c:pt>
                <c:pt idx="14016">
                  <c:v>679.85137899999995</c:v>
                </c:pt>
                <c:pt idx="14017">
                  <c:v>679.85510299999999</c:v>
                </c:pt>
                <c:pt idx="14018">
                  <c:v>679.85949700000003</c:v>
                </c:pt>
                <c:pt idx="14019">
                  <c:v>679.86346400000002</c:v>
                </c:pt>
                <c:pt idx="14020">
                  <c:v>679.86651600000005</c:v>
                </c:pt>
                <c:pt idx="14021">
                  <c:v>679.86914100000001</c:v>
                </c:pt>
                <c:pt idx="14022">
                  <c:v>679.87091099999998</c:v>
                </c:pt>
                <c:pt idx="14023">
                  <c:v>679.871399</c:v>
                </c:pt>
                <c:pt idx="14024">
                  <c:v>679.87145999999996</c:v>
                </c:pt>
                <c:pt idx="14025">
                  <c:v>679.87145999999996</c:v>
                </c:pt>
                <c:pt idx="14026">
                  <c:v>679.87255900000002</c:v>
                </c:pt>
                <c:pt idx="14027">
                  <c:v>679.87420699999996</c:v>
                </c:pt>
                <c:pt idx="14028">
                  <c:v>679.87542699999995</c:v>
                </c:pt>
                <c:pt idx="14029">
                  <c:v>679.87695299999996</c:v>
                </c:pt>
                <c:pt idx="14030">
                  <c:v>679.87957800000004</c:v>
                </c:pt>
                <c:pt idx="14031">
                  <c:v>679.88293499999997</c:v>
                </c:pt>
                <c:pt idx="14032">
                  <c:v>679.88647500000002</c:v>
                </c:pt>
                <c:pt idx="14033">
                  <c:v>679.89001499999995</c:v>
                </c:pt>
                <c:pt idx="14034">
                  <c:v>679.89318900000001</c:v>
                </c:pt>
                <c:pt idx="14035">
                  <c:v>679.89636199999995</c:v>
                </c:pt>
                <c:pt idx="14036">
                  <c:v>679.89813200000003</c:v>
                </c:pt>
                <c:pt idx="14037">
                  <c:v>679.89904799999999</c:v>
                </c:pt>
                <c:pt idx="14038">
                  <c:v>679.899902</c:v>
                </c:pt>
                <c:pt idx="14039">
                  <c:v>679.899902</c:v>
                </c:pt>
                <c:pt idx="14040">
                  <c:v>679.89910899999995</c:v>
                </c:pt>
                <c:pt idx="14041">
                  <c:v>679.89831500000003</c:v>
                </c:pt>
                <c:pt idx="14042">
                  <c:v>679.89807099999996</c:v>
                </c:pt>
                <c:pt idx="14043">
                  <c:v>679.89855999999997</c:v>
                </c:pt>
                <c:pt idx="14044">
                  <c:v>679.89929199999995</c:v>
                </c:pt>
                <c:pt idx="14045">
                  <c:v>679.90014699999995</c:v>
                </c:pt>
                <c:pt idx="14046">
                  <c:v>679.902466</c:v>
                </c:pt>
                <c:pt idx="14047">
                  <c:v>679.90563999999995</c:v>
                </c:pt>
                <c:pt idx="14048">
                  <c:v>679.90905799999996</c:v>
                </c:pt>
                <c:pt idx="14049">
                  <c:v>679.91235300000005</c:v>
                </c:pt>
                <c:pt idx="14050">
                  <c:v>679.91503899999998</c:v>
                </c:pt>
                <c:pt idx="14051">
                  <c:v>679.91754100000003</c:v>
                </c:pt>
                <c:pt idx="14052">
                  <c:v>679.91931199999999</c:v>
                </c:pt>
                <c:pt idx="14053">
                  <c:v>679.92034899999999</c:v>
                </c:pt>
                <c:pt idx="14054">
                  <c:v>679.92138699999998</c:v>
                </c:pt>
                <c:pt idx="14055">
                  <c:v>679.92199700000003</c:v>
                </c:pt>
                <c:pt idx="14056">
                  <c:v>679.92248500000005</c:v>
                </c:pt>
                <c:pt idx="14057">
                  <c:v>679.92315699999995</c:v>
                </c:pt>
                <c:pt idx="14058">
                  <c:v>679.92346199999997</c:v>
                </c:pt>
                <c:pt idx="14059">
                  <c:v>679.92346199999997</c:v>
                </c:pt>
                <c:pt idx="14060">
                  <c:v>679.92382799999996</c:v>
                </c:pt>
                <c:pt idx="14061">
                  <c:v>679.92425500000002</c:v>
                </c:pt>
                <c:pt idx="14062">
                  <c:v>679.92480499999999</c:v>
                </c:pt>
                <c:pt idx="14063">
                  <c:v>679.92608600000005</c:v>
                </c:pt>
                <c:pt idx="14064">
                  <c:v>679.92724599999997</c:v>
                </c:pt>
                <c:pt idx="14065">
                  <c:v>679.92828399999996</c:v>
                </c:pt>
                <c:pt idx="14066">
                  <c:v>679.92889400000001</c:v>
                </c:pt>
                <c:pt idx="14067">
                  <c:v>679.92907700000001</c:v>
                </c:pt>
                <c:pt idx="14068">
                  <c:v>679.92956500000003</c:v>
                </c:pt>
                <c:pt idx="14069">
                  <c:v>679.93017599999996</c:v>
                </c:pt>
                <c:pt idx="14070">
                  <c:v>679.93017599999996</c:v>
                </c:pt>
                <c:pt idx="14071">
                  <c:v>679.93005400000004</c:v>
                </c:pt>
                <c:pt idx="14072">
                  <c:v>679.92932099999996</c:v>
                </c:pt>
                <c:pt idx="14073">
                  <c:v>679.92718500000001</c:v>
                </c:pt>
                <c:pt idx="14074">
                  <c:v>679.92468299999996</c:v>
                </c:pt>
                <c:pt idx="14075">
                  <c:v>679.92126499999995</c:v>
                </c:pt>
                <c:pt idx="14076">
                  <c:v>679.918091</c:v>
                </c:pt>
                <c:pt idx="14077">
                  <c:v>679.91546600000004</c:v>
                </c:pt>
                <c:pt idx="14078">
                  <c:v>679.91296399999999</c:v>
                </c:pt>
                <c:pt idx="14079">
                  <c:v>679.91125499999998</c:v>
                </c:pt>
                <c:pt idx="14080">
                  <c:v>679.91076699999996</c:v>
                </c:pt>
                <c:pt idx="14081">
                  <c:v>679.91052300000001</c:v>
                </c:pt>
                <c:pt idx="14082">
                  <c:v>679.91162099999997</c:v>
                </c:pt>
                <c:pt idx="14083">
                  <c:v>679.91400199999998</c:v>
                </c:pt>
                <c:pt idx="14084">
                  <c:v>679.91760299999999</c:v>
                </c:pt>
                <c:pt idx="14085">
                  <c:v>679.92211899999995</c:v>
                </c:pt>
                <c:pt idx="14086">
                  <c:v>679.92712400000005</c:v>
                </c:pt>
                <c:pt idx="14087">
                  <c:v>679.93280000000004</c:v>
                </c:pt>
                <c:pt idx="14088">
                  <c:v>679.93896500000005</c:v>
                </c:pt>
                <c:pt idx="14089">
                  <c:v>679.94439699999998</c:v>
                </c:pt>
                <c:pt idx="14090">
                  <c:v>679.94891399999995</c:v>
                </c:pt>
                <c:pt idx="14091">
                  <c:v>679.95324700000003</c:v>
                </c:pt>
                <c:pt idx="14092">
                  <c:v>679.95684800000004</c:v>
                </c:pt>
                <c:pt idx="14093">
                  <c:v>679.96002199999998</c:v>
                </c:pt>
                <c:pt idx="14094">
                  <c:v>679.96276899999998</c:v>
                </c:pt>
                <c:pt idx="14095">
                  <c:v>679.96520999999996</c:v>
                </c:pt>
                <c:pt idx="14096">
                  <c:v>679.96698000000004</c:v>
                </c:pt>
                <c:pt idx="14097">
                  <c:v>679.96801800000003</c:v>
                </c:pt>
                <c:pt idx="14098">
                  <c:v>679.96862799999997</c:v>
                </c:pt>
                <c:pt idx="14099">
                  <c:v>679.96954300000004</c:v>
                </c:pt>
                <c:pt idx="14100">
                  <c:v>679.97021500000005</c:v>
                </c:pt>
                <c:pt idx="14101">
                  <c:v>679.96997099999999</c:v>
                </c:pt>
                <c:pt idx="14102">
                  <c:v>679.96936000000005</c:v>
                </c:pt>
                <c:pt idx="14103">
                  <c:v>679.96832300000005</c:v>
                </c:pt>
                <c:pt idx="14104">
                  <c:v>679.966858</c:v>
                </c:pt>
                <c:pt idx="14105">
                  <c:v>679.96539299999995</c:v>
                </c:pt>
                <c:pt idx="14106">
                  <c:v>679.96337900000003</c:v>
                </c:pt>
                <c:pt idx="14107">
                  <c:v>679.96081500000003</c:v>
                </c:pt>
                <c:pt idx="14108">
                  <c:v>679.95812999999998</c:v>
                </c:pt>
                <c:pt idx="14109">
                  <c:v>679.955872</c:v>
                </c:pt>
                <c:pt idx="14110">
                  <c:v>679.95465100000001</c:v>
                </c:pt>
                <c:pt idx="14111">
                  <c:v>679.95440699999995</c:v>
                </c:pt>
                <c:pt idx="14112">
                  <c:v>679.95465100000001</c:v>
                </c:pt>
                <c:pt idx="14113">
                  <c:v>679.95556599999998</c:v>
                </c:pt>
                <c:pt idx="14114">
                  <c:v>679.95678699999996</c:v>
                </c:pt>
                <c:pt idx="14115">
                  <c:v>679.95812999999998</c:v>
                </c:pt>
                <c:pt idx="14116">
                  <c:v>679.95977800000003</c:v>
                </c:pt>
                <c:pt idx="14117">
                  <c:v>679.96154799999999</c:v>
                </c:pt>
                <c:pt idx="14118">
                  <c:v>679.96234100000004</c:v>
                </c:pt>
                <c:pt idx="14119">
                  <c:v>679.96252400000003</c:v>
                </c:pt>
                <c:pt idx="14120">
                  <c:v>679.96264699999995</c:v>
                </c:pt>
                <c:pt idx="14121">
                  <c:v>679.96289100000001</c:v>
                </c:pt>
                <c:pt idx="14122">
                  <c:v>679.96350099999995</c:v>
                </c:pt>
                <c:pt idx="14123">
                  <c:v>679.96447799999999</c:v>
                </c:pt>
                <c:pt idx="14124">
                  <c:v>679.96606499999996</c:v>
                </c:pt>
                <c:pt idx="14125">
                  <c:v>679.96838400000001</c:v>
                </c:pt>
                <c:pt idx="14126">
                  <c:v>679.97058100000004</c:v>
                </c:pt>
                <c:pt idx="14127">
                  <c:v>679.97326699999996</c:v>
                </c:pt>
                <c:pt idx="14128">
                  <c:v>679.97656300000006</c:v>
                </c:pt>
                <c:pt idx="14129">
                  <c:v>679.97930899999994</c:v>
                </c:pt>
                <c:pt idx="14130">
                  <c:v>679.98132299999997</c:v>
                </c:pt>
                <c:pt idx="14131">
                  <c:v>679.98278800000003</c:v>
                </c:pt>
                <c:pt idx="14132">
                  <c:v>679.98394800000005</c:v>
                </c:pt>
                <c:pt idx="14133">
                  <c:v>679.98541299999999</c:v>
                </c:pt>
                <c:pt idx="14134">
                  <c:v>679.98584000000005</c:v>
                </c:pt>
                <c:pt idx="14135">
                  <c:v>679.98584000000005</c:v>
                </c:pt>
                <c:pt idx="14136">
                  <c:v>679.98565699999995</c:v>
                </c:pt>
                <c:pt idx="14137">
                  <c:v>679.98553500000003</c:v>
                </c:pt>
                <c:pt idx="14138">
                  <c:v>679.98547399999995</c:v>
                </c:pt>
                <c:pt idx="14139">
                  <c:v>679.98523</c:v>
                </c:pt>
                <c:pt idx="14140">
                  <c:v>679.98510699999997</c:v>
                </c:pt>
                <c:pt idx="14141">
                  <c:v>679.98529099999996</c:v>
                </c:pt>
                <c:pt idx="14142">
                  <c:v>679.98535200000003</c:v>
                </c:pt>
                <c:pt idx="14143">
                  <c:v>679.98541299999999</c:v>
                </c:pt>
                <c:pt idx="14144">
                  <c:v>679.98498500000005</c:v>
                </c:pt>
                <c:pt idx="14145">
                  <c:v>679.98565699999995</c:v>
                </c:pt>
                <c:pt idx="14146">
                  <c:v>679.98724400000003</c:v>
                </c:pt>
                <c:pt idx="14147">
                  <c:v>679.98931900000002</c:v>
                </c:pt>
                <c:pt idx="14148">
                  <c:v>679.99255400000004</c:v>
                </c:pt>
                <c:pt idx="14149">
                  <c:v>679.99633800000004</c:v>
                </c:pt>
                <c:pt idx="14150">
                  <c:v>680.00079300000004</c:v>
                </c:pt>
                <c:pt idx="14151">
                  <c:v>680.00451699999996</c:v>
                </c:pt>
                <c:pt idx="14152">
                  <c:v>680.00683600000002</c:v>
                </c:pt>
                <c:pt idx="14153">
                  <c:v>680.00860599999999</c:v>
                </c:pt>
                <c:pt idx="14154">
                  <c:v>680.00964399999998</c:v>
                </c:pt>
                <c:pt idx="14155">
                  <c:v>680.00891100000001</c:v>
                </c:pt>
                <c:pt idx="14156">
                  <c:v>680.006531</c:v>
                </c:pt>
                <c:pt idx="14157">
                  <c:v>680.00311299999998</c:v>
                </c:pt>
                <c:pt idx="14158">
                  <c:v>679.99963400000001</c:v>
                </c:pt>
                <c:pt idx="14159">
                  <c:v>679.995544</c:v>
                </c:pt>
                <c:pt idx="14160">
                  <c:v>679.99145499999997</c:v>
                </c:pt>
                <c:pt idx="14161">
                  <c:v>679.98840299999995</c:v>
                </c:pt>
                <c:pt idx="14162">
                  <c:v>679.98693900000001</c:v>
                </c:pt>
                <c:pt idx="14163">
                  <c:v>679.98657200000002</c:v>
                </c:pt>
                <c:pt idx="14164">
                  <c:v>679.98767099999998</c:v>
                </c:pt>
                <c:pt idx="14165">
                  <c:v>679.99011199999995</c:v>
                </c:pt>
                <c:pt idx="14166">
                  <c:v>679.99481200000002</c:v>
                </c:pt>
                <c:pt idx="14167">
                  <c:v>680.00012200000003</c:v>
                </c:pt>
                <c:pt idx="14168">
                  <c:v>680.00469999999996</c:v>
                </c:pt>
                <c:pt idx="14169">
                  <c:v>680.00976600000001</c:v>
                </c:pt>
                <c:pt idx="14170">
                  <c:v>680.01446499999997</c:v>
                </c:pt>
                <c:pt idx="14171">
                  <c:v>680.01806599999998</c:v>
                </c:pt>
                <c:pt idx="14172">
                  <c:v>680.02075200000002</c:v>
                </c:pt>
                <c:pt idx="14173">
                  <c:v>680.022156</c:v>
                </c:pt>
                <c:pt idx="14174">
                  <c:v>680.02221699999996</c:v>
                </c:pt>
                <c:pt idx="14175">
                  <c:v>680.02117899999996</c:v>
                </c:pt>
                <c:pt idx="14176">
                  <c:v>680.01898200000005</c:v>
                </c:pt>
                <c:pt idx="14177">
                  <c:v>680.01721199999997</c:v>
                </c:pt>
                <c:pt idx="14178">
                  <c:v>680.01648</c:v>
                </c:pt>
                <c:pt idx="14179">
                  <c:v>680.01599099999999</c:v>
                </c:pt>
                <c:pt idx="14180">
                  <c:v>680.01605199999995</c:v>
                </c:pt>
                <c:pt idx="14181">
                  <c:v>680.01745600000004</c:v>
                </c:pt>
                <c:pt idx="14182">
                  <c:v>680.01965299999995</c:v>
                </c:pt>
                <c:pt idx="14183">
                  <c:v>680.02185099999997</c:v>
                </c:pt>
                <c:pt idx="14184">
                  <c:v>680.02307099999996</c:v>
                </c:pt>
                <c:pt idx="14185">
                  <c:v>680.02441399999998</c:v>
                </c:pt>
                <c:pt idx="14186">
                  <c:v>680.02551300000005</c:v>
                </c:pt>
                <c:pt idx="14187">
                  <c:v>680.02642800000001</c:v>
                </c:pt>
                <c:pt idx="14188">
                  <c:v>680.027466</c:v>
                </c:pt>
                <c:pt idx="14189">
                  <c:v>680.02886999999998</c:v>
                </c:pt>
                <c:pt idx="14190">
                  <c:v>680.03057899999999</c:v>
                </c:pt>
                <c:pt idx="14191">
                  <c:v>680.03259300000002</c:v>
                </c:pt>
                <c:pt idx="14192">
                  <c:v>680.03497300000004</c:v>
                </c:pt>
                <c:pt idx="14193">
                  <c:v>680.03772000000004</c:v>
                </c:pt>
                <c:pt idx="14194">
                  <c:v>680.03991699999995</c:v>
                </c:pt>
                <c:pt idx="14195">
                  <c:v>680.04187000000002</c:v>
                </c:pt>
                <c:pt idx="14196">
                  <c:v>680.04400599999997</c:v>
                </c:pt>
                <c:pt idx="14197">
                  <c:v>680.04608199999996</c:v>
                </c:pt>
                <c:pt idx="14198">
                  <c:v>680.04773</c:v>
                </c:pt>
                <c:pt idx="14199">
                  <c:v>680.04846199999997</c:v>
                </c:pt>
                <c:pt idx="14200">
                  <c:v>680.04925500000002</c:v>
                </c:pt>
                <c:pt idx="14201">
                  <c:v>680.05053699999996</c:v>
                </c:pt>
                <c:pt idx="14202">
                  <c:v>680.05175799999995</c:v>
                </c:pt>
                <c:pt idx="14203">
                  <c:v>680.05413799999997</c:v>
                </c:pt>
                <c:pt idx="14204">
                  <c:v>680.05731200000002</c:v>
                </c:pt>
                <c:pt idx="14205">
                  <c:v>680.06085199999995</c:v>
                </c:pt>
                <c:pt idx="14206">
                  <c:v>680.06414800000005</c:v>
                </c:pt>
                <c:pt idx="14207">
                  <c:v>680.06671100000005</c:v>
                </c:pt>
                <c:pt idx="14208">
                  <c:v>680.06860300000005</c:v>
                </c:pt>
                <c:pt idx="14209">
                  <c:v>680.06933600000002</c:v>
                </c:pt>
                <c:pt idx="14210">
                  <c:v>680.067993</c:v>
                </c:pt>
                <c:pt idx="14211">
                  <c:v>680.06585700000005</c:v>
                </c:pt>
                <c:pt idx="14212">
                  <c:v>680.06420900000001</c:v>
                </c:pt>
                <c:pt idx="14213">
                  <c:v>680.06359899999995</c:v>
                </c:pt>
                <c:pt idx="14214">
                  <c:v>680.06408699999997</c:v>
                </c:pt>
                <c:pt idx="14215">
                  <c:v>680.06585700000005</c:v>
                </c:pt>
                <c:pt idx="14216">
                  <c:v>680.06921399999999</c:v>
                </c:pt>
                <c:pt idx="14217">
                  <c:v>680.07385299999999</c:v>
                </c:pt>
                <c:pt idx="14218">
                  <c:v>680.07946800000002</c:v>
                </c:pt>
                <c:pt idx="14219">
                  <c:v>680.08557099999996</c:v>
                </c:pt>
                <c:pt idx="14220">
                  <c:v>680.09136999999998</c:v>
                </c:pt>
                <c:pt idx="14221">
                  <c:v>680.09631400000001</c:v>
                </c:pt>
                <c:pt idx="14222">
                  <c:v>680.10022000000004</c:v>
                </c:pt>
                <c:pt idx="14223">
                  <c:v>680.10266100000001</c:v>
                </c:pt>
                <c:pt idx="14224">
                  <c:v>680.10339399999998</c:v>
                </c:pt>
                <c:pt idx="14225">
                  <c:v>680.10217299999999</c:v>
                </c:pt>
                <c:pt idx="14226">
                  <c:v>680.09960899999999</c:v>
                </c:pt>
                <c:pt idx="14227">
                  <c:v>680.09625200000005</c:v>
                </c:pt>
                <c:pt idx="14228">
                  <c:v>680.09265100000005</c:v>
                </c:pt>
                <c:pt idx="14229">
                  <c:v>680.08972200000005</c:v>
                </c:pt>
                <c:pt idx="14230">
                  <c:v>680.08789100000001</c:v>
                </c:pt>
                <c:pt idx="14231">
                  <c:v>680.08679199999995</c:v>
                </c:pt>
                <c:pt idx="14232">
                  <c:v>680.08593800000006</c:v>
                </c:pt>
                <c:pt idx="14233">
                  <c:v>680.08593800000006</c:v>
                </c:pt>
                <c:pt idx="14234">
                  <c:v>680.08660899999995</c:v>
                </c:pt>
                <c:pt idx="14235">
                  <c:v>680.08746299999996</c:v>
                </c:pt>
                <c:pt idx="14236">
                  <c:v>680.08752400000003</c:v>
                </c:pt>
                <c:pt idx="14237">
                  <c:v>680.08727999999996</c:v>
                </c:pt>
                <c:pt idx="14238">
                  <c:v>680.08691399999998</c:v>
                </c:pt>
                <c:pt idx="14239">
                  <c:v>680.08679199999995</c:v>
                </c:pt>
                <c:pt idx="14240">
                  <c:v>680.08624299999997</c:v>
                </c:pt>
                <c:pt idx="14241">
                  <c:v>680.08526600000005</c:v>
                </c:pt>
                <c:pt idx="14242">
                  <c:v>680.08422800000005</c:v>
                </c:pt>
                <c:pt idx="14243">
                  <c:v>680.083618</c:v>
                </c:pt>
                <c:pt idx="14244">
                  <c:v>680.08270300000004</c:v>
                </c:pt>
                <c:pt idx="14245">
                  <c:v>680.082581</c:v>
                </c:pt>
                <c:pt idx="14246">
                  <c:v>680.08349599999997</c:v>
                </c:pt>
                <c:pt idx="14247">
                  <c:v>680.08551</c:v>
                </c:pt>
                <c:pt idx="14248">
                  <c:v>680.088257</c:v>
                </c:pt>
                <c:pt idx="14249">
                  <c:v>680.09118699999999</c:v>
                </c:pt>
                <c:pt idx="14250">
                  <c:v>680.094605</c:v>
                </c:pt>
                <c:pt idx="14251">
                  <c:v>680.098389</c:v>
                </c:pt>
                <c:pt idx="14252">
                  <c:v>680.10125700000003</c:v>
                </c:pt>
                <c:pt idx="14253">
                  <c:v>680.10351600000001</c:v>
                </c:pt>
                <c:pt idx="14254">
                  <c:v>680.10504100000003</c:v>
                </c:pt>
                <c:pt idx="14255">
                  <c:v>680.105774</c:v>
                </c:pt>
                <c:pt idx="14256">
                  <c:v>680.10583499999996</c:v>
                </c:pt>
                <c:pt idx="14257">
                  <c:v>680.10485800000004</c:v>
                </c:pt>
                <c:pt idx="14258">
                  <c:v>680.10351600000001</c:v>
                </c:pt>
                <c:pt idx="14259">
                  <c:v>680.10223399999995</c:v>
                </c:pt>
                <c:pt idx="14260">
                  <c:v>680.10082999999997</c:v>
                </c:pt>
                <c:pt idx="14261">
                  <c:v>680.100098</c:v>
                </c:pt>
                <c:pt idx="14262">
                  <c:v>680.10052499999995</c:v>
                </c:pt>
                <c:pt idx="14263">
                  <c:v>680.10180700000001</c:v>
                </c:pt>
                <c:pt idx="14264">
                  <c:v>680.10400400000003</c:v>
                </c:pt>
                <c:pt idx="14265">
                  <c:v>680.10607900000002</c:v>
                </c:pt>
                <c:pt idx="14266">
                  <c:v>680.10736099999997</c:v>
                </c:pt>
                <c:pt idx="14267">
                  <c:v>680.10870399999999</c:v>
                </c:pt>
                <c:pt idx="14268">
                  <c:v>680.11016800000004</c:v>
                </c:pt>
                <c:pt idx="14269">
                  <c:v>680.11175500000002</c:v>
                </c:pt>
                <c:pt idx="14270">
                  <c:v>680.11291500000004</c:v>
                </c:pt>
                <c:pt idx="14271">
                  <c:v>680.113831</c:v>
                </c:pt>
                <c:pt idx="14272">
                  <c:v>680.11499000000003</c:v>
                </c:pt>
                <c:pt idx="14273">
                  <c:v>680.11627199999998</c:v>
                </c:pt>
                <c:pt idx="14274">
                  <c:v>680.11688200000003</c:v>
                </c:pt>
                <c:pt idx="14275">
                  <c:v>680.11706500000003</c:v>
                </c:pt>
                <c:pt idx="14276">
                  <c:v>680.11737100000005</c:v>
                </c:pt>
                <c:pt idx="14277">
                  <c:v>680.11749299999997</c:v>
                </c:pt>
                <c:pt idx="14278">
                  <c:v>680.11676</c:v>
                </c:pt>
                <c:pt idx="14279">
                  <c:v>680.11614999999995</c:v>
                </c:pt>
                <c:pt idx="14280">
                  <c:v>680.11560099999997</c:v>
                </c:pt>
                <c:pt idx="14281">
                  <c:v>680.11407499999996</c:v>
                </c:pt>
                <c:pt idx="14282">
                  <c:v>680.11114499999996</c:v>
                </c:pt>
                <c:pt idx="14283">
                  <c:v>680.10613999999998</c:v>
                </c:pt>
                <c:pt idx="14284">
                  <c:v>680.10119599999996</c:v>
                </c:pt>
                <c:pt idx="14285">
                  <c:v>680.09631400000001</c:v>
                </c:pt>
                <c:pt idx="14286">
                  <c:v>680.09149200000002</c:v>
                </c:pt>
                <c:pt idx="14287">
                  <c:v>680.08703600000001</c:v>
                </c:pt>
                <c:pt idx="14288">
                  <c:v>680.082764</c:v>
                </c:pt>
                <c:pt idx="14289">
                  <c:v>680.07952899999998</c:v>
                </c:pt>
                <c:pt idx="14290">
                  <c:v>680.077271</c:v>
                </c:pt>
                <c:pt idx="14291">
                  <c:v>680.07605000000001</c:v>
                </c:pt>
                <c:pt idx="14292">
                  <c:v>680.07598900000005</c:v>
                </c:pt>
                <c:pt idx="14293">
                  <c:v>680.07757600000002</c:v>
                </c:pt>
                <c:pt idx="14294">
                  <c:v>680.08074999999997</c:v>
                </c:pt>
                <c:pt idx="14295">
                  <c:v>680.08557099999996</c:v>
                </c:pt>
                <c:pt idx="14296">
                  <c:v>680.09173599999997</c:v>
                </c:pt>
                <c:pt idx="14297">
                  <c:v>680.098206</c:v>
                </c:pt>
                <c:pt idx="14298">
                  <c:v>680.10553000000004</c:v>
                </c:pt>
                <c:pt idx="14299">
                  <c:v>680.11236599999995</c:v>
                </c:pt>
              </c:numCache>
            </c:numRef>
          </c:xVal>
          <c:yVal>
            <c:numRef>
              <c:f>'RAW DATA'!$W$13:$W$14313</c:f>
              <c:numCache>
                <c:formatCode>0.00</c:formatCode>
                <c:ptCount val="14301"/>
                <c:pt idx="0" formatCode="General">
                  <c:v>0</c:v>
                </c:pt>
                <c:pt idx="1">
                  <c:v>0</c:v>
                </c:pt>
                <c:pt idx="2">
                  <c:v>2.3450586264656617E-5</c:v>
                </c:pt>
                <c:pt idx="3">
                  <c:v>3.1825795644891119E-5</c:v>
                </c:pt>
                <c:pt idx="4">
                  <c:v>5.3601340033500838E-5</c:v>
                </c:pt>
                <c:pt idx="5">
                  <c:v>6.5326633165829152E-5</c:v>
                </c:pt>
                <c:pt idx="6">
                  <c:v>6.9514237855946391E-5</c:v>
                </c:pt>
                <c:pt idx="7">
                  <c:v>7.4539363484087094E-5</c:v>
                </c:pt>
                <c:pt idx="8">
                  <c:v>7.7889447236180896E-5</c:v>
                </c:pt>
                <c:pt idx="9">
                  <c:v>6.5326633165829152E-5</c:v>
                </c:pt>
                <c:pt idx="10">
                  <c:v>7.6214405360134008E-5</c:v>
                </c:pt>
                <c:pt idx="11">
                  <c:v>8.6264656616415414E-5</c:v>
                </c:pt>
                <c:pt idx="12">
                  <c:v>8.0402010050251261E-5</c:v>
                </c:pt>
                <c:pt idx="13">
                  <c:v>7.7889447236180896E-5</c:v>
                </c:pt>
                <c:pt idx="14">
                  <c:v>5.7788944723618091E-5</c:v>
                </c:pt>
                <c:pt idx="15">
                  <c:v>3.0150753768844214E-5</c:v>
                </c:pt>
                <c:pt idx="16">
                  <c:v>-3.3500837520937981E-6</c:v>
                </c:pt>
                <c:pt idx="17">
                  <c:v>-5.2763819095477394E-5</c:v>
                </c:pt>
                <c:pt idx="18">
                  <c:v>-9.5477386934673369E-5</c:v>
                </c:pt>
                <c:pt idx="19">
                  <c:v>-1.6666666666666663E-4</c:v>
                </c:pt>
                <c:pt idx="20">
                  <c:v>-2.3031825795644893E-4</c:v>
                </c:pt>
                <c:pt idx="21">
                  <c:v>-3.1239530988274705E-4</c:v>
                </c:pt>
                <c:pt idx="22">
                  <c:v>-4.0117252931323288E-4</c:v>
                </c:pt>
                <c:pt idx="23">
                  <c:v>-4.9916247906197644E-4</c:v>
                </c:pt>
                <c:pt idx="24">
                  <c:v>-5.9882747068676725E-4</c:v>
                </c:pt>
                <c:pt idx="25">
                  <c:v>-7.0351758793969852E-4</c:v>
                </c:pt>
                <c:pt idx="26">
                  <c:v>-8.0988274706867661E-4</c:v>
                </c:pt>
                <c:pt idx="27">
                  <c:v>-8.96147403685092E-4</c:v>
                </c:pt>
                <c:pt idx="28">
                  <c:v>-9.8408710217755442E-4</c:v>
                </c:pt>
                <c:pt idx="29">
                  <c:v>-1.0745393634840872E-3</c:v>
                </c:pt>
                <c:pt idx="30">
                  <c:v>-1.1474036850921271E-3</c:v>
                </c:pt>
                <c:pt idx="31">
                  <c:v>-1.1984924623115577E-3</c:v>
                </c:pt>
                <c:pt idx="32">
                  <c:v>-1.236180904522613E-3</c:v>
                </c:pt>
                <c:pt idx="33">
                  <c:v>-1.2797319932998322E-3</c:v>
                </c:pt>
                <c:pt idx="34">
                  <c:v>-1.2973199329983248E-3</c:v>
                </c:pt>
                <c:pt idx="35">
                  <c:v>-1.3324958123953098E-3</c:v>
                </c:pt>
                <c:pt idx="36">
                  <c:v>-1.3559463986599662E-3</c:v>
                </c:pt>
                <c:pt idx="37">
                  <c:v>-1.408710217755444E-3</c:v>
                </c:pt>
                <c:pt idx="38">
                  <c:v>-1.4757118927973196E-3</c:v>
                </c:pt>
                <c:pt idx="39">
                  <c:v>-1.5510887772194303E-3</c:v>
                </c:pt>
                <c:pt idx="40">
                  <c:v>-1.6088777219430486E-3</c:v>
                </c:pt>
                <c:pt idx="41">
                  <c:v>-1.7043551088777222E-3</c:v>
                </c:pt>
                <c:pt idx="42">
                  <c:v>-1.7830820770519265E-3</c:v>
                </c:pt>
                <c:pt idx="43">
                  <c:v>-1.8417085427135679E-3</c:v>
                </c:pt>
                <c:pt idx="44">
                  <c:v>-1.9120603015075376E-3</c:v>
                </c:pt>
                <c:pt idx="45">
                  <c:v>-1.9807370184254602E-3</c:v>
                </c:pt>
                <c:pt idx="46">
                  <c:v>-2.0175879396984926E-3</c:v>
                </c:pt>
                <c:pt idx="47">
                  <c:v>-2.063651591289782E-3</c:v>
                </c:pt>
                <c:pt idx="48">
                  <c:v>-2.0938023450586267E-3</c:v>
                </c:pt>
                <c:pt idx="49">
                  <c:v>-2.1214405360133999E-3</c:v>
                </c:pt>
                <c:pt idx="50">
                  <c:v>-2.129815745393635E-3</c:v>
                </c:pt>
                <c:pt idx="51">
                  <c:v>-2.1348408710217754E-3</c:v>
                </c:pt>
                <c:pt idx="52">
                  <c:v>-2.150753768844221E-3</c:v>
                </c:pt>
                <c:pt idx="53">
                  <c:v>-2.1482412060301512E-3</c:v>
                </c:pt>
                <c:pt idx="54">
                  <c:v>-2.1465661641541039E-3</c:v>
                </c:pt>
                <c:pt idx="55">
                  <c:v>-2.1440536013400337E-3</c:v>
                </c:pt>
                <c:pt idx="56">
                  <c:v>-2.150753768844221E-3</c:v>
                </c:pt>
                <c:pt idx="57">
                  <c:v>-2.1616415410385258E-3</c:v>
                </c:pt>
                <c:pt idx="58">
                  <c:v>-2.1834170854271354E-3</c:v>
                </c:pt>
                <c:pt idx="59">
                  <c:v>-2.216917922948074E-3</c:v>
                </c:pt>
                <c:pt idx="60">
                  <c:v>-2.2529313232830823E-3</c:v>
                </c:pt>
                <c:pt idx="61">
                  <c:v>-2.3031825795644888E-3</c:v>
                </c:pt>
                <c:pt idx="62">
                  <c:v>-2.3433835845896142E-3</c:v>
                </c:pt>
                <c:pt idx="63">
                  <c:v>-2.3835845896147401E-3</c:v>
                </c:pt>
                <c:pt idx="64">
                  <c:v>-2.4078726968174203E-3</c:v>
                </c:pt>
                <c:pt idx="65">
                  <c:v>-2.4204355108877721E-3</c:v>
                </c:pt>
                <c:pt idx="66">
                  <c:v>-2.4179229480737014E-3</c:v>
                </c:pt>
                <c:pt idx="67">
                  <c:v>-2.4070351758793966E-3</c:v>
                </c:pt>
                <c:pt idx="68">
                  <c:v>-2.4112227805695146E-3</c:v>
                </c:pt>
                <c:pt idx="69">
                  <c:v>-2.3919597989949747E-3</c:v>
                </c:pt>
                <c:pt idx="70">
                  <c:v>-2.3710217755443883E-3</c:v>
                </c:pt>
                <c:pt idx="71">
                  <c:v>-2.3668341708542712E-3</c:v>
                </c:pt>
                <c:pt idx="72">
                  <c:v>-2.3517587939698489E-3</c:v>
                </c:pt>
                <c:pt idx="73">
                  <c:v>-2.3500837520938024E-3</c:v>
                </c:pt>
                <c:pt idx="74">
                  <c:v>-2.3450586264656612E-3</c:v>
                </c:pt>
                <c:pt idx="75">
                  <c:v>-2.3517587939698489E-3</c:v>
                </c:pt>
                <c:pt idx="76">
                  <c:v>-2.3592964824120607E-3</c:v>
                </c:pt>
                <c:pt idx="77">
                  <c:v>-2.3676716917922945E-3</c:v>
                </c:pt>
                <c:pt idx="78">
                  <c:v>-2.3768844221105524E-3</c:v>
                </c:pt>
                <c:pt idx="79">
                  <c:v>-2.4028475711892795E-3</c:v>
                </c:pt>
                <c:pt idx="80">
                  <c:v>-2.4321608040201001E-3</c:v>
                </c:pt>
                <c:pt idx="81">
                  <c:v>-2.4648241206030146E-3</c:v>
                </c:pt>
                <c:pt idx="82">
                  <c:v>-2.5108877721943049E-3</c:v>
                </c:pt>
                <c:pt idx="83">
                  <c:v>-2.5477386934673364E-3</c:v>
                </c:pt>
                <c:pt idx="84">
                  <c:v>-2.5812395309882741E-3</c:v>
                </c:pt>
                <c:pt idx="85">
                  <c:v>-2.6214405360134E-3</c:v>
                </c:pt>
                <c:pt idx="86">
                  <c:v>-2.6524288107202679E-3</c:v>
                </c:pt>
                <c:pt idx="87">
                  <c:v>-2.6817420435510885E-3</c:v>
                </c:pt>
                <c:pt idx="88">
                  <c:v>-2.7010050251256275E-3</c:v>
                </c:pt>
                <c:pt idx="89">
                  <c:v>-2.7160804020100494E-3</c:v>
                </c:pt>
                <c:pt idx="90">
                  <c:v>-2.7303182579564485E-3</c:v>
                </c:pt>
                <c:pt idx="91">
                  <c:v>-2.7445561139028472E-3</c:v>
                </c:pt>
                <c:pt idx="92">
                  <c:v>-2.7621440536013393E-3</c:v>
                </c:pt>
                <c:pt idx="93">
                  <c:v>-2.7956448911222779E-3</c:v>
                </c:pt>
                <c:pt idx="94">
                  <c:v>-2.8308207705192621E-3</c:v>
                </c:pt>
                <c:pt idx="95">
                  <c:v>-2.8651591289782239E-3</c:v>
                </c:pt>
                <c:pt idx="96">
                  <c:v>-2.9103852596314905E-3</c:v>
                </c:pt>
                <c:pt idx="97">
                  <c:v>-2.9422110552763817E-3</c:v>
                </c:pt>
                <c:pt idx="98">
                  <c:v>-2.9865996649916251E-3</c:v>
                </c:pt>
                <c:pt idx="99">
                  <c:v>-3.0092127303182584E-3</c:v>
                </c:pt>
                <c:pt idx="100">
                  <c:v>-3.0284757118927965E-3</c:v>
                </c:pt>
                <c:pt idx="101">
                  <c:v>-3.0242881072026794E-3</c:v>
                </c:pt>
                <c:pt idx="102">
                  <c:v>-3.0284757118927974E-3</c:v>
                </c:pt>
                <c:pt idx="103">
                  <c:v>-3.0117252931323277E-3</c:v>
                </c:pt>
                <c:pt idx="104">
                  <c:v>-3.0083752093802338E-3</c:v>
                </c:pt>
                <c:pt idx="105">
                  <c:v>-2.9882747068676711E-3</c:v>
                </c:pt>
                <c:pt idx="106">
                  <c:v>-2.9690117252931325E-3</c:v>
                </c:pt>
                <c:pt idx="107">
                  <c:v>-2.9505862646566172E-3</c:v>
                </c:pt>
                <c:pt idx="108">
                  <c:v>-2.9329983249581229E-3</c:v>
                </c:pt>
                <c:pt idx="109">
                  <c:v>-2.9112227805695146E-3</c:v>
                </c:pt>
                <c:pt idx="110">
                  <c:v>-2.8819095477386927E-3</c:v>
                </c:pt>
                <c:pt idx="111">
                  <c:v>-2.8676716917922949E-3</c:v>
                </c:pt>
                <c:pt idx="112">
                  <c:v>-2.8433835845896142E-3</c:v>
                </c:pt>
                <c:pt idx="113">
                  <c:v>-2.8324958123953094E-3</c:v>
                </c:pt>
                <c:pt idx="114">
                  <c:v>-2.7981574539363485E-3</c:v>
                </c:pt>
                <c:pt idx="115">
                  <c:v>-2.7914572864321599E-3</c:v>
                </c:pt>
                <c:pt idx="116">
                  <c:v>-2.7763819095477388E-3</c:v>
                </c:pt>
                <c:pt idx="117">
                  <c:v>-2.769681742043552E-3</c:v>
                </c:pt>
                <c:pt idx="118">
                  <c:v>-2.7822445561139029E-3</c:v>
                </c:pt>
                <c:pt idx="119">
                  <c:v>-2.7839195979899498E-3</c:v>
                </c:pt>
                <c:pt idx="120">
                  <c:v>-2.7855946398659972E-3</c:v>
                </c:pt>
                <c:pt idx="121">
                  <c:v>-2.7906197654941371E-3</c:v>
                </c:pt>
                <c:pt idx="122">
                  <c:v>-2.7922948073701844E-3</c:v>
                </c:pt>
                <c:pt idx="123">
                  <c:v>-2.7939698492462314E-3</c:v>
                </c:pt>
                <c:pt idx="124">
                  <c:v>-2.7989949748743726E-3</c:v>
                </c:pt>
                <c:pt idx="125">
                  <c:v>-2.8190954773869353E-3</c:v>
                </c:pt>
                <c:pt idx="126">
                  <c:v>-2.8400335008375208E-3</c:v>
                </c:pt>
                <c:pt idx="127">
                  <c:v>-2.8609715242881063E-3</c:v>
                </c:pt>
                <c:pt idx="128">
                  <c:v>-2.88860971524288E-3</c:v>
                </c:pt>
                <c:pt idx="129">
                  <c:v>-2.912060301507537E-3</c:v>
                </c:pt>
                <c:pt idx="130">
                  <c:v>-2.9313232830820769E-3</c:v>
                </c:pt>
                <c:pt idx="131">
                  <c:v>-2.9614740368509216E-3</c:v>
                </c:pt>
                <c:pt idx="132">
                  <c:v>-2.981574539363483E-3</c:v>
                </c:pt>
                <c:pt idx="133">
                  <c:v>-3.0159128978224452E-3</c:v>
                </c:pt>
                <c:pt idx="134">
                  <c:v>-3.0402010050251263E-3</c:v>
                </c:pt>
                <c:pt idx="135">
                  <c:v>-3.0670016750418763E-3</c:v>
                </c:pt>
                <c:pt idx="136">
                  <c:v>-3.09463986599665E-3</c:v>
                </c:pt>
                <c:pt idx="137">
                  <c:v>-3.1231155778894482E-3</c:v>
                </c:pt>
                <c:pt idx="138">
                  <c:v>-3.1499162479061982E-3</c:v>
                </c:pt>
                <c:pt idx="139">
                  <c:v>-3.1783919597989942E-3</c:v>
                </c:pt>
                <c:pt idx="140">
                  <c:v>-3.2185929648241196E-3</c:v>
                </c:pt>
                <c:pt idx="141">
                  <c:v>-3.2487437185929652E-3</c:v>
                </c:pt>
                <c:pt idx="142">
                  <c:v>-3.2797319932998318E-3</c:v>
                </c:pt>
                <c:pt idx="143">
                  <c:v>-3.3031825795644901E-3</c:v>
                </c:pt>
                <c:pt idx="144">
                  <c:v>-3.31323283082077E-3</c:v>
                </c:pt>
                <c:pt idx="145">
                  <c:v>-3.3241206030150752E-3</c:v>
                </c:pt>
                <c:pt idx="146">
                  <c:v>-3.3341708542713555E-3</c:v>
                </c:pt>
                <c:pt idx="147">
                  <c:v>-3.3442211055276392E-3</c:v>
                </c:pt>
                <c:pt idx="148">
                  <c:v>-3.3433835845896169E-3</c:v>
                </c:pt>
                <c:pt idx="149">
                  <c:v>-3.3433835845896155E-3</c:v>
                </c:pt>
                <c:pt idx="150">
                  <c:v>-3.3484087102177568E-3</c:v>
                </c:pt>
                <c:pt idx="151">
                  <c:v>-3.3517587939698489E-3</c:v>
                </c:pt>
                <c:pt idx="152">
                  <c:v>-3.3559463986599664E-3</c:v>
                </c:pt>
                <c:pt idx="153">
                  <c:v>-3.3735343383584603E-3</c:v>
                </c:pt>
                <c:pt idx="154">
                  <c:v>-3.3802345058626475E-3</c:v>
                </c:pt>
                <c:pt idx="155">
                  <c:v>-3.3994974874371861E-3</c:v>
                </c:pt>
                <c:pt idx="156">
                  <c:v>-3.438023450586265E-3</c:v>
                </c:pt>
                <c:pt idx="157">
                  <c:v>-3.4648241206030163E-3</c:v>
                </c:pt>
                <c:pt idx="158">
                  <c:v>-3.5050251256281417E-3</c:v>
                </c:pt>
                <c:pt idx="159">
                  <c:v>-3.5460636515912908E-3</c:v>
                </c:pt>
                <c:pt idx="160">
                  <c:v>-3.5737018425460636E-3</c:v>
                </c:pt>
                <c:pt idx="161">
                  <c:v>-3.6038525963149087E-3</c:v>
                </c:pt>
                <c:pt idx="162">
                  <c:v>-3.6490787269681736E-3</c:v>
                </c:pt>
                <c:pt idx="163">
                  <c:v>-3.6800670016750407E-3</c:v>
                </c:pt>
                <c:pt idx="164">
                  <c:v>-3.712730318257956E-3</c:v>
                </c:pt>
                <c:pt idx="165">
                  <c:v>-3.7378559463986587E-3</c:v>
                </c:pt>
                <c:pt idx="166">
                  <c:v>-3.7604690117252911E-3</c:v>
                </c:pt>
                <c:pt idx="167">
                  <c:v>-3.781407035175881E-3</c:v>
                </c:pt>
                <c:pt idx="168">
                  <c:v>-3.8115577889447231E-3</c:v>
                </c:pt>
                <c:pt idx="169">
                  <c:v>-3.8433835845896143E-3</c:v>
                </c:pt>
                <c:pt idx="170">
                  <c:v>-3.8768844221105537E-3</c:v>
                </c:pt>
                <c:pt idx="171">
                  <c:v>-3.908710217755444E-3</c:v>
                </c:pt>
                <c:pt idx="172">
                  <c:v>-3.9455611390284756E-3</c:v>
                </c:pt>
                <c:pt idx="173">
                  <c:v>-3.9664991624790624E-3</c:v>
                </c:pt>
                <c:pt idx="174">
                  <c:v>-3.9907872696817439E-3</c:v>
                </c:pt>
                <c:pt idx="175">
                  <c:v>-4.0159128978224466E-3</c:v>
                </c:pt>
                <c:pt idx="176">
                  <c:v>-4.0435510887772185E-3</c:v>
                </c:pt>
                <c:pt idx="177">
                  <c:v>-4.0711892797319939E-3</c:v>
                </c:pt>
                <c:pt idx="178">
                  <c:v>-4.0879396984924623E-3</c:v>
                </c:pt>
                <c:pt idx="179">
                  <c:v>-4.1055276381909544E-3</c:v>
                </c:pt>
                <c:pt idx="180">
                  <c:v>-4.1055276381909544E-3</c:v>
                </c:pt>
                <c:pt idx="181">
                  <c:v>-4.1180904522613079E-3</c:v>
                </c:pt>
                <c:pt idx="182">
                  <c:v>-4.1164154103852588E-3</c:v>
                </c:pt>
                <c:pt idx="183">
                  <c:v>-4.112227805695143E-3</c:v>
                </c:pt>
                <c:pt idx="184">
                  <c:v>-4.0963149078726965E-3</c:v>
                </c:pt>
                <c:pt idx="185">
                  <c:v>-4.0636515912897807E-3</c:v>
                </c:pt>
                <c:pt idx="186">
                  <c:v>-4.0318257956448904E-3</c:v>
                </c:pt>
                <c:pt idx="187">
                  <c:v>-3.9882747068676703E-3</c:v>
                </c:pt>
                <c:pt idx="188">
                  <c:v>-3.9413735343383563E-3</c:v>
                </c:pt>
                <c:pt idx="189">
                  <c:v>-3.8685092127303169E-3</c:v>
                </c:pt>
                <c:pt idx="190">
                  <c:v>-3.8090452261306533E-3</c:v>
                </c:pt>
                <c:pt idx="191">
                  <c:v>-3.7378559463986613E-3</c:v>
                </c:pt>
                <c:pt idx="192">
                  <c:v>-3.6708542713567846E-3</c:v>
                </c:pt>
                <c:pt idx="193">
                  <c:v>-3.607202680067003E-3</c:v>
                </c:pt>
                <c:pt idx="194">
                  <c:v>-3.5318257956448895E-3</c:v>
                </c:pt>
                <c:pt idx="195">
                  <c:v>-3.4706867671691773E-3</c:v>
                </c:pt>
                <c:pt idx="196">
                  <c:v>-3.4237855946398672E-3</c:v>
                </c:pt>
                <c:pt idx="197">
                  <c:v>-3.3659966499162493E-3</c:v>
                </c:pt>
                <c:pt idx="198">
                  <c:v>-3.3341708542713581E-3</c:v>
                </c:pt>
                <c:pt idx="199">
                  <c:v>-3.3082077051926288E-3</c:v>
                </c:pt>
                <c:pt idx="200">
                  <c:v>-3.2989949748743726E-3</c:v>
                </c:pt>
                <c:pt idx="201">
                  <c:v>-3.3015075376884402E-3</c:v>
                </c:pt>
                <c:pt idx="202">
                  <c:v>-3.3031825795644888E-3</c:v>
                </c:pt>
                <c:pt idx="203">
                  <c:v>-3.3048576214405371E-3</c:v>
                </c:pt>
                <c:pt idx="204">
                  <c:v>-3.3098827470686774E-3</c:v>
                </c:pt>
                <c:pt idx="205">
                  <c:v>-3.3006700167504182E-3</c:v>
                </c:pt>
                <c:pt idx="206">
                  <c:v>-3.3015075376884428E-3</c:v>
                </c:pt>
                <c:pt idx="207">
                  <c:v>-3.2939698492462301E-3</c:v>
                </c:pt>
                <c:pt idx="208">
                  <c:v>-3.2864321608040174E-3</c:v>
                </c:pt>
                <c:pt idx="209">
                  <c:v>-3.2889447236180932E-3</c:v>
                </c:pt>
                <c:pt idx="210">
                  <c:v>-3.2839195979899472E-3</c:v>
                </c:pt>
                <c:pt idx="211">
                  <c:v>-3.2922948073701875E-3</c:v>
                </c:pt>
                <c:pt idx="212">
                  <c:v>-3.3006700167504182E-3</c:v>
                </c:pt>
                <c:pt idx="213">
                  <c:v>-3.3324958123953125E-3</c:v>
                </c:pt>
                <c:pt idx="214">
                  <c:v>-3.3592964824120607E-3</c:v>
                </c:pt>
                <c:pt idx="215">
                  <c:v>-3.4154103852596326E-3</c:v>
                </c:pt>
                <c:pt idx="216">
                  <c:v>-3.4581239530988277E-3</c:v>
                </c:pt>
                <c:pt idx="217">
                  <c:v>-3.5175879396984913E-3</c:v>
                </c:pt>
                <c:pt idx="218">
                  <c:v>-3.565326633165829E-3</c:v>
                </c:pt>
                <c:pt idx="219">
                  <c:v>-3.6214405360134013E-3</c:v>
                </c:pt>
                <c:pt idx="220">
                  <c:v>-3.6758793969849249E-3</c:v>
                </c:pt>
                <c:pt idx="221">
                  <c:v>-3.7152428810720253E-3</c:v>
                </c:pt>
                <c:pt idx="222">
                  <c:v>-3.7654941373534336E-3</c:v>
                </c:pt>
                <c:pt idx="223">
                  <c:v>-3.7864321608040174E-3</c:v>
                </c:pt>
                <c:pt idx="224">
                  <c:v>-3.8006700167504191E-3</c:v>
                </c:pt>
                <c:pt idx="225">
                  <c:v>-3.7939698492462305E-3</c:v>
                </c:pt>
                <c:pt idx="226">
                  <c:v>-3.7814070351758775E-3</c:v>
                </c:pt>
                <c:pt idx="227">
                  <c:v>-3.7638190954773854E-3</c:v>
                </c:pt>
                <c:pt idx="228">
                  <c:v>-3.7345058626465644E-3</c:v>
                </c:pt>
                <c:pt idx="229">
                  <c:v>-3.7169179229480714E-3</c:v>
                </c:pt>
                <c:pt idx="230">
                  <c:v>-3.6876046901172504E-3</c:v>
                </c:pt>
                <c:pt idx="231">
                  <c:v>-3.6515912897822464E-3</c:v>
                </c:pt>
                <c:pt idx="232">
                  <c:v>-3.6306532663316574E-3</c:v>
                </c:pt>
                <c:pt idx="233">
                  <c:v>-3.6264656616415412E-3</c:v>
                </c:pt>
                <c:pt idx="234">
                  <c:v>-3.6088777219430487E-3</c:v>
                </c:pt>
                <c:pt idx="235">
                  <c:v>-3.6055276381909518E-3</c:v>
                </c:pt>
                <c:pt idx="236">
                  <c:v>-3.5929648241205987E-3</c:v>
                </c:pt>
                <c:pt idx="237">
                  <c:v>-3.5845896147403671E-3</c:v>
                </c:pt>
                <c:pt idx="238">
                  <c:v>-3.5737018425460636E-3</c:v>
                </c:pt>
                <c:pt idx="239">
                  <c:v>-3.5477386934673395E-3</c:v>
                </c:pt>
                <c:pt idx="240">
                  <c:v>-3.5175879396984939E-3</c:v>
                </c:pt>
                <c:pt idx="241">
                  <c:v>-3.4857621440536001E-3</c:v>
                </c:pt>
                <c:pt idx="242">
                  <c:v>-3.4597989949748764E-3</c:v>
                </c:pt>
                <c:pt idx="243">
                  <c:v>-3.4346733668341707E-3</c:v>
                </c:pt>
                <c:pt idx="244">
                  <c:v>-3.4053601340033502E-3</c:v>
                </c:pt>
                <c:pt idx="245">
                  <c:v>-3.3735343383584564E-3</c:v>
                </c:pt>
                <c:pt idx="246">
                  <c:v>-3.3693467336683462E-3</c:v>
                </c:pt>
                <c:pt idx="247">
                  <c:v>-3.3525963149078721E-3</c:v>
                </c:pt>
                <c:pt idx="248">
                  <c:v>-3.3517587939698476E-3</c:v>
                </c:pt>
                <c:pt idx="249">
                  <c:v>-3.3534338358458906E-3</c:v>
                </c:pt>
                <c:pt idx="250">
                  <c:v>-3.3701842546063647E-3</c:v>
                </c:pt>
                <c:pt idx="251">
                  <c:v>-3.3911222780569484E-3</c:v>
                </c:pt>
                <c:pt idx="252">
                  <c:v>-3.402847571189283E-3</c:v>
                </c:pt>
                <c:pt idx="253">
                  <c:v>-3.4279731993299826E-3</c:v>
                </c:pt>
                <c:pt idx="254">
                  <c:v>-3.444723618090451E-3</c:v>
                </c:pt>
                <c:pt idx="255">
                  <c:v>-3.4472361809045238E-3</c:v>
                </c:pt>
                <c:pt idx="256">
                  <c:v>-3.4472361809045177E-3</c:v>
                </c:pt>
                <c:pt idx="257">
                  <c:v>-3.4480737018425423E-3</c:v>
                </c:pt>
                <c:pt idx="258">
                  <c:v>-3.4522613065326641E-3</c:v>
                </c:pt>
                <c:pt idx="259">
                  <c:v>-3.4547738693467365E-3</c:v>
                </c:pt>
                <c:pt idx="260">
                  <c:v>-3.4589614740368523E-3</c:v>
                </c:pt>
                <c:pt idx="261">
                  <c:v>-3.4472361809045238E-3</c:v>
                </c:pt>
                <c:pt idx="262">
                  <c:v>-3.4489112227805664E-3</c:v>
                </c:pt>
                <c:pt idx="263">
                  <c:v>-3.4480737018425479E-3</c:v>
                </c:pt>
                <c:pt idx="264">
                  <c:v>-3.4597989949748764E-3</c:v>
                </c:pt>
                <c:pt idx="265">
                  <c:v>-3.4748743718592962E-3</c:v>
                </c:pt>
                <c:pt idx="266">
                  <c:v>-3.4874371859296488E-3</c:v>
                </c:pt>
                <c:pt idx="267">
                  <c:v>-3.5075376884422089E-3</c:v>
                </c:pt>
                <c:pt idx="268">
                  <c:v>-3.5000000000000018E-3</c:v>
                </c:pt>
                <c:pt idx="269">
                  <c:v>-3.5075376884422141E-3</c:v>
                </c:pt>
                <c:pt idx="270">
                  <c:v>-3.501675041876044E-3</c:v>
                </c:pt>
                <c:pt idx="271">
                  <c:v>-3.4840871021775519E-3</c:v>
                </c:pt>
                <c:pt idx="272">
                  <c:v>-3.468174204355108E-3</c:v>
                </c:pt>
                <c:pt idx="273">
                  <c:v>-3.4505862646566146E-3</c:v>
                </c:pt>
                <c:pt idx="274">
                  <c:v>-3.4246231155778918E-3</c:v>
                </c:pt>
                <c:pt idx="275">
                  <c:v>-3.3994974874371861E-3</c:v>
                </c:pt>
                <c:pt idx="276">
                  <c:v>-3.3634840871021761E-3</c:v>
                </c:pt>
                <c:pt idx="277">
                  <c:v>-3.3324958123953125E-3</c:v>
                </c:pt>
                <c:pt idx="278">
                  <c:v>-3.3023450586264669E-3</c:v>
                </c:pt>
                <c:pt idx="279">
                  <c:v>-3.2713567839195976E-3</c:v>
                </c:pt>
                <c:pt idx="280">
                  <c:v>-3.2537688442211051E-3</c:v>
                </c:pt>
                <c:pt idx="281">
                  <c:v>-3.2336683417085454E-3</c:v>
                </c:pt>
                <c:pt idx="282">
                  <c:v>-3.2127303182579552E-3</c:v>
                </c:pt>
                <c:pt idx="283">
                  <c:v>-3.1934673366834144E-3</c:v>
                </c:pt>
                <c:pt idx="284">
                  <c:v>-3.1842546063651591E-3</c:v>
                </c:pt>
                <c:pt idx="285">
                  <c:v>-3.1616415410385267E-3</c:v>
                </c:pt>
                <c:pt idx="286">
                  <c:v>-3.1398659966499183E-3</c:v>
                </c:pt>
                <c:pt idx="287">
                  <c:v>-3.1197654941373526E-3</c:v>
                </c:pt>
                <c:pt idx="288">
                  <c:v>-3.0938023450586289E-3</c:v>
                </c:pt>
                <c:pt idx="289">
                  <c:v>-3.0979899497487443E-3</c:v>
                </c:pt>
                <c:pt idx="290">
                  <c:v>-3.0988274706867627E-3</c:v>
                </c:pt>
                <c:pt idx="291">
                  <c:v>-3.1021775544388596E-3</c:v>
                </c:pt>
                <c:pt idx="292">
                  <c:v>-3.1214405360134013E-3</c:v>
                </c:pt>
                <c:pt idx="293">
                  <c:v>-3.1407035175879368E-3</c:v>
                </c:pt>
                <c:pt idx="294">
                  <c:v>-3.1624790619765504E-3</c:v>
                </c:pt>
                <c:pt idx="295">
                  <c:v>-3.2118927973199315E-3</c:v>
                </c:pt>
                <c:pt idx="296">
                  <c:v>-3.2453936348408735E-3</c:v>
                </c:pt>
                <c:pt idx="297">
                  <c:v>-3.2956448911222783E-3</c:v>
                </c:pt>
                <c:pt idx="298">
                  <c:v>-3.3333333333333309E-3</c:v>
                </c:pt>
                <c:pt idx="299">
                  <c:v>-3.3718592964824133E-3</c:v>
                </c:pt>
                <c:pt idx="300">
                  <c:v>-3.4120603015075387E-3</c:v>
                </c:pt>
                <c:pt idx="301">
                  <c:v>-3.4564489112227795E-3</c:v>
                </c:pt>
                <c:pt idx="302">
                  <c:v>-3.5000000000000018E-3</c:v>
                </c:pt>
                <c:pt idx="303">
                  <c:v>-3.5561139028475711E-3</c:v>
                </c:pt>
                <c:pt idx="304">
                  <c:v>-3.5971524288107202E-3</c:v>
                </c:pt>
                <c:pt idx="305">
                  <c:v>-3.6641541038525934E-3</c:v>
                </c:pt>
                <c:pt idx="306">
                  <c:v>-3.7286432160803999E-3</c:v>
                </c:pt>
                <c:pt idx="307">
                  <c:v>-3.7922948073701823E-3</c:v>
                </c:pt>
                <c:pt idx="308">
                  <c:v>-3.8643216080402006E-3</c:v>
                </c:pt>
                <c:pt idx="309">
                  <c:v>-3.9246231155778853E-3</c:v>
                </c:pt>
                <c:pt idx="310">
                  <c:v>-3.9907872696817405E-3</c:v>
                </c:pt>
                <c:pt idx="311">
                  <c:v>-4.0494137353433825E-3</c:v>
                </c:pt>
                <c:pt idx="312">
                  <c:v>-4.0946398659966483E-3</c:v>
                </c:pt>
                <c:pt idx="313">
                  <c:v>-4.1373534338358456E-3</c:v>
                </c:pt>
                <c:pt idx="314">
                  <c:v>-4.1700167504187639E-3</c:v>
                </c:pt>
                <c:pt idx="315">
                  <c:v>-4.1884422110552754E-3</c:v>
                </c:pt>
                <c:pt idx="316">
                  <c:v>-4.1934673366834149E-3</c:v>
                </c:pt>
                <c:pt idx="317">
                  <c:v>-4.1767169179229464E-3</c:v>
                </c:pt>
                <c:pt idx="318">
                  <c:v>-4.1758793969849219E-3</c:v>
                </c:pt>
                <c:pt idx="319">
                  <c:v>-4.1591289782244543E-3</c:v>
                </c:pt>
                <c:pt idx="320">
                  <c:v>-4.159966499162478E-3</c:v>
                </c:pt>
                <c:pt idx="321">
                  <c:v>-4.1448911222780587E-3</c:v>
                </c:pt>
                <c:pt idx="322">
                  <c:v>-4.1423785594639859E-3</c:v>
                </c:pt>
                <c:pt idx="323">
                  <c:v>-4.1256281407035175E-3</c:v>
                </c:pt>
                <c:pt idx="324">
                  <c:v>-4.1340033500837491E-3</c:v>
                </c:pt>
                <c:pt idx="325">
                  <c:v>-4.1390284757118886E-3</c:v>
                </c:pt>
                <c:pt idx="326">
                  <c:v>-4.1440536013400342E-3</c:v>
                </c:pt>
                <c:pt idx="327">
                  <c:v>-4.1549413735343377E-3</c:v>
                </c:pt>
                <c:pt idx="328">
                  <c:v>-4.1474036850921254E-3</c:v>
                </c:pt>
                <c:pt idx="329">
                  <c:v>-4.1373534338358456E-3</c:v>
                </c:pt>
                <c:pt idx="330">
                  <c:v>-4.1256281407035175E-3</c:v>
                </c:pt>
                <c:pt idx="331">
                  <c:v>-4.0971524288107202E-3</c:v>
                </c:pt>
                <c:pt idx="332">
                  <c:v>-4.060301507537686E-3</c:v>
                </c:pt>
                <c:pt idx="333">
                  <c:v>-4.0343383584589571E-3</c:v>
                </c:pt>
                <c:pt idx="334">
                  <c:v>-3.9999999999999966E-3</c:v>
                </c:pt>
                <c:pt idx="335">
                  <c:v>-3.9698492462311562E-3</c:v>
                </c:pt>
                <c:pt idx="336">
                  <c:v>-3.9422110552763843E-3</c:v>
                </c:pt>
                <c:pt idx="337">
                  <c:v>-3.91541038525963E-3</c:v>
                </c:pt>
                <c:pt idx="338">
                  <c:v>-3.8852596314907844E-3</c:v>
                </c:pt>
                <c:pt idx="339">
                  <c:v>-3.8785594639866024E-3</c:v>
                </c:pt>
                <c:pt idx="340">
                  <c:v>-3.8592964824120607E-3</c:v>
                </c:pt>
                <c:pt idx="341">
                  <c:v>-3.8626465661641524E-3</c:v>
                </c:pt>
                <c:pt idx="342">
                  <c:v>-3.8492462311557753E-3</c:v>
                </c:pt>
                <c:pt idx="343">
                  <c:v>-3.8517587939698485E-3</c:v>
                </c:pt>
                <c:pt idx="344">
                  <c:v>-3.858458961474037E-3</c:v>
                </c:pt>
                <c:pt idx="345">
                  <c:v>-3.8475711892797322E-3</c:v>
                </c:pt>
                <c:pt idx="346">
                  <c:v>-3.8366834170854222E-3</c:v>
                </c:pt>
                <c:pt idx="347">
                  <c:v>-3.8249581239530998E-3</c:v>
                </c:pt>
                <c:pt idx="348">
                  <c:v>-3.7998324958123946E-3</c:v>
                </c:pt>
                <c:pt idx="349">
                  <c:v>-3.782244556113902E-3</c:v>
                </c:pt>
                <c:pt idx="350">
                  <c:v>-3.7529313232830866E-3</c:v>
                </c:pt>
                <c:pt idx="351">
                  <c:v>-3.7319932998324912E-3</c:v>
                </c:pt>
                <c:pt idx="352">
                  <c:v>-3.7010050251256215E-3</c:v>
                </c:pt>
                <c:pt idx="353">
                  <c:v>-3.6867671691792258E-3</c:v>
                </c:pt>
                <c:pt idx="354">
                  <c:v>-3.6675041876046851E-3</c:v>
                </c:pt>
                <c:pt idx="355">
                  <c:v>-3.6658291457286421E-3</c:v>
                </c:pt>
                <c:pt idx="356">
                  <c:v>-3.649078726968168E-3</c:v>
                </c:pt>
                <c:pt idx="357">
                  <c:v>-3.6532663316582951E-3</c:v>
                </c:pt>
                <c:pt idx="358">
                  <c:v>-3.6666666666666718E-3</c:v>
                </c:pt>
                <c:pt idx="359">
                  <c:v>-3.6792294807370136E-3</c:v>
                </c:pt>
                <c:pt idx="360">
                  <c:v>-3.6993299832495845E-3</c:v>
                </c:pt>
                <c:pt idx="361">
                  <c:v>-3.717755443886096E-3</c:v>
                </c:pt>
                <c:pt idx="362">
                  <c:v>-3.7428810720268012E-3</c:v>
                </c:pt>
                <c:pt idx="363">
                  <c:v>-3.7554438860971538E-3</c:v>
                </c:pt>
                <c:pt idx="364">
                  <c:v>-3.7939698492462305E-3</c:v>
                </c:pt>
                <c:pt idx="365">
                  <c:v>-3.8324958123953129E-3</c:v>
                </c:pt>
                <c:pt idx="366">
                  <c:v>-3.8609715242881038E-3</c:v>
                </c:pt>
                <c:pt idx="367">
                  <c:v>-3.8944723618090523E-3</c:v>
                </c:pt>
                <c:pt idx="368">
                  <c:v>-3.9279731993299835E-3</c:v>
                </c:pt>
                <c:pt idx="369">
                  <c:v>-3.9597989949748712E-3</c:v>
                </c:pt>
                <c:pt idx="370">
                  <c:v>-3.9773869346733633E-3</c:v>
                </c:pt>
                <c:pt idx="371">
                  <c:v>-3.997487437185923E-3</c:v>
                </c:pt>
                <c:pt idx="372">
                  <c:v>-4.019262981574543E-3</c:v>
                </c:pt>
                <c:pt idx="373">
                  <c:v>-4.0435510887772237E-3</c:v>
                </c:pt>
                <c:pt idx="374">
                  <c:v>-4.0494137353433825E-3</c:v>
                </c:pt>
                <c:pt idx="375">
                  <c:v>-4.0686767169179298E-3</c:v>
                </c:pt>
                <c:pt idx="376">
                  <c:v>-4.0728643216080395E-3</c:v>
                </c:pt>
                <c:pt idx="377">
                  <c:v>-4.0804020100502578E-3</c:v>
                </c:pt>
                <c:pt idx="378">
                  <c:v>-4.0829145728643133E-3</c:v>
                </c:pt>
                <c:pt idx="379">
                  <c:v>-4.0879396984924597E-3</c:v>
                </c:pt>
                <c:pt idx="380">
                  <c:v>-4.0787269681742035E-3</c:v>
                </c:pt>
                <c:pt idx="381">
                  <c:v>-4.0636515912897781E-3</c:v>
                </c:pt>
                <c:pt idx="382">
                  <c:v>-4.0477386934673404E-3</c:v>
                </c:pt>
                <c:pt idx="383">
                  <c:v>-4.0335008375209386E-3</c:v>
                </c:pt>
                <c:pt idx="384">
                  <c:v>-4.0092127303182571E-3</c:v>
                </c:pt>
                <c:pt idx="385">
                  <c:v>-3.9614740368509194E-3</c:v>
                </c:pt>
                <c:pt idx="386">
                  <c:v>-3.9296482412060317E-3</c:v>
                </c:pt>
                <c:pt idx="387">
                  <c:v>-3.8869346733668392E-3</c:v>
                </c:pt>
                <c:pt idx="388">
                  <c:v>-3.8324958123953068E-3</c:v>
                </c:pt>
                <c:pt idx="389">
                  <c:v>-3.7998324958123946E-3</c:v>
                </c:pt>
                <c:pt idx="390">
                  <c:v>-3.757118927973202E-3</c:v>
                </c:pt>
                <c:pt idx="391">
                  <c:v>-3.7386934673366797E-3</c:v>
                </c:pt>
                <c:pt idx="392">
                  <c:v>-3.717755443886096E-3</c:v>
                </c:pt>
                <c:pt idx="393">
                  <c:v>-3.6959798994974872E-3</c:v>
                </c:pt>
                <c:pt idx="394">
                  <c:v>-3.7018425460636573E-3</c:v>
                </c:pt>
                <c:pt idx="395">
                  <c:v>-3.7043551088777305E-3</c:v>
                </c:pt>
                <c:pt idx="396">
                  <c:v>-3.7177554438861072E-3</c:v>
                </c:pt>
                <c:pt idx="397">
                  <c:v>-3.7319932998324851E-3</c:v>
                </c:pt>
                <c:pt idx="398">
                  <c:v>-3.7453936348408622E-3</c:v>
                </c:pt>
                <c:pt idx="399">
                  <c:v>-3.7730318257956407E-3</c:v>
                </c:pt>
                <c:pt idx="400">
                  <c:v>-3.7989949748743704E-3</c:v>
                </c:pt>
                <c:pt idx="401">
                  <c:v>-3.8383584589614769E-3</c:v>
                </c:pt>
                <c:pt idx="402">
                  <c:v>-3.8626465661641585E-3</c:v>
                </c:pt>
                <c:pt idx="403">
                  <c:v>-3.8852596314907792E-3</c:v>
                </c:pt>
                <c:pt idx="404">
                  <c:v>-3.9103852596314844E-3</c:v>
                </c:pt>
                <c:pt idx="405">
                  <c:v>-3.9522613065326642E-3</c:v>
                </c:pt>
                <c:pt idx="406">
                  <c:v>-3.9932998324958193E-3</c:v>
                </c:pt>
                <c:pt idx="407">
                  <c:v>-4.0351758793969869E-3</c:v>
                </c:pt>
                <c:pt idx="408">
                  <c:v>-4.0804020100502526E-3</c:v>
                </c:pt>
                <c:pt idx="409">
                  <c:v>-4.1264656616415421E-3</c:v>
                </c:pt>
                <c:pt idx="410">
                  <c:v>-4.1742043551088797E-3</c:v>
                </c:pt>
                <c:pt idx="411">
                  <c:v>-4.2185929648241201E-3</c:v>
                </c:pt>
                <c:pt idx="412">
                  <c:v>-4.2747068676717015E-3</c:v>
                </c:pt>
                <c:pt idx="413">
                  <c:v>-4.3165829145728578E-3</c:v>
                </c:pt>
                <c:pt idx="414">
                  <c:v>-4.3592964824120612E-3</c:v>
                </c:pt>
                <c:pt idx="415">
                  <c:v>-4.4020100502512654E-3</c:v>
                </c:pt>
                <c:pt idx="416">
                  <c:v>-4.4221105527638242E-3</c:v>
                </c:pt>
                <c:pt idx="417">
                  <c:v>-4.4522613065326637E-3</c:v>
                </c:pt>
                <c:pt idx="418">
                  <c:v>-4.4664991624790542E-3</c:v>
                </c:pt>
                <c:pt idx="419">
                  <c:v>-4.4631490787269681E-3</c:v>
                </c:pt>
                <c:pt idx="420">
                  <c:v>-4.4631490787269681E-3</c:v>
                </c:pt>
                <c:pt idx="421">
                  <c:v>-4.4522613065326637E-3</c:v>
                </c:pt>
                <c:pt idx="422">
                  <c:v>-4.4430485762143972E-3</c:v>
                </c:pt>
                <c:pt idx="423">
                  <c:v>-4.4472361809045182E-3</c:v>
                </c:pt>
                <c:pt idx="424">
                  <c:v>-4.4329983249581295E-3</c:v>
                </c:pt>
                <c:pt idx="425">
                  <c:v>-4.4296482412060313E-3</c:v>
                </c:pt>
                <c:pt idx="426">
                  <c:v>-4.4262981574539461E-3</c:v>
                </c:pt>
                <c:pt idx="427">
                  <c:v>-4.4254606365159103E-3</c:v>
                </c:pt>
                <c:pt idx="428">
                  <c:v>-4.4363484087102147E-3</c:v>
                </c:pt>
                <c:pt idx="429">
                  <c:v>-4.4597989949748708E-3</c:v>
                </c:pt>
                <c:pt idx="430">
                  <c:v>-4.474874371859297E-3</c:v>
                </c:pt>
                <c:pt idx="431">
                  <c:v>-4.498324958123954E-3</c:v>
                </c:pt>
                <c:pt idx="432">
                  <c:v>-4.5209380234505865E-3</c:v>
                </c:pt>
                <c:pt idx="433">
                  <c:v>-4.5335008375209382E-3</c:v>
                </c:pt>
                <c:pt idx="434">
                  <c:v>-4.5510887772194251E-3</c:v>
                </c:pt>
                <c:pt idx="435">
                  <c:v>-4.5670016750418759E-3</c:v>
                </c:pt>
                <c:pt idx="436">
                  <c:v>-4.586264656616411E-3</c:v>
                </c:pt>
                <c:pt idx="437">
                  <c:v>-4.6072026800669953E-3</c:v>
                </c:pt>
                <c:pt idx="438">
                  <c:v>-4.6113902847571163E-3</c:v>
                </c:pt>
                <c:pt idx="439">
                  <c:v>-4.6038525963149092E-3</c:v>
                </c:pt>
                <c:pt idx="440">
                  <c:v>-4.5829145728643259E-3</c:v>
                </c:pt>
                <c:pt idx="441">
                  <c:v>-4.5720268006700206E-3</c:v>
                </c:pt>
                <c:pt idx="442">
                  <c:v>-4.5469011725293154E-3</c:v>
                </c:pt>
                <c:pt idx="443">
                  <c:v>-4.5159128978224401E-3</c:v>
                </c:pt>
                <c:pt idx="444">
                  <c:v>-4.4865996649916251E-3</c:v>
                </c:pt>
                <c:pt idx="445">
                  <c:v>-4.4505862646566155E-3</c:v>
                </c:pt>
                <c:pt idx="446">
                  <c:v>-4.4279731993299831E-3</c:v>
                </c:pt>
                <c:pt idx="447">
                  <c:v>-4.4028475711892778E-3</c:v>
                </c:pt>
                <c:pt idx="448">
                  <c:v>-4.3819095477386936E-3</c:v>
                </c:pt>
                <c:pt idx="449">
                  <c:v>-4.3618090452261218E-3</c:v>
                </c:pt>
                <c:pt idx="450">
                  <c:v>-4.3291457286432217E-3</c:v>
                </c:pt>
                <c:pt idx="451">
                  <c:v>-4.2956448911222848E-3</c:v>
                </c:pt>
                <c:pt idx="452">
                  <c:v>-4.2646566164154095E-3</c:v>
                </c:pt>
                <c:pt idx="453">
                  <c:v>-4.2437185929648262E-3</c:v>
                </c:pt>
                <c:pt idx="454">
                  <c:v>-4.2219430485762174E-3</c:v>
                </c:pt>
                <c:pt idx="455">
                  <c:v>-4.183417085427135E-3</c:v>
                </c:pt>
                <c:pt idx="456">
                  <c:v>-4.1582914572864298E-3</c:v>
                </c:pt>
                <c:pt idx="457">
                  <c:v>-4.1197654941373474E-3</c:v>
                </c:pt>
                <c:pt idx="458">
                  <c:v>-4.087939698492471E-3</c:v>
                </c:pt>
                <c:pt idx="459">
                  <c:v>-4.0586264656616439E-3</c:v>
                </c:pt>
                <c:pt idx="460">
                  <c:v>-4.0159128978224405E-3</c:v>
                </c:pt>
                <c:pt idx="461">
                  <c:v>-3.9824120603015028E-3</c:v>
                </c:pt>
                <c:pt idx="462">
                  <c:v>-3.9597989949748712E-3</c:v>
                </c:pt>
                <c:pt idx="463">
                  <c:v>-3.9405360134003352E-3</c:v>
                </c:pt>
                <c:pt idx="464">
                  <c:v>-3.9137353433835818E-3</c:v>
                </c:pt>
                <c:pt idx="465">
                  <c:v>-3.9103852596314844E-3</c:v>
                </c:pt>
                <c:pt idx="466">
                  <c:v>-3.9087102177554362E-3</c:v>
                </c:pt>
                <c:pt idx="467">
                  <c:v>-3.9179229480737028E-3</c:v>
                </c:pt>
                <c:pt idx="468">
                  <c:v>-3.9430485762144089E-3</c:v>
                </c:pt>
                <c:pt idx="469">
                  <c:v>-3.985762144053601E-3</c:v>
                </c:pt>
                <c:pt idx="470">
                  <c:v>-4.0159128978224405E-3</c:v>
                </c:pt>
                <c:pt idx="471">
                  <c:v>-4.072026800670021E-3</c:v>
                </c:pt>
                <c:pt idx="472">
                  <c:v>-4.1164154103852622E-3</c:v>
                </c:pt>
                <c:pt idx="473">
                  <c:v>-4.1725293132328315E-3</c:v>
                </c:pt>
                <c:pt idx="474">
                  <c:v>-4.2160804020100473E-3</c:v>
                </c:pt>
                <c:pt idx="475">
                  <c:v>-4.2730318257956524E-3</c:v>
                </c:pt>
                <c:pt idx="476">
                  <c:v>-4.3274706867671613E-3</c:v>
                </c:pt>
                <c:pt idx="477">
                  <c:v>-4.3710217755443901E-3</c:v>
                </c:pt>
                <c:pt idx="478">
                  <c:v>-4.4103852596314849E-3</c:v>
                </c:pt>
                <c:pt idx="479">
                  <c:v>-4.4497487437185918E-3</c:v>
                </c:pt>
                <c:pt idx="480">
                  <c:v>-4.474874371859297E-3</c:v>
                </c:pt>
                <c:pt idx="481">
                  <c:v>-4.499999999999991E-3</c:v>
                </c:pt>
                <c:pt idx="482">
                  <c:v>-4.5117252931323312E-3</c:v>
                </c:pt>
                <c:pt idx="483">
                  <c:v>-4.525963149078732E-3</c:v>
                </c:pt>
                <c:pt idx="484">
                  <c:v>-4.5251256281407075E-3</c:v>
                </c:pt>
                <c:pt idx="485">
                  <c:v>-4.55360134003351E-3</c:v>
                </c:pt>
                <c:pt idx="486">
                  <c:v>-4.5569514237855952E-3</c:v>
                </c:pt>
                <c:pt idx="487">
                  <c:v>-4.5845896147403628E-3</c:v>
                </c:pt>
                <c:pt idx="488">
                  <c:v>-4.6172529313232864E-3</c:v>
                </c:pt>
                <c:pt idx="489">
                  <c:v>-4.637353433835846E-3</c:v>
                </c:pt>
                <c:pt idx="490">
                  <c:v>-4.6591289782244652E-3</c:v>
                </c:pt>
                <c:pt idx="491">
                  <c:v>-4.6976549413735363E-3</c:v>
                </c:pt>
                <c:pt idx="492">
                  <c:v>-4.741206030150753E-3</c:v>
                </c:pt>
                <c:pt idx="493">
                  <c:v>-4.7705192629815801E-3</c:v>
                </c:pt>
                <c:pt idx="494">
                  <c:v>-4.8006700167504074E-3</c:v>
                </c:pt>
                <c:pt idx="495">
                  <c:v>-4.8157453936348337E-3</c:v>
                </c:pt>
                <c:pt idx="496">
                  <c:v>-4.846733668341709E-3</c:v>
                </c:pt>
                <c:pt idx="497">
                  <c:v>-4.8592964824120616E-3</c:v>
                </c:pt>
                <c:pt idx="498">
                  <c:v>-4.874371859296487E-3</c:v>
                </c:pt>
                <c:pt idx="499">
                  <c:v>-4.8752093802345116E-3</c:v>
                </c:pt>
                <c:pt idx="500">
                  <c:v>-4.8752093802345116E-3</c:v>
                </c:pt>
                <c:pt idx="501">
                  <c:v>-4.8726968174204379E-3</c:v>
                </c:pt>
                <c:pt idx="502">
                  <c:v>-4.8793969849246213E-3</c:v>
                </c:pt>
                <c:pt idx="503">
                  <c:v>-4.8626465661641581E-3</c:v>
                </c:pt>
                <c:pt idx="504">
                  <c:v>-4.8718592964824142E-3</c:v>
                </c:pt>
                <c:pt idx="505">
                  <c:v>-4.8710217755443897E-3</c:v>
                </c:pt>
                <c:pt idx="506">
                  <c:v>-4.8735343383584625E-3</c:v>
                </c:pt>
                <c:pt idx="507">
                  <c:v>-4.8785594639865967E-3</c:v>
                </c:pt>
                <c:pt idx="508">
                  <c:v>-4.8944723618090467E-3</c:v>
                </c:pt>
                <c:pt idx="509">
                  <c:v>-4.9011725293132405E-3</c:v>
                </c:pt>
                <c:pt idx="510">
                  <c:v>-4.9195979899497519E-3</c:v>
                </c:pt>
                <c:pt idx="511">
                  <c:v>-4.9405360134003361E-3</c:v>
                </c:pt>
                <c:pt idx="512">
                  <c:v>-4.9472361809045308E-3</c:v>
                </c:pt>
                <c:pt idx="513">
                  <c:v>-4.9664991624790537E-3</c:v>
                </c:pt>
                <c:pt idx="514">
                  <c:v>-4.9581239530988343E-3</c:v>
                </c:pt>
                <c:pt idx="515">
                  <c:v>-4.9572864321607985E-3</c:v>
                </c:pt>
                <c:pt idx="516">
                  <c:v>-4.9505862646566159E-3</c:v>
                </c:pt>
                <c:pt idx="517">
                  <c:v>-4.9405360134003361E-3</c:v>
                </c:pt>
                <c:pt idx="518">
                  <c:v>-4.9145728643216185E-3</c:v>
                </c:pt>
                <c:pt idx="519">
                  <c:v>-4.8869346733668396E-3</c:v>
                </c:pt>
                <c:pt idx="520">
                  <c:v>-4.8576214405360125E-3</c:v>
                </c:pt>
                <c:pt idx="521">
                  <c:v>-4.8132328308207722E-3</c:v>
                </c:pt>
                <c:pt idx="522">
                  <c:v>-4.7830820770519214E-3</c:v>
                </c:pt>
                <c:pt idx="523">
                  <c:v>-4.7520938023450573E-3</c:v>
                </c:pt>
                <c:pt idx="524">
                  <c:v>-4.7236180904522539E-3</c:v>
                </c:pt>
                <c:pt idx="525">
                  <c:v>-4.7127303182579504E-3</c:v>
                </c:pt>
                <c:pt idx="526">
                  <c:v>-4.6867671691792206E-3</c:v>
                </c:pt>
                <c:pt idx="527">
                  <c:v>-4.6758793969849163E-3</c:v>
                </c:pt>
                <c:pt idx="528">
                  <c:v>-4.6700167504187583E-3</c:v>
                </c:pt>
                <c:pt idx="529">
                  <c:v>-4.6742043551088793E-3</c:v>
                </c:pt>
                <c:pt idx="530">
                  <c:v>-4.6951423785594635E-3</c:v>
                </c:pt>
                <c:pt idx="531">
                  <c:v>-4.7043551088777197E-3</c:v>
                </c:pt>
                <c:pt idx="532">
                  <c:v>-4.7345058626465705E-3</c:v>
                </c:pt>
                <c:pt idx="533">
                  <c:v>-4.7638190954773854E-3</c:v>
                </c:pt>
                <c:pt idx="534">
                  <c:v>-4.7906197654941397E-3</c:v>
                </c:pt>
                <c:pt idx="535">
                  <c:v>-4.8132328308207722E-3</c:v>
                </c:pt>
                <c:pt idx="536">
                  <c:v>-4.8525963149078678E-3</c:v>
                </c:pt>
                <c:pt idx="537">
                  <c:v>-4.8659966499162441E-3</c:v>
                </c:pt>
                <c:pt idx="538">
                  <c:v>-4.8978224455611319E-3</c:v>
                </c:pt>
                <c:pt idx="539">
                  <c:v>-4.9279731993299826E-3</c:v>
                </c:pt>
                <c:pt idx="540">
                  <c:v>-4.9556113902847502E-3</c:v>
                </c:pt>
                <c:pt idx="541">
                  <c:v>-4.9715242881072002E-3</c:v>
                </c:pt>
                <c:pt idx="542">
                  <c:v>-4.9874371859296501E-3</c:v>
                </c:pt>
                <c:pt idx="543">
                  <c:v>-5.0108877721943062E-3</c:v>
                </c:pt>
                <c:pt idx="544">
                  <c:v>-5.0318257956448904E-3</c:v>
                </c:pt>
                <c:pt idx="545">
                  <c:v>-5.0452261306532555E-3</c:v>
                </c:pt>
                <c:pt idx="546">
                  <c:v>-5.0628140703517536E-3</c:v>
                </c:pt>
                <c:pt idx="547">
                  <c:v>-5.0904522613065325E-3</c:v>
                </c:pt>
                <c:pt idx="548">
                  <c:v>-5.1046901172529342E-3</c:v>
                </c:pt>
                <c:pt idx="549">
                  <c:v>-5.1197654941373474E-3</c:v>
                </c:pt>
                <c:pt idx="550">
                  <c:v>-5.14824120603015E-3</c:v>
                </c:pt>
                <c:pt idx="551">
                  <c:v>-5.1549413735343334E-3</c:v>
                </c:pt>
                <c:pt idx="552">
                  <c:v>-5.1708542713567824E-3</c:v>
                </c:pt>
                <c:pt idx="553">
                  <c:v>-5.1901172529313297E-3</c:v>
                </c:pt>
                <c:pt idx="554">
                  <c:v>-5.2060301507537684E-3</c:v>
                </c:pt>
                <c:pt idx="555">
                  <c:v>-5.2236180904522665E-3</c:v>
                </c:pt>
                <c:pt idx="556">
                  <c:v>-5.2252931323283148E-3</c:v>
                </c:pt>
                <c:pt idx="557">
                  <c:v>-5.2278056951423763E-3</c:v>
                </c:pt>
                <c:pt idx="558">
                  <c:v>-5.2043551088777193E-3</c:v>
                </c:pt>
                <c:pt idx="559">
                  <c:v>-5.1809045226130623E-3</c:v>
                </c:pt>
                <c:pt idx="560">
                  <c:v>-5.165829145728649E-3</c:v>
                </c:pt>
                <c:pt idx="561">
                  <c:v>-5.1407035175879429E-3</c:v>
                </c:pt>
                <c:pt idx="562">
                  <c:v>-5.1105527638190922E-3</c:v>
                </c:pt>
                <c:pt idx="563">
                  <c:v>-5.1005025125628123E-3</c:v>
                </c:pt>
                <c:pt idx="564">
                  <c:v>-5.0845896147403624E-3</c:v>
                </c:pt>
                <c:pt idx="565">
                  <c:v>-5.0829145728643254E-3</c:v>
                </c:pt>
                <c:pt idx="566">
                  <c:v>-5.0996649916247878E-3</c:v>
                </c:pt>
                <c:pt idx="567">
                  <c:v>-5.1055276381909579E-3</c:v>
                </c:pt>
                <c:pt idx="568">
                  <c:v>-5.124790619765493E-3</c:v>
                </c:pt>
                <c:pt idx="569">
                  <c:v>-5.1532663316582964E-3</c:v>
                </c:pt>
                <c:pt idx="570">
                  <c:v>-5.2060301507537684E-3</c:v>
                </c:pt>
                <c:pt idx="571">
                  <c:v>-5.2562814070351788E-3</c:v>
                </c:pt>
                <c:pt idx="572">
                  <c:v>-5.297319932998334E-3</c:v>
                </c:pt>
                <c:pt idx="573">
                  <c:v>-5.3559463986599647E-3</c:v>
                </c:pt>
                <c:pt idx="574">
                  <c:v>-5.4154103852596305E-3</c:v>
                </c:pt>
                <c:pt idx="575">
                  <c:v>-5.4556113902847619E-3</c:v>
                </c:pt>
                <c:pt idx="576">
                  <c:v>-5.5083752093802339E-3</c:v>
                </c:pt>
                <c:pt idx="577">
                  <c:v>-5.5477386934673408E-3</c:v>
                </c:pt>
                <c:pt idx="578">
                  <c:v>-5.5912897822445566E-3</c:v>
                </c:pt>
                <c:pt idx="579">
                  <c:v>-5.6189279731993355E-3</c:v>
                </c:pt>
                <c:pt idx="580">
                  <c:v>-5.633165829145725E-3</c:v>
                </c:pt>
                <c:pt idx="581">
                  <c:v>-5.6348408710217733E-3</c:v>
                </c:pt>
                <c:pt idx="582">
                  <c:v>-5.6398659966499197E-3</c:v>
                </c:pt>
                <c:pt idx="583">
                  <c:v>-5.6356783919597978E-3</c:v>
                </c:pt>
                <c:pt idx="584">
                  <c:v>-5.6566164154103933E-3</c:v>
                </c:pt>
                <c:pt idx="585">
                  <c:v>-5.670854271356795E-3</c:v>
                </c:pt>
                <c:pt idx="586">
                  <c:v>-5.6943048576214399E-3</c:v>
                </c:pt>
                <c:pt idx="587">
                  <c:v>-5.7303182579564495E-3</c:v>
                </c:pt>
                <c:pt idx="588">
                  <c:v>-5.768006700167496E-3</c:v>
                </c:pt>
                <c:pt idx="589">
                  <c:v>-5.8149078726968213E-3</c:v>
                </c:pt>
                <c:pt idx="590">
                  <c:v>-5.835008375209381E-3</c:v>
                </c:pt>
                <c:pt idx="591">
                  <c:v>-5.8768844221105485E-3</c:v>
                </c:pt>
                <c:pt idx="592">
                  <c:v>-5.8944723618090476E-3</c:v>
                </c:pt>
                <c:pt idx="593">
                  <c:v>-5.8944723618090476E-3</c:v>
                </c:pt>
                <c:pt idx="594">
                  <c:v>-5.8894472361809011E-3</c:v>
                </c:pt>
                <c:pt idx="595">
                  <c:v>-5.8710217755443906E-3</c:v>
                </c:pt>
                <c:pt idx="596">
                  <c:v>-5.8450586264656608E-3</c:v>
                </c:pt>
                <c:pt idx="597">
                  <c:v>-5.8157453936348337E-3</c:v>
                </c:pt>
                <c:pt idx="598">
                  <c:v>-5.7906197654941406E-3</c:v>
                </c:pt>
                <c:pt idx="599">
                  <c:v>-5.7537688442211065E-3</c:v>
                </c:pt>
                <c:pt idx="600">
                  <c:v>-5.7202680067001575E-3</c:v>
                </c:pt>
                <c:pt idx="601">
                  <c:v>-5.672529313232832E-3</c:v>
                </c:pt>
                <c:pt idx="602">
                  <c:v>-5.6557788944723696E-3</c:v>
                </c:pt>
                <c:pt idx="603">
                  <c:v>-5.6105527638190926E-3</c:v>
                </c:pt>
                <c:pt idx="604">
                  <c:v>-5.5787269681742049E-3</c:v>
                </c:pt>
                <c:pt idx="605">
                  <c:v>-5.5435510887772189E-3</c:v>
                </c:pt>
                <c:pt idx="606">
                  <c:v>-5.5192629815745374E-3</c:v>
                </c:pt>
                <c:pt idx="607">
                  <c:v>-5.4840871021775532E-3</c:v>
                </c:pt>
                <c:pt idx="608">
                  <c:v>-5.4455611390284708E-3</c:v>
                </c:pt>
                <c:pt idx="609">
                  <c:v>-5.4187604690117278E-3</c:v>
                </c:pt>
                <c:pt idx="610">
                  <c:v>-5.3994974874371814E-3</c:v>
                </c:pt>
                <c:pt idx="611">
                  <c:v>-5.3676716917922928E-3</c:v>
                </c:pt>
                <c:pt idx="612">
                  <c:v>-5.329983249581235E-3</c:v>
                </c:pt>
                <c:pt idx="613">
                  <c:v>-5.2973199329983227E-3</c:v>
                </c:pt>
                <c:pt idx="614">
                  <c:v>-5.2495812395309841E-3</c:v>
                </c:pt>
                <c:pt idx="615">
                  <c:v>-5.1993299832495737E-3</c:v>
                </c:pt>
                <c:pt idx="616">
                  <c:v>-5.14824120603015E-3</c:v>
                </c:pt>
                <c:pt idx="617">
                  <c:v>-5.1139028475711895E-3</c:v>
                </c:pt>
                <c:pt idx="618">
                  <c:v>-5.0812395309882651E-3</c:v>
                </c:pt>
                <c:pt idx="619">
                  <c:v>-5.0368509212730247E-3</c:v>
                </c:pt>
                <c:pt idx="620">
                  <c:v>-5.0242881072026712E-3</c:v>
                </c:pt>
                <c:pt idx="621">
                  <c:v>-5.015075376884416E-3</c:v>
                </c:pt>
                <c:pt idx="622">
                  <c:v>-5.0159128978224405E-3</c:v>
                </c:pt>
                <c:pt idx="623">
                  <c:v>-5.0033500837520992E-3</c:v>
                </c:pt>
                <c:pt idx="624">
                  <c:v>-5.0201005025125624E-3</c:v>
                </c:pt>
                <c:pt idx="625">
                  <c:v>-5.0368509212730247E-3</c:v>
                </c:pt>
                <c:pt idx="626">
                  <c:v>-5.0686767169179237E-3</c:v>
                </c:pt>
                <c:pt idx="627">
                  <c:v>-5.0896147403685088E-3</c:v>
                </c:pt>
                <c:pt idx="628">
                  <c:v>-5.1306532663316518E-3</c:v>
                </c:pt>
                <c:pt idx="629">
                  <c:v>-5.1624790619765517E-3</c:v>
                </c:pt>
                <c:pt idx="630">
                  <c:v>-5.2043551088777193E-3</c:v>
                </c:pt>
                <c:pt idx="631">
                  <c:v>-5.2571189279732033E-3</c:v>
                </c:pt>
                <c:pt idx="632">
                  <c:v>-5.3257956448911252E-3</c:v>
                </c:pt>
                <c:pt idx="633">
                  <c:v>-5.3961474036850841E-3</c:v>
                </c:pt>
                <c:pt idx="634">
                  <c:v>-5.4790619765494068E-3</c:v>
                </c:pt>
                <c:pt idx="635">
                  <c:v>-5.5619765494137417E-3</c:v>
                </c:pt>
                <c:pt idx="636">
                  <c:v>-5.6599664991624785E-3</c:v>
                </c:pt>
                <c:pt idx="637">
                  <c:v>-5.7311557788944732E-3</c:v>
                </c:pt>
                <c:pt idx="638">
                  <c:v>-5.8040201005025056E-3</c:v>
                </c:pt>
                <c:pt idx="639">
                  <c:v>-5.8877721943048642E-3</c:v>
                </c:pt>
                <c:pt idx="640">
                  <c:v>-5.9597989949748721E-3</c:v>
                </c:pt>
                <c:pt idx="641">
                  <c:v>-6.0301507537688422E-3</c:v>
                </c:pt>
                <c:pt idx="642">
                  <c:v>-6.0996649916247887E-3</c:v>
                </c:pt>
                <c:pt idx="643">
                  <c:v>-6.1549413735343447E-3</c:v>
                </c:pt>
                <c:pt idx="644">
                  <c:v>-6.2077051926298175E-3</c:v>
                </c:pt>
                <c:pt idx="645">
                  <c:v>-6.2571189279732034E-3</c:v>
                </c:pt>
                <c:pt idx="646">
                  <c:v>-6.3149078726968209E-3</c:v>
                </c:pt>
                <c:pt idx="647">
                  <c:v>-6.3844221105527682E-3</c:v>
                </c:pt>
                <c:pt idx="648">
                  <c:v>-6.4380234505862638E-3</c:v>
                </c:pt>
                <c:pt idx="649">
                  <c:v>-6.5050251256281479E-3</c:v>
                </c:pt>
                <c:pt idx="650">
                  <c:v>-6.5820770519263022E-3</c:v>
                </c:pt>
                <c:pt idx="651">
                  <c:v>-6.6407035175879434E-3</c:v>
                </c:pt>
                <c:pt idx="652">
                  <c:v>-6.713567839195975E-3</c:v>
                </c:pt>
                <c:pt idx="653">
                  <c:v>-6.7713567839195934E-3</c:v>
                </c:pt>
                <c:pt idx="654">
                  <c:v>-6.8182579564489074E-3</c:v>
                </c:pt>
                <c:pt idx="655">
                  <c:v>-6.8752093802345116E-3</c:v>
                </c:pt>
                <c:pt idx="656">
                  <c:v>-6.9221105527638152E-3</c:v>
                </c:pt>
                <c:pt idx="657">
                  <c:v>-6.9405360134003362E-3</c:v>
                </c:pt>
                <c:pt idx="658">
                  <c:v>-6.9631490787269695E-3</c:v>
                </c:pt>
                <c:pt idx="659">
                  <c:v>-6.9723618090452256E-3</c:v>
                </c:pt>
                <c:pt idx="660">
                  <c:v>-6.9840871021775537E-3</c:v>
                </c:pt>
                <c:pt idx="661">
                  <c:v>-6.9857621440536028E-3</c:v>
                </c:pt>
                <c:pt idx="662">
                  <c:v>-6.9748743718592975E-3</c:v>
                </c:pt>
                <c:pt idx="663">
                  <c:v>-6.9807370184254564E-3</c:v>
                </c:pt>
                <c:pt idx="664">
                  <c:v>-6.9916247906197607E-3</c:v>
                </c:pt>
                <c:pt idx="665">
                  <c:v>-7.0075376884422107E-3</c:v>
                </c:pt>
                <c:pt idx="666">
                  <c:v>-7.0351758793969774E-3</c:v>
                </c:pt>
                <c:pt idx="667">
                  <c:v>-7.0670016750418764E-3</c:v>
                </c:pt>
                <c:pt idx="668">
                  <c:v>-7.0996649916248008E-3</c:v>
                </c:pt>
                <c:pt idx="669">
                  <c:v>-7.1532663316582965E-3</c:v>
                </c:pt>
                <c:pt idx="670">
                  <c:v>-7.2077051926298054E-3</c:v>
                </c:pt>
                <c:pt idx="671">
                  <c:v>-7.2780569514237885E-3</c:v>
                </c:pt>
                <c:pt idx="672">
                  <c:v>-7.3341708542713569E-3</c:v>
                </c:pt>
                <c:pt idx="673">
                  <c:v>-7.4028475711892788E-3</c:v>
                </c:pt>
                <c:pt idx="674">
                  <c:v>-7.4874371859296506E-3</c:v>
                </c:pt>
                <c:pt idx="675">
                  <c:v>-7.5510887772194269E-3</c:v>
                </c:pt>
                <c:pt idx="676">
                  <c:v>-7.6180904522612997E-3</c:v>
                </c:pt>
                <c:pt idx="677">
                  <c:v>-7.6742043551088802E-3</c:v>
                </c:pt>
                <c:pt idx="678">
                  <c:v>-7.734505862646561E-3</c:v>
                </c:pt>
                <c:pt idx="679">
                  <c:v>-7.778056951423788E-3</c:v>
                </c:pt>
                <c:pt idx="680">
                  <c:v>-7.8149078726968222E-3</c:v>
                </c:pt>
                <c:pt idx="681">
                  <c:v>-7.8576214405360143E-3</c:v>
                </c:pt>
                <c:pt idx="682">
                  <c:v>-7.9028475711892792E-3</c:v>
                </c:pt>
                <c:pt idx="683">
                  <c:v>-7.936348408710216E-3</c:v>
                </c:pt>
                <c:pt idx="684">
                  <c:v>-7.9698492462311529E-3</c:v>
                </c:pt>
                <c:pt idx="685">
                  <c:v>-8.0016750418760406E-3</c:v>
                </c:pt>
                <c:pt idx="686">
                  <c:v>-8.0603015075376948E-3</c:v>
                </c:pt>
                <c:pt idx="687">
                  <c:v>-8.1214405360134096E-3</c:v>
                </c:pt>
                <c:pt idx="688">
                  <c:v>-8.2093802345058666E-3</c:v>
                </c:pt>
                <c:pt idx="689">
                  <c:v>-8.2847571189279823E-3</c:v>
                </c:pt>
                <c:pt idx="690">
                  <c:v>-8.3685092127303191E-3</c:v>
                </c:pt>
                <c:pt idx="691">
                  <c:v>-8.4614740368509217E-3</c:v>
                </c:pt>
                <c:pt idx="692">
                  <c:v>-8.5335008375209409E-3</c:v>
                </c:pt>
                <c:pt idx="693">
                  <c:v>-8.6072026800669971E-3</c:v>
                </c:pt>
                <c:pt idx="694">
                  <c:v>-8.6767169179229435E-3</c:v>
                </c:pt>
                <c:pt idx="695">
                  <c:v>-8.728643216080403E-3</c:v>
                </c:pt>
                <c:pt idx="696">
                  <c:v>-8.768006700167497E-3</c:v>
                </c:pt>
                <c:pt idx="697">
                  <c:v>-8.8065326633165793E-3</c:v>
                </c:pt>
                <c:pt idx="698">
                  <c:v>-8.8400335008375283E-3</c:v>
                </c:pt>
                <c:pt idx="699">
                  <c:v>-8.8433835845896126E-3</c:v>
                </c:pt>
                <c:pt idx="700">
                  <c:v>-8.8467336683416987E-3</c:v>
                </c:pt>
                <c:pt idx="701">
                  <c:v>-8.8492462311557715E-3</c:v>
                </c:pt>
                <c:pt idx="702">
                  <c:v>-8.8484087102177478E-3</c:v>
                </c:pt>
                <c:pt idx="703">
                  <c:v>-8.8592964824120626E-3</c:v>
                </c:pt>
                <c:pt idx="704">
                  <c:v>-8.8567839195979898E-3</c:v>
                </c:pt>
                <c:pt idx="705">
                  <c:v>-8.8618090452261353E-3</c:v>
                </c:pt>
                <c:pt idx="706">
                  <c:v>-8.8869346733668302E-3</c:v>
                </c:pt>
                <c:pt idx="707">
                  <c:v>-8.8944723618090485E-3</c:v>
                </c:pt>
                <c:pt idx="708">
                  <c:v>-8.9221105527638265E-3</c:v>
                </c:pt>
                <c:pt idx="709">
                  <c:v>-8.9631490787269712E-3</c:v>
                </c:pt>
                <c:pt idx="710">
                  <c:v>-9.0192629815745388E-3</c:v>
                </c:pt>
                <c:pt idx="711">
                  <c:v>-9.0653266331658291E-3</c:v>
                </c:pt>
                <c:pt idx="712">
                  <c:v>-9.0979899497487405E-3</c:v>
                </c:pt>
                <c:pt idx="713">
                  <c:v>-9.1239530988274711E-3</c:v>
                </c:pt>
                <c:pt idx="714">
                  <c:v>-9.1407035175879343E-3</c:v>
                </c:pt>
                <c:pt idx="715">
                  <c:v>-9.1499162479062018E-3</c:v>
                </c:pt>
                <c:pt idx="716">
                  <c:v>-9.130653266331664E-3</c:v>
                </c:pt>
                <c:pt idx="717">
                  <c:v>-9.1239530988274711E-3</c:v>
                </c:pt>
                <c:pt idx="718">
                  <c:v>-9.0938023450586204E-3</c:v>
                </c:pt>
                <c:pt idx="719">
                  <c:v>-9.0611390284757072E-3</c:v>
                </c:pt>
                <c:pt idx="720">
                  <c:v>-9.0385259631490748E-3</c:v>
                </c:pt>
                <c:pt idx="721">
                  <c:v>-9.0192629815745388E-3</c:v>
                </c:pt>
                <c:pt idx="722">
                  <c:v>-9.003350083752101E-3</c:v>
                </c:pt>
                <c:pt idx="723">
                  <c:v>-8.9882747068676643E-3</c:v>
                </c:pt>
                <c:pt idx="724">
                  <c:v>-8.9907872696817371E-3</c:v>
                </c:pt>
                <c:pt idx="725">
                  <c:v>-8.9840871021775546E-3</c:v>
                </c:pt>
                <c:pt idx="726">
                  <c:v>-9.0033500837520888E-3</c:v>
                </c:pt>
                <c:pt idx="727">
                  <c:v>-9.0159128978224423E-3</c:v>
                </c:pt>
                <c:pt idx="728">
                  <c:v>-9.0268006700167467E-3</c:v>
                </c:pt>
                <c:pt idx="729">
                  <c:v>-9.0544388609715247E-3</c:v>
                </c:pt>
                <c:pt idx="730">
                  <c:v>-9.081239530988279E-3</c:v>
                </c:pt>
                <c:pt idx="731">
                  <c:v>-9.0963149078727035E-3</c:v>
                </c:pt>
                <c:pt idx="732">
                  <c:v>-9.1281407035175809E-3</c:v>
                </c:pt>
                <c:pt idx="733">
                  <c:v>-9.157453936348408E-3</c:v>
                </c:pt>
                <c:pt idx="734">
                  <c:v>-9.1901172529313194E-3</c:v>
                </c:pt>
                <c:pt idx="735">
                  <c:v>-9.2345058626465606E-3</c:v>
                </c:pt>
                <c:pt idx="736">
                  <c:v>-9.2638190954773877E-3</c:v>
                </c:pt>
                <c:pt idx="737">
                  <c:v>-9.2763819095477412E-3</c:v>
                </c:pt>
                <c:pt idx="738">
                  <c:v>-9.2973199329983245E-3</c:v>
                </c:pt>
                <c:pt idx="739">
                  <c:v>-9.3190954773869315E-3</c:v>
                </c:pt>
                <c:pt idx="740">
                  <c:v>-9.3257956448911158E-3</c:v>
                </c:pt>
                <c:pt idx="741">
                  <c:v>-9.3157453936348351E-3</c:v>
                </c:pt>
                <c:pt idx="742">
                  <c:v>-9.309882747068678E-3</c:v>
                </c:pt>
                <c:pt idx="743">
                  <c:v>-9.3157453936348472E-3</c:v>
                </c:pt>
                <c:pt idx="744">
                  <c:v>-9.3006700167504106E-3</c:v>
                </c:pt>
                <c:pt idx="745">
                  <c:v>-9.2956448911222754E-3</c:v>
                </c:pt>
                <c:pt idx="746">
                  <c:v>-9.290619765494142E-3</c:v>
                </c:pt>
                <c:pt idx="747">
                  <c:v>-9.3023450586264701E-3</c:v>
                </c:pt>
                <c:pt idx="748">
                  <c:v>-9.2956448911222754E-3</c:v>
                </c:pt>
                <c:pt idx="749">
                  <c:v>-9.2889447236180808E-3</c:v>
                </c:pt>
                <c:pt idx="750">
                  <c:v>-9.2956448911222754E-3</c:v>
                </c:pt>
                <c:pt idx="751">
                  <c:v>-9.2998324958123973E-3</c:v>
                </c:pt>
                <c:pt idx="752">
                  <c:v>-9.2872696817420334E-3</c:v>
                </c:pt>
                <c:pt idx="753">
                  <c:v>-9.2747068676716921E-3</c:v>
                </c:pt>
                <c:pt idx="754">
                  <c:v>-9.2621440536013403E-3</c:v>
                </c:pt>
                <c:pt idx="755">
                  <c:v>-9.2520938023450596E-3</c:v>
                </c:pt>
                <c:pt idx="756">
                  <c:v>-9.2504187604690227E-3</c:v>
                </c:pt>
                <c:pt idx="757">
                  <c:v>-9.237855946398657E-3</c:v>
                </c:pt>
                <c:pt idx="758">
                  <c:v>-9.2361809045226097E-3</c:v>
                </c:pt>
                <c:pt idx="759">
                  <c:v>-9.233668341708549E-3</c:v>
                </c:pt>
                <c:pt idx="760">
                  <c:v>-9.2269681742043544E-3</c:v>
                </c:pt>
                <c:pt idx="761">
                  <c:v>-9.2361809045226097E-3</c:v>
                </c:pt>
                <c:pt idx="762">
                  <c:v>-9.2495812395309972E-3</c:v>
                </c:pt>
                <c:pt idx="763">
                  <c:v>-9.273031825795643E-3</c:v>
                </c:pt>
                <c:pt idx="764">
                  <c:v>-9.2989949748743736E-3</c:v>
                </c:pt>
                <c:pt idx="765">
                  <c:v>-9.3232830820770551E-3</c:v>
                </c:pt>
                <c:pt idx="766">
                  <c:v>-9.3475711892797349E-3</c:v>
                </c:pt>
                <c:pt idx="767">
                  <c:v>-9.3860971524288052E-3</c:v>
                </c:pt>
                <c:pt idx="768">
                  <c:v>-9.4296482412060227E-3</c:v>
                </c:pt>
                <c:pt idx="769">
                  <c:v>-9.4597989949748735E-3</c:v>
                </c:pt>
                <c:pt idx="770">
                  <c:v>-9.5033500837520893E-3</c:v>
                </c:pt>
                <c:pt idx="771">
                  <c:v>-9.5326633165829164E-3</c:v>
                </c:pt>
                <c:pt idx="772">
                  <c:v>-9.5804020100502436E-3</c:v>
                </c:pt>
                <c:pt idx="773">
                  <c:v>-9.6147403685092163E-3</c:v>
                </c:pt>
                <c:pt idx="774">
                  <c:v>-9.6658291457286383E-3</c:v>
                </c:pt>
                <c:pt idx="775">
                  <c:v>-9.7060301507537698E-3</c:v>
                </c:pt>
                <c:pt idx="776">
                  <c:v>-9.762144053601339E-3</c:v>
                </c:pt>
                <c:pt idx="777">
                  <c:v>-9.8149078726968118E-3</c:v>
                </c:pt>
                <c:pt idx="778">
                  <c:v>-9.8534338358458942E-3</c:v>
                </c:pt>
                <c:pt idx="779">
                  <c:v>-9.9011725293132319E-3</c:v>
                </c:pt>
                <c:pt idx="780">
                  <c:v>-9.9329983249581318E-3</c:v>
                </c:pt>
                <c:pt idx="781">
                  <c:v>-9.9773869346733608E-3</c:v>
                </c:pt>
                <c:pt idx="782">
                  <c:v>-1.0003350083752102E-2</c:v>
                </c:pt>
                <c:pt idx="783">
                  <c:v>-1.0043551088777221E-2</c:v>
                </c:pt>
                <c:pt idx="784">
                  <c:v>-1.0064489112227805E-2</c:v>
                </c:pt>
                <c:pt idx="785">
                  <c:v>-1.0075376884422109E-2</c:v>
                </c:pt>
                <c:pt idx="786">
                  <c:v>-1.0083752093802353E-2</c:v>
                </c:pt>
                <c:pt idx="787">
                  <c:v>-1.0066164154103854E-2</c:v>
                </c:pt>
                <c:pt idx="788">
                  <c:v>-1.0062814070351755E-2</c:v>
                </c:pt>
                <c:pt idx="789">
                  <c:v>-1.0043551088777221E-2</c:v>
                </c:pt>
                <c:pt idx="790">
                  <c:v>-1.0029313232830819E-2</c:v>
                </c:pt>
                <c:pt idx="791">
                  <c:v>-1.0003350083752091E-2</c:v>
                </c:pt>
                <c:pt idx="792">
                  <c:v>-1.0004187604690115E-2</c:v>
                </c:pt>
                <c:pt idx="793">
                  <c:v>-9.9882747068676652E-3</c:v>
                </c:pt>
                <c:pt idx="794">
                  <c:v>-1.0003350083752091E-2</c:v>
                </c:pt>
                <c:pt idx="795">
                  <c:v>-1.0001675041876055E-2</c:v>
                </c:pt>
                <c:pt idx="796">
                  <c:v>-1.0022613065326638E-2</c:v>
                </c:pt>
                <c:pt idx="797">
                  <c:v>-1.0059463986599659E-2</c:v>
                </c:pt>
                <c:pt idx="798">
                  <c:v>-1.010552763819096E-2</c:v>
                </c:pt>
                <c:pt idx="799">
                  <c:v>-1.01356783919598E-2</c:v>
                </c:pt>
                <c:pt idx="800">
                  <c:v>-1.0172529313232821E-2</c:v>
                </c:pt>
                <c:pt idx="801">
                  <c:v>-1.0195142378559466E-2</c:v>
                </c:pt>
                <c:pt idx="802">
                  <c:v>-1.0225293132328306E-2</c:v>
                </c:pt>
                <c:pt idx="803">
                  <c:v>-1.0231993299832499E-2</c:v>
                </c:pt>
                <c:pt idx="804">
                  <c:v>-1.0247906197654939E-2</c:v>
                </c:pt>
                <c:pt idx="805">
                  <c:v>-1.0252931323283084E-2</c:v>
                </c:pt>
                <c:pt idx="806">
                  <c:v>-1.0242881072026805E-2</c:v>
                </c:pt>
                <c:pt idx="807">
                  <c:v>-1.0247906197654949E-2</c:v>
                </c:pt>
                <c:pt idx="808">
                  <c:v>-1.0234505862646561E-2</c:v>
                </c:pt>
                <c:pt idx="809">
                  <c:v>-1.0236180904522621E-2</c:v>
                </c:pt>
                <c:pt idx="810">
                  <c:v>-1.0209380234505856E-2</c:v>
                </c:pt>
                <c:pt idx="811">
                  <c:v>-1.020603015075377E-2</c:v>
                </c:pt>
                <c:pt idx="812">
                  <c:v>-1.0190117252931332E-2</c:v>
                </c:pt>
                <c:pt idx="813">
                  <c:v>-1.0175879396984919E-2</c:v>
                </c:pt>
                <c:pt idx="814">
                  <c:v>-1.0161641541038531E-2</c:v>
                </c:pt>
                <c:pt idx="815">
                  <c:v>-1.0147403685092128E-2</c:v>
                </c:pt>
                <c:pt idx="816">
                  <c:v>-1.0134003350083751E-2</c:v>
                </c:pt>
                <c:pt idx="817">
                  <c:v>-1.0108040201005032E-2</c:v>
                </c:pt>
                <c:pt idx="818">
                  <c:v>-1.0108877721943046E-2</c:v>
                </c:pt>
                <c:pt idx="819">
                  <c:v>-1.0093802345058632E-2</c:v>
                </c:pt>
                <c:pt idx="820">
                  <c:v>-1.0082914572864317E-2</c:v>
                </c:pt>
                <c:pt idx="821">
                  <c:v>-1.0070351758793963E-2</c:v>
                </c:pt>
                <c:pt idx="822">
                  <c:v>-1.0067001675041879E-2</c:v>
                </c:pt>
                <c:pt idx="823">
                  <c:v>-1.0053601340033502E-2</c:v>
                </c:pt>
                <c:pt idx="824">
                  <c:v>-1.0040201005025125E-2</c:v>
                </c:pt>
                <c:pt idx="825">
                  <c:v>-1.0026800670016758E-2</c:v>
                </c:pt>
                <c:pt idx="826">
                  <c:v>-1.0003350083752102E-2</c:v>
                </c:pt>
                <c:pt idx="827">
                  <c:v>-9.9824120603015168E-3</c:v>
                </c:pt>
                <c:pt idx="828">
                  <c:v>-9.9648241206030195E-3</c:v>
                </c:pt>
                <c:pt idx="829">
                  <c:v>-9.9489112227805574E-3</c:v>
                </c:pt>
                <c:pt idx="830">
                  <c:v>-9.9405360134003397E-3</c:v>
                </c:pt>
                <c:pt idx="831">
                  <c:v>-9.9195979899497303E-3</c:v>
                </c:pt>
                <c:pt idx="832">
                  <c:v>-9.9162479061976564E-3</c:v>
                </c:pt>
                <c:pt idx="833">
                  <c:v>-9.9036850921273047E-3</c:v>
                </c:pt>
                <c:pt idx="834">
                  <c:v>-9.9045226130653283E-3</c:v>
                </c:pt>
                <c:pt idx="835">
                  <c:v>-9.8927973199329881E-3</c:v>
                </c:pt>
                <c:pt idx="836">
                  <c:v>-9.8894472361809021E-3</c:v>
                </c:pt>
                <c:pt idx="837">
                  <c:v>-9.9028475711892688E-3</c:v>
                </c:pt>
                <c:pt idx="838">
                  <c:v>-9.9011725293132319E-3</c:v>
                </c:pt>
                <c:pt idx="839">
                  <c:v>-9.9120603015075363E-3</c:v>
                </c:pt>
                <c:pt idx="840">
                  <c:v>-9.9204355108877783E-3</c:v>
                </c:pt>
                <c:pt idx="841">
                  <c:v>-9.9204355108877661E-3</c:v>
                </c:pt>
                <c:pt idx="842">
                  <c:v>-9.9187604690117292E-3</c:v>
                </c:pt>
                <c:pt idx="843">
                  <c:v>-9.9246231155778897E-3</c:v>
                </c:pt>
                <c:pt idx="844">
                  <c:v>-9.9346733668341791E-3</c:v>
                </c:pt>
                <c:pt idx="845">
                  <c:v>-9.9313232830820705E-3</c:v>
                </c:pt>
                <c:pt idx="846">
                  <c:v>-9.9279731993299862E-3</c:v>
                </c:pt>
                <c:pt idx="847">
                  <c:v>-9.9296482412060457E-3</c:v>
                </c:pt>
                <c:pt idx="848">
                  <c:v>-9.9346733668341687E-3</c:v>
                </c:pt>
                <c:pt idx="849">
                  <c:v>-9.953936348408703E-3</c:v>
                </c:pt>
                <c:pt idx="850">
                  <c:v>-9.9614740368509334E-3</c:v>
                </c:pt>
                <c:pt idx="851">
                  <c:v>-9.9790619765494203E-3</c:v>
                </c:pt>
                <c:pt idx="852">
                  <c:v>-9.990787269681738E-3</c:v>
                </c:pt>
                <c:pt idx="853">
                  <c:v>-1.0024288107202675E-2</c:v>
                </c:pt>
                <c:pt idx="854">
                  <c:v>-1.0054438860971538E-2</c:v>
                </c:pt>
                <c:pt idx="855">
                  <c:v>-1.0110552763819093E-2</c:v>
                </c:pt>
                <c:pt idx="856">
                  <c:v>-1.0150753768844225E-2</c:v>
                </c:pt>
                <c:pt idx="857">
                  <c:v>-1.0181742043551078E-2</c:v>
                </c:pt>
                <c:pt idx="858">
                  <c:v>-1.0225293132328294E-2</c:v>
                </c:pt>
                <c:pt idx="859">
                  <c:v>-1.0266331658291449E-2</c:v>
                </c:pt>
                <c:pt idx="860">
                  <c:v>-1.0308207705192618E-2</c:v>
                </c:pt>
                <c:pt idx="861">
                  <c:v>-1.0348408710217772E-2</c:v>
                </c:pt>
                <c:pt idx="862">
                  <c:v>-1.0389447236180915E-2</c:v>
                </c:pt>
                <c:pt idx="863">
                  <c:v>-1.0415410385259633E-2</c:v>
                </c:pt>
                <c:pt idx="864">
                  <c:v>-1.0468174204355116E-2</c:v>
                </c:pt>
                <c:pt idx="865">
                  <c:v>-1.0520100502512564E-2</c:v>
                </c:pt>
                <c:pt idx="866">
                  <c:v>-1.0577889447236182E-2</c:v>
                </c:pt>
                <c:pt idx="867">
                  <c:v>-1.0670016750418761E-2</c:v>
                </c:pt>
                <c:pt idx="868">
                  <c:v>-1.0764656616415413E-2</c:v>
                </c:pt>
                <c:pt idx="869">
                  <c:v>-1.0859296482412064E-2</c:v>
                </c:pt>
                <c:pt idx="870">
                  <c:v>-1.0961474036850922E-2</c:v>
                </c:pt>
                <c:pt idx="871">
                  <c:v>-1.1074539363484084E-2</c:v>
                </c:pt>
                <c:pt idx="872">
                  <c:v>-1.1171691792294798E-2</c:v>
                </c:pt>
                <c:pt idx="873">
                  <c:v>-1.1281407035175887E-2</c:v>
                </c:pt>
                <c:pt idx="874">
                  <c:v>-1.1360971524288102E-2</c:v>
                </c:pt>
                <c:pt idx="875">
                  <c:v>-1.1426298157453938E-2</c:v>
                </c:pt>
                <c:pt idx="876">
                  <c:v>-1.1480737018425469E-2</c:v>
                </c:pt>
                <c:pt idx="877">
                  <c:v>-1.1526800670016747E-2</c:v>
                </c:pt>
                <c:pt idx="878">
                  <c:v>-1.155946398659966E-2</c:v>
                </c:pt>
                <c:pt idx="879">
                  <c:v>-1.1588777219430487E-2</c:v>
                </c:pt>
                <c:pt idx="880">
                  <c:v>-1.1596314907872694E-2</c:v>
                </c:pt>
                <c:pt idx="881">
                  <c:v>-1.1613902847571193E-2</c:v>
                </c:pt>
                <c:pt idx="882">
                  <c:v>-1.1607202680066998E-2</c:v>
                </c:pt>
                <c:pt idx="883">
                  <c:v>-1.1606365159128974E-2</c:v>
                </c:pt>
                <c:pt idx="884">
                  <c:v>-1.1612227805695131E-2</c:v>
                </c:pt>
                <c:pt idx="885">
                  <c:v>-1.1619765494137362E-2</c:v>
                </c:pt>
                <c:pt idx="886">
                  <c:v>-1.1637353433835837E-2</c:v>
                </c:pt>
                <c:pt idx="887">
                  <c:v>-1.16675041876047E-2</c:v>
                </c:pt>
                <c:pt idx="888">
                  <c:v>-1.1685092127303176E-2</c:v>
                </c:pt>
                <c:pt idx="889">
                  <c:v>-1.1730318257956451E-2</c:v>
                </c:pt>
                <c:pt idx="890">
                  <c:v>-1.1765494137353437E-2</c:v>
                </c:pt>
                <c:pt idx="891">
                  <c:v>-1.180234505862646E-2</c:v>
                </c:pt>
                <c:pt idx="892">
                  <c:v>-1.184254606365159E-2</c:v>
                </c:pt>
                <c:pt idx="893">
                  <c:v>-1.1871859296482407E-2</c:v>
                </c:pt>
                <c:pt idx="894">
                  <c:v>-1.1874371859296478E-2</c:v>
                </c:pt>
                <c:pt idx="895">
                  <c:v>-1.1863484087102173E-2</c:v>
                </c:pt>
                <c:pt idx="896">
                  <c:v>-1.1850921273031809E-2</c:v>
                </c:pt>
                <c:pt idx="897">
                  <c:v>-1.1813232830820775E-2</c:v>
                </c:pt>
                <c:pt idx="898">
                  <c:v>-1.1778056951423791E-2</c:v>
                </c:pt>
                <c:pt idx="899">
                  <c:v>-1.1726130653266331E-2</c:v>
                </c:pt>
                <c:pt idx="900">
                  <c:v>-1.1686767169179223E-2</c:v>
                </c:pt>
                <c:pt idx="901">
                  <c:v>-1.1659128978224445E-2</c:v>
                </c:pt>
                <c:pt idx="902">
                  <c:v>-1.162730318257957E-2</c:v>
                </c:pt>
                <c:pt idx="903">
                  <c:v>-1.1616415410385253E-2</c:v>
                </c:pt>
                <c:pt idx="904">
                  <c:v>-1.1601340033500839E-2</c:v>
                </c:pt>
                <c:pt idx="905">
                  <c:v>-1.1597152428810719E-2</c:v>
                </c:pt>
                <c:pt idx="906">
                  <c:v>-1.1602177554438865E-2</c:v>
                </c:pt>
                <c:pt idx="907">
                  <c:v>-1.1592964824120597E-2</c:v>
                </c:pt>
                <c:pt idx="908">
                  <c:v>-1.1583752093802342E-2</c:v>
                </c:pt>
                <c:pt idx="909">
                  <c:v>-1.1590452261306524E-2</c:v>
                </c:pt>
                <c:pt idx="910">
                  <c:v>-1.1584589614740366E-2</c:v>
                </c:pt>
                <c:pt idx="911">
                  <c:v>-1.1588777219430487E-2</c:v>
                </c:pt>
                <c:pt idx="912">
                  <c:v>-1.1597152428810719E-2</c:v>
                </c:pt>
                <c:pt idx="913">
                  <c:v>-1.1603852596314902E-2</c:v>
                </c:pt>
                <c:pt idx="914">
                  <c:v>-1.161139028475712E-2</c:v>
                </c:pt>
                <c:pt idx="915">
                  <c:v>-1.1644053601340031E-2</c:v>
                </c:pt>
                <c:pt idx="916">
                  <c:v>-1.166164154103853E-2</c:v>
                </c:pt>
                <c:pt idx="917">
                  <c:v>-1.1691792294807371E-2</c:v>
                </c:pt>
                <c:pt idx="918">
                  <c:v>-1.1709380234505858E-2</c:v>
                </c:pt>
                <c:pt idx="919">
                  <c:v>-1.1731155778894465E-2</c:v>
                </c:pt>
                <c:pt idx="920">
                  <c:v>-1.1741206030150757E-2</c:v>
                </c:pt>
                <c:pt idx="921">
                  <c:v>-1.1764656616415401E-2</c:v>
                </c:pt>
                <c:pt idx="922">
                  <c:v>-1.1786432160804033E-2</c:v>
                </c:pt>
                <c:pt idx="923">
                  <c:v>-1.1790619765494132E-2</c:v>
                </c:pt>
                <c:pt idx="924">
                  <c:v>-1.1809882747068678E-2</c:v>
                </c:pt>
                <c:pt idx="925">
                  <c:v>-1.1816582914572861E-2</c:v>
                </c:pt>
                <c:pt idx="926">
                  <c:v>-1.1825795644891128E-2</c:v>
                </c:pt>
                <c:pt idx="927">
                  <c:v>-1.1839195979899506E-2</c:v>
                </c:pt>
                <c:pt idx="928">
                  <c:v>-1.1836683417085421E-2</c:v>
                </c:pt>
                <c:pt idx="929">
                  <c:v>-1.1850921273031823E-2</c:v>
                </c:pt>
                <c:pt idx="930">
                  <c:v>-1.185427135678393E-2</c:v>
                </c:pt>
                <c:pt idx="931">
                  <c:v>-1.1862646566164137E-2</c:v>
                </c:pt>
                <c:pt idx="932">
                  <c:v>-1.1871859296482407E-2</c:v>
                </c:pt>
                <c:pt idx="933">
                  <c:v>-1.1873534338358466E-2</c:v>
                </c:pt>
                <c:pt idx="934">
                  <c:v>-1.1888609715242891E-2</c:v>
                </c:pt>
                <c:pt idx="935">
                  <c:v>-1.1894472361809049E-2</c:v>
                </c:pt>
                <c:pt idx="936">
                  <c:v>-1.1912060301507524E-2</c:v>
                </c:pt>
                <c:pt idx="937">
                  <c:v>-1.1929648241206035E-2</c:v>
                </c:pt>
                <c:pt idx="938">
                  <c:v>-1.1948911222780559E-2</c:v>
                </c:pt>
                <c:pt idx="939">
                  <c:v>-1.1952261306532668E-2</c:v>
                </c:pt>
                <c:pt idx="940">
                  <c:v>-1.1952261306532668E-2</c:v>
                </c:pt>
                <c:pt idx="941">
                  <c:v>-1.1942211055276375E-2</c:v>
                </c:pt>
                <c:pt idx="942">
                  <c:v>-1.1932160804020108E-2</c:v>
                </c:pt>
                <c:pt idx="943">
                  <c:v>-1.1905360134003366E-2</c:v>
                </c:pt>
                <c:pt idx="944">
                  <c:v>-1.1894472361809037E-2</c:v>
                </c:pt>
                <c:pt idx="945">
                  <c:v>-1.1855946398659967E-2</c:v>
                </c:pt>
                <c:pt idx="946">
                  <c:v>-1.1845058626465652E-2</c:v>
                </c:pt>
                <c:pt idx="947">
                  <c:v>-1.1830820770519262E-2</c:v>
                </c:pt>
                <c:pt idx="948">
                  <c:v>-1.182244556113903E-2</c:v>
                </c:pt>
                <c:pt idx="949">
                  <c:v>-1.1845896147403686E-2</c:v>
                </c:pt>
                <c:pt idx="950">
                  <c:v>-1.1855946398659957E-2</c:v>
                </c:pt>
                <c:pt idx="951">
                  <c:v>-1.1868509212730308E-2</c:v>
                </c:pt>
                <c:pt idx="952">
                  <c:v>-1.1894472361809049E-2</c:v>
                </c:pt>
                <c:pt idx="953">
                  <c:v>-1.1907035175879403E-2</c:v>
                </c:pt>
                <c:pt idx="954">
                  <c:v>-1.1929648241206035E-2</c:v>
                </c:pt>
                <c:pt idx="955">
                  <c:v>-1.19430485762144E-2</c:v>
                </c:pt>
                <c:pt idx="956">
                  <c:v>-1.1945561139028475E-2</c:v>
                </c:pt>
                <c:pt idx="957">
                  <c:v>-1.1959798994974864E-2</c:v>
                </c:pt>
                <c:pt idx="958">
                  <c:v>-1.1959798994974864E-2</c:v>
                </c:pt>
                <c:pt idx="959">
                  <c:v>-1.1958961474036862E-2</c:v>
                </c:pt>
                <c:pt idx="960">
                  <c:v>-1.1966499162479058E-2</c:v>
                </c:pt>
                <c:pt idx="961">
                  <c:v>-1.1971524288107192E-2</c:v>
                </c:pt>
                <c:pt idx="962">
                  <c:v>-1.1962311557788948E-2</c:v>
                </c:pt>
                <c:pt idx="963">
                  <c:v>-1.19748743718593E-2</c:v>
                </c:pt>
                <c:pt idx="964">
                  <c:v>-1.1973199329983229E-2</c:v>
                </c:pt>
                <c:pt idx="965">
                  <c:v>-1.1985762144053592E-2</c:v>
                </c:pt>
                <c:pt idx="966">
                  <c:v>-1.1991624790619763E-2</c:v>
                </c:pt>
                <c:pt idx="967">
                  <c:v>-1.2001675041876055E-2</c:v>
                </c:pt>
                <c:pt idx="968">
                  <c:v>-1.2022613065326638E-2</c:v>
                </c:pt>
                <c:pt idx="969">
                  <c:v>-1.2042713567839198E-2</c:v>
                </c:pt>
                <c:pt idx="970">
                  <c:v>-1.206532663316583E-2</c:v>
                </c:pt>
                <c:pt idx="971">
                  <c:v>-1.2087939698492464E-2</c:v>
                </c:pt>
                <c:pt idx="972">
                  <c:v>-1.2123115577889436E-2</c:v>
                </c:pt>
                <c:pt idx="973">
                  <c:v>-1.2158291457286433E-2</c:v>
                </c:pt>
                <c:pt idx="974">
                  <c:v>-1.2195142378559455E-2</c:v>
                </c:pt>
                <c:pt idx="975">
                  <c:v>-1.2241206030150746E-2</c:v>
                </c:pt>
                <c:pt idx="976">
                  <c:v>-1.2276381909547742E-2</c:v>
                </c:pt>
                <c:pt idx="977">
                  <c:v>-1.2325795644891106E-2</c:v>
                </c:pt>
                <c:pt idx="978">
                  <c:v>-1.2373534338358444E-2</c:v>
                </c:pt>
                <c:pt idx="979">
                  <c:v>-1.2422110552763805E-2</c:v>
                </c:pt>
                <c:pt idx="980">
                  <c:v>-1.2483249581239531E-2</c:v>
                </c:pt>
                <c:pt idx="981">
                  <c:v>-1.255527638190955E-2</c:v>
                </c:pt>
                <c:pt idx="982">
                  <c:v>-1.2614740368509228E-2</c:v>
                </c:pt>
                <c:pt idx="983">
                  <c:v>-1.2672529313232834E-2</c:v>
                </c:pt>
                <c:pt idx="984">
                  <c:v>-1.2739530988274708E-2</c:v>
                </c:pt>
                <c:pt idx="985">
                  <c:v>-1.2808207705192629E-2</c:v>
                </c:pt>
                <c:pt idx="986">
                  <c:v>-1.286013400335009E-2</c:v>
                </c:pt>
                <c:pt idx="987">
                  <c:v>-1.2915410385259623E-2</c:v>
                </c:pt>
                <c:pt idx="988">
                  <c:v>-1.2953936348408693E-2</c:v>
                </c:pt>
                <c:pt idx="989">
                  <c:v>-1.3010050251256275E-2</c:v>
                </c:pt>
                <c:pt idx="990">
                  <c:v>-1.3040201005025103E-2</c:v>
                </c:pt>
                <c:pt idx="991">
                  <c:v>-1.307370184254605E-2</c:v>
                </c:pt>
                <c:pt idx="992">
                  <c:v>-1.3097152428810706E-2</c:v>
                </c:pt>
                <c:pt idx="993">
                  <c:v>-1.3126465661641558E-2</c:v>
                </c:pt>
                <c:pt idx="994">
                  <c:v>-1.3132328308207705E-2</c:v>
                </c:pt>
                <c:pt idx="995">
                  <c:v>-1.3153266331658312E-2</c:v>
                </c:pt>
                <c:pt idx="996">
                  <c:v>-1.3172529313232824E-2</c:v>
                </c:pt>
                <c:pt idx="997">
                  <c:v>-1.3165829145728631E-2</c:v>
                </c:pt>
                <c:pt idx="998">
                  <c:v>-1.3177554438860969E-2</c:v>
                </c:pt>
                <c:pt idx="999">
                  <c:v>-1.3188442211055284E-2</c:v>
                </c:pt>
                <c:pt idx="1000">
                  <c:v>-1.3199329983249578E-2</c:v>
                </c:pt>
                <c:pt idx="1001">
                  <c:v>-1.3198492462311555E-2</c:v>
                </c:pt>
                <c:pt idx="1002">
                  <c:v>-1.3196817420435504E-2</c:v>
                </c:pt>
                <c:pt idx="1003">
                  <c:v>-1.319346733668343E-2</c:v>
                </c:pt>
                <c:pt idx="1004">
                  <c:v>-1.3188442211055262E-2</c:v>
                </c:pt>
                <c:pt idx="1005">
                  <c:v>-1.3198492462311555E-2</c:v>
                </c:pt>
                <c:pt idx="1006">
                  <c:v>-1.319346733668343E-2</c:v>
                </c:pt>
                <c:pt idx="1007">
                  <c:v>-1.3188442211055262E-2</c:v>
                </c:pt>
                <c:pt idx="1008">
                  <c:v>-1.3194304857621453E-2</c:v>
                </c:pt>
                <c:pt idx="1009">
                  <c:v>-1.3190117252931333E-2</c:v>
                </c:pt>
                <c:pt idx="1010">
                  <c:v>-1.3191792294807382E-2</c:v>
                </c:pt>
                <c:pt idx="1011">
                  <c:v>-1.318341708542714E-2</c:v>
                </c:pt>
                <c:pt idx="1012">
                  <c:v>-1.3191792294807358E-2</c:v>
                </c:pt>
                <c:pt idx="1013">
                  <c:v>-1.3185092127303188E-2</c:v>
                </c:pt>
                <c:pt idx="1014">
                  <c:v>-1.3206030150753771E-2</c:v>
                </c:pt>
                <c:pt idx="1015">
                  <c:v>-1.3201005025125626E-2</c:v>
                </c:pt>
                <c:pt idx="1016">
                  <c:v>-1.3225293132328309E-2</c:v>
                </c:pt>
                <c:pt idx="1017">
                  <c:v>-1.3248743718592963E-2</c:v>
                </c:pt>
                <c:pt idx="1018">
                  <c:v>-1.3271356783919596E-2</c:v>
                </c:pt>
                <c:pt idx="1019">
                  <c:v>-1.3290619765494132E-2</c:v>
                </c:pt>
                <c:pt idx="1020">
                  <c:v>-1.3309882747068668E-2</c:v>
                </c:pt>
                <c:pt idx="1021">
                  <c:v>-1.3343383584589594E-2</c:v>
                </c:pt>
                <c:pt idx="1022">
                  <c:v>-1.3360971524288104E-2</c:v>
                </c:pt>
                <c:pt idx="1023">
                  <c:v>-1.3392797319932979E-2</c:v>
                </c:pt>
                <c:pt idx="1024">
                  <c:v>-1.3410385259631489E-2</c:v>
                </c:pt>
                <c:pt idx="1025">
                  <c:v>-1.3426298157453926E-2</c:v>
                </c:pt>
                <c:pt idx="1026">
                  <c:v>-1.3443886097152438E-2</c:v>
                </c:pt>
                <c:pt idx="1027">
                  <c:v>-1.3459798994974875E-2</c:v>
                </c:pt>
                <c:pt idx="1028">
                  <c:v>-1.3492462311557799E-2</c:v>
                </c:pt>
                <c:pt idx="1029">
                  <c:v>-1.3513400335008361E-2</c:v>
                </c:pt>
                <c:pt idx="1030">
                  <c:v>-1.3544388609715258E-2</c:v>
                </c:pt>
                <c:pt idx="1031">
                  <c:v>-1.3591289782244548E-2</c:v>
                </c:pt>
                <c:pt idx="1032">
                  <c:v>-1.3621440536013401E-2</c:v>
                </c:pt>
                <c:pt idx="1033">
                  <c:v>-1.3664991624790616E-2</c:v>
                </c:pt>
                <c:pt idx="1034">
                  <c:v>-1.3696817420435494E-2</c:v>
                </c:pt>
                <c:pt idx="1035">
                  <c:v>-1.3741206030150757E-2</c:v>
                </c:pt>
                <c:pt idx="1036">
                  <c:v>-1.3776381909547731E-2</c:v>
                </c:pt>
                <c:pt idx="1037">
                  <c:v>-1.3813232830820754E-2</c:v>
                </c:pt>
                <c:pt idx="1038">
                  <c:v>-1.3848408710217749E-2</c:v>
                </c:pt>
                <c:pt idx="1039">
                  <c:v>-1.3885259631490796E-2</c:v>
                </c:pt>
                <c:pt idx="1040">
                  <c:v>-1.3923785594639864E-2</c:v>
                </c:pt>
                <c:pt idx="1041">
                  <c:v>-1.3948911222780571E-2</c:v>
                </c:pt>
                <c:pt idx="1042">
                  <c:v>-1.3988274706867667E-2</c:v>
                </c:pt>
                <c:pt idx="1043">
                  <c:v>-1.4025963149078736E-2</c:v>
                </c:pt>
                <c:pt idx="1044">
                  <c:v>-1.4049413735343392E-2</c:v>
                </c:pt>
                <c:pt idx="1045">
                  <c:v>-1.4086264656616413E-2</c:v>
                </c:pt>
                <c:pt idx="1046">
                  <c:v>-1.4124790619765487E-2</c:v>
                </c:pt>
                <c:pt idx="1047">
                  <c:v>-1.4161641541038508E-2</c:v>
                </c:pt>
                <c:pt idx="1048">
                  <c:v>-1.4201005025125626E-2</c:v>
                </c:pt>
                <c:pt idx="1049">
                  <c:v>-1.424120603015077E-2</c:v>
                </c:pt>
                <c:pt idx="1050">
                  <c:v>-1.4295644891122278E-2</c:v>
                </c:pt>
                <c:pt idx="1051">
                  <c:v>-1.4346733668341714E-2</c:v>
                </c:pt>
                <c:pt idx="1052">
                  <c:v>-1.4397822445561146E-2</c:v>
                </c:pt>
                <c:pt idx="1053">
                  <c:v>-1.4436348408710218E-2</c:v>
                </c:pt>
                <c:pt idx="1054">
                  <c:v>-1.4490787269681751E-2</c:v>
                </c:pt>
                <c:pt idx="1055">
                  <c:v>-1.4527638190954772E-2</c:v>
                </c:pt>
                <c:pt idx="1056">
                  <c:v>-1.4554438860971526E-2</c:v>
                </c:pt>
                <c:pt idx="1057">
                  <c:v>-1.459715242881072E-2</c:v>
                </c:pt>
                <c:pt idx="1058">
                  <c:v>-1.4624790619765474E-2</c:v>
                </c:pt>
                <c:pt idx="1059">
                  <c:v>-1.4642378559463985E-2</c:v>
                </c:pt>
                <c:pt idx="1060">
                  <c:v>-1.4685929648241202E-2</c:v>
                </c:pt>
                <c:pt idx="1061">
                  <c:v>-1.4730318257956442E-2</c:v>
                </c:pt>
                <c:pt idx="1062">
                  <c:v>-1.4773869346733658E-2</c:v>
                </c:pt>
                <c:pt idx="1063">
                  <c:v>-1.4832495812395312E-2</c:v>
                </c:pt>
                <c:pt idx="1064">
                  <c:v>-1.490201005025126E-2</c:v>
                </c:pt>
                <c:pt idx="1065">
                  <c:v>-1.4974874371859301E-2</c:v>
                </c:pt>
                <c:pt idx="1066">
                  <c:v>-1.5041038525963151E-2</c:v>
                </c:pt>
                <c:pt idx="1067">
                  <c:v>-1.5119765494137365E-2</c:v>
                </c:pt>
                <c:pt idx="1068">
                  <c:v>-1.5195142378559456E-2</c:v>
                </c:pt>
                <c:pt idx="1069">
                  <c:v>-1.5274706867671694E-2</c:v>
                </c:pt>
                <c:pt idx="1070">
                  <c:v>-1.5350921273031835E-2</c:v>
                </c:pt>
                <c:pt idx="1071">
                  <c:v>-1.5429648241206025E-2</c:v>
                </c:pt>
                <c:pt idx="1072">
                  <c:v>-1.5524288107202676E-2</c:v>
                </c:pt>
                <c:pt idx="1073">
                  <c:v>-1.5587939698492452E-2</c:v>
                </c:pt>
                <c:pt idx="1074">
                  <c:v>-1.5662479061976545E-2</c:v>
                </c:pt>
                <c:pt idx="1075">
                  <c:v>-1.5721105527638196E-2</c:v>
                </c:pt>
                <c:pt idx="1076">
                  <c:v>-1.5778056951423779E-2</c:v>
                </c:pt>
                <c:pt idx="1077">
                  <c:v>-1.5803182579564486E-2</c:v>
                </c:pt>
                <c:pt idx="1078">
                  <c:v>-1.5843383584589626E-2</c:v>
                </c:pt>
                <c:pt idx="1079">
                  <c:v>-1.5865996649916236E-2</c:v>
                </c:pt>
                <c:pt idx="1080">
                  <c:v>-1.5871021775544385E-2</c:v>
                </c:pt>
                <c:pt idx="1081">
                  <c:v>-1.5874371859296483E-2</c:v>
                </c:pt>
                <c:pt idx="1082">
                  <c:v>-1.5876884422110552E-2</c:v>
                </c:pt>
                <c:pt idx="1083">
                  <c:v>-1.5883584589614749E-2</c:v>
                </c:pt>
                <c:pt idx="1084">
                  <c:v>-1.5888609715242894E-2</c:v>
                </c:pt>
                <c:pt idx="1085">
                  <c:v>-1.5896147403685088E-2</c:v>
                </c:pt>
                <c:pt idx="1086">
                  <c:v>-1.5900335008375208E-2</c:v>
                </c:pt>
                <c:pt idx="1087">
                  <c:v>-1.5904522613065332E-2</c:v>
                </c:pt>
                <c:pt idx="1088">
                  <c:v>-1.5886097152428821E-2</c:v>
                </c:pt>
                <c:pt idx="1089">
                  <c:v>-1.588023450586265E-2</c:v>
                </c:pt>
                <c:pt idx="1090">
                  <c:v>-1.5860971524288114E-2</c:v>
                </c:pt>
                <c:pt idx="1091">
                  <c:v>-1.5830820770519262E-2</c:v>
                </c:pt>
                <c:pt idx="1092">
                  <c:v>-1.58149078726968E-2</c:v>
                </c:pt>
                <c:pt idx="1093">
                  <c:v>-1.581574539363485E-2</c:v>
                </c:pt>
                <c:pt idx="1094">
                  <c:v>-1.5805695142378558E-2</c:v>
                </c:pt>
                <c:pt idx="1095">
                  <c:v>-1.5809882747068679E-2</c:v>
                </c:pt>
                <c:pt idx="1096">
                  <c:v>-1.5829145728643215E-2</c:v>
                </c:pt>
                <c:pt idx="1097">
                  <c:v>-1.5860134003350092E-2</c:v>
                </c:pt>
                <c:pt idx="1098">
                  <c:v>-1.5876884422110552E-2</c:v>
                </c:pt>
                <c:pt idx="1099">
                  <c:v>-1.592043551088777E-2</c:v>
                </c:pt>
                <c:pt idx="1100">
                  <c:v>-1.5932998324958134E-2</c:v>
                </c:pt>
                <c:pt idx="1101">
                  <c:v>-1.5954773869346742E-2</c:v>
                </c:pt>
                <c:pt idx="1102">
                  <c:v>-1.5963149078726986E-2</c:v>
                </c:pt>
                <c:pt idx="1103">
                  <c:v>-1.5951423785594644E-2</c:v>
                </c:pt>
                <c:pt idx="1104">
                  <c:v>-1.5950586264656622E-2</c:v>
                </c:pt>
                <c:pt idx="1105">
                  <c:v>-1.5950586264656598E-2</c:v>
                </c:pt>
                <c:pt idx="1106">
                  <c:v>-1.5940536013400328E-2</c:v>
                </c:pt>
                <c:pt idx="1107">
                  <c:v>-1.5947236180904524E-2</c:v>
                </c:pt>
                <c:pt idx="1108">
                  <c:v>-1.5964824120603013E-2</c:v>
                </c:pt>
                <c:pt idx="1109">
                  <c:v>-1.5985762144053596E-2</c:v>
                </c:pt>
                <c:pt idx="1110">
                  <c:v>-1.6012562814070371E-2</c:v>
                </c:pt>
                <c:pt idx="1111">
                  <c:v>-1.6039363484087101E-2</c:v>
                </c:pt>
                <c:pt idx="1112">
                  <c:v>-1.6055276381909539E-2</c:v>
                </c:pt>
                <c:pt idx="1113">
                  <c:v>-1.6098827470686781E-2</c:v>
                </c:pt>
                <c:pt idx="1114">
                  <c:v>-1.614321608040202E-2</c:v>
                </c:pt>
                <c:pt idx="1115">
                  <c:v>-1.6174204355108874E-2</c:v>
                </c:pt>
                <c:pt idx="1116">
                  <c:v>-1.6226968174204357E-2</c:v>
                </c:pt>
                <c:pt idx="1117">
                  <c:v>-1.6263819095477382E-2</c:v>
                </c:pt>
                <c:pt idx="1118">
                  <c:v>-1.6272194304857622E-2</c:v>
                </c:pt>
                <c:pt idx="1119">
                  <c:v>-1.6278056951423769E-2</c:v>
                </c:pt>
                <c:pt idx="1120">
                  <c:v>-1.6266331658291451E-2</c:v>
                </c:pt>
                <c:pt idx="1121">
                  <c:v>-1.6244556113902842E-2</c:v>
                </c:pt>
                <c:pt idx="1122">
                  <c:v>-1.6206030150753774E-2</c:v>
                </c:pt>
                <c:pt idx="1123">
                  <c:v>-1.6149916247906217E-2</c:v>
                </c:pt>
                <c:pt idx="1124">
                  <c:v>-1.609296482412061E-2</c:v>
                </c:pt>
                <c:pt idx="1125">
                  <c:v>-1.6021775544388616E-2</c:v>
                </c:pt>
                <c:pt idx="1126">
                  <c:v>-1.595226130653267E-2</c:v>
                </c:pt>
                <c:pt idx="1127">
                  <c:v>-1.5886934673366847E-2</c:v>
                </c:pt>
                <c:pt idx="1128">
                  <c:v>-1.5828308207705193E-2</c:v>
                </c:pt>
                <c:pt idx="1129">
                  <c:v>-1.5798994974874386E-2</c:v>
                </c:pt>
                <c:pt idx="1130">
                  <c:v>-1.5763819095477388E-2</c:v>
                </c:pt>
                <c:pt idx="1131">
                  <c:v>-1.5755443886097148E-2</c:v>
                </c:pt>
                <c:pt idx="1132">
                  <c:v>-1.5762144053601341E-2</c:v>
                </c:pt>
                <c:pt idx="1133">
                  <c:v>-1.5766331658291464E-2</c:v>
                </c:pt>
                <c:pt idx="1134">
                  <c:v>-1.5783082077051924E-2</c:v>
                </c:pt>
                <c:pt idx="1135">
                  <c:v>-1.5796482412060293E-2</c:v>
                </c:pt>
                <c:pt idx="1136">
                  <c:v>-1.5811557788944705E-2</c:v>
                </c:pt>
                <c:pt idx="1137">
                  <c:v>-1.5825795644891116E-2</c:v>
                </c:pt>
                <c:pt idx="1138">
                  <c:v>-1.5835008375209386E-2</c:v>
                </c:pt>
                <c:pt idx="1139">
                  <c:v>-1.58467336683417E-2</c:v>
                </c:pt>
                <c:pt idx="1140">
                  <c:v>-1.5838358458961484E-2</c:v>
                </c:pt>
                <c:pt idx="1141">
                  <c:v>-1.583417085427136E-2</c:v>
                </c:pt>
                <c:pt idx="1142">
                  <c:v>-1.5827470686767167E-2</c:v>
                </c:pt>
                <c:pt idx="1143">
                  <c:v>-1.5835008375209386E-2</c:v>
                </c:pt>
                <c:pt idx="1144">
                  <c:v>-1.583417085427136E-2</c:v>
                </c:pt>
                <c:pt idx="1145">
                  <c:v>-1.5843383584589605E-2</c:v>
                </c:pt>
                <c:pt idx="1146">
                  <c:v>-1.5841708542713558E-2</c:v>
                </c:pt>
                <c:pt idx="1147">
                  <c:v>-1.5841708542713558E-2</c:v>
                </c:pt>
                <c:pt idx="1148">
                  <c:v>-1.5838358458961484E-2</c:v>
                </c:pt>
                <c:pt idx="1149">
                  <c:v>-1.5851758793969849E-2</c:v>
                </c:pt>
                <c:pt idx="1150">
                  <c:v>-1.5840871021775532E-2</c:v>
                </c:pt>
                <c:pt idx="1151">
                  <c:v>-1.5838358458961484E-2</c:v>
                </c:pt>
                <c:pt idx="1152">
                  <c:v>-1.5840033500837531E-2</c:v>
                </c:pt>
                <c:pt idx="1153">
                  <c:v>-1.5816582914572875E-2</c:v>
                </c:pt>
                <c:pt idx="1154">
                  <c:v>-1.5804020100502511E-2</c:v>
                </c:pt>
                <c:pt idx="1155">
                  <c:v>-1.5798157453936364E-2</c:v>
                </c:pt>
                <c:pt idx="1156">
                  <c:v>-1.5781407035175877E-2</c:v>
                </c:pt>
                <c:pt idx="1157">
                  <c:v>-1.5762144053601341E-2</c:v>
                </c:pt>
                <c:pt idx="1158">
                  <c:v>-1.5753768844221101E-2</c:v>
                </c:pt>
                <c:pt idx="1159">
                  <c:v>-1.5734505862646565E-2</c:v>
                </c:pt>
                <c:pt idx="1160">
                  <c:v>-1.5728643216080394E-2</c:v>
                </c:pt>
                <c:pt idx="1161">
                  <c:v>-1.5709380234505858E-2</c:v>
                </c:pt>
                <c:pt idx="1162">
                  <c:v>-1.5686767169179248E-2</c:v>
                </c:pt>
                <c:pt idx="1163">
                  <c:v>-1.5665829145728644E-2</c:v>
                </c:pt>
                <c:pt idx="1164">
                  <c:v>-1.5631490787269692E-2</c:v>
                </c:pt>
                <c:pt idx="1165">
                  <c:v>-1.5623115577889425E-2</c:v>
                </c:pt>
                <c:pt idx="1166">
                  <c:v>-1.5599664991624792E-2</c:v>
                </c:pt>
                <c:pt idx="1167">
                  <c:v>-1.558291457286433E-2</c:v>
                </c:pt>
                <c:pt idx="1168">
                  <c:v>-1.558291457286433E-2</c:v>
                </c:pt>
                <c:pt idx="1169">
                  <c:v>-1.558291457286433E-2</c:v>
                </c:pt>
                <c:pt idx="1170">
                  <c:v>-1.5596314907872697E-2</c:v>
                </c:pt>
                <c:pt idx="1171">
                  <c:v>-1.5610552763819088E-2</c:v>
                </c:pt>
                <c:pt idx="1172">
                  <c:v>-1.5653266331658301E-2</c:v>
                </c:pt>
                <c:pt idx="1173">
                  <c:v>-1.5694304857621421E-2</c:v>
                </c:pt>
                <c:pt idx="1174">
                  <c:v>-1.575209380234505E-2</c:v>
                </c:pt>
                <c:pt idx="1175">
                  <c:v>-1.5798994974874362E-2</c:v>
                </c:pt>
                <c:pt idx="1176">
                  <c:v>-1.5848408710217751E-2</c:v>
                </c:pt>
                <c:pt idx="1177">
                  <c:v>-1.5910385259631479E-2</c:v>
                </c:pt>
                <c:pt idx="1178">
                  <c:v>-1.5969849246231158E-2</c:v>
                </c:pt>
                <c:pt idx="1179">
                  <c:v>-1.6042713567839199E-2</c:v>
                </c:pt>
                <c:pt idx="1180">
                  <c:v>-1.6118090452261293E-2</c:v>
                </c:pt>
                <c:pt idx="1181">
                  <c:v>-1.6178391959798994E-2</c:v>
                </c:pt>
                <c:pt idx="1182">
                  <c:v>-1.6265494137353429E-2</c:v>
                </c:pt>
                <c:pt idx="1183">
                  <c:v>-1.6327470686767157E-2</c:v>
                </c:pt>
                <c:pt idx="1184">
                  <c:v>-1.6388609715242881E-2</c:v>
                </c:pt>
                <c:pt idx="1185">
                  <c:v>-1.6447236180904514E-2</c:v>
                </c:pt>
                <c:pt idx="1186">
                  <c:v>-1.6508375209380238E-2</c:v>
                </c:pt>
                <c:pt idx="1187">
                  <c:v>-1.6554438860971528E-2</c:v>
                </c:pt>
                <c:pt idx="1188">
                  <c:v>-1.6603852596314892E-2</c:v>
                </c:pt>
                <c:pt idx="1189">
                  <c:v>-1.6639028475711887E-2</c:v>
                </c:pt>
                <c:pt idx="1190">
                  <c:v>-1.6686767169179224E-2</c:v>
                </c:pt>
                <c:pt idx="1191">
                  <c:v>-1.6720268006700175E-2</c:v>
                </c:pt>
                <c:pt idx="1192">
                  <c:v>-1.6731993299832493E-2</c:v>
                </c:pt>
                <c:pt idx="1193">
                  <c:v>-1.6752093802345051E-2</c:v>
                </c:pt>
                <c:pt idx="1194">
                  <c:v>-1.6762144053601342E-2</c:v>
                </c:pt>
                <c:pt idx="1195">
                  <c:v>-1.6757118927973196E-2</c:v>
                </c:pt>
                <c:pt idx="1196">
                  <c:v>-1.6752931323283097E-2</c:v>
                </c:pt>
                <c:pt idx="1197">
                  <c:v>-1.6732830820770515E-2</c:v>
                </c:pt>
                <c:pt idx="1198">
                  <c:v>-1.6728643216080419E-2</c:v>
                </c:pt>
                <c:pt idx="1199">
                  <c:v>-1.6696817420435519E-2</c:v>
                </c:pt>
                <c:pt idx="1200">
                  <c:v>-1.6690117252931326E-2</c:v>
                </c:pt>
                <c:pt idx="1201">
                  <c:v>-1.6681742043551079E-2</c:v>
                </c:pt>
                <c:pt idx="1202">
                  <c:v>-1.6688442211055275E-2</c:v>
                </c:pt>
                <c:pt idx="1203">
                  <c:v>-1.6695979899497469E-2</c:v>
                </c:pt>
                <c:pt idx="1204">
                  <c:v>-1.6716080402010055E-2</c:v>
                </c:pt>
                <c:pt idx="1205">
                  <c:v>-1.6722780569514224E-2</c:v>
                </c:pt>
                <c:pt idx="1206">
                  <c:v>-1.6750418760469003E-2</c:v>
                </c:pt>
                <c:pt idx="1207">
                  <c:v>-1.6768006700167513E-2</c:v>
                </c:pt>
                <c:pt idx="1208">
                  <c:v>-1.6780569514237852E-2</c:v>
                </c:pt>
                <c:pt idx="1209">
                  <c:v>-1.6793969849246221E-2</c:v>
                </c:pt>
                <c:pt idx="1210">
                  <c:v>-1.6793132328308195E-2</c:v>
                </c:pt>
                <c:pt idx="1211">
                  <c:v>-1.6808207705192632E-2</c:v>
                </c:pt>
                <c:pt idx="1212">
                  <c:v>-1.6820770519262996E-2</c:v>
                </c:pt>
                <c:pt idx="1213">
                  <c:v>-1.6830820770519242E-2</c:v>
                </c:pt>
                <c:pt idx="1214">
                  <c:v>-1.684254606365158E-2</c:v>
                </c:pt>
                <c:pt idx="1215">
                  <c:v>-1.6855108877721944E-2</c:v>
                </c:pt>
                <c:pt idx="1216">
                  <c:v>-1.6880234505862651E-2</c:v>
                </c:pt>
                <c:pt idx="1217">
                  <c:v>-1.6894472361809063E-2</c:v>
                </c:pt>
                <c:pt idx="1218">
                  <c:v>-1.6929648241206036E-2</c:v>
                </c:pt>
                <c:pt idx="1219">
                  <c:v>-1.6981574539363473E-2</c:v>
                </c:pt>
                <c:pt idx="1220">
                  <c:v>-1.7035175879396982E-2</c:v>
                </c:pt>
                <c:pt idx="1221">
                  <c:v>-1.7103852596314903E-2</c:v>
                </c:pt>
                <c:pt idx="1222">
                  <c:v>-1.7162479061976533E-2</c:v>
                </c:pt>
                <c:pt idx="1223">
                  <c:v>-1.7234505862646552E-2</c:v>
                </c:pt>
                <c:pt idx="1224">
                  <c:v>-1.7308207705192619E-2</c:v>
                </c:pt>
                <c:pt idx="1225">
                  <c:v>-1.7376884422110543E-2</c:v>
                </c:pt>
                <c:pt idx="1226">
                  <c:v>-1.7459798994974879E-2</c:v>
                </c:pt>
                <c:pt idx="1227">
                  <c:v>-1.7538525963149067E-2</c:v>
                </c:pt>
                <c:pt idx="1228">
                  <c:v>-1.761055276381911E-2</c:v>
                </c:pt>
                <c:pt idx="1229">
                  <c:v>-1.767755443886096E-2</c:v>
                </c:pt>
                <c:pt idx="1230">
                  <c:v>-1.774706867671693E-2</c:v>
                </c:pt>
                <c:pt idx="1231">
                  <c:v>-1.7804857621440535E-2</c:v>
                </c:pt>
                <c:pt idx="1232">
                  <c:v>-1.7863484087102189E-2</c:v>
                </c:pt>
                <c:pt idx="1233">
                  <c:v>-1.7939698492462304E-2</c:v>
                </c:pt>
                <c:pt idx="1234">
                  <c:v>-1.8017587939698473E-2</c:v>
                </c:pt>
                <c:pt idx="1235">
                  <c:v>-1.8102177554438853E-2</c:v>
                </c:pt>
                <c:pt idx="1236">
                  <c:v>-1.8188442211055263E-2</c:v>
                </c:pt>
                <c:pt idx="1237">
                  <c:v>-1.8276381909547744E-2</c:v>
                </c:pt>
                <c:pt idx="1238">
                  <c:v>-1.8350083752093811E-2</c:v>
                </c:pt>
                <c:pt idx="1239">
                  <c:v>-1.8425460636515928E-2</c:v>
                </c:pt>
                <c:pt idx="1240">
                  <c:v>-1.8475711892797314E-2</c:v>
                </c:pt>
                <c:pt idx="1241">
                  <c:v>-1.8538525963149068E-2</c:v>
                </c:pt>
                <c:pt idx="1242">
                  <c:v>-1.8584589614740382E-2</c:v>
                </c:pt>
                <c:pt idx="1243">
                  <c:v>-1.8628140703517596E-2</c:v>
                </c:pt>
                <c:pt idx="1244">
                  <c:v>-1.8665829145728643E-2</c:v>
                </c:pt>
                <c:pt idx="1245">
                  <c:v>-1.8688442211055277E-2</c:v>
                </c:pt>
                <c:pt idx="1246">
                  <c:v>-1.8696817420435517E-2</c:v>
                </c:pt>
                <c:pt idx="1247">
                  <c:v>-1.8717755443886101E-2</c:v>
                </c:pt>
                <c:pt idx="1248">
                  <c:v>-1.8725293132328298E-2</c:v>
                </c:pt>
                <c:pt idx="1249">
                  <c:v>-1.874120603015076E-2</c:v>
                </c:pt>
                <c:pt idx="1250">
                  <c:v>-1.8746231155778881E-2</c:v>
                </c:pt>
                <c:pt idx="1251">
                  <c:v>-1.8747906197654929E-2</c:v>
                </c:pt>
                <c:pt idx="1252">
                  <c:v>-1.8739530988274709E-2</c:v>
                </c:pt>
                <c:pt idx="1253">
                  <c:v>-1.87219430485762E-2</c:v>
                </c:pt>
                <c:pt idx="1254">
                  <c:v>-1.8706030150753762E-2</c:v>
                </c:pt>
                <c:pt idx="1255">
                  <c:v>-1.8677554438860985E-2</c:v>
                </c:pt>
                <c:pt idx="1256">
                  <c:v>-1.8623953098827473E-2</c:v>
                </c:pt>
                <c:pt idx="1257">
                  <c:v>-1.8582914572864331E-2</c:v>
                </c:pt>
                <c:pt idx="1258">
                  <c:v>-1.8531825795644895E-2</c:v>
                </c:pt>
                <c:pt idx="1259">
                  <c:v>-1.8481574539363485E-2</c:v>
                </c:pt>
                <c:pt idx="1260">
                  <c:v>-1.8431323283082075E-2</c:v>
                </c:pt>
                <c:pt idx="1261">
                  <c:v>-1.8394472361809029E-2</c:v>
                </c:pt>
                <c:pt idx="1262">
                  <c:v>-1.8362646566164154E-2</c:v>
                </c:pt>
                <c:pt idx="1263">
                  <c:v>-1.8341708542713546E-2</c:v>
                </c:pt>
                <c:pt idx="1264">
                  <c:v>-1.8321608040200985E-2</c:v>
                </c:pt>
                <c:pt idx="1265">
                  <c:v>-1.8329145728643206E-2</c:v>
                </c:pt>
                <c:pt idx="1266">
                  <c:v>-1.8350921273031815E-2</c:v>
                </c:pt>
                <c:pt idx="1267">
                  <c:v>-1.8370184254606351E-2</c:v>
                </c:pt>
                <c:pt idx="1268">
                  <c:v>-1.8402010050251248E-2</c:v>
                </c:pt>
                <c:pt idx="1269">
                  <c:v>-1.8438023450586268E-2</c:v>
                </c:pt>
                <c:pt idx="1270">
                  <c:v>-1.8471524288107194E-2</c:v>
                </c:pt>
                <c:pt idx="1271">
                  <c:v>-1.8527638190954775E-2</c:v>
                </c:pt>
                <c:pt idx="1272">
                  <c:v>-1.8570351758793967E-2</c:v>
                </c:pt>
                <c:pt idx="1273">
                  <c:v>-1.8608877721943039E-2</c:v>
                </c:pt>
                <c:pt idx="1274">
                  <c:v>-1.8672529313232839E-2</c:v>
                </c:pt>
                <c:pt idx="1275">
                  <c:v>-1.8712730318257955E-2</c:v>
                </c:pt>
                <c:pt idx="1276">
                  <c:v>-1.8765494137353438E-2</c:v>
                </c:pt>
                <c:pt idx="1277">
                  <c:v>-1.8834170854271363E-2</c:v>
                </c:pt>
                <c:pt idx="1278">
                  <c:v>-1.8888609715242873E-2</c:v>
                </c:pt>
                <c:pt idx="1279">
                  <c:v>-1.8945561139028476E-2</c:v>
                </c:pt>
                <c:pt idx="1280">
                  <c:v>-1.9010887772194302E-2</c:v>
                </c:pt>
                <c:pt idx="1281">
                  <c:v>-1.9076214405360128E-2</c:v>
                </c:pt>
                <c:pt idx="1282">
                  <c:v>-1.9154103852596315E-2</c:v>
                </c:pt>
                <c:pt idx="1283">
                  <c:v>-1.9222780569514236E-2</c:v>
                </c:pt>
                <c:pt idx="1284">
                  <c:v>-1.928978224455611E-2</c:v>
                </c:pt>
                <c:pt idx="1285">
                  <c:v>-1.9341708542713571E-2</c:v>
                </c:pt>
                <c:pt idx="1286">
                  <c:v>-1.9403685092127296E-2</c:v>
                </c:pt>
                <c:pt idx="1287">
                  <c:v>-1.9452261306532659E-2</c:v>
                </c:pt>
                <c:pt idx="1288">
                  <c:v>-1.9483249581239537E-2</c:v>
                </c:pt>
                <c:pt idx="1289">
                  <c:v>-1.9515912897822459E-2</c:v>
                </c:pt>
                <c:pt idx="1290">
                  <c:v>-1.9547738693467334E-2</c:v>
                </c:pt>
                <c:pt idx="1291">
                  <c:v>-1.9575376884422114E-2</c:v>
                </c:pt>
                <c:pt idx="1292">
                  <c:v>-1.9593802345058649E-2</c:v>
                </c:pt>
                <c:pt idx="1293">
                  <c:v>-1.9609715242881062E-2</c:v>
                </c:pt>
                <c:pt idx="1294">
                  <c:v>-1.9629815745393648E-2</c:v>
                </c:pt>
                <c:pt idx="1295">
                  <c:v>-1.9638190954773867E-2</c:v>
                </c:pt>
                <c:pt idx="1296">
                  <c:v>-1.9650753768844207E-2</c:v>
                </c:pt>
                <c:pt idx="1297">
                  <c:v>-1.9677554438860986E-2</c:v>
                </c:pt>
                <c:pt idx="1298">
                  <c:v>-1.9681742043551106E-2</c:v>
                </c:pt>
                <c:pt idx="1299">
                  <c:v>-1.9706030150753763E-2</c:v>
                </c:pt>
                <c:pt idx="1300">
                  <c:v>-1.9721943048576225E-2</c:v>
                </c:pt>
                <c:pt idx="1301">
                  <c:v>-1.9737855946398663E-2</c:v>
                </c:pt>
                <c:pt idx="1302">
                  <c:v>-1.9751256281407028E-2</c:v>
                </c:pt>
                <c:pt idx="1303">
                  <c:v>-1.9762981574539366E-2</c:v>
                </c:pt>
                <c:pt idx="1304">
                  <c:v>-1.9760469011725297E-2</c:v>
                </c:pt>
                <c:pt idx="1305">
                  <c:v>-1.9771356783919614E-2</c:v>
                </c:pt>
                <c:pt idx="1306">
                  <c:v>-1.9783082077051928E-2</c:v>
                </c:pt>
                <c:pt idx="1307">
                  <c:v>-1.978140703517588E-2</c:v>
                </c:pt>
                <c:pt idx="1308">
                  <c:v>-1.9790619765494146E-2</c:v>
                </c:pt>
                <c:pt idx="1309">
                  <c:v>-1.981323283082078E-2</c:v>
                </c:pt>
                <c:pt idx="1310">
                  <c:v>-1.9816582914572875E-2</c:v>
                </c:pt>
                <c:pt idx="1311">
                  <c:v>-1.9835845896147411E-2</c:v>
                </c:pt>
                <c:pt idx="1312">
                  <c:v>-1.9865996649916239E-2</c:v>
                </c:pt>
                <c:pt idx="1313">
                  <c:v>-1.9897822445561139E-2</c:v>
                </c:pt>
                <c:pt idx="1314">
                  <c:v>-1.991624790619765E-2</c:v>
                </c:pt>
                <c:pt idx="1315">
                  <c:v>-1.9946398659966502E-2</c:v>
                </c:pt>
                <c:pt idx="1316">
                  <c:v>-1.9985762144053596E-2</c:v>
                </c:pt>
                <c:pt idx="1317">
                  <c:v>-1.9999999999999987E-2</c:v>
                </c:pt>
                <c:pt idx="1318">
                  <c:v>-2.0025125628140714E-2</c:v>
                </c:pt>
                <c:pt idx="1319">
                  <c:v>-2.0065326633165834E-2</c:v>
                </c:pt>
                <c:pt idx="1320">
                  <c:v>-2.0095477386934686E-2</c:v>
                </c:pt>
                <c:pt idx="1321">
                  <c:v>-2.0139865996649926E-2</c:v>
                </c:pt>
                <c:pt idx="1322">
                  <c:v>-2.0182579564489118E-2</c:v>
                </c:pt>
                <c:pt idx="1323">
                  <c:v>-2.0211055276381899E-2</c:v>
                </c:pt>
                <c:pt idx="1324">
                  <c:v>-2.0251256281407039E-2</c:v>
                </c:pt>
                <c:pt idx="1325">
                  <c:v>-2.0287269681742062E-2</c:v>
                </c:pt>
                <c:pt idx="1326">
                  <c:v>-2.0337520938023448E-2</c:v>
                </c:pt>
                <c:pt idx="1327">
                  <c:v>-2.038525963149079E-2</c:v>
                </c:pt>
                <c:pt idx="1328">
                  <c:v>-2.0431323283082076E-2</c:v>
                </c:pt>
                <c:pt idx="1329">
                  <c:v>-2.0475711892797316E-2</c:v>
                </c:pt>
                <c:pt idx="1330">
                  <c:v>-2.0515912897822439E-2</c:v>
                </c:pt>
                <c:pt idx="1331">
                  <c:v>-2.0542713567839214E-2</c:v>
                </c:pt>
                <c:pt idx="1332">
                  <c:v>-2.058458961474036E-2</c:v>
                </c:pt>
                <c:pt idx="1333">
                  <c:v>-2.0613902847571183E-2</c:v>
                </c:pt>
                <c:pt idx="1334">
                  <c:v>-2.0658291457286426E-2</c:v>
                </c:pt>
                <c:pt idx="1335">
                  <c:v>-2.0691792294807373E-2</c:v>
                </c:pt>
                <c:pt idx="1336">
                  <c:v>-2.0739530988274687E-2</c:v>
                </c:pt>
                <c:pt idx="1337">
                  <c:v>-2.0793969849246221E-2</c:v>
                </c:pt>
                <c:pt idx="1338">
                  <c:v>-2.0851758793969829E-2</c:v>
                </c:pt>
                <c:pt idx="1339">
                  <c:v>-2.0922110552763797E-2</c:v>
                </c:pt>
                <c:pt idx="1340">
                  <c:v>-2.0966499162479061E-2</c:v>
                </c:pt>
                <c:pt idx="1341">
                  <c:v>-2.1039363484087106E-2</c:v>
                </c:pt>
                <c:pt idx="1342">
                  <c:v>-2.1113065326633172E-2</c:v>
                </c:pt>
                <c:pt idx="1343">
                  <c:v>-2.118844221105529E-2</c:v>
                </c:pt>
                <c:pt idx="1344">
                  <c:v>-2.1261306532663331E-2</c:v>
                </c:pt>
                <c:pt idx="1345">
                  <c:v>-2.1333333333333353E-2</c:v>
                </c:pt>
                <c:pt idx="1346">
                  <c:v>-2.137520938023452E-2</c:v>
                </c:pt>
                <c:pt idx="1347">
                  <c:v>-2.1412060301507541E-2</c:v>
                </c:pt>
                <c:pt idx="1348">
                  <c:v>-2.1438023450586246E-2</c:v>
                </c:pt>
                <c:pt idx="1349">
                  <c:v>-2.1464824120603E-2</c:v>
                </c:pt>
                <c:pt idx="1350">
                  <c:v>-2.1480737018425462E-2</c:v>
                </c:pt>
                <c:pt idx="1351">
                  <c:v>-2.148408710217756E-2</c:v>
                </c:pt>
                <c:pt idx="1352">
                  <c:v>-2.1489949748743728E-2</c:v>
                </c:pt>
                <c:pt idx="1353">
                  <c:v>-2.1494974874371874E-2</c:v>
                </c:pt>
                <c:pt idx="1354">
                  <c:v>-2.151591289782246E-2</c:v>
                </c:pt>
                <c:pt idx="1355">
                  <c:v>-2.1515912897822436E-2</c:v>
                </c:pt>
                <c:pt idx="1356">
                  <c:v>-2.1558626465661652E-2</c:v>
                </c:pt>
                <c:pt idx="1357">
                  <c:v>-2.1595477386934674E-2</c:v>
                </c:pt>
                <c:pt idx="1358">
                  <c:v>-2.1649078726968182E-2</c:v>
                </c:pt>
                <c:pt idx="1359">
                  <c:v>-2.1687604690117251E-2</c:v>
                </c:pt>
                <c:pt idx="1360">
                  <c:v>-2.1746231155778905E-2</c:v>
                </c:pt>
                <c:pt idx="1361">
                  <c:v>-2.1807370184254611E-2</c:v>
                </c:pt>
                <c:pt idx="1362">
                  <c:v>-2.1867671691792288E-2</c:v>
                </c:pt>
                <c:pt idx="1363">
                  <c:v>-2.1913735343383603E-2</c:v>
                </c:pt>
                <c:pt idx="1364">
                  <c:v>-2.1987437185929645E-2</c:v>
                </c:pt>
                <c:pt idx="1365">
                  <c:v>-2.2019262981574524E-2</c:v>
                </c:pt>
                <c:pt idx="1366">
                  <c:v>-2.2078726968174221E-2</c:v>
                </c:pt>
                <c:pt idx="1367">
                  <c:v>-2.210636515912898E-2</c:v>
                </c:pt>
                <c:pt idx="1368">
                  <c:v>-2.2134003350083756E-2</c:v>
                </c:pt>
                <c:pt idx="1369">
                  <c:v>-2.2164154103852585E-2</c:v>
                </c:pt>
                <c:pt idx="1370">
                  <c:v>-2.2183417085427141E-2</c:v>
                </c:pt>
                <c:pt idx="1371">
                  <c:v>-2.2201842546063656E-2</c:v>
                </c:pt>
                <c:pt idx="1372">
                  <c:v>-2.2233668341708555E-2</c:v>
                </c:pt>
                <c:pt idx="1373">
                  <c:v>-2.2265494137353431E-2</c:v>
                </c:pt>
                <c:pt idx="1374">
                  <c:v>-2.2282244556113915E-2</c:v>
                </c:pt>
                <c:pt idx="1375">
                  <c:v>-2.2321608040200988E-2</c:v>
                </c:pt>
                <c:pt idx="1376">
                  <c:v>-2.2353433835845888E-2</c:v>
                </c:pt>
                <c:pt idx="1377">
                  <c:v>-2.2386097152428813E-2</c:v>
                </c:pt>
                <c:pt idx="1378">
                  <c:v>-2.2427135678391955E-2</c:v>
                </c:pt>
                <c:pt idx="1379">
                  <c:v>-2.2461474036850927E-2</c:v>
                </c:pt>
                <c:pt idx="1380">
                  <c:v>-2.2482412060301511E-2</c:v>
                </c:pt>
                <c:pt idx="1381">
                  <c:v>-2.251423785594641E-2</c:v>
                </c:pt>
                <c:pt idx="1382">
                  <c:v>-2.251423785594641E-2</c:v>
                </c:pt>
                <c:pt idx="1383">
                  <c:v>-2.2515912897822437E-2</c:v>
                </c:pt>
                <c:pt idx="1384">
                  <c:v>-2.2499999999999999E-2</c:v>
                </c:pt>
                <c:pt idx="1385">
                  <c:v>-2.2484087102177561E-2</c:v>
                </c:pt>
                <c:pt idx="1386">
                  <c:v>-2.2474874371859292E-2</c:v>
                </c:pt>
                <c:pt idx="1387">
                  <c:v>-2.2447236180904537E-2</c:v>
                </c:pt>
                <c:pt idx="1388">
                  <c:v>-2.2420435510887782E-2</c:v>
                </c:pt>
                <c:pt idx="1389">
                  <c:v>-2.2392797319932985E-2</c:v>
                </c:pt>
                <c:pt idx="1390">
                  <c:v>-2.2380234505862642E-2</c:v>
                </c:pt>
                <c:pt idx="1391">
                  <c:v>-2.2364321608040204E-2</c:v>
                </c:pt>
                <c:pt idx="1392">
                  <c:v>-2.2348408710217742E-2</c:v>
                </c:pt>
                <c:pt idx="1393">
                  <c:v>-2.2330820770519257E-2</c:v>
                </c:pt>
                <c:pt idx="1394">
                  <c:v>-2.2329145728643206E-2</c:v>
                </c:pt>
                <c:pt idx="1395">
                  <c:v>-2.2322445561139034E-2</c:v>
                </c:pt>
                <c:pt idx="1396">
                  <c:v>-2.2302345058626452E-2</c:v>
                </c:pt>
                <c:pt idx="1397">
                  <c:v>-2.229145728643216E-2</c:v>
                </c:pt>
                <c:pt idx="1398">
                  <c:v>-2.2269681742043551E-2</c:v>
                </c:pt>
                <c:pt idx="1399">
                  <c:v>-2.2261306532663332E-2</c:v>
                </c:pt>
                <c:pt idx="1400">
                  <c:v>-2.2242881072026797E-2</c:v>
                </c:pt>
                <c:pt idx="1401">
                  <c:v>-2.2223618090452261E-2</c:v>
                </c:pt>
                <c:pt idx="1402">
                  <c:v>-2.2208542713567848E-2</c:v>
                </c:pt>
                <c:pt idx="1403">
                  <c:v>-2.2185092127303192E-2</c:v>
                </c:pt>
                <c:pt idx="1404">
                  <c:v>-2.2175879396984923E-2</c:v>
                </c:pt>
                <c:pt idx="1405">
                  <c:v>-2.2174204355108876E-2</c:v>
                </c:pt>
                <c:pt idx="1406">
                  <c:v>-2.217755443886097E-2</c:v>
                </c:pt>
                <c:pt idx="1407">
                  <c:v>-2.218257956448912E-2</c:v>
                </c:pt>
                <c:pt idx="1408">
                  <c:v>-2.2191792294807361E-2</c:v>
                </c:pt>
                <c:pt idx="1409">
                  <c:v>-2.2206030150753776E-2</c:v>
                </c:pt>
                <c:pt idx="1410">
                  <c:v>-2.2221943048576213E-2</c:v>
                </c:pt>
                <c:pt idx="1411">
                  <c:v>-2.2260469011725285E-2</c:v>
                </c:pt>
                <c:pt idx="1412">
                  <c:v>-2.2270519262981577E-2</c:v>
                </c:pt>
                <c:pt idx="1413">
                  <c:v>-2.2277219430485749E-2</c:v>
                </c:pt>
                <c:pt idx="1414">
                  <c:v>-2.2279731993299821E-2</c:v>
                </c:pt>
                <c:pt idx="1415">
                  <c:v>-2.2295644891122259E-2</c:v>
                </c:pt>
                <c:pt idx="1416">
                  <c:v>-2.2309882747068695E-2</c:v>
                </c:pt>
                <c:pt idx="1417">
                  <c:v>-2.2295644891122283E-2</c:v>
                </c:pt>
                <c:pt idx="1418">
                  <c:v>-2.2302345058626452E-2</c:v>
                </c:pt>
                <c:pt idx="1419">
                  <c:v>-2.2290619765494134E-2</c:v>
                </c:pt>
                <c:pt idx="1420">
                  <c:v>-2.228308207705194E-2</c:v>
                </c:pt>
                <c:pt idx="1421">
                  <c:v>-2.2286432160804014E-2</c:v>
                </c:pt>
                <c:pt idx="1422">
                  <c:v>-2.2309882747068674E-2</c:v>
                </c:pt>
                <c:pt idx="1423">
                  <c:v>-2.2319095477386936E-2</c:v>
                </c:pt>
                <c:pt idx="1424">
                  <c:v>-2.2367671691792303E-2</c:v>
                </c:pt>
                <c:pt idx="1425">
                  <c:v>-2.2405360134003349E-2</c:v>
                </c:pt>
                <c:pt idx="1426">
                  <c:v>-2.2447236180904516E-2</c:v>
                </c:pt>
                <c:pt idx="1427">
                  <c:v>-2.2489949748743708E-2</c:v>
                </c:pt>
                <c:pt idx="1428">
                  <c:v>-2.2524288107202677E-2</c:v>
                </c:pt>
                <c:pt idx="1429">
                  <c:v>-2.2557788944723628E-2</c:v>
                </c:pt>
                <c:pt idx="1430">
                  <c:v>-2.2591289782244554E-2</c:v>
                </c:pt>
                <c:pt idx="1431">
                  <c:v>-2.2607202680067016E-2</c:v>
                </c:pt>
                <c:pt idx="1432">
                  <c:v>-2.2621440536013403E-2</c:v>
                </c:pt>
                <c:pt idx="1433">
                  <c:v>-2.2620603015075381E-2</c:v>
                </c:pt>
                <c:pt idx="1434">
                  <c:v>-2.2611390284757112E-2</c:v>
                </c:pt>
                <c:pt idx="1435">
                  <c:v>-2.2598827470686773E-2</c:v>
                </c:pt>
                <c:pt idx="1436">
                  <c:v>-2.2582077051926309E-2</c:v>
                </c:pt>
                <c:pt idx="1437">
                  <c:v>-2.2563651591289799E-2</c:v>
                </c:pt>
                <c:pt idx="1438">
                  <c:v>-2.2549413735343384E-2</c:v>
                </c:pt>
                <c:pt idx="1439">
                  <c:v>-2.2524288107202677E-2</c:v>
                </c:pt>
                <c:pt idx="1440">
                  <c:v>-2.2526800670016753E-2</c:v>
                </c:pt>
                <c:pt idx="1441">
                  <c:v>-2.2532663316582924E-2</c:v>
                </c:pt>
                <c:pt idx="1442">
                  <c:v>-2.2512562814070339E-2</c:v>
                </c:pt>
                <c:pt idx="1443">
                  <c:v>-2.2522613065326654E-2</c:v>
                </c:pt>
                <c:pt idx="1444">
                  <c:v>-2.252261306532663E-2</c:v>
                </c:pt>
                <c:pt idx="1445">
                  <c:v>-2.2521775544388608E-2</c:v>
                </c:pt>
                <c:pt idx="1446">
                  <c:v>-2.2526800670016753E-2</c:v>
                </c:pt>
                <c:pt idx="1447">
                  <c:v>-2.2527638190954751E-2</c:v>
                </c:pt>
                <c:pt idx="1448">
                  <c:v>-2.2515912897822461E-2</c:v>
                </c:pt>
                <c:pt idx="1449">
                  <c:v>-2.2489949748743732E-2</c:v>
                </c:pt>
                <c:pt idx="1450">
                  <c:v>-2.2464824120603025E-2</c:v>
                </c:pt>
                <c:pt idx="1451">
                  <c:v>-2.2438023450586247E-2</c:v>
                </c:pt>
                <c:pt idx="1452">
                  <c:v>-2.241373534338359E-2</c:v>
                </c:pt>
                <c:pt idx="1453">
                  <c:v>-2.2375209380234521E-2</c:v>
                </c:pt>
                <c:pt idx="1454">
                  <c:v>-2.2334170854271352E-2</c:v>
                </c:pt>
                <c:pt idx="1455">
                  <c:v>-2.2315745393634841E-2</c:v>
                </c:pt>
                <c:pt idx="1456">
                  <c:v>-2.2298994974874378E-2</c:v>
                </c:pt>
                <c:pt idx="1457">
                  <c:v>-2.2293969849246233E-2</c:v>
                </c:pt>
                <c:pt idx="1458">
                  <c:v>-2.2301507537688451E-2</c:v>
                </c:pt>
                <c:pt idx="1459">
                  <c:v>-2.23065326633166E-2</c:v>
                </c:pt>
                <c:pt idx="1460">
                  <c:v>-2.2334170854271352E-2</c:v>
                </c:pt>
                <c:pt idx="1461">
                  <c:v>-2.2360971524288106E-2</c:v>
                </c:pt>
                <c:pt idx="1462">
                  <c:v>-2.2388609715242886E-2</c:v>
                </c:pt>
                <c:pt idx="1463">
                  <c:v>-2.241373534338359E-2</c:v>
                </c:pt>
                <c:pt idx="1464">
                  <c:v>-2.2441373534338345E-2</c:v>
                </c:pt>
                <c:pt idx="1465">
                  <c:v>-2.2469849246231147E-2</c:v>
                </c:pt>
                <c:pt idx="1466">
                  <c:v>-2.2480737018425463E-2</c:v>
                </c:pt>
                <c:pt idx="1467">
                  <c:v>-2.2490787269681754E-2</c:v>
                </c:pt>
                <c:pt idx="1468">
                  <c:v>-2.2485762144053609E-2</c:v>
                </c:pt>
                <c:pt idx="1469">
                  <c:v>-2.247822445561139E-2</c:v>
                </c:pt>
                <c:pt idx="1470">
                  <c:v>-2.2456448911222782E-2</c:v>
                </c:pt>
                <c:pt idx="1471">
                  <c:v>-2.2431323283082078E-2</c:v>
                </c:pt>
                <c:pt idx="1472">
                  <c:v>-2.2410385259631495E-2</c:v>
                </c:pt>
                <c:pt idx="1473">
                  <c:v>-2.2389447236180911E-2</c:v>
                </c:pt>
                <c:pt idx="1474">
                  <c:v>-2.2370184254606375E-2</c:v>
                </c:pt>
                <c:pt idx="1475">
                  <c:v>-2.2351758793969861E-2</c:v>
                </c:pt>
                <c:pt idx="1476">
                  <c:v>-2.2351758793969861E-2</c:v>
                </c:pt>
                <c:pt idx="1477">
                  <c:v>-2.2351758793969841E-2</c:v>
                </c:pt>
                <c:pt idx="1478">
                  <c:v>-2.2353433835845888E-2</c:v>
                </c:pt>
                <c:pt idx="1479">
                  <c:v>-2.2353433835845888E-2</c:v>
                </c:pt>
                <c:pt idx="1480">
                  <c:v>-2.235510887772196E-2</c:v>
                </c:pt>
                <c:pt idx="1481">
                  <c:v>-2.2372696817420424E-2</c:v>
                </c:pt>
                <c:pt idx="1482">
                  <c:v>-2.2362646566164157E-2</c:v>
                </c:pt>
                <c:pt idx="1483">
                  <c:v>-2.2354271356783938E-2</c:v>
                </c:pt>
                <c:pt idx="1484">
                  <c:v>-2.2329145728643206E-2</c:v>
                </c:pt>
                <c:pt idx="1485">
                  <c:v>-2.2303182579564478E-2</c:v>
                </c:pt>
                <c:pt idx="1486">
                  <c:v>-2.2262981574539358E-2</c:v>
                </c:pt>
                <c:pt idx="1487">
                  <c:v>-2.2215242881072041E-2</c:v>
                </c:pt>
                <c:pt idx="1488">
                  <c:v>-2.2185929648241193E-2</c:v>
                </c:pt>
                <c:pt idx="1489">
                  <c:v>-2.2156616415410387E-2</c:v>
                </c:pt>
                <c:pt idx="1490">
                  <c:v>-2.2118927973199344E-2</c:v>
                </c:pt>
                <c:pt idx="1491">
                  <c:v>-2.2084589614740347E-2</c:v>
                </c:pt>
                <c:pt idx="1492">
                  <c:v>-2.2052763819095472E-2</c:v>
                </c:pt>
                <c:pt idx="1493">
                  <c:v>-2.2035175879396983E-2</c:v>
                </c:pt>
                <c:pt idx="1494">
                  <c:v>-2.2019262981574545E-2</c:v>
                </c:pt>
                <c:pt idx="1495">
                  <c:v>-2.2019262981574545E-2</c:v>
                </c:pt>
                <c:pt idx="1496">
                  <c:v>-2.2006700167504181E-2</c:v>
                </c:pt>
                <c:pt idx="1497">
                  <c:v>-2.200167504187606E-2</c:v>
                </c:pt>
                <c:pt idx="1498">
                  <c:v>-2.1984087102177551E-2</c:v>
                </c:pt>
                <c:pt idx="1499">
                  <c:v>-2.1966499162479062E-2</c:v>
                </c:pt>
                <c:pt idx="1500">
                  <c:v>-2.193802345058626E-2</c:v>
                </c:pt>
                <c:pt idx="1501">
                  <c:v>-2.1912060301507528E-2</c:v>
                </c:pt>
                <c:pt idx="1502">
                  <c:v>-2.1871859296482409E-2</c:v>
                </c:pt>
                <c:pt idx="1503">
                  <c:v>-2.1832495812395315E-2</c:v>
                </c:pt>
                <c:pt idx="1504">
                  <c:v>-2.1764656616415395E-2</c:v>
                </c:pt>
                <c:pt idx="1505">
                  <c:v>-2.171105527638191E-2</c:v>
                </c:pt>
                <c:pt idx="1506">
                  <c:v>-2.164824120603016E-2</c:v>
                </c:pt>
                <c:pt idx="1507">
                  <c:v>-2.1613065326633162E-2</c:v>
                </c:pt>
                <c:pt idx="1508">
                  <c:v>-2.1563651591289774E-2</c:v>
                </c:pt>
                <c:pt idx="1509">
                  <c:v>-2.1515075376884414E-2</c:v>
                </c:pt>
                <c:pt idx="1510">
                  <c:v>-2.149246231155778E-2</c:v>
                </c:pt>
                <c:pt idx="1511">
                  <c:v>-2.146984924623117E-2</c:v>
                </c:pt>
                <c:pt idx="1512">
                  <c:v>-2.1460636515912904E-2</c:v>
                </c:pt>
                <c:pt idx="1513">
                  <c:v>-2.1464824120603024E-2</c:v>
                </c:pt>
                <c:pt idx="1514">
                  <c:v>-2.1480737018425462E-2</c:v>
                </c:pt>
                <c:pt idx="1515">
                  <c:v>-2.1465661641541026E-2</c:v>
                </c:pt>
                <c:pt idx="1516">
                  <c:v>-2.1459798994974879E-2</c:v>
                </c:pt>
                <c:pt idx="1517">
                  <c:v>-2.1444723618090442E-2</c:v>
                </c:pt>
                <c:pt idx="1518">
                  <c:v>-2.1417085427135663E-2</c:v>
                </c:pt>
                <c:pt idx="1519">
                  <c:v>-2.138777219430486E-2</c:v>
                </c:pt>
                <c:pt idx="1520">
                  <c:v>-2.1371021775544372E-2</c:v>
                </c:pt>
                <c:pt idx="1521">
                  <c:v>-2.1341708542713569E-2</c:v>
                </c:pt>
                <c:pt idx="1522">
                  <c:v>-2.1314907872696815E-2</c:v>
                </c:pt>
                <c:pt idx="1523">
                  <c:v>-2.1287269681742039E-2</c:v>
                </c:pt>
                <c:pt idx="1524">
                  <c:v>-2.1292294807370184E-2</c:v>
                </c:pt>
                <c:pt idx="1525">
                  <c:v>-2.1278894472361819E-2</c:v>
                </c:pt>
                <c:pt idx="1526">
                  <c:v>-2.1279731993299845E-2</c:v>
                </c:pt>
                <c:pt idx="1527">
                  <c:v>-2.1301507537688429E-2</c:v>
                </c:pt>
                <c:pt idx="1528">
                  <c:v>-2.1319095477386939E-2</c:v>
                </c:pt>
                <c:pt idx="1529">
                  <c:v>-2.1334170854271375E-2</c:v>
                </c:pt>
                <c:pt idx="1530">
                  <c:v>-2.137018425460635E-2</c:v>
                </c:pt>
                <c:pt idx="1531">
                  <c:v>-2.1391122278056934E-2</c:v>
                </c:pt>
                <c:pt idx="1532">
                  <c:v>-2.1408710217755443E-2</c:v>
                </c:pt>
                <c:pt idx="1533">
                  <c:v>-2.1420435510887761E-2</c:v>
                </c:pt>
                <c:pt idx="1534">
                  <c:v>-2.1443048576214395E-2</c:v>
                </c:pt>
                <c:pt idx="1535">
                  <c:v>-2.1448911222780562E-2</c:v>
                </c:pt>
                <c:pt idx="1536">
                  <c:v>-2.1468174204355123E-2</c:v>
                </c:pt>
                <c:pt idx="1537">
                  <c:v>-2.1490787269681733E-2</c:v>
                </c:pt>
                <c:pt idx="1538">
                  <c:v>-2.1503350083752096E-2</c:v>
                </c:pt>
                <c:pt idx="1539">
                  <c:v>-2.1531825795644898E-2</c:v>
                </c:pt>
                <c:pt idx="1540">
                  <c:v>-2.1549413735343387E-2</c:v>
                </c:pt>
                <c:pt idx="1541">
                  <c:v>-2.1568676716917923E-2</c:v>
                </c:pt>
                <c:pt idx="1542">
                  <c:v>-2.1586264656616408E-2</c:v>
                </c:pt>
                <c:pt idx="1543">
                  <c:v>-2.1618090452261308E-2</c:v>
                </c:pt>
                <c:pt idx="1544">
                  <c:v>-2.1635678391959796E-2</c:v>
                </c:pt>
                <c:pt idx="1545">
                  <c:v>-2.165661641541038E-2</c:v>
                </c:pt>
                <c:pt idx="1546">
                  <c:v>-2.1690117252931303E-2</c:v>
                </c:pt>
                <c:pt idx="1547">
                  <c:v>-2.170938023450586E-2</c:v>
                </c:pt>
                <c:pt idx="1548">
                  <c:v>-2.1726968174204369E-2</c:v>
                </c:pt>
                <c:pt idx="1549">
                  <c:v>-2.1761306532663321E-2</c:v>
                </c:pt>
                <c:pt idx="1550">
                  <c:v>-2.177051926298159E-2</c:v>
                </c:pt>
                <c:pt idx="1551">
                  <c:v>-2.1790619765494148E-2</c:v>
                </c:pt>
                <c:pt idx="1552">
                  <c:v>-2.180150753768844E-2</c:v>
                </c:pt>
                <c:pt idx="1553">
                  <c:v>-2.1806532663316586E-2</c:v>
                </c:pt>
                <c:pt idx="1554">
                  <c:v>-2.1821608040201002E-2</c:v>
                </c:pt>
                <c:pt idx="1555">
                  <c:v>-2.1824120603015071E-2</c:v>
                </c:pt>
                <c:pt idx="1556">
                  <c:v>-2.1839195979899487E-2</c:v>
                </c:pt>
                <c:pt idx="1557">
                  <c:v>-2.1843383584589607E-2</c:v>
                </c:pt>
                <c:pt idx="1558">
                  <c:v>-2.1859296482412045E-2</c:v>
                </c:pt>
                <c:pt idx="1559">
                  <c:v>-2.1878559463986605E-2</c:v>
                </c:pt>
                <c:pt idx="1560">
                  <c:v>-2.1885259631490777E-2</c:v>
                </c:pt>
                <c:pt idx="1561">
                  <c:v>-2.1905360134003359E-2</c:v>
                </c:pt>
                <c:pt idx="1562">
                  <c:v>-2.1912060301507528E-2</c:v>
                </c:pt>
                <c:pt idx="1563">
                  <c:v>-2.1907035175879407E-2</c:v>
                </c:pt>
                <c:pt idx="1564">
                  <c:v>-2.1902847571189266E-2</c:v>
                </c:pt>
                <c:pt idx="1565">
                  <c:v>-2.1885259631490801E-2</c:v>
                </c:pt>
                <c:pt idx="1566">
                  <c:v>-2.1868509212730314E-2</c:v>
                </c:pt>
                <c:pt idx="1567">
                  <c:v>-2.184170854271358E-2</c:v>
                </c:pt>
                <c:pt idx="1568">
                  <c:v>-2.1816582914572877E-2</c:v>
                </c:pt>
                <c:pt idx="1569">
                  <c:v>-2.1804857621440538E-2</c:v>
                </c:pt>
                <c:pt idx="1570">
                  <c:v>-2.1793969849246222E-2</c:v>
                </c:pt>
                <c:pt idx="1571">
                  <c:v>-2.1782244556113904E-2</c:v>
                </c:pt>
                <c:pt idx="1572">
                  <c:v>-2.1784757118927953E-2</c:v>
                </c:pt>
                <c:pt idx="1573">
                  <c:v>-2.1781407035175879E-2</c:v>
                </c:pt>
                <c:pt idx="1574">
                  <c:v>-2.1778894472361809E-2</c:v>
                </c:pt>
                <c:pt idx="1575">
                  <c:v>-2.1765494137353441E-2</c:v>
                </c:pt>
                <c:pt idx="1576">
                  <c:v>-2.1759631490787273E-2</c:v>
                </c:pt>
                <c:pt idx="1577">
                  <c:v>-2.1753768844221127E-2</c:v>
                </c:pt>
                <c:pt idx="1578">
                  <c:v>-2.1735343383584588E-2</c:v>
                </c:pt>
                <c:pt idx="1579">
                  <c:v>-2.1739530988274712E-2</c:v>
                </c:pt>
                <c:pt idx="1580">
                  <c:v>-2.1736180904522614E-2</c:v>
                </c:pt>
                <c:pt idx="1581">
                  <c:v>-2.1731993299832494E-2</c:v>
                </c:pt>
                <c:pt idx="1582">
                  <c:v>-2.1730318257956443E-2</c:v>
                </c:pt>
                <c:pt idx="1583">
                  <c:v>-2.1731993299832494E-2</c:v>
                </c:pt>
                <c:pt idx="1584">
                  <c:v>-2.174706867671691E-2</c:v>
                </c:pt>
                <c:pt idx="1585">
                  <c:v>-2.1762981574539347E-2</c:v>
                </c:pt>
                <c:pt idx="1586">
                  <c:v>-2.1766331658291446E-2</c:v>
                </c:pt>
                <c:pt idx="1587">
                  <c:v>-2.1785594639865978E-2</c:v>
                </c:pt>
                <c:pt idx="1588">
                  <c:v>-2.1803182579564487E-2</c:v>
                </c:pt>
                <c:pt idx="1589">
                  <c:v>-2.1822445561139023E-2</c:v>
                </c:pt>
                <c:pt idx="1590">
                  <c:v>-2.1850921273031804E-2</c:v>
                </c:pt>
                <c:pt idx="1591">
                  <c:v>-2.1891959798994994E-2</c:v>
                </c:pt>
                <c:pt idx="1592">
                  <c:v>-2.1918760469011724E-2</c:v>
                </c:pt>
                <c:pt idx="1593">
                  <c:v>-2.1958123953098818E-2</c:v>
                </c:pt>
                <c:pt idx="1594">
                  <c:v>-2.1999999999999988E-2</c:v>
                </c:pt>
                <c:pt idx="1595">
                  <c:v>-2.202428810720267E-2</c:v>
                </c:pt>
                <c:pt idx="1596">
                  <c:v>-2.2051088777219445E-2</c:v>
                </c:pt>
                <c:pt idx="1597">
                  <c:v>-2.2080402010050248E-2</c:v>
                </c:pt>
                <c:pt idx="1598">
                  <c:v>-2.209212730318259E-2</c:v>
                </c:pt>
                <c:pt idx="1599">
                  <c:v>-2.2121440536013393E-2</c:v>
                </c:pt>
                <c:pt idx="1600">
                  <c:v>-2.2128978224455611E-2</c:v>
                </c:pt>
                <c:pt idx="1601">
                  <c:v>-2.2128140703517585E-2</c:v>
                </c:pt>
                <c:pt idx="1602">
                  <c:v>-2.2139028475711902E-2</c:v>
                </c:pt>
                <c:pt idx="1603">
                  <c:v>-2.2140703517587929E-2</c:v>
                </c:pt>
                <c:pt idx="1604">
                  <c:v>-2.2127303182579564E-2</c:v>
                </c:pt>
                <c:pt idx="1605">
                  <c:v>-2.2128140703517585E-2</c:v>
                </c:pt>
                <c:pt idx="1606">
                  <c:v>-2.2121440536013417E-2</c:v>
                </c:pt>
                <c:pt idx="1607">
                  <c:v>-2.2117252931323269E-2</c:v>
                </c:pt>
                <c:pt idx="1608">
                  <c:v>-2.2092964824120612E-2</c:v>
                </c:pt>
                <c:pt idx="1609">
                  <c:v>-2.207453936348408E-2</c:v>
                </c:pt>
                <c:pt idx="1610">
                  <c:v>-2.2030150753768862E-2</c:v>
                </c:pt>
                <c:pt idx="1611">
                  <c:v>-2.1994974874371843E-2</c:v>
                </c:pt>
                <c:pt idx="1612">
                  <c:v>-2.1957286432160796E-2</c:v>
                </c:pt>
                <c:pt idx="1613">
                  <c:v>-2.1913735343383579E-2</c:v>
                </c:pt>
                <c:pt idx="1614">
                  <c:v>-2.1885259631490777E-2</c:v>
                </c:pt>
                <c:pt idx="1615">
                  <c:v>-2.1853433835845901E-2</c:v>
                </c:pt>
                <c:pt idx="1616">
                  <c:v>-2.1820770519262976E-2</c:v>
                </c:pt>
                <c:pt idx="1617">
                  <c:v>-2.1791457286432149E-2</c:v>
                </c:pt>
                <c:pt idx="1618">
                  <c:v>-2.1768006700167514E-2</c:v>
                </c:pt>
                <c:pt idx="1619">
                  <c:v>-2.1757118927973201E-2</c:v>
                </c:pt>
                <c:pt idx="1620">
                  <c:v>-2.1754606365159128E-2</c:v>
                </c:pt>
                <c:pt idx="1621">
                  <c:v>-2.1763819095477369E-2</c:v>
                </c:pt>
                <c:pt idx="1622">
                  <c:v>-2.1763819095477369E-2</c:v>
                </c:pt>
                <c:pt idx="1623">
                  <c:v>-2.1773031825795638E-2</c:v>
                </c:pt>
                <c:pt idx="1624">
                  <c:v>-2.1776381909547733E-2</c:v>
                </c:pt>
                <c:pt idx="1625">
                  <c:v>-2.1792294807370195E-2</c:v>
                </c:pt>
                <c:pt idx="1626">
                  <c:v>-2.1806532663316586E-2</c:v>
                </c:pt>
                <c:pt idx="1627">
                  <c:v>-2.1819932998324951E-2</c:v>
                </c:pt>
                <c:pt idx="1628">
                  <c:v>-2.1843383584589607E-2</c:v>
                </c:pt>
                <c:pt idx="1629">
                  <c:v>-2.1867671691792288E-2</c:v>
                </c:pt>
                <c:pt idx="1630">
                  <c:v>-2.1892797319933016E-2</c:v>
                </c:pt>
                <c:pt idx="1631">
                  <c:v>-2.1917085427135677E-2</c:v>
                </c:pt>
                <c:pt idx="1632">
                  <c:v>-2.1945561139028479E-2</c:v>
                </c:pt>
                <c:pt idx="1633">
                  <c:v>-2.1973199329983255E-2</c:v>
                </c:pt>
                <c:pt idx="1634">
                  <c:v>-2.2017587939698473E-2</c:v>
                </c:pt>
                <c:pt idx="1635">
                  <c:v>-2.2054438860971519E-2</c:v>
                </c:pt>
                <c:pt idx="1636">
                  <c:v>-2.2107202680067002E-2</c:v>
                </c:pt>
                <c:pt idx="1637">
                  <c:v>-2.2160804020100511E-2</c:v>
                </c:pt>
                <c:pt idx="1638">
                  <c:v>-2.2218592964824115E-2</c:v>
                </c:pt>
                <c:pt idx="1639">
                  <c:v>-2.2263819095477384E-2</c:v>
                </c:pt>
                <c:pt idx="1640">
                  <c:v>-2.2298994974874378E-2</c:v>
                </c:pt>
                <c:pt idx="1641">
                  <c:v>-2.2334170854271376E-2</c:v>
                </c:pt>
                <c:pt idx="1642">
                  <c:v>-2.2359296482412059E-2</c:v>
                </c:pt>
                <c:pt idx="1643">
                  <c:v>-2.236432160804018E-2</c:v>
                </c:pt>
                <c:pt idx="1644">
                  <c:v>-2.2366834170854253E-2</c:v>
                </c:pt>
                <c:pt idx="1645">
                  <c:v>-2.2356783919598007E-2</c:v>
                </c:pt>
                <c:pt idx="1646">
                  <c:v>-2.2345058626465669E-2</c:v>
                </c:pt>
                <c:pt idx="1647">
                  <c:v>-2.2315745393634841E-2</c:v>
                </c:pt>
                <c:pt idx="1648">
                  <c:v>-2.2278056951423771E-2</c:v>
                </c:pt>
                <c:pt idx="1649">
                  <c:v>-2.224539363484087E-2</c:v>
                </c:pt>
                <c:pt idx="1650">
                  <c:v>-2.2211055276381921E-2</c:v>
                </c:pt>
                <c:pt idx="1651">
                  <c:v>-2.2174204355108876E-2</c:v>
                </c:pt>
                <c:pt idx="1652">
                  <c:v>-2.216499162479061E-2</c:v>
                </c:pt>
                <c:pt idx="1653">
                  <c:v>-2.2140703517587949E-2</c:v>
                </c:pt>
                <c:pt idx="1654">
                  <c:v>-2.2128140703517585E-2</c:v>
                </c:pt>
                <c:pt idx="1655">
                  <c:v>-2.2115577889447222E-2</c:v>
                </c:pt>
                <c:pt idx="1656">
                  <c:v>-2.2109715242881054E-2</c:v>
                </c:pt>
                <c:pt idx="1657">
                  <c:v>-2.2103852596314904E-2</c:v>
                </c:pt>
                <c:pt idx="1658">
                  <c:v>-2.2084589614740371E-2</c:v>
                </c:pt>
                <c:pt idx="1659">
                  <c:v>-2.2075376884422127E-2</c:v>
                </c:pt>
                <c:pt idx="1660">
                  <c:v>-2.2063651591289788E-2</c:v>
                </c:pt>
                <c:pt idx="1661">
                  <c:v>-2.2054438860971519E-2</c:v>
                </c:pt>
                <c:pt idx="1662">
                  <c:v>-2.2027638190954789E-2</c:v>
                </c:pt>
                <c:pt idx="1663">
                  <c:v>-2.19824120603015E-2</c:v>
                </c:pt>
                <c:pt idx="1664">
                  <c:v>-2.1952261306532671E-2</c:v>
                </c:pt>
                <c:pt idx="1665">
                  <c:v>-2.1901172529313239E-2</c:v>
                </c:pt>
                <c:pt idx="1666">
                  <c:v>-2.1875209380234507E-2</c:v>
                </c:pt>
                <c:pt idx="1667">
                  <c:v>-2.184170854271358E-2</c:v>
                </c:pt>
                <c:pt idx="1668">
                  <c:v>-2.1820770519262976E-2</c:v>
                </c:pt>
                <c:pt idx="1669">
                  <c:v>-2.1800670016750415E-2</c:v>
                </c:pt>
                <c:pt idx="1670">
                  <c:v>-2.17931323283082E-2</c:v>
                </c:pt>
                <c:pt idx="1671">
                  <c:v>-2.1782244556113904E-2</c:v>
                </c:pt>
                <c:pt idx="1672">
                  <c:v>-2.1786432160804028E-2</c:v>
                </c:pt>
                <c:pt idx="1673">
                  <c:v>-2.178726968174205E-2</c:v>
                </c:pt>
                <c:pt idx="1674">
                  <c:v>-2.1803182579564487E-2</c:v>
                </c:pt>
                <c:pt idx="1675">
                  <c:v>-2.1793969849246222E-2</c:v>
                </c:pt>
                <c:pt idx="1676">
                  <c:v>-2.1793969849246243E-2</c:v>
                </c:pt>
                <c:pt idx="1677">
                  <c:v>-2.178308207705193E-2</c:v>
                </c:pt>
                <c:pt idx="1678">
                  <c:v>-2.1775544388609711E-2</c:v>
                </c:pt>
                <c:pt idx="1679">
                  <c:v>-2.1752093802345055E-2</c:v>
                </c:pt>
                <c:pt idx="1680">
                  <c:v>-2.1733668341708541E-2</c:v>
                </c:pt>
                <c:pt idx="1681">
                  <c:v>-2.1704355108877717E-2</c:v>
                </c:pt>
                <c:pt idx="1682">
                  <c:v>-2.167922948073701E-2</c:v>
                </c:pt>
                <c:pt idx="1683">
                  <c:v>-2.1657453936348426E-2</c:v>
                </c:pt>
                <c:pt idx="1684">
                  <c:v>-2.1640703517587939E-2</c:v>
                </c:pt>
                <c:pt idx="1685">
                  <c:v>-2.1623115577889453E-2</c:v>
                </c:pt>
                <c:pt idx="1686">
                  <c:v>-2.1618090452261308E-2</c:v>
                </c:pt>
                <c:pt idx="1687">
                  <c:v>-2.1602177554438846E-2</c:v>
                </c:pt>
                <c:pt idx="1688">
                  <c:v>-2.1587939698492455E-2</c:v>
                </c:pt>
                <c:pt idx="1689">
                  <c:v>-2.1573701842546068E-2</c:v>
                </c:pt>
                <c:pt idx="1690">
                  <c:v>-2.1575376884422116E-2</c:v>
                </c:pt>
                <c:pt idx="1691">
                  <c:v>-2.1575376884422116E-2</c:v>
                </c:pt>
                <c:pt idx="1692">
                  <c:v>-2.1571189279731992E-2</c:v>
                </c:pt>
                <c:pt idx="1693">
                  <c:v>-2.1579564489112212E-2</c:v>
                </c:pt>
                <c:pt idx="1694">
                  <c:v>-2.1573701842546068E-2</c:v>
                </c:pt>
                <c:pt idx="1695">
                  <c:v>-2.158291457286431E-2</c:v>
                </c:pt>
                <c:pt idx="1696">
                  <c:v>-2.1608040201005038E-2</c:v>
                </c:pt>
                <c:pt idx="1697">
                  <c:v>-2.1636515912897818E-2</c:v>
                </c:pt>
                <c:pt idx="1698">
                  <c:v>-2.1661641541038522E-2</c:v>
                </c:pt>
                <c:pt idx="1699">
                  <c:v>-2.1675879396984912E-2</c:v>
                </c:pt>
                <c:pt idx="1700">
                  <c:v>-2.1707705192629812E-2</c:v>
                </c:pt>
                <c:pt idx="1701">
                  <c:v>-2.1726968174204348E-2</c:v>
                </c:pt>
                <c:pt idx="1702">
                  <c:v>-2.1752093802345055E-2</c:v>
                </c:pt>
                <c:pt idx="1703">
                  <c:v>-2.1776381909547757E-2</c:v>
                </c:pt>
                <c:pt idx="1704">
                  <c:v>-2.1804020100502513E-2</c:v>
                </c:pt>
                <c:pt idx="1705">
                  <c:v>-2.1829145728643216E-2</c:v>
                </c:pt>
                <c:pt idx="1706">
                  <c:v>-2.1858458961474023E-2</c:v>
                </c:pt>
                <c:pt idx="1707">
                  <c:v>-2.1883584589614726E-2</c:v>
                </c:pt>
                <c:pt idx="1708">
                  <c:v>-2.1909547738693479E-2</c:v>
                </c:pt>
                <c:pt idx="1709">
                  <c:v>-2.1932998324958139E-2</c:v>
                </c:pt>
                <c:pt idx="1710">
                  <c:v>-2.1969849246231136E-2</c:v>
                </c:pt>
                <c:pt idx="1711">
                  <c:v>-2.2003350083752087E-2</c:v>
                </c:pt>
                <c:pt idx="1712">
                  <c:v>-2.2051926298157446E-2</c:v>
                </c:pt>
                <c:pt idx="1713">
                  <c:v>-2.2097152428810711E-2</c:v>
                </c:pt>
                <c:pt idx="1714">
                  <c:v>-2.2145728643216074E-2</c:v>
                </c:pt>
                <c:pt idx="1715">
                  <c:v>-2.2199329983249583E-2</c:v>
                </c:pt>
                <c:pt idx="1716">
                  <c:v>-2.2244556113902848E-2</c:v>
                </c:pt>
                <c:pt idx="1717">
                  <c:v>-2.2313232830820769E-2</c:v>
                </c:pt>
                <c:pt idx="1718">
                  <c:v>-2.2355946398659961E-2</c:v>
                </c:pt>
                <c:pt idx="1719">
                  <c:v>-2.2402847571189273E-2</c:v>
                </c:pt>
                <c:pt idx="1720">
                  <c:v>-2.2432998324958126E-2</c:v>
                </c:pt>
                <c:pt idx="1721">
                  <c:v>-2.2453936348408709E-2</c:v>
                </c:pt>
                <c:pt idx="1722">
                  <c:v>-2.2455611390284756E-2</c:v>
                </c:pt>
                <c:pt idx="1723">
                  <c:v>-2.2453098827470687E-2</c:v>
                </c:pt>
                <c:pt idx="1724">
                  <c:v>-2.2430485762144053E-2</c:v>
                </c:pt>
                <c:pt idx="1725">
                  <c:v>-2.2417085427135688E-2</c:v>
                </c:pt>
                <c:pt idx="1726">
                  <c:v>-2.2396147403685104E-2</c:v>
                </c:pt>
                <c:pt idx="1727">
                  <c:v>-2.2389447236180911E-2</c:v>
                </c:pt>
                <c:pt idx="1728">
                  <c:v>-2.238358458961474E-2</c:v>
                </c:pt>
                <c:pt idx="1729">
                  <c:v>-2.2376884422110548E-2</c:v>
                </c:pt>
                <c:pt idx="1730">
                  <c:v>-2.2358458961474034E-2</c:v>
                </c:pt>
                <c:pt idx="1731">
                  <c:v>-2.2350083752093814E-2</c:v>
                </c:pt>
                <c:pt idx="1732">
                  <c:v>-2.2340033500837523E-2</c:v>
                </c:pt>
                <c:pt idx="1733">
                  <c:v>-2.2341708542713574E-2</c:v>
                </c:pt>
                <c:pt idx="1734">
                  <c:v>-2.2330820770519257E-2</c:v>
                </c:pt>
                <c:pt idx="1735">
                  <c:v>-2.2315745393634841E-2</c:v>
                </c:pt>
                <c:pt idx="1736">
                  <c:v>-2.2300670016750429E-2</c:v>
                </c:pt>
                <c:pt idx="1737">
                  <c:v>-2.2270519262981556E-2</c:v>
                </c:pt>
                <c:pt idx="1738">
                  <c:v>-2.2250418760469015E-2</c:v>
                </c:pt>
                <c:pt idx="1739">
                  <c:v>-2.221859296482414E-2</c:v>
                </c:pt>
                <c:pt idx="1740">
                  <c:v>-2.2175879396984923E-2</c:v>
                </c:pt>
                <c:pt idx="1741">
                  <c:v>-2.2144891122278049E-2</c:v>
                </c:pt>
                <c:pt idx="1742">
                  <c:v>-2.2090452261306542E-2</c:v>
                </c:pt>
                <c:pt idx="1743">
                  <c:v>-2.2051088777219424E-2</c:v>
                </c:pt>
                <c:pt idx="1744">
                  <c:v>-2.2009212730318278E-2</c:v>
                </c:pt>
                <c:pt idx="1745">
                  <c:v>-2.1953936348408698E-2</c:v>
                </c:pt>
                <c:pt idx="1746">
                  <c:v>-2.1897822445561117E-2</c:v>
                </c:pt>
                <c:pt idx="1747">
                  <c:v>-2.1854271356783923E-2</c:v>
                </c:pt>
                <c:pt idx="1748">
                  <c:v>-2.1798994974874367E-2</c:v>
                </c:pt>
                <c:pt idx="1749">
                  <c:v>-2.1760469011725295E-2</c:v>
                </c:pt>
                <c:pt idx="1750">
                  <c:v>-2.1720268006700176E-2</c:v>
                </c:pt>
                <c:pt idx="1751">
                  <c:v>-2.1696817420435496E-2</c:v>
                </c:pt>
                <c:pt idx="1752">
                  <c:v>-2.1683417085427134E-2</c:v>
                </c:pt>
                <c:pt idx="1753">
                  <c:v>-2.1653266331658306E-2</c:v>
                </c:pt>
                <c:pt idx="1754">
                  <c:v>-2.1643216080402011E-2</c:v>
                </c:pt>
                <c:pt idx="1755">
                  <c:v>-2.1630653266331647E-2</c:v>
                </c:pt>
                <c:pt idx="1756">
                  <c:v>-2.1617252931323282E-2</c:v>
                </c:pt>
                <c:pt idx="1757">
                  <c:v>-2.1612227805695137E-2</c:v>
                </c:pt>
                <c:pt idx="1758">
                  <c:v>-2.1608877721943039E-2</c:v>
                </c:pt>
                <c:pt idx="1759">
                  <c:v>-2.161641541038526E-2</c:v>
                </c:pt>
                <c:pt idx="1760">
                  <c:v>-2.1612227805695137E-2</c:v>
                </c:pt>
                <c:pt idx="1761">
                  <c:v>-2.1635678391959796E-2</c:v>
                </c:pt>
                <c:pt idx="1762">
                  <c:v>-2.1649078726968182E-2</c:v>
                </c:pt>
                <c:pt idx="1763">
                  <c:v>-2.1675879396984937E-2</c:v>
                </c:pt>
                <c:pt idx="1764">
                  <c:v>-2.1712730318257958E-2</c:v>
                </c:pt>
                <c:pt idx="1765">
                  <c:v>-2.1762144053601343E-2</c:v>
                </c:pt>
                <c:pt idx="1766">
                  <c:v>-2.1800670016750415E-2</c:v>
                </c:pt>
                <c:pt idx="1767">
                  <c:v>-2.1836683417085435E-2</c:v>
                </c:pt>
                <c:pt idx="1768">
                  <c:v>-2.1886934673366824E-2</c:v>
                </c:pt>
                <c:pt idx="1769">
                  <c:v>-2.1934673366834162E-2</c:v>
                </c:pt>
                <c:pt idx="1770">
                  <c:v>-2.1994137353433842E-2</c:v>
                </c:pt>
                <c:pt idx="1771">
                  <c:v>-2.2051088777219424E-2</c:v>
                </c:pt>
                <c:pt idx="1772">
                  <c:v>-2.2097989949748733E-2</c:v>
                </c:pt>
                <c:pt idx="1773">
                  <c:v>-2.2156616415410366E-2</c:v>
                </c:pt>
                <c:pt idx="1774">
                  <c:v>-2.2214405360133995E-2</c:v>
                </c:pt>
                <c:pt idx="1775">
                  <c:v>-2.2268844221105529E-2</c:v>
                </c:pt>
                <c:pt idx="1776">
                  <c:v>-2.2302345058626476E-2</c:v>
                </c:pt>
                <c:pt idx="1777">
                  <c:v>-2.2346733668341719E-2</c:v>
                </c:pt>
                <c:pt idx="1778">
                  <c:v>-2.2378559463986595E-2</c:v>
                </c:pt>
                <c:pt idx="1779">
                  <c:v>-2.2398659966499177E-2</c:v>
                </c:pt>
                <c:pt idx="1780">
                  <c:v>-2.2422110552763809E-2</c:v>
                </c:pt>
                <c:pt idx="1781">
                  <c:v>-2.2424623115577885E-2</c:v>
                </c:pt>
                <c:pt idx="1782">
                  <c:v>-2.2440536013400323E-2</c:v>
                </c:pt>
                <c:pt idx="1783">
                  <c:v>-2.2447236180904516E-2</c:v>
                </c:pt>
                <c:pt idx="1784">
                  <c:v>-2.2457286432160807E-2</c:v>
                </c:pt>
                <c:pt idx="1785">
                  <c:v>-2.2453098827470687E-2</c:v>
                </c:pt>
                <c:pt idx="1786">
                  <c:v>-2.2463149078726978E-2</c:v>
                </c:pt>
                <c:pt idx="1787">
                  <c:v>-2.2459798994974856E-2</c:v>
                </c:pt>
                <c:pt idx="1788">
                  <c:v>-2.2457286432160807E-2</c:v>
                </c:pt>
                <c:pt idx="1789">
                  <c:v>-2.2438023450586247E-2</c:v>
                </c:pt>
                <c:pt idx="1790">
                  <c:v>-2.2429648241206027E-2</c:v>
                </c:pt>
                <c:pt idx="1791">
                  <c:v>-2.2426298157453933E-2</c:v>
                </c:pt>
                <c:pt idx="1792">
                  <c:v>-2.239614740368508E-2</c:v>
                </c:pt>
                <c:pt idx="1793">
                  <c:v>-2.2374371859296496E-2</c:v>
                </c:pt>
                <c:pt idx="1794">
                  <c:v>-2.234170854271355E-2</c:v>
                </c:pt>
                <c:pt idx="1795">
                  <c:v>-2.2308207705192623E-2</c:v>
                </c:pt>
                <c:pt idx="1796">
                  <c:v>-2.2258793969849259E-2</c:v>
                </c:pt>
                <c:pt idx="1797">
                  <c:v>-2.220938023450585E-2</c:v>
                </c:pt>
                <c:pt idx="1798">
                  <c:v>-2.2164154103852585E-2</c:v>
                </c:pt>
                <c:pt idx="1799">
                  <c:v>-2.211474036850922E-2</c:v>
                </c:pt>
                <c:pt idx="1800">
                  <c:v>-2.2070351758793957E-2</c:v>
                </c:pt>
                <c:pt idx="1801">
                  <c:v>-2.2038525963149081E-2</c:v>
                </c:pt>
                <c:pt idx="1802">
                  <c:v>-2.2003350083752087E-2</c:v>
                </c:pt>
                <c:pt idx="1803">
                  <c:v>-2.1979899497487427E-2</c:v>
                </c:pt>
                <c:pt idx="1804">
                  <c:v>-2.1954773869346744E-2</c:v>
                </c:pt>
                <c:pt idx="1805">
                  <c:v>-2.1943048576214406E-2</c:v>
                </c:pt>
                <c:pt idx="1806">
                  <c:v>-2.1953936348408722E-2</c:v>
                </c:pt>
                <c:pt idx="1807">
                  <c:v>-2.1961474036850941E-2</c:v>
                </c:pt>
                <c:pt idx="1808">
                  <c:v>-2.1972361809045209E-2</c:v>
                </c:pt>
                <c:pt idx="1809">
                  <c:v>-2.1984087102177551E-2</c:v>
                </c:pt>
                <c:pt idx="1810">
                  <c:v>-2.2017587939698473E-2</c:v>
                </c:pt>
                <c:pt idx="1811">
                  <c:v>-2.2038525963149081E-2</c:v>
                </c:pt>
                <c:pt idx="1812">
                  <c:v>-2.2061976549413737E-2</c:v>
                </c:pt>
                <c:pt idx="1813">
                  <c:v>-2.2086264656616419E-2</c:v>
                </c:pt>
                <c:pt idx="1814">
                  <c:v>-2.2094639865996638E-2</c:v>
                </c:pt>
                <c:pt idx="1815">
                  <c:v>-2.210636515912898E-2</c:v>
                </c:pt>
                <c:pt idx="1816">
                  <c:v>-2.210636515912898E-2</c:v>
                </c:pt>
                <c:pt idx="1817">
                  <c:v>-2.2094639865996638E-2</c:v>
                </c:pt>
                <c:pt idx="1818">
                  <c:v>-2.2084589614740371E-2</c:v>
                </c:pt>
                <c:pt idx="1819">
                  <c:v>-2.2061976549413737E-2</c:v>
                </c:pt>
                <c:pt idx="1820">
                  <c:v>-2.2051088777219445E-2</c:v>
                </c:pt>
                <c:pt idx="1821">
                  <c:v>-2.2026800670016743E-2</c:v>
                </c:pt>
                <c:pt idx="1822">
                  <c:v>-2.2033500837520936E-2</c:v>
                </c:pt>
                <c:pt idx="1823">
                  <c:v>-2.2027638190954765E-2</c:v>
                </c:pt>
                <c:pt idx="1824">
                  <c:v>-2.2049413735343398E-2</c:v>
                </c:pt>
                <c:pt idx="1825">
                  <c:v>-2.2058626465661643E-2</c:v>
                </c:pt>
                <c:pt idx="1826">
                  <c:v>-2.2070351758793957E-2</c:v>
                </c:pt>
                <c:pt idx="1827">
                  <c:v>-2.2090452261306542E-2</c:v>
                </c:pt>
                <c:pt idx="1828">
                  <c:v>-2.2100502512562809E-2</c:v>
                </c:pt>
                <c:pt idx="1829">
                  <c:v>-2.2109715242881078E-2</c:v>
                </c:pt>
                <c:pt idx="1830">
                  <c:v>-2.21105527638191E-2</c:v>
                </c:pt>
                <c:pt idx="1831">
                  <c:v>-2.2107202680067002E-2</c:v>
                </c:pt>
                <c:pt idx="1832">
                  <c:v>-2.2077051926298174E-2</c:v>
                </c:pt>
                <c:pt idx="1833">
                  <c:v>-2.2043551088777202E-2</c:v>
                </c:pt>
                <c:pt idx="1834">
                  <c:v>-2.2007537688442207E-2</c:v>
                </c:pt>
                <c:pt idx="1835">
                  <c:v>-2.1969011725293135E-2</c:v>
                </c:pt>
                <c:pt idx="1836">
                  <c:v>-2.1917922948073699E-2</c:v>
                </c:pt>
                <c:pt idx="1837">
                  <c:v>-2.1868509212730314E-2</c:v>
                </c:pt>
                <c:pt idx="1838">
                  <c:v>-2.1829983249581242E-2</c:v>
                </c:pt>
                <c:pt idx="1839">
                  <c:v>-2.1793969849246243E-2</c:v>
                </c:pt>
                <c:pt idx="1840">
                  <c:v>-2.1771356783919588E-2</c:v>
                </c:pt>
                <c:pt idx="1841">
                  <c:v>-2.1746231155778884E-2</c:v>
                </c:pt>
                <c:pt idx="1842">
                  <c:v>-2.171105527638191E-2</c:v>
                </c:pt>
                <c:pt idx="1843">
                  <c:v>-2.1677554438860984E-2</c:v>
                </c:pt>
                <c:pt idx="1844">
                  <c:v>-2.1653266331658282E-2</c:v>
                </c:pt>
                <c:pt idx="1845">
                  <c:v>-2.161892797319933E-2</c:v>
                </c:pt>
                <c:pt idx="1846">
                  <c:v>-2.1580402010050261E-2</c:v>
                </c:pt>
                <c:pt idx="1847">
                  <c:v>-2.1543551088777216E-2</c:v>
                </c:pt>
                <c:pt idx="1848">
                  <c:v>-2.1507537688442217E-2</c:v>
                </c:pt>
                <c:pt idx="1849">
                  <c:v>-2.1481574539363488E-2</c:v>
                </c:pt>
                <c:pt idx="1850">
                  <c:v>-2.1459798994974879E-2</c:v>
                </c:pt>
                <c:pt idx="1851">
                  <c:v>-2.1441373534338344E-2</c:v>
                </c:pt>
                <c:pt idx="1852">
                  <c:v>-2.1445561139028489E-2</c:v>
                </c:pt>
                <c:pt idx="1853">
                  <c:v>-2.1454773869346733E-2</c:v>
                </c:pt>
                <c:pt idx="1854">
                  <c:v>-2.1466499162479048E-2</c:v>
                </c:pt>
                <c:pt idx="1855">
                  <c:v>-2.1492462311557804E-2</c:v>
                </c:pt>
                <c:pt idx="1856">
                  <c:v>-2.1514237855946385E-2</c:v>
                </c:pt>
                <c:pt idx="1857">
                  <c:v>-2.1536850921273019E-2</c:v>
                </c:pt>
                <c:pt idx="1858">
                  <c:v>-2.1561976549413747E-2</c:v>
                </c:pt>
                <c:pt idx="1859">
                  <c:v>-2.1587939698492455E-2</c:v>
                </c:pt>
                <c:pt idx="1860">
                  <c:v>-2.1613902847571184E-2</c:v>
                </c:pt>
                <c:pt idx="1861">
                  <c:v>-2.1613065326633162E-2</c:v>
                </c:pt>
                <c:pt idx="1862">
                  <c:v>-2.1625628140703526E-2</c:v>
                </c:pt>
                <c:pt idx="1863">
                  <c:v>-2.1623115577889453E-2</c:v>
                </c:pt>
                <c:pt idx="1864">
                  <c:v>-2.1618090452261308E-2</c:v>
                </c:pt>
                <c:pt idx="1865">
                  <c:v>-2.1624790619765501E-2</c:v>
                </c:pt>
                <c:pt idx="1866">
                  <c:v>-2.1615577889447235E-2</c:v>
                </c:pt>
                <c:pt idx="1867">
                  <c:v>-2.1603852596314897E-2</c:v>
                </c:pt>
                <c:pt idx="1868">
                  <c:v>-2.1603852596314897E-2</c:v>
                </c:pt>
                <c:pt idx="1869">
                  <c:v>-2.1613065326633162E-2</c:v>
                </c:pt>
                <c:pt idx="1870">
                  <c:v>-2.1620603015075377E-2</c:v>
                </c:pt>
                <c:pt idx="1871">
                  <c:v>-2.1631490787269673E-2</c:v>
                </c:pt>
                <c:pt idx="1872">
                  <c:v>-2.1653266331658282E-2</c:v>
                </c:pt>
                <c:pt idx="1873">
                  <c:v>-2.1680904522613058E-2</c:v>
                </c:pt>
                <c:pt idx="1874">
                  <c:v>-2.1721943048576203E-2</c:v>
                </c:pt>
                <c:pt idx="1875">
                  <c:v>-2.1751256281407026E-2</c:v>
                </c:pt>
                <c:pt idx="1876">
                  <c:v>-2.1778056951423784E-2</c:v>
                </c:pt>
                <c:pt idx="1877">
                  <c:v>-2.1790619765494148E-2</c:v>
                </c:pt>
                <c:pt idx="1878">
                  <c:v>-2.1816582914572853E-2</c:v>
                </c:pt>
                <c:pt idx="1879">
                  <c:v>-2.1829145728643216E-2</c:v>
                </c:pt>
                <c:pt idx="1880">
                  <c:v>-2.1827470686767169E-2</c:v>
                </c:pt>
                <c:pt idx="1881">
                  <c:v>-2.1824120603015071E-2</c:v>
                </c:pt>
                <c:pt idx="1882">
                  <c:v>-2.180988274706868E-2</c:v>
                </c:pt>
                <c:pt idx="1883">
                  <c:v>-2.1798994974874367E-2</c:v>
                </c:pt>
                <c:pt idx="1884">
                  <c:v>-2.1790619765494124E-2</c:v>
                </c:pt>
                <c:pt idx="1885">
                  <c:v>-2.1773031825795659E-2</c:v>
                </c:pt>
                <c:pt idx="1886">
                  <c:v>-2.1768844221105515E-2</c:v>
                </c:pt>
                <c:pt idx="1887">
                  <c:v>-2.1766331658291466E-2</c:v>
                </c:pt>
                <c:pt idx="1888">
                  <c:v>-2.1766331658291466E-2</c:v>
                </c:pt>
                <c:pt idx="1889">
                  <c:v>-2.1768844221105515E-2</c:v>
                </c:pt>
                <c:pt idx="1890">
                  <c:v>-2.176968174204354E-2</c:v>
                </c:pt>
                <c:pt idx="1891">
                  <c:v>-2.1771356783919588E-2</c:v>
                </c:pt>
                <c:pt idx="1892">
                  <c:v>-2.1745393634840883E-2</c:v>
                </c:pt>
                <c:pt idx="1893">
                  <c:v>-2.1733668341708541E-2</c:v>
                </c:pt>
                <c:pt idx="1894">
                  <c:v>-2.1721943048576203E-2</c:v>
                </c:pt>
                <c:pt idx="1895">
                  <c:v>-2.1695979899497474E-2</c:v>
                </c:pt>
                <c:pt idx="1896">
                  <c:v>-2.1683417085427155E-2</c:v>
                </c:pt>
                <c:pt idx="1897">
                  <c:v>-2.1669179229480744E-2</c:v>
                </c:pt>
                <c:pt idx="1898">
                  <c:v>-2.1627303182579549E-2</c:v>
                </c:pt>
                <c:pt idx="1899">
                  <c:v>-2.1605527638190944E-2</c:v>
                </c:pt>
                <c:pt idx="1900">
                  <c:v>-2.1596314907872675E-2</c:v>
                </c:pt>
                <c:pt idx="1901">
                  <c:v>-2.1587939698492455E-2</c:v>
                </c:pt>
                <c:pt idx="1902">
                  <c:v>-2.1567001675041896E-2</c:v>
                </c:pt>
                <c:pt idx="1903">
                  <c:v>-2.1549413735343359E-2</c:v>
                </c:pt>
                <c:pt idx="1904">
                  <c:v>-2.1517587939698483E-2</c:v>
                </c:pt>
                <c:pt idx="1905">
                  <c:v>-2.1487437185929634E-2</c:v>
                </c:pt>
                <c:pt idx="1906">
                  <c:v>-2.1463149078726974E-2</c:v>
                </c:pt>
                <c:pt idx="1907">
                  <c:v>-2.1438860971524296E-2</c:v>
                </c:pt>
                <c:pt idx="1908">
                  <c:v>-2.1404522613065323E-2</c:v>
                </c:pt>
                <c:pt idx="1909">
                  <c:v>-2.1364321608040204E-2</c:v>
                </c:pt>
                <c:pt idx="1910">
                  <c:v>-2.1353433835845908E-2</c:v>
                </c:pt>
                <c:pt idx="1911">
                  <c:v>-2.1329145728643206E-2</c:v>
                </c:pt>
                <c:pt idx="1912">
                  <c:v>-2.1329145728643206E-2</c:v>
                </c:pt>
                <c:pt idx="1913">
                  <c:v>-2.1314907872696815E-2</c:v>
                </c:pt>
                <c:pt idx="1914">
                  <c:v>-2.1327470686767158E-2</c:v>
                </c:pt>
                <c:pt idx="1915">
                  <c:v>-2.1338358458961475E-2</c:v>
                </c:pt>
                <c:pt idx="1916">
                  <c:v>-2.1338358458961475E-2</c:v>
                </c:pt>
                <c:pt idx="1917">
                  <c:v>-2.1365996649916227E-2</c:v>
                </c:pt>
                <c:pt idx="1918">
                  <c:v>-2.1391122278056958E-2</c:v>
                </c:pt>
                <c:pt idx="1919">
                  <c:v>-2.1430485762144052E-2</c:v>
                </c:pt>
                <c:pt idx="1920">
                  <c:v>-2.1453936348408708E-2</c:v>
                </c:pt>
                <c:pt idx="1921">
                  <c:v>-2.1480737018425462E-2</c:v>
                </c:pt>
                <c:pt idx="1922">
                  <c:v>-2.1519262981574534E-2</c:v>
                </c:pt>
                <c:pt idx="1923">
                  <c:v>-2.1546901172529314E-2</c:v>
                </c:pt>
                <c:pt idx="1924">
                  <c:v>-2.1584589614740361E-2</c:v>
                </c:pt>
                <c:pt idx="1925">
                  <c:v>-2.1619765494137355E-2</c:v>
                </c:pt>
                <c:pt idx="1926">
                  <c:v>-2.1634003350083746E-2</c:v>
                </c:pt>
                <c:pt idx="1927">
                  <c:v>-2.1659128978224473E-2</c:v>
                </c:pt>
                <c:pt idx="1928">
                  <c:v>-2.1667504187604693E-2</c:v>
                </c:pt>
                <c:pt idx="1929">
                  <c:v>-2.1670854271356791E-2</c:v>
                </c:pt>
                <c:pt idx="1930">
                  <c:v>-2.1665829145728645E-2</c:v>
                </c:pt>
                <c:pt idx="1931">
                  <c:v>-2.1658291457286427E-2</c:v>
                </c:pt>
                <c:pt idx="1932">
                  <c:v>-2.1634003350083746E-2</c:v>
                </c:pt>
                <c:pt idx="1933">
                  <c:v>-2.1597152428810724E-2</c:v>
                </c:pt>
                <c:pt idx="1934">
                  <c:v>-2.1572026800670017E-2</c:v>
                </c:pt>
                <c:pt idx="1935">
                  <c:v>-2.1530150753768847E-2</c:v>
                </c:pt>
                <c:pt idx="1936">
                  <c:v>-2.1487437185929659E-2</c:v>
                </c:pt>
                <c:pt idx="1937">
                  <c:v>-2.1452261306532661E-2</c:v>
                </c:pt>
                <c:pt idx="1938">
                  <c:v>-2.1402847571189272E-2</c:v>
                </c:pt>
                <c:pt idx="1939">
                  <c:v>-2.1340033500837522E-2</c:v>
                </c:pt>
                <c:pt idx="1940">
                  <c:v>-2.1278056951423773E-2</c:v>
                </c:pt>
                <c:pt idx="1941">
                  <c:v>-2.1216080402010045E-2</c:v>
                </c:pt>
                <c:pt idx="1942">
                  <c:v>-2.1166666666666657E-2</c:v>
                </c:pt>
                <c:pt idx="1943">
                  <c:v>-2.111474036850922E-2</c:v>
                </c:pt>
                <c:pt idx="1944">
                  <c:v>-2.1042713567839204E-2</c:v>
                </c:pt>
                <c:pt idx="1945">
                  <c:v>-2.0982412060301499E-2</c:v>
                </c:pt>
                <c:pt idx="1946">
                  <c:v>-2.0913735343383578E-2</c:v>
                </c:pt>
                <c:pt idx="1947">
                  <c:v>-2.0861809045226117E-2</c:v>
                </c:pt>
                <c:pt idx="1948">
                  <c:v>-2.0808207705192608E-2</c:v>
                </c:pt>
                <c:pt idx="1949">
                  <c:v>-2.0746231155778883E-2</c:v>
                </c:pt>
                <c:pt idx="1950">
                  <c:v>-2.0696817420435519E-2</c:v>
                </c:pt>
                <c:pt idx="1951">
                  <c:v>-2.0637353433835843E-2</c:v>
                </c:pt>
                <c:pt idx="1952">
                  <c:v>-2.0592127303182578E-2</c:v>
                </c:pt>
                <c:pt idx="1953">
                  <c:v>-2.0551088777219433E-2</c:v>
                </c:pt>
                <c:pt idx="1954">
                  <c:v>-2.0499999999999997E-2</c:v>
                </c:pt>
                <c:pt idx="1955">
                  <c:v>-2.045226130653266E-2</c:v>
                </c:pt>
                <c:pt idx="1956">
                  <c:v>-2.0427973199330002E-2</c:v>
                </c:pt>
                <c:pt idx="1957">
                  <c:v>-2.0381909547738691E-2</c:v>
                </c:pt>
                <c:pt idx="1958">
                  <c:v>-2.0364321608040203E-2</c:v>
                </c:pt>
                <c:pt idx="1959">
                  <c:v>-2.0362646566164152E-2</c:v>
                </c:pt>
                <c:pt idx="1960">
                  <c:v>-2.0362646566164152E-2</c:v>
                </c:pt>
                <c:pt idx="1961">
                  <c:v>-2.0375209380234495E-2</c:v>
                </c:pt>
                <c:pt idx="1962">
                  <c:v>-2.0373534338358448E-2</c:v>
                </c:pt>
                <c:pt idx="1963">
                  <c:v>-2.0383584589614739E-2</c:v>
                </c:pt>
                <c:pt idx="1964">
                  <c:v>-2.0402847571189275E-2</c:v>
                </c:pt>
                <c:pt idx="1965">
                  <c:v>-2.0422110552763811E-2</c:v>
                </c:pt>
                <c:pt idx="1966">
                  <c:v>-2.0443048576214394E-2</c:v>
                </c:pt>
                <c:pt idx="1967">
                  <c:v>-2.0461474036850905E-2</c:v>
                </c:pt>
                <c:pt idx="1968">
                  <c:v>-2.0480737018425465E-2</c:v>
                </c:pt>
                <c:pt idx="1969">
                  <c:v>-2.0485762144053586E-2</c:v>
                </c:pt>
                <c:pt idx="1970">
                  <c:v>-2.0505862646566168E-2</c:v>
                </c:pt>
                <c:pt idx="1971">
                  <c:v>-2.0517587939698486E-2</c:v>
                </c:pt>
                <c:pt idx="1972">
                  <c:v>-2.0514237855946388E-2</c:v>
                </c:pt>
                <c:pt idx="1973">
                  <c:v>-2.0524288107202679E-2</c:v>
                </c:pt>
                <c:pt idx="1974">
                  <c:v>-2.0520938023450581E-2</c:v>
                </c:pt>
                <c:pt idx="1975">
                  <c:v>-2.0519262981574533E-2</c:v>
                </c:pt>
                <c:pt idx="1976">
                  <c:v>-2.0504187604690118E-2</c:v>
                </c:pt>
                <c:pt idx="1977">
                  <c:v>-2.0501675041876048E-2</c:v>
                </c:pt>
                <c:pt idx="1978">
                  <c:v>-2.0499999999999997E-2</c:v>
                </c:pt>
                <c:pt idx="1979">
                  <c:v>-2.0494974874371876E-2</c:v>
                </c:pt>
                <c:pt idx="1980">
                  <c:v>-2.0479061976549414E-2</c:v>
                </c:pt>
                <c:pt idx="1981">
                  <c:v>-2.0476549413735341E-2</c:v>
                </c:pt>
                <c:pt idx="1982">
                  <c:v>-2.0487437185929634E-2</c:v>
                </c:pt>
                <c:pt idx="1983">
                  <c:v>-2.0501675041876048E-2</c:v>
                </c:pt>
                <c:pt idx="1984">
                  <c:v>-2.0520938023450581E-2</c:v>
                </c:pt>
                <c:pt idx="1985">
                  <c:v>-2.0523450586264654E-2</c:v>
                </c:pt>
                <c:pt idx="1986">
                  <c:v>-2.0519262981574533E-2</c:v>
                </c:pt>
                <c:pt idx="1987">
                  <c:v>-2.0528475711892803E-2</c:v>
                </c:pt>
                <c:pt idx="1988">
                  <c:v>-2.0524288107202679E-2</c:v>
                </c:pt>
                <c:pt idx="1989">
                  <c:v>-2.0522613065326632E-2</c:v>
                </c:pt>
                <c:pt idx="1990">
                  <c:v>-2.051256281407034E-2</c:v>
                </c:pt>
                <c:pt idx="1991">
                  <c:v>-2.0489949748743706E-2</c:v>
                </c:pt>
                <c:pt idx="1992">
                  <c:v>-2.046649916247905E-2</c:v>
                </c:pt>
                <c:pt idx="1993">
                  <c:v>-2.0427973199329978E-2</c:v>
                </c:pt>
                <c:pt idx="1994">
                  <c:v>-2.0399497487437177E-2</c:v>
                </c:pt>
                <c:pt idx="1995">
                  <c:v>-2.0369346733668348E-2</c:v>
                </c:pt>
                <c:pt idx="1996">
                  <c:v>-2.0324958123953109E-2</c:v>
                </c:pt>
                <c:pt idx="1997">
                  <c:v>-2.0273869346733673E-2</c:v>
                </c:pt>
                <c:pt idx="1998">
                  <c:v>-2.0241206030150748E-2</c:v>
                </c:pt>
                <c:pt idx="1999">
                  <c:v>-2.0204355108877727E-2</c:v>
                </c:pt>
                <c:pt idx="2000">
                  <c:v>-2.0178391959798998E-2</c:v>
                </c:pt>
                <c:pt idx="2001">
                  <c:v>-2.0139028475711904E-2</c:v>
                </c:pt>
                <c:pt idx="2002">
                  <c:v>-2.0102177554438879E-2</c:v>
                </c:pt>
                <c:pt idx="2003">
                  <c:v>-2.0077889447236173E-2</c:v>
                </c:pt>
                <c:pt idx="2004">
                  <c:v>-2.0042713567839199E-2</c:v>
                </c:pt>
                <c:pt idx="2005">
                  <c:v>-2.0022613065326642E-2</c:v>
                </c:pt>
                <c:pt idx="2006">
                  <c:v>-1.9987437185929643E-2</c:v>
                </c:pt>
                <c:pt idx="2007">
                  <c:v>-1.995226130653267E-2</c:v>
                </c:pt>
                <c:pt idx="2008">
                  <c:v>-1.9914572864321627E-2</c:v>
                </c:pt>
                <c:pt idx="2009">
                  <c:v>-1.9890284757118921E-2</c:v>
                </c:pt>
                <c:pt idx="2010">
                  <c:v>-1.9846733668341703E-2</c:v>
                </c:pt>
                <c:pt idx="2011">
                  <c:v>-1.9829145728643218E-2</c:v>
                </c:pt>
                <c:pt idx="2012">
                  <c:v>-1.9798994974874366E-2</c:v>
                </c:pt>
                <c:pt idx="2013">
                  <c:v>-1.9763819095477392E-2</c:v>
                </c:pt>
                <c:pt idx="2014">
                  <c:v>-1.9745393634840881E-2</c:v>
                </c:pt>
                <c:pt idx="2015">
                  <c:v>-1.9739530988274714E-2</c:v>
                </c:pt>
                <c:pt idx="2016">
                  <c:v>-1.971691792294808E-2</c:v>
                </c:pt>
                <c:pt idx="2017">
                  <c:v>-1.9696817420435518E-2</c:v>
                </c:pt>
                <c:pt idx="2018">
                  <c:v>-1.9675041876046889E-2</c:v>
                </c:pt>
                <c:pt idx="2019">
                  <c:v>-1.9658291457286425E-2</c:v>
                </c:pt>
                <c:pt idx="2020">
                  <c:v>-1.9645728643216086E-2</c:v>
                </c:pt>
                <c:pt idx="2021">
                  <c:v>-1.9632328308207717E-2</c:v>
                </c:pt>
                <c:pt idx="2022">
                  <c:v>-1.9619765494137353E-2</c:v>
                </c:pt>
                <c:pt idx="2023">
                  <c:v>-1.9624790619765502E-2</c:v>
                </c:pt>
                <c:pt idx="2024">
                  <c:v>-1.9614740368509208E-2</c:v>
                </c:pt>
                <c:pt idx="2025">
                  <c:v>-1.9619765494137329E-2</c:v>
                </c:pt>
                <c:pt idx="2026">
                  <c:v>-1.964070351758794E-2</c:v>
                </c:pt>
                <c:pt idx="2027">
                  <c:v>-1.9648241206030134E-2</c:v>
                </c:pt>
                <c:pt idx="2028">
                  <c:v>-1.9664154103852593E-2</c:v>
                </c:pt>
                <c:pt idx="2029">
                  <c:v>-1.9670854271356789E-2</c:v>
                </c:pt>
                <c:pt idx="2030">
                  <c:v>-1.968509212730318E-2</c:v>
                </c:pt>
                <c:pt idx="2031">
                  <c:v>-1.9700167504187592E-2</c:v>
                </c:pt>
                <c:pt idx="2032">
                  <c:v>-1.9711055276381909E-2</c:v>
                </c:pt>
                <c:pt idx="2033">
                  <c:v>-1.9696817420435518E-2</c:v>
                </c:pt>
                <c:pt idx="2034">
                  <c:v>-1.9693467336683423E-2</c:v>
                </c:pt>
                <c:pt idx="2035">
                  <c:v>-1.9690117252931325E-2</c:v>
                </c:pt>
                <c:pt idx="2036">
                  <c:v>-1.9669179229480742E-2</c:v>
                </c:pt>
                <c:pt idx="2037">
                  <c:v>-1.9646566164154108E-2</c:v>
                </c:pt>
                <c:pt idx="2038">
                  <c:v>-1.961139028475711E-2</c:v>
                </c:pt>
                <c:pt idx="2039">
                  <c:v>-1.9577051926298137E-2</c:v>
                </c:pt>
                <c:pt idx="2040">
                  <c:v>-1.9551088777219432E-2</c:v>
                </c:pt>
                <c:pt idx="2041">
                  <c:v>-1.9484924623115584E-2</c:v>
                </c:pt>
                <c:pt idx="2042">
                  <c:v>-1.9436348408710197E-2</c:v>
                </c:pt>
                <c:pt idx="2043">
                  <c:v>-1.93994974874372E-2</c:v>
                </c:pt>
                <c:pt idx="2044">
                  <c:v>-1.9348408710217764E-2</c:v>
                </c:pt>
                <c:pt idx="2045">
                  <c:v>-1.9314907872696817E-2</c:v>
                </c:pt>
                <c:pt idx="2046">
                  <c:v>-1.9268844221105526E-2</c:v>
                </c:pt>
                <c:pt idx="2047">
                  <c:v>-1.9225293132328285E-2</c:v>
                </c:pt>
                <c:pt idx="2048">
                  <c:v>-1.9195142378559456E-2</c:v>
                </c:pt>
                <c:pt idx="2049">
                  <c:v>-1.9154941373534341E-2</c:v>
                </c:pt>
                <c:pt idx="2050">
                  <c:v>-1.9112227805695124E-2</c:v>
                </c:pt>
                <c:pt idx="2051">
                  <c:v>-1.9070351758793957E-2</c:v>
                </c:pt>
                <c:pt idx="2052">
                  <c:v>-1.9025125628140689E-2</c:v>
                </c:pt>
                <c:pt idx="2053">
                  <c:v>-1.8992462311557767E-2</c:v>
                </c:pt>
                <c:pt idx="2054">
                  <c:v>-1.8943886097152429E-2</c:v>
                </c:pt>
                <c:pt idx="2055">
                  <c:v>-1.8896147403685091E-2</c:v>
                </c:pt>
                <c:pt idx="2056">
                  <c:v>-1.8849246231155775E-2</c:v>
                </c:pt>
                <c:pt idx="2057">
                  <c:v>-1.8800670016750412E-2</c:v>
                </c:pt>
                <c:pt idx="2058">
                  <c:v>-1.8767169179229465E-2</c:v>
                </c:pt>
                <c:pt idx="2059">
                  <c:v>-1.8721943048576224E-2</c:v>
                </c:pt>
                <c:pt idx="2060">
                  <c:v>-1.8688442211055277E-2</c:v>
                </c:pt>
                <c:pt idx="2061">
                  <c:v>-1.8656616415410398E-2</c:v>
                </c:pt>
                <c:pt idx="2062">
                  <c:v>-1.8628978224455622E-2</c:v>
                </c:pt>
                <c:pt idx="2063">
                  <c:v>-1.8589614740368503E-2</c:v>
                </c:pt>
                <c:pt idx="2064">
                  <c:v>-1.8560301507537676E-2</c:v>
                </c:pt>
                <c:pt idx="2065">
                  <c:v>-1.8521775544388604E-2</c:v>
                </c:pt>
                <c:pt idx="2066">
                  <c:v>-1.8479061976549412E-2</c:v>
                </c:pt>
                <c:pt idx="2067">
                  <c:v>-1.8438023450586268E-2</c:v>
                </c:pt>
                <c:pt idx="2068">
                  <c:v>-1.8405360134003346E-2</c:v>
                </c:pt>
                <c:pt idx="2069">
                  <c:v>-1.8374371859296468E-2</c:v>
                </c:pt>
                <c:pt idx="2070">
                  <c:v>-1.835427135678391E-2</c:v>
                </c:pt>
                <c:pt idx="2071">
                  <c:v>-1.8334170854271373E-2</c:v>
                </c:pt>
                <c:pt idx="2072">
                  <c:v>-1.8325795644891132E-2</c:v>
                </c:pt>
                <c:pt idx="2073">
                  <c:v>-1.832747068676718E-2</c:v>
                </c:pt>
                <c:pt idx="2074">
                  <c:v>-1.8331658291457279E-2</c:v>
                </c:pt>
                <c:pt idx="2075">
                  <c:v>-1.8339195979899494E-2</c:v>
                </c:pt>
                <c:pt idx="2076">
                  <c:v>-1.8348408710217763E-2</c:v>
                </c:pt>
                <c:pt idx="2077">
                  <c:v>-1.8345058626465665E-2</c:v>
                </c:pt>
                <c:pt idx="2078">
                  <c:v>-1.8343383584589618E-2</c:v>
                </c:pt>
                <c:pt idx="2079">
                  <c:v>-1.8339195979899494E-2</c:v>
                </c:pt>
                <c:pt idx="2080">
                  <c:v>-1.8322445561139034E-2</c:v>
                </c:pt>
                <c:pt idx="2081">
                  <c:v>-1.8306532663316596E-2</c:v>
                </c:pt>
                <c:pt idx="2082">
                  <c:v>-1.8264656616415402E-2</c:v>
                </c:pt>
                <c:pt idx="2083">
                  <c:v>-1.8236180904522628E-2</c:v>
                </c:pt>
                <c:pt idx="2084">
                  <c:v>-1.8207705192629823E-2</c:v>
                </c:pt>
                <c:pt idx="2085">
                  <c:v>-1.8175879396984923E-2</c:v>
                </c:pt>
                <c:pt idx="2086">
                  <c:v>-1.8135678391959804E-2</c:v>
                </c:pt>
                <c:pt idx="2087">
                  <c:v>-1.809547738693466E-2</c:v>
                </c:pt>
                <c:pt idx="2088">
                  <c:v>-1.8075376884422102E-2</c:v>
                </c:pt>
                <c:pt idx="2089">
                  <c:v>-1.804522613065325E-2</c:v>
                </c:pt>
                <c:pt idx="2090">
                  <c:v>-1.8028475711892786E-2</c:v>
                </c:pt>
                <c:pt idx="2091">
                  <c:v>-1.8002512562814058E-2</c:v>
                </c:pt>
                <c:pt idx="2092">
                  <c:v>-1.7979899497487423E-2</c:v>
                </c:pt>
                <c:pt idx="2093">
                  <c:v>-1.7968174204355085E-2</c:v>
                </c:pt>
                <c:pt idx="2094">
                  <c:v>-1.7945561139028475E-2</c:v>
                </c:pt>
                <c:pt idx="2095">
                  <c:v>-1.793634840871023E-2</c:v>
                </c:pt>
                <c:pt idx="2096">
                  <c:v>-1.7926298157453942E-2</c:v>
                </c:pt>
                <c:pt idx="2097">
                  <c:v>-1.7914572864321601E-2</c:v>
                </c:pt>
                <c:pt idx="2098">
                  <c:v>-1.7899497487437188E-2</c:v>
                </c:pt>
                <c:pt idx="2099">
                  <c:v>-1.7886097152428823E-2</c:v>
                </c:pt>
                <c:pt idx="2100">
                  <c:v>-1.7858458961474043E-2</c:v>
                </c:pt>
                <c:pt idx="2101">
                  <c:v>-1.7855946398659946E-2</c:v>
                </c:pt>
                <c:pt idx="2102">
                  <c:v>-1.7846733668341705E-2</c:v>
                </c:pt>
                <c:pt idx="2103">
                  <c:v>-1.7832495812395315E-2</c:v>
                </c:pt>
                <c:pt idx="2104">
                  <c:v>-1.7841708542713584E-2</c:v>
                </c:pt>
                <c:pt idx="2105">
                  <c:v>-1.7852596314907872E-2</c:v>
                </c:pt>
                <c:pt idx="2106">
                  <c:v>-1.7866834170854263E-2</c:v>
                </c:pt>
                <c:pt idx="2107">
                  <c:v>-1.7892797319932995E-2</c:v>
                </c:pt>
                <c:pt idx="2108">
                  <c:v>-1.7932998324958135E-2</c:v>
                </c:pt>
                <c:pt idx="2109">
                  <c:v>-1.7970686767169182E-2</c:v>
                </c:pt>
                <c:pt idx="2110">
                  <c:v>-1.8014237855946399E-2</c:v>
                </c:pt>
                <c:pt idx="2111">
                  <c:v>-1.8057788944723614E-2</c:v>
                </c:pt>
                <c:pt idx="2112">
                  <c:v>-1.8105527638190951E-2</c:v>
                </c:pt>
                <c:pt idx="2113">
                  <c:v>-1.8151591289782242E-2</c:v>
                </c:pt>
                <c:pt idx="2114">
                  <c:v>-1.8180904522613048E-2</c:v>
                </c:pt>
                <c:pt idx="2115">
                  <c:v>-1.82043551088777E-2</c:v>
                </c:pt>
                <c:pt idx="2116">
                  <c:v>-1.8223618090452261E-2</c:v>
                </c:pt>
                <c:pt idx="2117">
                  <c:v>-1.8237855946398675E-2</c:v>
                </c:pt>
                <c:pt idx="2118">
                  <c:v>-1.8253768844221113E-2</c:v>
                </c:pt>
                <c:pt idx="2119">
                  <c:v>-1.8253768844221089E-2</c:v>
                </c:pt>
                <c:pt idx="2120">
                  <c:v>-1.8252093802345066E-2</c:v>
                </c:pt>
                <c:pt idx="2121">
                  <c:v>-1.8250418760469015E-2</c:v>
                </c:pt>
                <c:pt idx="2122">
                  <c:v>-1.8237855946398651E-2</c:v>
                </c:pt>
                <c:pt idx="2123">
                  <c:v>-1.8215242881072041E-2</c:v>
                </c:pt>
                <c:pt idx="2124">
                  <c:v>-1.8193467336683412E-2</c:v>
                </c:pt>
                <c:pt idx="2125">
                  <c:v>-1.8170016750418752E-2</c:v>
                </c:pt>
                <c:pt idx="2126">
                  <c:v>-1.8121440536013389E-2</c:v>
                </c:pt>
                <c:pt idx="2127">
                  <c:v>-1.8057788944723614E-2</c:v>
                </c:pt>
                <c:pt idx="2128">
                  <c:v>-1.8006700167504178E-2</c:v>
                </c:pt>
                <c:pt idx="2129">
                  <c:v>-1.7943048576214402E-2</c:v>
                </c:pt>
                <c:pt idx="2130">
                  <c:v>-1.7880234505862652E-2</c:v>
                </c:pt>
                <c:pt idx="2131">
                  <c:v>-1.7829145728643216E-2</c:v>
                </c:pt>
                <c:pt idx="2132">
                  <c:v>-1.777805695142378E-2</c:v>
                </c:pt>
                <c:pt idx="2133">
                  <c:v>-1.7726968174204369E-2</c:v>
                </c:pt>
                <c:pt idx="2134">
                  <c:v>-1.7700167504187594E-2</c:v>
                </c:pt>
                <c:pt idx="2135">
                  <c:v>-1.7672529313232835E-2</c:v>
                </c:pt>
                <c:pt idx="2136">
                  <c:v>-1.7661641541038522E-2</c:v>
                </c:pt>
                <c:pt idx="2137">
                  <c:v>-1.7635678391959793E-2</c:v>
                </c:pt>
                <c:pt idx="2138">
                  <c:v>-1.7621440536013402E-2</c:v>
                </c:pt>
                <c:pt idx="2139">
                  <c:v>-1.7620603015075377E-2</c:v>
                </c:pt>
                <c:pt idx="2140">
                  <c:v>-1.7597152428810721E-2</c:v>
                </c:pt>
                <c:pt idx="2141">
                  <c:v>-1.7584589614740381E-2</c:v>
                </c:pt>
                <c:pt idx="2142">
                  <c:v>-1.7561139028475722E-2</c:v>
                </c:pt>
                <c:pt idx="2143">
                  <c:v>-1.7526800670016753E-2</c:v>
                </c:pt>
                <c:pt idx="2144">
                  <c:v>-1.7510887772194315E-2</c:v>
                </c:pt>
                <c:pt idx="2145">
                  <c:v>-1.7481574539363484E-2</c:v>
                </c:pt>
                <c:pt idx="2146">
                  <c:v>-1.746984924623117E-2</c:v>
                </c:pt>
                <c:pt idx="2147">
                  <c:v>-1.7455611390284755E-2</c:v>
                </c:pt>
                <c:pt idx="2148">
                  <c:v>-1.7443048576214391E-2</c:v>
                </c:pt>
                <c:pt idx="2149">
                  <c:v>-1.7426298157453928E-2</c:v>
                </c:pt>
                <c:pt idx="2150">
                  <c:v>-1.742294807370183E-2</c:v>
                </c:pt>
                <c:pt idx="2151">
                  <c:v>-1.741876046901171E-2</c:v>
                </c:pt>
                <c:pt idx="2152">
                  <c:v>-1.7431323283082077E-2</c:v>
                </c:pt>
                <c:pt idx="2153">
                  <c:v>-1.7431323283082077E-2</c:v>
                </c:pt>
                <c:pt idx="2154">
                  <c:v>-1.7445561139028488E-2</c:v>
                </c:pt>
                <c:pt idx="2155">
                  <c:v>-1.7447236180904512E-2</c:v>
                </c:pt>
                <c:pt idx="2156">
                  <c:v>-1.7466499162479072E-2</c:v>
                </c:pt>
                <c:pt idx="2157">
                  <c:v>-1.7453098827470682E-2</c:v>
                </c:pt>
                <c:pt idx="2158">
                  <c:v>-1.7443048576214391E-2</c:v>
                </c:pt>
                <c:pt idx="2159">
                  <c:v>-1.7407872696817418E-2</c:v>
                </c:pt>
                <c:pt idx="2160">
                  <c:v>-1.7360971524288102E-2</c:v>
                </c:pt>
                <c:pt idx="2161">
                  <c:v>-1.7307370184254597E-2</c:v>
                </c:pt>
                <c:pt idx="2162">
                  <c:v>-1.7253768844221112E-2</c:v>
                </c:pt>
                <c:pt idx="2163">
                  <c:v>-1.7186767169179239E-2</c:v>
                </c:pt>
                <c:pt idx="2164">
                  <c:v>-1.7119765494137365E-2</c:v>
                </c:pt>
                <c:pt idx="2165">
                  <c:v>-1.7063651591289784E-2</c:v>
                </c:pt>
                <c:pt idx="2166">
                  <c:v>-1.7005862646566176E-2</c:v>
                </c:pt>
                <c:pt idx="2167">
                  <c:v>-1.6955611390284769E-2</c:v>
                </c:pt>
                <c:pt idx="2168">
                  <c:v>-1.6915410385259625E-2</c:v>
                </c:pt>
                <c:pt idx="2169">
                  <c:v>-1.6900335008375213E-2</c:v>
                </c:pt>
                <c:pt idx="2170">
                  <c:v>-1.6896147403685089E-2</c:v>
                </c:pt>
                <c:pt idx="2171">
                  <c:v>-1.6901172529313235E-2</c:v>
                </c:pt>
                <c:pt idx="2172">
                  <c:v>-1.6907035175879406E-2</c:v>
                </c:pt>
                <c:pt idx="2173">
                  <c:v>-1.6935510887772207E-2</c:v>
                </c:pt>
                <c:pt idx="2174">
                  <c:v>-1.695058626465662E-2</c:v>
                </c:pt>
                <c:pt idx="2175">
                  <c:v>-1.6968174204355108E-2</c:v>
                </c:pt>
                <c:pt idx="2176">
                  <c:v>-1.7013400335008373E-2</c:v>
                </c:pt>
                <c:pt idx="2177">
                  <c:v>-1.7030150753768836E-2</c:v>
                </c:pt>
                <c:pt idx="2178">
                  <c:v>-1.7051088777219444E-2</c:v>
                </c:pt>
                <c:pt idx="2179">
                  <c:v>-1.7070351758793956E-2</c:v>
                </c:pt>
                <c:pt idx="2180">
                  <c:v>-1.7079564489112246E-2</c:v>
                </c:pt>
                <c:pt idx="2181">
                  <c:v>-1.7103015075376878E-2</c:v>
                </c:pt>
                <c:pt idx="2182">
                  <c:v>-1.7105527638190954E-2</c:v>
                </c:pt>
                <c:pt idx="2183">
                  <c:v>-1.7121440536013392E-2</c:v>
                </c:pt>
                <c:pt idx="2184">
                  <c:v>-1.7118927973199315E-2</c:v>
                </c:pt>
                <c:pt idx="2185">
                  <c:v>-1.7124790619765486E-2</c:v>
                </c:pt>
                <c:pt idx="2186">
                  <c:v>-1.7156616415410365E-2</c:v>
                </c:pt>
                <c:pt idx="2187">
                  <c:v>-1.7174204355108896E-2</c:v>
                </c:pt>
                <c:pt idx="2188">
                  <c:v>-1.7188442211055286E-2</c:v>
                </c:pt>
                <c:pt idx="2189">
                  <c:v>-1.7197654941373531E-2</c:v>
                </c:pt>
                <c:pt idx="2190">
                  <c:v>-1.7206030150753775E-2</c:v>
                </c:pt>
                <c:pt idx="2191">
                  <c:v>-1.7182579564489115E-2</c:v>
                </c:pt>
                <c:pt idx="2192">
                  <c:v>-1.7144891122278072E-2</c:v>
                </c:pt>
                <c:pt idx="2193">
                  <c:v>-1.7099664991624783E-2</c:v>
                </c:pt>
                <c:pt idx="2194">
                  <c:v>-1.7058626465661638E-2</c:v>
                </c:pt>
                <c:pt idx="2195">
                  <c:v>-1.6994974874371863E-2</c:v>
                </c:pt>
                <c:pt idx="2196">
                  <c:v>-1.693299832495811E-2</c:v>
                </c:pt>
                <c:pt idx="2197">
                  <c:v>-1.6858458961474043E-2</c:v>
                </c:pt>
                <c:pt idx="2198">
                  <c:v>-1.6783919597989951E-2</c:v>
                </c:pt>
                <c:pt idx="2199">
                  <c:v>-1.6700167504187614E-2</c:v>
                </c:pt>
                <c:pt idx="2200">
                  <c:v>-1.662897822445562E-2</c:v>
                </c:pt>
                <c:pt idx="2201">
                  <c:v>-1.6559463986599673E-2</c:v>
                </c:pt>
                <c:pt idx="2202">
                  <c:v>-1.6489112227805681E-2</c:v>
                </c:pt>
                <c:pt idx="2203">
                  <c:v>-1.6416247906197636E-2</c:v>
                </c:pt>
                <c:pt idx="2204">
                  <c:v>-1.6345058626465642E-2</c:v>
                </c:pt>
                <c:pt idx="2205">
                  <c:v>-1.6276381909547718E-2</c:v>
                </c:pt>
                <c:pt idx="2206">
                  <c:v>-1.6219430485762139E-2</c:v>
                </c:pt>
                <c:pt idx="2207">
                  <c:v>-1.6163316582914582E-2</c:v>
                </c:pt>
                <c:pt idx="2208">
                  <c:v>-1.6112227805695146E-2</c:v>
                </c:pt>
                <c:pt idx="2209">
                  <c:v>-1.6078726968174199E-2</c:v>
                </c:pt>
                <c:pt idx="2210">
                  <c:v>-1.6033500837520934E-2</c:v>
                </c:pt>
                <c:pt idx="2211">
                  <c:v>-1.5992462311557789E-2</c:v>
                </c:pt>
                <c:pt idx="2212">
                  <c:v>-1.596649916247906E-2</c:v>
                </c:pt>
                <c:pt idx="2213">
                  <c:v>-1.5941373534338353E-2</c:v>
                </c:pt>
                <c:pt idx="2214">
                  <c:v>-1.5901172529313237E-2</c:v>
                </c:pt>
                <c:pt idx="2215">
                  <c:v>-1.5889447236180916E-2</c:v>
                </c:pt>
                <c:pt idx="2216">
                  <c:v>-1.5876884422110552E-2</c:v>
                </c:pt>
                <c:pt idx="2217">
                  <c:v>-1.5891959798994968E-2</c:v>
                </c:pt>
                <c:pt idx="2218">
                  <c:v>-1.5923785594639868E-2</c:v>
                </c:pt>
                <c:pt idx="2219">
                  <c:v>-1.5967336683417082E-2</c:v>
                </c:pt>
                <c:pt idx="2220">
                  <c:v>-1.6015912897822445E-2</c:v>
                </c:pt>
                <c:pt idx="2221">
                  <c:v>-1.60753768844221E-2</c:v>
                </c:pt>
                <c:pt idx="2222">
                  <c:v>-1.6149078726968167E-2</c:v>
                </c:pt>
                <c:pt idx="2223">
                  <c:v>-1.6236180904522623E-2</c:v>
                </c:pt>
                <c:pt idx="2224">
                  <c:v>-1.6309882747068669E-2</c:v>
                </c:pt>
                <c:pt idx="2225">
                  <c:v>-1.6383584589614735E-2</c:v>
                </c:pt>
                <c:pt idx="2226">
                  <c:v>-1.6447236180904514E-2</c:v>
                </c:pt>
                <c:pt idx="2227">
                  <c:v>-1.6507537688442216E-2</c:v>
                </c:pt>
                <c:pt idx="2228">
                  <c:v>-1.655108877721943E-2</c:v>
                </c:pt>
                <c:pt idx="2229">
                  <c:v>-1.6593802345058622E-2</c:v>
                </c:pt>
                <c:pt idx="2230">
                  <c:v>-1.6639028475711887E-2</c:v>
                </c:pt>
                <c:pt idx="2231">
                  <c:v>-1.6669179229480739E-2</c:v>
                </c:pt>
                <c:pt idx="2232">
                  <c:v>-1.6695979899497494E-2</c:v>
                </c:pt>
                <c:pt idx="2233">
                  <c:v>-1.6735343383584587E-2</c:v>
                </c:pt>
                <c:pt idx="2234">
                  <c:v>-1.6755443886097149E-2</c:v>
                </c:pt>
                <c:pt idx="2235">
                  <c:v>-1.6784757118927952E-2</c:v>
                </c:pt>
                <c:pt idx="2236">
                  <c:v>-1.6800670016750414E-2</c:v>
                </c:pt>
                <c:pt idx="2237">
                  <c:v>-1.6809882747068679E-2</c:v>
                </c:pt>
                <c:pt idx="2238">
                  <c:v>-1.6816582914572852E-2</c:v>
                </c:pt>
                <c:pt idx="2239">
                  <c:v>-1.6834170854271337E-2</c:v>
                </c:pt>
                <c:pt idx="2240">
                  <c:v>-1.6837520938023435E-2</c:v>
                </c:pt>
                <c:pt idx="2241">
                  <c:v>-1.6847571189279729E-2</c:v>
                </c:pt>
                <c:pt idx="2242">
                  <c:v>-1.6846733668341704E-2</c:v>
                </c:pt>
                <c:pt idx="2243">
                  <c:v>-1.6832495812395314E-2</c:v>
                </c:pt>
                <c:pt idx="2244">
                  <c:v>-1.6832495812395314E-2</c:v>
                </c:pt>
                <c:pt idx="2245">
                  <c:v>-1.6830820770519263E-2</c:v>
                </c:pt>
                <c:pt idx="2246">
                  <c:v>-1.6827470686767168E-2</c:v>
                </c:pt>
                <c:pt idx="2247">
                  <c:v>-1.6820770519262996E-2</c:v>
                </c:pt>
                <c:pt idx="2248">
                  <c:v>-1.6801507537688439E-2</c:v>
                </c:pt>
                <c:pt idx="2249">
                  <c:v>-1.6795644891122292E-2</c:v>
                </c:pt>
                <c:pt idx="2250">
                  <c:v>-1.6770519262981586E-2</c:v>
                </c:pt>
                <c:pt idx="2251">
                  <c:v>-1.6753768844221101E-2</c:v>
                </c:pt>
                <c:pt idx="2252">
                  <c:v>-1.6736180904522613E-2</c:v>
                </c:pt>
                <c:pt idx="2253">
                  <c:v>-1.6706030150753764E-2</c:v>
                </c:pt>
                <c:pt idx="2254">
                  <c:v>-1.6691792294807373E-2</c:v>
                </c:pt>
                <c:pt idx="2255">
                  <c:v>-1.6664154103852594E-2</c:v>
                </c:pt>
                <c:pt idx="2256">
                  <c:v>-1.6654941373534349E-2</c:v>
                </c:pt>
                <c:pt idx="2257">
                  <c:v>-1.6649078726968157E-2</c:v>
                </c:pt>
                <c:pt idx="2258">
                  <c:v>-1.6640703517587938E-2</c:v>
                </c:pt>
                <c:pt idx="2259">
                  <c:v>-1.6623115577889449E-2</c:v>
                </c:pt>
                <c:pt idx="2260">
                  <c:v>-1.66247906197655E-2</c:v>
                </c:pt>
                <c:pt idx="2261">
                  <c:v>-1.6612227805695136E-2</c:v>
                </c:pt>
                <c:pt idx="2262">
                  <c:v>-1.6618090452261303E-2</c:v>
                </c:pt>
                <c:pt idx="2263">
                  <c:v>-1.6623115577889425E-2</c:v>
                </c:pt>
                <c:pt idx="2264">
                  <c:v>-1.6611390284757131E-2</c:v>
                </c:pt>
                <c:pt idx="2265">
                  <c:v>-1.6602177554438866E-2</c:v>
                </c:pt>
                <c:pt idx="2266">
                  <c:v>-1.6587939698492451E-2</c:v>
                </c:pt>
                <c:pt idx="2267">
                  <c:v>-1.6560301507537699E-2</c:v>
                </c:pt>
                <c:pt idx="2268">
                  <c:v>-1.6544388609715237E-2</c:v>
                </c:pt>
                <c:pt idx="2269">
                  <c:v>-1.6499999999999997E-2</c:v>
                </c:pt>
                <c:pt idx="2270">
                  <c:v>-1.645226130653268E-2</c:v>
                </c:pt>
                <c:pt idx="2271">
                  <c:v>-1.641206030150754E-2</c:v>
                </c:pt>
                <c:pt idx="2272">
                  <c:v>-1.6348408710217765E-2</c:v>
                </c:pt>
                <c:pt idx="2273">
                  <c:v>-1.6295644891122257E-2</c:v>
                </c:pt>
                <c:pt idx="2274">
                  <c:v>-1.6242881072026795E-2</c:v>
                </c:pt>
                <c:pt idx="2275">
                  <c:v>-1.6182579564489118E-2</c:v>
                </c:pt>
                <c:pt idx="2276">
                  <c:v>-1.61390284757119E-2</c:v>
                </c:pt>
                <c:pt idx="2277">
                  <c:v>-1.6100502512562807E-2</c:v>
                </c:pt>
                <c:pt idx="2278">
                  <c:v>-1.606700167504186E-2</c:v>
                </c:pt>
                <c:pt idx="2279">
                  <c:v>-1.6051088777219419E-2</c:v>
                </c:pt>
                <c:pt idx="2280">
                  <c:v>-1.6054438860971517E-2</c:v>
                </c:pt>
                <c:pt idx="2281">
                  <c:v>-1.6031825795644907E-2</c:v>
                </c:pt>
                <c:pt idx="2282">
                  <c:v>-1.6024288107202665E-2</c:v>
                </c:pt>
                <c:pt idx="2283">
                  <c:v>-1.6014237855946398E-2</c:v>
                </c:pt>
                <c:pt idx="2284">
                  <c:v>-1.600251256281408E-2</c:v>
                </c:pt>
                <c:pt idx="2285">
                  <c:v>-1.6003350083752081E-2</c:v>
                </c:pt>
                <c:pt idx="2286">
                  <c:v>-1.5987437185929643E-2</c:v>
                </c:pt>
                <c:pt idx="2287">
                  <c:v>-1.598073701842545E-2</c:v>
                </c:pt>
                <c:pt idx="2288">
                  <c:v>-1.5955611390284768E-2</c:v>
                </c:pt>
                <c:pt idx="2289">
                  <c:v>-1.5955611390284768E-2</c:v>
                </c:pt>
                <c:pt idx="2290">
                  <c:v>-1.5945561139028477E-2</c:v>
                </c:pt>
                <c:pt idx="2291">
                  <c:v>-1.5947236180904524E-2</c:v>
                </c:pt>
                <c:pt idx="2292">
                  <c:v>-1.5969849246231134E-2</c:v>
                </c:pt>
                <c:pt idx="2293">
                  <c:v>-1.5982412060301498E-2</c:v>
                </c:pt>
                <c:pt idx="2294">
                  <c:v>-1.6009212730318252E-2</c:v>
                </c:pt>
                <c:pt idx="2295">
                  <c:v>-1.6041876046901174E-2</c:v>
                </c:pt>
                <c:pt idx="2296">
                  <c:v>-1.6076214405360126E-2</c:v>
                </c:pt>
                <c:pt idx="2297">
                  <c:v>-1.6116415410385266E-2</c:v>
                </c:pt>
                <c:pt idx="2298">
                  <c:v>-1.6159128978224462E-2</c:v>
                </c:pt>
                <c:pt idx="2299">
                  <c:v>-1.6216917922948066E-2</c:v>
                </c:pt>
                <c:pt idx="2300">
                  <c:v>-1.6262144053601331E-2</c:v>
                </c:pt>
                <c:pt idx="2301">
                  <c:v>-1.631574539363484E-2</c:v>
                </c:pt>
                <c:pt idx="2302">
                  <c:v>-1.6355108877721933E-2</c:v>
                </c:pt>
                <c:pt idx="2303">
                  <c:v>-1.6401172529313224E-2</c:v>
                </c:pt>
                <c:pt idx="2304">
                  <c:v>-1.6431323283082097E-2</c:v>
                </c:pt>
                <c:pt idx="2305">
                  <c:v>-1.6468174204355097E-2</c:v>
                </c:pt>
                <c:pt idx="2306">
                  <c:v>-1.6491624790619754E-2</c:v>
                </c:pt>
                <c:pt idx="2307">
                  <c:v>-1.6510050251256264E-2</c:v>
                </c:pt>
                <c:pt idx="2308">
                  <c:v>-1.6526800670016752E-2</c:v>
                </c:pt>
                <c:pt idx="2309">
                  <c:v>-1.6527638190954774E-2</c:v>
                </c:pt>
                <c:pt idx="2310">
                  <c:v>-1.6543551088777211E-2</c:v>
                </c:pt>
                <c:pt idx="2311">
                  <c:v>-1.6542713567839189E-2</c:v>
                </c:pt>
                <c:pt idx="2312">
                  <c:v>-1.6544388609715237E-2</c:v>
                </c:pt>
                <c:pt idx="2313">
                  <c:v>-1.6535175879396992E-2</c:v>
                </c:pt>
                <c:pt idx="2314">
                  <c:v>-1.6528475711892799E-2</c:v>
                </c:pt>
                <c:pt idx="2315">
                  <c:v>-1.6509212730318263E-2</c:v>
                </c:pt>
                <c:pt idx="2316">
                  <c:v>-1.6503350083752092E-2</c:v>
                </c:pt>
                <c:pt idx="2317">
                  <c:v>-1.6482412060301509E-2</c:v>
                </c:pt>
                <c:pt idx="2318">
                  <c:v>-1.6461474036850905E-2</c:v>
                </c:pt>
                <c:pt idx="2319">
                  <c:v>-1.6427973199330002E-2</c:v>
                </c:pt>
                <c:pt idx="2320">
                  <c:v>-1.6404522613065319E-2</c:v>
                </c:pt>
                <c:pt idx="2321">
                  <c:v>-1.6367671691792297E-2</c:v>
                </c:pt>
                <c:pt idx="2322">
                  <c:v>-1.6343383584589595E-2</c:v>
                </c:pt>
                <c:pt idx="2323">
                  <c:v>-1.6320770519262985E-2</c:v>
                </c:pt>
                <c:pt idx="2324">
                  <c:v>-1.6298994974874376E-2</c:v>
                </c:pt>
                <c:pt idx="2325">
                  <c:v>-1.6268844221105527E-2</c:v>
                </c:pt>
                <c:pt idx="2326">
                  <c:v>-1.6237855946398649E-2</c:v>
                </c:pt>
                <c:pt idx="2327">
                  <c:v>-1.6206030150753774E-2</c:v>
                </c:pt>
                <c:pt idx="2328">
                  <c:v>-1.6161641541038531E-2</c:v>
                </c:pt>
                <c:pt idx="2329">
                  <c:v>-1.6128978224455609E-2</c:v>
                </c:pt>
                <c:pt idx="2330">
                  <c:v>-1.6082914572864319E-2</c:v>
                </c:pt>
                <c:pt idx="2331">
                  <c:v>-1.602512562814069E-2</c:v>
                </c:pt>
                <c:pt idx="2332">
                  <c:v>-1.59790619765494E-2</c:v>
                </c:pt>
                <c:pt idx="2333">
                  <c:v>-1.5932998324958134E-2</c:v>
                </c:pt>
                <c:pt idx="2334">
                  <c:v>-1.5869346733668334E-2</c:v>
                </c:pt>
                <c:pt idx="2335">
                  <c:v>-1.5830820770519262E-2</c:v>
                </c:pt>
                <c:pt idx="2336">
                  <c:v>-1.5768006700167512E-2</c:v>
                </c:pt>
                <c:pt idx="2337">
                  <c:v>-1.5744556113902856E-2</c:v>
                </c:pt>
                <c:pt idx="2338">
                  <c:v>-1.5696817420435518E-2</c:v>
                </c:pt>
                <c:pt idx="2339">
                  <c:v>-1.5673366834170838E-2</c:v>
                </c:pt>
                <c:pt idx="2340">
                  <c:v>-1.563902847571191E-2</c:v>
                </c:pt>
                <c:pt idx="2341">
                  <c:v>-1.5603852596314914E-2</c:v>
                </c:pt>
                <c:pt idx="2342">
                  <c:v>-1.5568676716917916E-2</c:v>
                </c:pt>
                <c:pt idx="2343">
                  <c:v>-1.5537688442211064E-2</c:v>
                </c:pt>
                <c:pt idx="2344">
                  <c:v>-1.5508375209380238E-2</c:v>
                </c:pt>
                <c:pt idx="2345">
                  <c:v>-1.5475711892797315E-2</c:v>
                </c:pt>
                <c:pt idx="2346">
                  <c:v>-1.5448911222780561E-2</c:v>
                </c:pt>
                <c:pt idx="2347">
                  <c:v>-1.5418760469011734E-2</c:v>
                </c:pt>
                <c:pt idx="2348">
                  <c:v>-1.539195979899498E-2</c:v>
                </c:pt>
                <c:pt idx="2349">
                  <c:v>-1.5360971524288104E-2</c:v>
                </c:pt>
                <c:pt idx="2350">
                  <c:v>-1.5333333333333348E-2</c:v>
                </c:pt>
                <c:pt idx="2351">
                  <c:v>-1.5289782244556108E-2</c:v>
                </c:pt>
                <c:pt idx="2352">
                  <c:v>-1.5239530988274698E-2</c:v>
                </c:pt>
                <c:pt idx="2353">
                  <c:v>-1.519179229480736E-2</c:v>
                </c:pt>
                <c:pt idx="2354">
                  <c:v>-1.5140703517587948E-2</c:v>
                </c:pt>
                <c:pt idx="2355">
                  <c:v>-1.506700167504188E-2</c:v>
                </c:pt>
                <c:pt idx="2356">
                  <c:v>-1.5005025125628128E-2</c:v>
                </c:pt>
                <c:pt idx="2357">
                  <c:v>-1.4931323283082061E-2</c:v>
                </c:pt>
                <c:pt idx="2358">
                  <c:v>-1.4871859296482407E-2</c:v>
                </c:pt>
                <c:pt idx="2359">
                  <c:v>-1.4798994974874387E-2</c:v>
                </c:pt>
                <c:pt idx="2360">
                  <c:v>-1.4739530988274709E-2</c:v>
                </c:pt>
                <c:pt idx="2361">
                  <c:v>-1.4679229480737006E-2</c:v>
                </c:pt>
                <c:pt idx="2362">
                  <c:v>-1.4616415410385254E-2</c:v>
                </c:pt>
                <c:pt idx="2363">
                  <c:v>-1.4567001675041893E-2</c:v>
                </c:pt>
                <c:pt idx="2364">
                  <c:v>-1.451088777219431E-2</c:v>
                </c:pt>
                <c:pt idx="2365">
                  <c:v>-1.4480737018425458E-2</c:v>
                </c:pt>
                <c:pt idx="2366">
                  <c:v>-1.4433835845896147E-2</c:v>
                </c:pt>
                <c:pt idx="2367">
                  <c:v>-1.4399497487437173E-2</c:v>
                </c:pt>
                <c:pt idx="2368">
                  <c:v>-1.434589614740369E-2</c:v>
                </c:pt>
                <c:pt idx="2369">
                  <c:v>-1.4304857621440521E-2</c:v>
                </c:pt>
                <c:pt idx="2370">
                  <c:v>-1.4262144053601329E-2</c:v>
                </c:pt>
                <c:pt idx="2371">
                  <c:v>-1.4216080402010065E-2</c:v>
                </c:pt>
                <c:pt idx="2372">
                  <c:v>-1.4158291457286434E-2</c:v>
                </c:pt>
                <c:pt idx="2373">
                  <c:v>-1.4097989949748733E-2</c:v>
                </c:pt>
                <c:pt idx="2374">
                  <c:v>-1.4040201005025127E-2</c:v>
                </c:pt>
                <c:pt idx="2375">
                  <c:v>-1.3969849246231155E-2</c:v>
                </c:pt>
                <c:pt idx="2376">
                  <c:v>-1.3898659966499161E-2</c:v>
                </c:pt>
                <c:pt idx="2377">
                  <c:v>-1.3843383584589627E-2</c:v>
                </c:pt>
                <c:pt idx="2378">
                  <c:v>-1.3788944723618095E-2</c:v>
                </c:pt>
                <c:pt idx="2379">
                  <c:v>-1.3750418760469023E-2</c:v>
                </c:pt>
                <c:pt idx="2380">
                  <c:v>-1.373199329983249E-2</c:v>
                </c:pt>
                <c:pt idx="2381">
                  <c:v>-1.3712730318257954E-2</c:v>
                </c:pt>
                <c:pt idx="2382">
                  <c:v>-1.3721943048576197E-2</c:v>
                </c:pt>
                <c:pt idx="2383">
                  <c:v>-1.3734505862646565E-2</c:v>
                </c:pt>
                <c:pt idx="2384">
                  <c:v>-1.3758793969849244E-2</c:v>
                </c:pt>
                <c:pt idx="2385">
                  <c:v>-1.3769681742043559E-2</c:v>
                </c:pt>
                <c:pt idx="2386">
                  <c:v>-1.380988274706868E-2</c:v>
                </c:pt>
                <c:pt idx="2387">
                  <c:v>-1.3843383584589627E-2</c:v>
                </c:pt>
                <c:pt idx="2388">
                  <c:v>-1.3876046901172527E-2</c:v>
                </c:pt>
                <c:pt idx="2389">
                  <c:v>-1.390871021775545E-2</c:v>
                </c:pt>
                <c:pt idx="2390">
                  <c:v>-1.3947236180904522E-2</c:v>
                </c:pt>
                <c:pt idx="2391">
                  <c:v>-1.3985762144053593E-2</c:v>
                </c:pt>
                <c:pt idx="2392">
                  <c:v>-1.4014237855946398E-2</c:v>
                </c:pt>
                <c:pt idx="2393">
                  <c:v>-1.4047738693467345E-2</c:v>
                </c:pt>
                <c:pt idx="2394">
                  <c:v>-1.409715242881073E-2</c:v>
                </c:pt>
                <c:pt idx="2395">
                  <c:v>-1.4139028475711898E-2</c:v>
                </c:pt>
                <c:pt idx="2396">
                  <c:v>-1.4178391959798994E-2</c:v>
                </c:pt>
                <c:pt idx="2397">
                  <c:v>-1.4218592964824113E-2</c:v>
                </c:pt>
                <c:pt idx="2398">
                  <c:v>-1.4272194304857622E-2</c:v>
                </c:pt>
                <c:pt idx="2399">
                  <c:v>-1.4306532663316593E-2</c:v>
                </c:pt>
                <c:pt idx="2400">
                  <c:v>-1.4340871021775543E-2</c:v>
                </c:pt>
                <c:pt idx="2401">
                  <c:v>-1.4369346733668345E-2</c:v>
                </c:pt>
                <c:pt idx="2402">
                  <c:v>-1.4399497487437197E-2</c:v>
                </c:pt>
                <c:pt idx="2403">
                  <c:v>-1.4413735343383563E-2</c:v>
                </c:pt>
                <c:pt idx="2404">
                  <c:v>-1.4415410385259635E-2</c:v>
                </c:pt>
                <c:pt idx="2405">
                  <c:v>-1.4426298157453927E-2</c:v>
                </c:pt>
                <c:pt idx="2406">
                  <c:v>-1.4412060301507537E-2</c:v>
                </c:pt>
                <c:pt idx="2407">
                  <c:v>-1.4409547738693466E-2</c:v>
                </c:pt>
                <c:pt idx="2408">
                  <c:v>-1.4394472361809052E-2</c:v>
                </c:pt>
                <c:pt idx="2409">
                  <c:v>-1.4381909547738688E-2</c:v>
                </c:pt>
                <c:pt idx="2410">
                  <c:v>-1.4383584589614735E-2</c:v>
                </c:pt>
                <c:pt idx="2411">
                  <c:v>-1.4371021775544394E-2</c:v>
                </c:pt>
                <c:pt idx="2412">
                  <c:v>-1.4356783919597981E-2</c:v>
                </c:pt>
                <c:pt idx="2413">
                  <c:v>-1.4338358458961468E-2</c:v>
                </c:pt>
                <c:pt idx="2414">
                  <c:v>-1.431993299832496E-2</c:v>
                </c:pt>
                <c:pt idx="2415">
                  <c:v>-1.4300670016750424E-2</c:v>
                </c:pt>
                <c:pt idx="2416">
                  <c:v>-1.4283919597989938E-2</c:v>
                </c:pt>
                <c:pt idx="2417">
                  <c:v>-1.4262144053601329E-2</c:v>
                </c:pt>
                <c:pt idx="2418">
                  <c:v>-1.4244556113902844E-2</c:v>
                </c:pt>
                <c:pt idx="2419">
                  <c:v>-1.422194304857621E-2</c:v>
                </c:pt>
                <c:pt idx="2420">
                  <c:v>-1.4202680067001676E-2</c:v>
                </c:pt>
                <c:pt idx="2421">
                  <c:v>-1.4182579564489116E-2</c:v>
                </c:pt>
                <c:pt idx="2422">
                  <c:v>-1.4160804020100505E-2</c:v>
                </c:pt>
                <c:pt idx="2423">
                  <c:v>-1.4134003350083753E-2</c:v>
                </c:pt>
                <c:pt idx="2424">
                  <c:v>-1.410469011725295E-2</c:v>
                </c:pt>
                <c:pt idx="2425">
                  <c:v>-1.4082914572864319E-2</c:v>
                </c:pt>
                <c:pt idx="2426">
                  <c:v>-1.4073701842546076E-2</c:v>
                </c:pt>
                <c:pt idx="2427">
                  <c:v>-1.4070351758793955E-2</c:v>
                </c:pt>
                <c:pt idx="2428">
                  <c:v>-1.406532663316583E-2</c:v>
                </c:pt>
                <c:pt idx="2429">
                  <c:v>-1.407370184254605E-2</c:v>
                </c:pt>
                <c:pt idx="2430">
                  <c:v>-1.4070351758793976E-2</c:v>
                </c:pt>
                <c:pt idx="2431">
                  <c:v>-1.40753768844221E-2</c:v>
                </c:pt>
                <c:pt idx="2432">
                  <c:v>-1.406532663316583E-2</c:v>
                </c:pt>
                <c:pt idx="2433">
                  <c:v>-1.4063651591289783E-2</c:v>
                </c:pt>
                <c:pt idx="2434">
                  <c:v>-1.4060301507537686E-2</c:v>
                </c:pt>
                <c:pt idx="2435">
                  <c:v>-1.4040201005025127E-2</c:v>
                </c:pt>
                <c:pt idx="2436">
                  <c:v>-1.4015912897822445E-2</c:v>
                </c:pt>
                <c:pt idx="2437">
                  <c:v>-1.3988274706867688E-2</c:v>
                </c:pt>
                <c:pt idx="2438">
                  <c:v>-1.395058626465662E-2</c:v>
                </c:pt>
                <c:pt idx="2439">
                  <c:v>-1.3929648241206037E-2</c:v>
                </c:pt>
                <c:pt idx="2440">
                  <c:v>-1.3919597989949746E-2</c:v>
                </c:pt>
                <c:pt idx="2441">
                  <c:v>-1.3899497487437185E-2</c:v>
                </c:pt>
                <c:pt idx="2442">
                  <c:v>-1.3905360134003331E-2</c:v>
                </c:pt>
                <c:pt idx="2443">
                  <c:v>-1.3913735343383575E-2</c:v>
                </c:pt>
                <c:pt idx="2444">
                  <c:v>-1.3938023450586255E-2</c:v>
                </c:pt>
                <c:pt idx="2445">
                  <c:v>-1.3963986599664985E-2</c:v>
                </c:pt>
                <c:pt idx="2446">
                  <c:v>-1.4002512562814078E-2</c:v>
                </c:pt>
                <c:pt idx="2447">
                  <c:v>-1.4030150753768856E-2</c:v>
                </c:pt>
                <c:pt idx="2448">
                  <c:v>-1.4047738693467321E-2</c:v>
                </c:pt>
                <c:pt idx="2449">
                  <c:v>-1.4078726968174221E-2</c:v>
                </c:pt>
                <c:pt idx="2450">
                  <c:v>-1.4096314907872685E-2</c:v>
                </c:pt>
                <c:pt idx="2451">
                  <c:v>-1.4128978224455609E-2</c:v>
                </c:pt>
                <c:pt idx="2452">
                  <c:v>-1.4149916247906192E-2</c:v>
                </c:pt>
                <c:pt idx="2453">
                  <c:v>-1.4162479061976556E-2</c:v>
                </c:pt>
                <c:pt idx="2454">
                  <c:v>-1.4173366834170848E-2</c:v>
                </c:pt>
                <c:pt idx="2455">
                  <c:v>-1.4188442211055287E-2</c:v>
                </c:pt>
                <c:pt idx="2456">
                  <c:v>-1.4204355108877725E-2</c:v>
                </c:pt>
                <c:pt idx="2457">
                  <c:v>-1.4223618090452261E-2</c:v>
                </c:pt>
                <c:pt idx="2458">
                  <c:v>-1.4255443886097157E-2</c:v>
                </c:pt>
                <c:pt idx="2459">
                  <c:v>-1.4277219430485768E-2</c:v>
                </c:pt>
                <c:pt idx="2460">
                  <c:v>-1.4303182579564498E-2</c:v>
                </c:pt>
                <c:pt idx="2461">
                  <c:v>-1.4353433835845883E-2</c:v>
                </c:pt>
                <c:pt idx="2462">
                  <c:v>-1.4387772194304857E-2</c:v>
                </c:pt>
                <c:pt idx="2463">
                  <c:v>-1.442462311557788E-2</c:v>
                </c:pt>
                <c:pt idx="2464">
                  <c:v>-1.4474874371859289E-2</c:v>
                </c:pt>
                <c:pt idx="2465">
                  <c:v>-1.4509212730318263E-2</c:v>
                </c:pt>
                <c:pt idx="2466">
                  <c:v>-1.454271356783921E-2</c:v>
                </c:pt>
                <c:pt idx="2467">
                  <c:v>-1.4580402010050234E-2</c:v>
                </c:pt>
                <c:pt idx="2468">
                  <c:v>-1.4591289782244551E-2</c:v>
                </c:pt>
                <c:pt idx="2469">
                  <c:v>-1.4598827470686769E-2</c:v>
                </c:pt>
                <c:pt idx="2470">
                  <c:v>-1.4593802345058622E-2</c:v>
                </c:pt>
                <c:pt idx="2471">
                  <c:v>-1.457705192629816E-2</c:v>
                </c:pt>
                <c:pt idx="2472">
                  <c:v>-1.4557788944723624E-2</c:v>
                </c:pt>
                <c:pt idx="2473">
                  <c:v>-1.4525963149078724E-2</c:v>
                </c:pt>
                <c:pt idx="2474">
                  <c:v>-1.4490787269681751E-2</c:v>
                </c:pt>
                <c:pt idx="2475">
                  <c:v>-1.4453936348408705E-2</c:v>
                </c:pt>
                <c:pt idx="2476">
                  <c:v>-1.4412060301507537E-2</c:v>
                </c:pt>
                <c:pt idx="2477">
                  <c:v>-1.4381909547738688E-2</c:v>
                </c:pt>
                <c:pt idx="2478">
                  <c:v>-1.4348408710217761E-2</c:v>
                </c:pt>
                <c:pt idx="2479">
                  <c:v>-1.4319095477386936E-2</c:v>
                </c:pt>
                <c:pt idx="2480">
                  <c:v>-1.4286432160804033E-2</c:v>
                </c:pt>
                <c:pt idx="2481">
                  <c:v>-1.4246231155778891E-2</c:v>
                </c:pt>
                <c:pt idx="2482">
                  <c:v>-1.4218592964824113E-2</c:v>
                </c:pt>
                <c:pt idx="2483">
                  <c:v>-1.4190117252931334E-2</c:v>
                </c:pt>
                <c:pt idx="2484">
                  <c:v>-1.4175879396984923E-2</c:v>
                </c:pt>
                <c:pt idx="2485">
                  <c:v>-1.416331658291458E-2</c:v>
                </c:pt>
                <c:pt idx="2486">
                  <c:v>-1.4135678391959802E-2</c:v>
                </c:pt>
                <c:pt idx="2487">
                  <c:v>-1.4121440536013413E-2</c:v>
                </c:pt>
                <c:pt idx="2488">
                  <c:v>-1.4098827470686781E-2</c:v>
                </c:pt>
                <c:pt idx="2489">
                  <c:v>-1.4082077051926295E-2</c:v>
                </c:pt>
                <c:pt idx="2490">
                  <c:v>-1.4063651591289783E-2</c:v>
                </c:pt>
                <c:pt idx="2491">
                  <c:v>-1.4036850921273028E-2</c:v>
                </c:pt>
                <c:pt idx="2492">
                  <c:v>-1.4010887772194298E-2</c:v>
                </c:pt>
                <c:pt idx="2493">
                  <c:v>-1.3972361809045229E-2</c:v>
                </c:pt>
                <c:pt idx="2494">
                  <c:v>-1.3917085427135671E-2</c:v>
                </c:pt>
                <c:pt idx="2495">
                  <c:v>-1.3865996649916237E-2</c:v>
                </c:pt>
                <c:pt idx="2496">
                  <c:v>-1.3824958123953094E-2</c:v>
                </c:pt>
                <c:pt idx="2497">
                  <c:v>-1.3768006700167512E-2</c:v>
                </c:pt>
                <c:pt idx="2498">
                  <c:v>-1.3710217755443881E-2</c:v>
                </c:pt>
                <c:pt idx="2499">
                  <c:v>-1.3667504187604691E-2</c:v>
                </c:pt>
                <c:pt idx="2500">
                  <c:v>-1.3635678391959791E-2</c:v>
                </c:pt>
                <c:pt idx="2501">
                  <c:v>-1.3593802345058623E-2</c:v>
                </c:pt>
                <c:pt idx="2502">
                  <c:v>-1.3578726968174209E-2</c:v>
                </c:pt>
                <c:pt idx="2503">
                  <c:v>-1.3566164154103867E-2</c:v>
                </c:pt>
                <c:pt idx="2504">
                  <c:v>-1.3565326633165842E-2</c:v>
                </c:pt>
                <c:pt idx="2505">
                  <c:v>-1.3582914572864306E-2</c:v>
                </c:pt>
                <c:pt idx="2506">
                  <c:v>-1.3591289782244572E-2</c:v>
                </c:pt>
                <c:pt idx="2507">
                  <c:v>-1.3602177554438865E-2</c:v>
                </c:pt>
                <c:pt idx="2508">
                  <c:v>-1.3646566164154106E-2</c:v>
                </c:pt>
                <c:pt idx="2509">
                  <c:v>-1.3676716917922957E-2</c:v>
                </c:pt>
                <c:pt idx="2510">
                  <c:v>-1.369765494137354E-2</c:v>
                </c:pt>
                <c:pt idx="2511">
                  <c:v>-1.3718592964824123E-2</c:v>
                </c:pt>
                <c:pt idx="2512">
                  <c:v>-1.3736180904522612E-2</c:v>
                </c:pt>
                <c:pt idx="2513">
                  <c:v>-1.375209380234505E-2</c:v>
                </c:pt>
                <c:pt idx="2514">
                  <c:v>-1.3779731993299828E-2</c:v>
                </c:pt>
                <c:pt idx="2515">
                  <c:v>-1.3781407035175875E-2</c:v>
                </c:pt>
                <c:pt idx="2516">
                  <c:v>-1.3788944723618095E-2</c:v>
                </c:pt>
                <c:pt idx="2517">
                  <c:v>-1.3797319932998316E-2</c:v>
                </c:pt>
                <c:pt idx="2518">
                  <c:v>-1.3819095477386946E-2</c:v>
                </c:pt>
                <c:pt idx="2519">
                  <c:v>-1.3829145728643216E-2</c:v>
                </c:pt>
                <c:pt idx="2520">
                  <c:v>-1.3849246231155772E-2</c:v>
                </c:pt>
                <c:pt idx="2521">
                  <c:v>-1.3872696817420432E-2</c:v>
                </c:pt>
                <c:pt idx="2522">
                  <c:v>-1.3892797319932992E-2</c:v>
                </c:pt>
                <c:pt idx="2523">
                  <c:v>-1.3915410385259647E-2</c:v>
                </c:pt>
                <c:pt idx="2524">
                  <c:v>-1.3940536013400329E-2</c:v>
                </c:pt>
                <c:pt idx="2525">
                  <c:v>-1.3960636515912889E-2</c:v>
                </c:pt>
                <c:pt idx="2526">
                  <c:v>-1.3964824120603009E-2</c:v>
                </c:pt>
                <c:pt idx="2527">
                  <c:v>-1.3971524288107206E-2</c:v>
                </c:pt>
                <c:pt idx="2528">
                  <c:v>-1.3975711892797324E-2</c:v>
                </c:pt>
                <c:pt idx="2529">
                  <c:v>-1.396314907872696E-2</c:v>
                </c:pt>
                <c:pt idx="2530">
                  <c:v>-1.3921273031825793E-2</c:v>
                </c:pt>
                <c:pt idx="2531">
                  <c:v>-1.3892797319932992E-2</c:v>
                </c:pt>
                <c:pt idx="2532">
                  <c:v>-1.3857621440536018E-2</c:v>
                </c:pt>
                <c:pt idx="2533">
                  <c:v>-1.3808207705192629E-2</c:v>
                </c:pt>
                <c:pt idx="2534">
                  <c:v>-1.3768006700167512E-2</c:v>
                </c:pt>
                <c:pt idx="2535">
                  <c:v>-1.3711055276381907E-2</c:v>
                </c:pt>
                <c:pt idx="2536">
                  <c:v>-1.3664991624790616E-2</c:v>
                </c:pt>
                <c:pt idx="2537">
                  <c:v>-1.3618090452261302E-2</c:v>
                </c:pt>
                <c:pt idx="2538">
                  <c:v>-1.3567839195979915E-2</c:v>
                </c:pt>
                <c:pt idx="2539">
                  <c:v>-1.3533500837520921E-2</c:v>
                </c:pt>
                <c:pt idx="2540">
                  <c:v>-1.3498324958123947E-2</c:v>
                </c:pt>
                <c:pt idx="2541">
                  <c:v>-1.3449748743718582E-2</c:v>
                </c:pt>
                <c:pt idx="2542">
                  <c:v>-1.3415410385259636E-2</c:v>
                </c:pt>
                <c:pt idx="2543">
                  <c:v>-1.3383584589614736E-2</c:v>
                </c:pt>
                <c:pt idx="2544">
                  <c:v>-1.3350921273031833E-2</c:v>
                </c:pt>
                <c:pt idx="2545">
                  <c:v>-1.3320770519262984E-2</c:v>
                </c:pt>
                <c:pt idx="2546">
                  <c:v>-1.3288944723618084E-2</c:v>
                </c:pt>
                <c:pt idx="2547">
                  <c:v>-1.3258793969849256E-2</c:v>
                </c:pt>
                <c:pt idx="2548">
                  <c:v>-1.3232830820770525E-2</c:v>
                </c:pt>
                <c:pt idx="2549">
                  <c:v>-1.3211055276381894E-2</c:v>
                </c:pt>
                <c:pt idx="2550">
                  <c:v>-1.3185092127303188E-2</c:v>
                </c:pt>
                <c:pt idx="2551">
                  <c:v>-1.3160804020100506E-2</c:v>
                </c:pt>
                <c:pt idx="2552">
                  <c:v>-1.3153266331658288E-2</c:v>
                </c:pt>
                <c:pt idx="2553">
                  <c:v>-1.3124790619765486E-2</c:v>
                </c:pt>
                <c:pt idx="2554">
                  <c:v>-1.3107202680066998E-2</c:v>
                </c:pt>
                <c:pt idx="2555">
                  <c:v>-1.3093802345058633E-2</c:v>
                </c:pt>
                <c:pt idx="2556">
                  <c:v>-1.3068676716917929E-2</c:v>
                </c:pt>
                <c:pt idx="2557">
                  <c:v>-1.3056951423785589E-2</c:v>
                </c:pt>
                <c:pt idx="2558">
                  <c:v>-1.3044388609715246E-2</c:v>
                </c:pt>
                <c:pt idx="2559">
                  <c:v>-1.3007537688442225E-2</c:v>
                </c:pt>
                <c:pt idx="2560">
                  <c:v>-1.3001675041876031E-2</c:v>
                </c:pt>
                <c:pt idx="2561">
                  <c:v>-1.2969849246231156E-2</c:v>
                </c:pt>
                <c:pt idx="2562">
                  <c:v>-1.2952261306532644E-2</c:v>
                </c:pt>
                <c:pt idx="2563">
                  <c:v>-1.2924623115577889E-2</c:v>
                </c:pt>
                <c:pt idx="2564">
                  <c:v>-1.2901172529313233E-2</c:v>
                </c:pt>
                <c:pt idx="2565">
                  <c:v>-1.2895309882747064E-2</c:v>
                </c:pt>
                <c:pt idx="2566">
                  <c:v>-1.2886934673366842E-2</c:v>
                </c:pt>
                <c:pt idx="2567">
                  <c:v>-1.2870184254606381E-2</c:v>
                </c:pt>
                <c:pt idx="2568">
                  <c:v>-1.2868509212730309E-2</c:v>
                </c:pt>
                <c:pt idx="2569">
                  <c:v>-1.2878559463986602E-2</c:v>
                </c:pt>
                <c:pt idx="2570">
                  <c:v>-1.2888609715242869E-2</c:v>
                </c:pt>
                <c:pt idx="2571">
                  <c:v>-1.2884422110552771E-2</c:v>
                </c:pt>
                <c:pt idx="2572">
                  <c:v>-1.2887772194304845E-2</c:v>
                </c:pt>
                <c:pt idx="2573">
                  <c:v>-1.2890284757118916E-2</c:v>
                </c:pt>
                <c:pt idx="2574">
                  <c:v>-1.2884422110552771E-2</c:v>
                </c:pt>
                <c:pt idx="2575">
                  <c:v>-1.2873534338358455E-2</c:v>
                </c:pt>
                <c:pt idx="2576">
                  <c:v>-1.2873534338358455E-2</c:v>
                </c:pt>
                <c:pt idx="2577">
                  <c:v>-1.284840871021775E-2</c:v>
                </c:pt>
                <c:pt idx="2578">
                  <c:v>-1.2833333333333335E-2</c:v>
                </c:pt>
                <c:pt idx="2579">
                  <c:v>-1.2831658291457264E-2</c:v>
                </c:pt>
                <c:pt idx="2580">
                  <c:v>-1.2819932998324948E-2</c:v>
                </c:pt>
                <c:pt idx="2581">
                  <c:v>-1.2807370184254629E-2</c:v>
                </c:pt>
                <c:pt idx="2582">
                  <c:v>-1.2808207705192653E-2</c:v>
                </c:pt>
                <c:pt idx="2583">
                  <c:v>-1.2795644891122265E-2</c:v>
                </c:pt>
                <c:pt idx="2584">
                  <c:v>-1.2798157453936339E-2</c:v>
                </c:pt>
                <c:pt idx="2585">
                  <c:v>-1.2785594639865998E-2</c:v>
                </c:pt>
                <c:pt idx="2586">
                  <c:v>-1.2768844221105536E-2</c:v>
                </c:pt>
                <c:pt idx="2587">
                  <c:v>-1.2747068676716903E-2</c:v>
                </c:pt>
                <c:pt idx="2588">
                  <c:v>-1.271440536013398E-2</c:v>
                </c:pt>
                <c:pt idx="2589">
                  <c:v>-1.2687604690117272E-2</c:v>
                </c:pt>
                <c:pt idx="2590">
                  <c:v>-1.2659128978224446E-2</c:v>
                </c:pt>
                <c:pt idx="2591">
                  <c:v>-1.2618090452261326E-2</c:v>
                </c:pt>
                <c:pt idx="2592">
                  <c:v>-1.2584589614740354E-2</c:v>
                </c:pt>
                <c:pt idx="2593">
                  <c:v>-1.2556113902847599E-2</c:v>
                </c:pt>
                <c:pt idx="2594">
                  <c:v>-1.2511725293132336E-2</c:v>
                </c:pt>
                <c:pt idx="2595">
                  <c:v>-1.247738693467336E-2</c:v>
                </c:pt>
                <c:pt idx="2596">
                  <c:v>-1.2443886097152437E-2</c:v>
                </c:pt>
                <c:pt idx="2597">
                  <c:v>-1.2426298157453948E-2</c:v>
                </c:pt>
                <c:pt idx="2598">
                  <c:v>-1.2394472361809027E-2</c:v>
                </c:pt>
                <c:pt idx="2599">
                  <c:v>-1.2365159128978198E-2</c:v>
                </c:pt>
                <c:pt idx="2600">
                  <c:v>-1.2334170854271347E-2</c:v>
                </c:pt>
                <c:pt idx="2601">
                  <c:v>-1.2293132328308228E-2</c:v>
                </c:pt>
                <c:pt idx="2602">
                  <c:v>-1.224874371859294E-2</c:v>
                </c:pt>
                <c:pt idx="2603">
                  <c:v>-1.2202680067001674E-2</c:v>
                </c:pt>
                <c:pt idx="2604">
                  <c:v>-1.2142378559464019E-2</c:v>
                </c:pt>
                <c:pt idx="2605">
                  <c:v>-1.2082914572864317E-2</c:v>
                </c:pt>
                <c:pt idx="2606">
                  <c:v>-1.2017587939698492E-2</c:v>
                </c:pt>
                <c:pt idx="2607">
                  <c:v>-1.1964824120603032E-2</c:v>
                </c:pt>
                <c:pt idx="2608">
                  <c:v>-1.1901172529313209E-2</c:v>
                </c:pt>
                <c:pt idx="2609">
                  <c:v>-1.1845058626465652E-2</c:v>
                </c:pt>
                <c:pt idx="2610">
                  <c:v>-1.1791457286432144E-2</c:v>
                </c:pt>
                <c:pt idx="2611">
                  <c:v>-1.1723618090452271E-2</c:v>
                </c:pt>
                <c:pt idx="2612">
                  <c:v>-1.167755443886098E-2</c:v>
                </c:pt>
                <c:pt idx="2613">
                  <c:v>-1.1648241206030131E-2</c:v>
                </c:pt>
                <c:pt idx="2614">
                  <c:v>-1.1609715242881083E-2</c:v>
                </c:pt>
                <c:pt idx="2615">
                  <c:v>-1.1589614740368523E-2</c:v>
                </c:pt>
                <c:pt idx="2616">
                  <c:v>-1.1570351758793965E-2</c:v>
                </c:pt>
                <c:pt idx="2617">
                  <c:v>-1.1538525963149065E-2</c:v>
                </c:pt>
                <c:pt idx="2618">
                  <c:v>-1.1508375209380237E-2</c:v>
                </c:pt>
                <c:pt idx="2619">
                  <c:v>-1.1491624790619751E-2</c:v>
                </c:pt>
                <c:pt idx="2620">
                  <c:v>-1.147319932998324E-2</c:v>
                </c:pt>
                <c:pt idx="2621">
                  <c:v>-1.145058626465663E-2</c:v>
                </c:pt>
                <c:pt idx="2622">
                  <c:v>-1.1415410385259634E-2</c:v>
                </c:pt>
                <c:pt idx="2623">
                  <c:v>-1.1375209380234515E-2</c:v>
                </c:pt>
                <c:pt idx="2624">
                  <c:v>-1.1335008375209371E-2</c:v>
                </c:pt>
                <c:pt idx="2625">
                  <c:v>-1.1280569514237839E-2</c:v>
                </c:pt>
                <c:pt idx="2626">
                  <c:v>-1.1228643216080379E-2</c:v>
                </c:pt>
                <c:pt idx="2627">
                  <c:v>-1.1175879396984943E-2</c:v>
                </c:pt>
                <c:pt idx="2628">
                  <c:v>-1.1113902847571192E-2</c:v>
                </c:pt>
                <c:pt idx="2629">
                  <c:v>-1.1076214405360121E-2</c:v>
                </c:pt>
                <c:pt idx="2630">
                  <c:v>-1.1039363484087123E-2</c:v>
                </c:pt>
                <c:pt idx="2631">
                  <c:v>-1.0992462311557811E-2</c:v>
                </c:pt>
                <c:pt idx="2632">
                  <c:v>-1.0967336683417081E-2</c:v>
                </c:pt>
                <c:pt idx="2633">
                  <c:v>-1.0958123953098814E-2</c:v>
                </c:pt>
                <c:pt idx="2634">
                  <c:v>-1.0934673366834204E-2</c:v>
                </c:pt>
                <c:pt idx="2635">
                  <c:v>-1.0920435510887791E-2</c:v>
                </c:pt>
                <c:pt idx="2636">
                  <c:v>-1.0904522613065329E-2</c:v>
                </c:pt>
                <c:pt idx="2637">
                  <c:v>-1.09112227805695E-2</c:v>
                </c:pt>
                <c:pt idx="2638">
                  <c:v>-1.0899497487437208E-2</c:v>
                </c:pt>
                <c:pt idx="2639">
                  <c:v>-1.0897822445561159E-2</c:v>
                </c:pt>
                <c:pt idx="2640">
                  <c:v>-1.0886097152428794E-2</c:v>
                </c:pt>
                <c:pt idx="2641">
                  <c:v>-1.0885259631490795E-2</c:v>
                </c:pt>
                <c:pt idx="2642">
                  <c:v>-1.0881072026800696E-2</c:v>
                </c:pt>
                <c:pt idx="2643">
                  <c:v>-1.0881909547738721E-2</c:v>
                </c:pt>
                <c:pt idx="2644">
                  <c:v>-1.0867671691792306E-2</c:v>
                </c:pt>
                <c:pt idx="2645">
                  <c:v>-1.084003350083753E-2</c:v>
                </c:pt>
                <c:pt idx="2646">
                  <c:v>-1.0829145728643214E-2</c:v>
                </c:pt>
                <c:pt idx="2647">
                  <c:v>-1.0793969849246217E-2</c:v>
                </c:pt>
                <c:pt idx="2648">
                  <c:v>-1.0762144053601362E-2</c:v>
                </c:pt>
                <c:pt idx="2649">
                  <c:v>-1.0734505862646562E-2</c:v>
                </c:pt>
                <c:pt idx="2650">
                  <c:v>-1.0700167504187612E-2</c:v>
                </c:pt>
                <c:pt idx="2651">
                  <c:v>-1.0680904522613053E-2</c:v>
                </c:pt>
                <c:pt idx="2652">
                  <c:v>-1.0659966499162492E-2</c:v>
                </c:pt>
                <c:pt idx="2653">
                  <c:v>-1.0653266331658275E-2</c:v>
                </c:pt>
                <c:pt idx="2654">
                  <c:v>-1.065745393634842E-2</c:v>
                </c:pt>
                <c:pt idx="2655">
                  <c:v>-1.0659966499162492E-2</c:v>
                </c:pt>
                <c:pt idx="2656">
                  <c:v>-1.0663316582914566E-2</c:v>
                </c:pt>
                <c:pt idx="2657">
                  <c:v>-1.0664154103852614E-2</c:v>
                </c:pt>
                <c:pt idx="2658">
                  <c:v>-1.0667504187604711E-2</c:v>
                </c:pt>
                <c:pt idx="2659">
                  <c:v>-1.0670016750418761E-2</c:v>
                </c:pt>
                <c:pt idx="2660">
                  <c:v>-1.0659128978224445E-2</c:v>
                </c:pt>
                <c:pt idx="2661">
                  <c:v>-1.0664991624790591E-2</c:v>
                </c:pt>
                <c:pt idx="2662">
                  <c:v>-1.0661641541038517E-2</c:v>
                </c:pt>
                <c:pt idx="2663">
                  <c:v>-1.0664991624790615E-2</c:v>
                </c:pt>
                <c:pt idx="2664">
                  <c:v>-1.0659128978224445E-2</c:v>
                </c:pt>
                <c:pt idx="2665">
                  <c:v>-1.0670854271356785E-2</c:v>
                </c:pt>
                <c:pt idx="2666">
                  <c:v>-1.0674204355108883E-2</c:v>
                </c:pt>
                <c:pt idx="2667">
                  <c:v>-1.0654941373534324E-2</c:v>
                </c:pt>
                <c:pt idx="2668">
                  <c:v>-1.0659966499162492E-2</c:v>
                </c:pt>
                <c:pt idx="2669">
                  <c:v>-1.0635678391959788E-2</c:v>
                </c:pt>
                <c:pt idx="2670">
                  <c:v>-1.0633165829145762E-2</c:v>
                </c:pt>
                <c:pt idx="2671">
                  <c:v>-1.0633165829145716E-2</c:v>
                </c:pt>
                <c:pt idx="2672">
                  <c:v>-1.0614740368509228E-2</c:v>
                </c:pt>
                <c:pt idx="2673">
                  <c:v>-1.0610552763819083E-2</c:v>
                </c:pt>
                <c:pt idx="2674">
                  <c:v>-1.0598827470686743E-2</c:v>
                </c:pt>
                <c:pt idx="2675">
                  <c:v>-1.0597152428810718E-2</c:v>
                </c:pt>
                <c:pt idx="2676">
                  <c:v>-1.0595477386934646E-2</c:v>
                </c:pt>
                <c:pt idx="2677">
                  <c:v>-1.0603852596314913E-2</c:v>
                </c:pt>
                <c:pt idx="2678">
                  <c:v>-1.0623115577889447E-2</c:v>
                </c:pt>
                <c:pt idx="2679">
                  <c:v>-1.0628978224455594E-2</c:v>
                </c:pt>
                <c:pt idx="2680">
                  <c:v>-1.0635678391959788E-2</c:v>
                </c:pt>
                <c:pt idx="2681">
                  <c:v>-1.0645728643216079E-2</c:v>
                </c:pt>
                <c:pt idx="2682">
                  <c:v>-1.064237855946396E-2</c:v>
                </c:pt>
                <c:pt idx="2683">
                  <c:v>-1.0654941373534347E-2</c:v>
                </c:pt>
                <c:pt idx="2684">
                  <c:v>-1.0654941373534324E-2</c:v>
                </c:pt>
                <c:pt idx="2685">
                  <c:v>-1.066917922948076E-2</c:v>
                </c:pt>
                <c:pt idx="2686">
                  <c:v>-1.0674204355108883E-2</c:v>
                </c:pt>
                <c:pt idx="2687">
                  <c:v>-1.0692629815745418E-2</c:v>
                </c:pt>
                <c:pt idx="2688">
                  <c:v>-1.0697654941373541E-2</c:v>
                </c:pt>
                <c:pt idx="2689">
                  <c:v>-1.0709380234505855E-2</c:v>
                </c:pt>
                <c:pt idx="2690">
                  <c:v>-1.0729480737018439E-2</c:v>
                </c:pt>
                <c:pt idx="2691">
                  <c:v>-1.0746231155778878E-2</c:v>
                </c:pt>
                <c:pt idx="2692">
                  <c:v>-1.0760469011725315E-2</c:v>
                </c:pt>
                <c:pt idx="2693">
                  <c:v>-1.0771356783919606E-2</c:v>
                </c:pt>
                <c:pt idx="2694">
                  <c:v>-1.0795644891122265E-2</c:v>
                </c:pt>
                <c:pt idx="2695">
                  <c:v>-1.0818257956448897E-2</c:v>
                </c:pt>
                <c:pt idx="2696">
                  <c:v>-1.0842546063651601E-2</c:v>
                </c:pt>
                <c:pt idx="2697">
                  <c:v>-1.0862646566164138E-2</c:v>
                </c:pt>
                <c:pt idx="2698">
                  <c:v>-1.0871859296482428E-2</c:v>
                </c:pt>
                <c:pt idx="2699">
                  <c:v>-1.0880234505862625E-2</c:v>
                </c:pt>
                <c:pt idx="2700">
                  <c:v>-1.0876884422110551E-2</c:v>
                </c:pt>
                <c:pt idx="2701">
                  <c:v>-1.0875209380234526E-2</c:v>
                </c:pt>
                <c:pt idx="2702">
                  <c:v>-1.0853433835845893E-2</c:v>
                </c:pt>
                <c:pt idx="2703">
                  <c:v>-1.0830820770519238E-2</c:v>
                </c:pt>
                <c:pt idx="2704">
                  <c:v>-1.0807370184254629E-2</c:v>
                </c:pt>
                <c:pt idx="2705">
                  <c:v>-1.0785594639865973E-2</c:v>
                </c:pt>
                <c:pt idx="2706">
                  <c:v>-1.0767169179229485E-2</c:v>
                </c:pt>
                <c:pt idx="2707">
                  <c:v>-1.0746231155778902E-2</c:v>
                </c:pt>
                <c:pt idx="2708">
                  <c:v>-1.0741206030150755E-2</c:v>
                </c:pt>
                <c:pt idx="2709">
                  <c:v>-1.0747906197654949E-2</c:v>
                </c:pt>
                <c:pt idx="2710">
                  <c:v>-1.0740368509212709E-2</c:v>
                </c:pt>
                <c:pt idx="2711">
                  <c:v>-1.0743718592964805E-2</c:v>
                </c:pt>
                <c:pt idx="2712">
                  <c:v>-1.0748743718592952E-2</c:v>
                </c:pt>
                <c:pt idx="2713">
                  <c:v>-1.0763819095477389E-2</c:v>
                </c:pt>
                <c:pt idx="2714">
                  <c:v>-1.0765494137353436E-2</c:v>
                </c:pt>
                <c:pt idx="2715">
                  <c:v>-1.0776381909547753E-2</c:v>
                </c:pt>
                <c:pt idx="2716">
                  <c:v>-1.0772194304857631E-2</c:v>
                </c:pt>
                <c:pt idx="2717">
                  <c:v>-1.0781407035175876E-2</c:v>
                </c:pt>
                <c:pt idx="2718">
                  <c:v>-1.0790619765494166E-2</c:v>
                </c:pt>
                <c:pt idx="2719">
                  <c:v>-1.0813232830820774E-2</c:v>
                </c:pt>
                <c:pt idx="2720">
                  <c:v>-1.0822445561138995E-2</c:v>
                </c:pt>
                <c:pt idx="2721">
                  <c:v>-1.0845058626465651E-2</c:v>
                </c:pt>
                <c:pt idx="2722">
                  <c:v>-1.0867671691792306E-2</c:v>
                </c:pt>
                <c:pt idx="2723">
                  <c:v>-1.0896147403685085E-2</c:v>
                </c:pt>
                <c:pt idx="2724">
                  <c:v>-1.0925460636515935E-2</c:v>
                </c:pt>
                <c:pt idx="2725">
                  <c:v>-1.0969849246231131E-2</c:v>
                </c:pt>
                <c:pt idx="2726">
                  <c:v>-1.0998324958123957E-2</c:v>
                </c:pt>
                <c:pt idx="2727">
                  <c:v>-1.1052763819095465E-2</c:v>
                </c:pt>
                <c:pt idx="2728">
                  <c:v>-1.1086264656616437E-2</c:v>
                </c:pt>
                <c:pt idx="2729">
                  <c:v>-1.1118927973199362E-2</c:v>
                </c:pt>
                <c:pt idx="2730">
                  <c:v>-1.1163316582914579E-2</c:v>
                </c:pt>
                <c:pt idx="2731">
                  <c:v>-1.1197654941373552E-2</c:v>
                </c:pt>
                <c:pt idx="2732">
                  <c:v>-1.1231993299832524E-2</c:v>
                </c:pt>
                <c:pt idx="2733">
                  <c:v>-1.1265494137353425E-2</c:v>
                </c:pt>
                <c:pt idx="2734">
                  <c:v>-1.1314907872696789E-2</c:v>
                </c:pt>
                <c:pt idx="2735">
                  <c:v>-1.1347571189279737E-2</c:v>
                </c:pt>
                <c:pt idx="2736">
                  <c:v>-1.1384422110552735E-2</c:v>
                </c:pt>
                <c:pt idx="2737">
                  <c:v>-1.1412060301507538E-2</c:v>
                </c:pt>
                <c:pt idx="2738">
                  <c:v>-1.143886097152429E-2</c:v>
                </c:pt>
                <c:pt idx="2739">
                  <c:v>-1.1455611390284776E-2</c:v>
                </c:pt>
                <c:pt idx="2740">
                  <c:v>-1.1482412060301506E-2</c:v>
                </c:pt>
                <c:pt idx="2741">
                  <c:v>-1.1498324958123946E-2</c:v>
                </c:pt>
                <c:pt idx="2742">
                  <c:v>-1.1498324958123968E-2</c:v>
                </c:pt>
                <c:pt idx="2743">
                  <c:v>-1.1496649916247896E-2</c:v>
                </c:pt>
                <c:pt idx="2744">
                  <c:v>-1.1479061976549432E-2</c:v>
                </c:pt>
                <c:pt idx="2745">
                  <c:v>-1.1473199329983263E-2</c:v>
                </c:pt>
                <c:pt idx="2746">
                  <c:v>-1.1452261306532655E-2</c:v>
                </c:pt>
                <c:pt idx="2747">
                  <c:v>-1.1432998324958121E-2</c:v>
                </c:pt>
                <c:pt idx="2748">
                  <c:v>-1.1413735343383608E-2</c:v>
                </c:pt>
                <c:pt idx="2749">
                  <c:v>-1.1393634840871025E-2</c:v>
                </c:pt>
                <c:pt idx="2750">
                  <c:v>-1.1355946398659956E-2</c:v>
                </c:pt>
                <c:pt idx="2751">
                  <c:v>-1.1343383584589637E-2</c:v>
                </c:pt>
                <c:pt idx="2752">
                  <c:v>-1.1314907872696813E-2</c:v>
                </c:pt>
                <c:pt idx="2753">
                  <c:v>-1.1283919597989937E-2</c:v>
                </c:pt>
                <c:pt idx="2754">
                  <c:v>-1.1255443886097135E-2</c:v>
                </c:pt>
                <c:pt idx="2755">
                  <c:v>-1.1226968174204377E-2</c:v>
                </c:pt>
                <c:pt idx="2756">
                  <c:v>-1.1209380234505868E-2</c:v>
                </c:pt>
                <c:pt idx="2757">
                  <c:v>-1.1178391959798993E-2</c:v>
                </c:pt>
                <c:pt idx="2758">
                  <c:v>-1.1134003350083729E-2</c:v>
                </c:pt>
                <c:pt idx="2759">
                  <c:v>-1.1101340033500828E-2</c:v>
                </c:pt>
                <c:pt idx="2760">
                  <c:v>-1.1045226130653294E-2</c:v>
                </c:pt>
                <c:pt idx="2761">
                  <c:v>-1.0987437185929641E-2</c:v>
                </c:pt>
                <c:pt idx="2762">
                  <c:v>-1.0934673366834157E-2</c:v>
                </c:pt>
                <c:pt idx="2763">
                  <c:v>-1.088442211055277E-2</c:v>
                </c:pt>
                <c:pt idx="2764">
                  <c:v>-1.0819095477386945E-2</c:v>
                </c:pt>
                <c:pt idx="2765">
                  <c:v>-1.0755443886097145E-2</c:v>
                </c:pt>
                <c:pt idx="2766">
                  <c:v>-1.0677554438860957E-2</c:v>
                </c:pt>
                <c:pt idx="2767">
                  <c:v>-1.062311557788947E-2</c:v>
                </c:pt>
                <c:pt idx="2768">
                  <c:v>-1.0556113902847575E-2</c:v>
                </c:pt>
                <c:pt idx="2769">
                  <c:v>-1.0501675041876041E-2</c:v>
                </c:pt>
                <c:pt idx="2770">
                  <c:v>-1.044723618090451E-2</c:v>
                </c:pt>
                <c:pt idx="2771">
                  <c:v>-1.039028475711895E-2</c:v>
                </c:pt>
                <c:pt idx="2772">
                  <c:v>-1.0335845896147418E-2</c:v>
                </c:pt>
                <c:pt idx="2773">
                  <c:v>-1.0276381909547718E-2</c:v>
                </c:pt>
                <c:pt idx="2774">
                  <c:v>-1.0215242881072038E-2</c:v>
                </c:pt>
                <c:pt idx="2775">
                  <c:v>-1.0154941373534359E-2</c:v>
                </c:pt>
                <c:pt idx="2776">
                  <c:v>-1.0094639865996655E-2</c:v>
                </c:pt>
                <c:pt idx="2777">
                  <c:v>-1.003350083752093E-2</c:v>
                </c:pt>
                <c:pt idx="2778">
                  <c:v>-9.9731993299832511E-3</c:v>
                </c:pt>
                <c:pt idx="2779">
                  <c:v>-9.9212730318258158E-3</c:v>
                </c:pt>
                <c:pt idx="2780">
                  <c:v>-9.8994974874371602E-3</c:v>
                </c:pt>
                <c:pt idx="2781">
                  <c:v>-9.8659966499162581E-3</c:v>
                </c:pt>
                <c:pt idx="2782">
                  <c:v>-9.8626465661641616E-3</c:v>
                </c:pt>
                <c:pt idx="2783">
                  <c:v>-9.8618090452261137E-3</c:v>
                </c:pt>
                <c:pt idx="2784">
                  <c:v>-9.8584589614740623E-3</c:v>
                </c:pt>
                <c:pt idx="2785">
                  <c:v>-9.8659966499162581E-3</c:v>
                </c:pt>
                <c:pt idx="2786">
                  <c:v>-9.8752093802345255E-3</c:v>
                </c:pt>
                <c:pt idx="2787">
                  <c:v>-9.8860971524288178E-3</c:v>
                </c:pt>
                <c:pt idx="2788">
                  <c:v>-9.8844221105527687E-3</c:v>
                </c:pt>
                <c:pt idx="2789">
                  <c:v>-9.8819095477386733E-3</c:v>
                </c:pt>
                <c:pt idx="2790">
                  <c:v>-9.8785594639865752E-3</c:v>
                </c:pt>
                <c:pt idx="2791">
                  <c:v>-9.8701842546063782E-3</c:v>
                </c:pt>
                <c:pt idx="2792">
                  <c:v>-9.8626465661641616E-3</c:v>
                </c:pt>
                <c:pt idx="2793">
                  <c:v>-9.8567839195979907E-3</c:v>
                </c:pt>
                <c:pt idx="2794">
                  <c:v>-9.8534338358458942E-3</c:v>
                </c:pt>
                <c:pt idx="2795">
                  <c:v>-9.8500837520937735E-3</c:v>
                </c:pt>
                <c:pt idx="2796">
                  <c:v>-9.8433835845896257E-3</c:v>
                </c:pt>
                <c:pt idx="2797">
                  <c:v>-9.8350083752093819E-3</c:v>
                </c:pt>
                <c:pt idx="2798">
                  <c:v>-9.8400335008375049E-3</c:v>
                </c:pt>
                <c:pt idx="2799">
                  <c:v>-9.8433835845896014E-3</c:v>
                </c:pt>
                <c:pt idx="2800">
                  <c:v>-9.8375209380234547E-3</c:v>
                </c:pt>
                <c:pt idx="2801">
                  <c:v>-9.8308207705192618E-3</c:v>
                </c:pt>
                <c:pt idx="2802">
                  <c:v>-9.8241206030150671E-3</c:v>
                </c:pt>
                <c:pt idx="2803">
                  <c:v>-9.8207705192629932E-3</c:v>
                </c:pt>
                <c:pt idx="2804">
                  <c:v>-9.795644891122288E-3</c:v>
                </c:pt>
                <c:pt idx="2805">
                  <c:v>-9.7872696817420217E-3</c:v>
                </c:pt>
                <c:pt idx="2806">
                  <c:v>-9.776381909547752E-3</c:v>
                </c:pt>
                <c:pt idx="2807">
                  <c:v>-9.742881072026803E-3</c:v>
                </c:pt>
                <c:pt idx="2808">
                  <c:v>-9.7127303182579523E-3</c:v>
                </c:pt>
                <c:pt idx="2809">
                  <c:v>-9.6834170854271494E-3</c:v>
                </c:pt>
                <c:pt idx="2810">
                  <c:v>-9.6591289782244211E-3</c:v>
                </c:pt>
                <c:pt idx="2811">
                  <c:v>-9.6239530988274473E-3</c:v>
                </c:pt>
                <c:pt idx="2812">
                  <c:v>-9.5954773869346699E-3</c:v>
                </c:pt>
                <c:pt idx="2813">
                  <c:v>-9.5787269681742292E-3</c:v>
                </c:pt>
                <c:pt idx="2814">
                  <c:v>-9.5703517587939404E-3</c:v>
                </c:pt>
                <c:pt idx="2815">
                  <c:v>-9.558626465661647E-3</c:v>
                </c:pt>
                <c:pt idx="2816">
                  <c:v>-9.5577889447235991E-3</c:v>
                </c:pt>
                <c:pt idx="2817">
                  <c:v>-9.5544388609715477E-3</c:v>
                </c:pt>
                <c:pt idx="2818">
                  <c:v>-9.5510887772194512E-3</c:v>
                </c:pt>
                <c:pt idx="2819">
                  <c:v>-9.558626465661647E-3</c:v>
                </c:pt>
                <c:pt idx="2820">
                  <c:v>-9.5527638190954535E-3</c:v>
                </c:pt>
                <c:pt idx="2821">
                  <c:v>-9.5469011725293068E-3</c:v>
                </c:pt>
                <c:pt idx="2822">
                  <c:v>-9.5418760469011595E-3</c:v>
                </c:pt>
                <c:pt idx="2823">
                  <c:v>-9.512562814070381E-3</c:v>
                </c:pt>
                <c:pt idx="2824">
                  <c:v>-9.4999999999999928E-3</c:v>
                </c:pt>
                <c:pt idx="2825">
                  <c:v>-9.4773869346733604E-3</c:v>
                </c:pt>
                <c:pt idx="2826">
                  <c:v>-9.4572864321608233E-3</c:v>
                </c:pt>
                <c:pt idx="2827">
                  <c:v>-9.4246231155778546E-3</c:v>
                </c:pt>
                <c:pt idx="2828">
                  <c:v>-9.4028475711892684E-3</c:v>
                </c:pt>
                <c:pt idx="2829">
                  <c:v>-9.3659966499162455E-3</c:v>
                </c:pt>
                <c:pt idx="2830">
                  <c:v>-9.3417085427135657E-3</c:v>
                </c:pt>
                <c:pt idx="2831">
                  <c:v>-9.3115577889446906E-3</c:v>
                </c:pt>
                <c:pt idx="2832">
                  <c:v>-9.2638190954774224E-3</c:v>
                </c:pt>
                <c:pt idx="2833">
                  <c:v>-9.2269681742043544E-3</c:v>
                </c:pt>
                <c:pt idx="2834">
                  <c:v>-9.2051926298157231E-3</c:v>
                </c:pt>
                <c:pt idx="2835">
                  <c:v>-9.1691792294807482E-3</c:v>
                </c:pt>
                <c:pt idx="2836">
                  <c:v>-9.157453936348408E-3</c:v>
                </c:pt>
                <c:pt idx="2837">
                  <c:v>-9.1340033500837744E-3</c:v>
                </c:pt>
                <c:pt idx="2838">
                  <c:v>-9.1264656616415318E-3</c:v>
                </c:pt>
                <c:pt idx="2839">
                  <c:v>-9.1005025125628497E-3</c:v>
                </c:pt>
                <c:pt idx="2840">
                  <c:v>-9.091289782244558E-3</c:v>
                </c:pt>
                <c:pt idx="2841">
                  <c:v>-9.07286432160807E-3</c:v>
                </c:pt>
                <c:pt idx="2842">
                  <c:v>-9.0737018425460728E-3</c:v>
                </c:pt>
                <c:pt idx="2843">
                  <c:v>-9.0619765494137326E-3</c:v>
                </c:pt>
                <c:pt idx="2844">
                  <c:v>-9.06365159128978E-3</c:v>
                </c:pt>
                <c:pt idx="2845">
                  <c:v>-9.0519262981574866E-3</c:v>
                </c:pt>
                <c:pt idx="2846">
                  <c:v>-9.0510887772194386E-3</c:v>
                </c:pt>
                <c:pt idx="2847">
                  <c:v>-9.0653266331658291E-3</c:v>
                </c:pt>
                <c:pt idx="2848">
                  <c:v>-9.0921273031825608E-3</c:v>
                </c:pt>
                <c:pt idx="2849">
                  <c:v>-9.1046901172529473E-3</c:v>
                </c:pt>
                <c:pt idx="2850">
                  <c:v>-9.1549413735343577E-3</c:v>
                </c:pt>
                <c:pt idx="2851">
                  <c:v>-9.1951423785594302E-3</c:v>
                </c:pt>
                <c:pt idx="2852">
                  <c:v>-9.2345058626465502E-3</c:v>
                </c:pt>
                <c:pt idx="2853">
                  <c:v>-9.2738693467336666E-3</c:v>
                </c:pt>
                <c:pt idx="2854">
                  <c:v>-9.3115577889447375E-3</c:v>
                </c:pt>
                <c:pt idx="2855">
                  <c:v>-9.355108877721955E-3</c:v>
                </c:pt>
                <c:pt idx="2856">
                  <c:v>-9.3869346733668306E-3</c:v>
                </c:pt>
                <c:pt idx="2857">
                  <c:v>-9.434673366834144E-3</c:v>
                </c:pt>
                <c:pt idx="2858">
                  <c:v>-9.4757118927973113E-3</c:v>
                </c:pt>
                <c:pt idx="2859">
                  <c:v>-9.5025125628140882E-3</c:v>
                </c:pt>
                <c:pt idx="2860">
                  <c:v>-9.5385259631490631E-3</c:v>
                </c:pt>
                <c:pt idx="2861">
                  <c:v>-9.5795644891122304E-3</c:v>
                </c:pt>
                <c:pt idx="2862">
                  <c:v>-9.6063651591289604E-3</c:v>
                </c:pt>
                <c:pt idx="2863">
                  <c:v>-9.6440536013400312E-3</c:v>
                </c:pt>
                <c:pt idx="2864">
                  <c:v>-9.6767169179229548E-3</c:v>
                </c:pt>
                <c:pt idx="2865">
                  <c:v>-9.7077051926297842E-3</c:v>
                </c:pt>
                <c:pt idx="2866">
                  <c:v>-9.7219430485762197E-3</c:v>
                </c:pt>
                <c:pt idx="2867">
                  <c:v>-9.7462311557789012E-3</c:v>
                </c:pt>
                <c:pt idx="2868">
                  <c:v>-9.7412060301507557E-3</c:v>
                </c:pt>
                <c:pt idx="2869">
                  <c:v>-9.7479061976549503E-3</c:v>
                </c:pt>
                <c:pt idx="2870">
                  <c:v>-9.7395309882747066E-3</c:v>
                </c:pt>
                <c:pt idx="2871">
                  <c:v>-9.7219430485761728E-3</c:v>
                </c:pt>
                <c:pt idx="2872">
                  <c:v>-9.7202680067001723E-3</c:v>
                </c:pt>
                <c:pt idx="2873">
                  <c:v>-9.7060301507537351E-3</c:v>
                </c:pt>
                <c:pt idx="2874">
                  <c:v>-9.6917922948073915E-3</c:v>
                </c:pt>
                <c:pt idx="2875">
                  <c:v>-9.6834170854271494E-3</c:v>
                </c:pt>
                <c:pt idx="2876">
                  <c:v>-9.6616415410385181E-3</c:v>
                </c:pt>
                <c:pt idx="2877">
                  <c:v>-9.6541038525963224E-3</c:v>
                </c:pt>
                <c:pt idx="2878">
                  <c:v>-9.6432160804019833E-3</c:v>
                </c:pt>
                <c:pt idx="2879">
                  <c:v>-9.6247906197654953E-3</c:v>
                </c:pt>
                <c:pt idx="2880">
                  <c:v>-9.6172529313232995E-3</c:v>
                </c:pt>
                <c:pt idx="2881">
                  <c:v>-9.6180904522613006E-3</c:v>
                </c:pt>
                <c:pt idx="2882">
                  <c:v>-9.6197654941373497E-3</c:v>
                </c:pt>
                <c:pt idx="2883">
                  <c:v>-9.6331658291457373E-3</c:v>
                </c:pt>
                <c:pt idx="2884">
                  <c:v>-9.6390284757118857E-3</c:v>
                </c:pt>
                <c:pt idx="2885">
                  <c:v>-9.6566164154104177E-3</c:v>
                </c:pt>
                <c:pt idx="2886">
                  <c:v>-9.6867671691791991E-3</c:v>
                </c:pt>
                <c:pt idx="2887">
                  <c:v>-9.7177554438860753E-3</c:v>
                </c:pt>
                <c:pt idx="2888">
                  <c:v>-9.7487437185929497E-3</c:v>
                </c:pt>
                <c:pt idx="2889">
                  <c:v>-9.7822445561138744E-3</c:v>
                </c:pt>
                <c:pt idx="2890">
                  <c:v>-9.8040201005025075E-3</c:v>
                </c:pt>
                <c:pt idx="2891">
                  <c:v>-9.8450586264656279E-3</c:v>
                </c:pt>
                <c:pt idx="2892">
                  <c:v>-9.8860971524288403E-3</c:v>
                </c:pt>
                <c:pt idx="2893">
                  <c:v>-9.9313232830820601E-3</c:v>
                </c:pt>
                <c:pt idx="2894">
                  <c:v>-9.976549413735325E-3</c:v>
                </c:pt>
                <c:pt idx="2895">
                  <c:v>-1.0031825795644881E-2</c:v>
                </c:pt>
                <c:pt idx="2896">
                  <c:v>-1.0091289782244536E-2</c:v>
                </c:pt>
                <c:pt idx="2897">
                  <c:v>-1.0147403685092093E-2</c:v>
                </c:pt>
                <c:pt idx="2898">
                  <c:v>-1.0212730318257942E-2</c:v>
                </c:pt>
                <c:pt idx="2899">
                  <c:v>-1.027638190954774E-2</c:v>
                </c:pt>
                <c:pt idx="2900">
                  <c:v>-1.0339195979899492E-2</c:v>
                </c:pt>
                <c:pt idx="2901">
                  <c:v>-1.039447236180905E-2</c:v>
                </c:pt>
                <c:pt idx="2902">
                  <c:v>-1.0434673366834169E-2</c:v>
                </c:pt>
                <c:pt idx="2903">
                  <c:v>-1.0478224455611385E-2</c:v>
                </c:pt>
                <c:pt idx="2904">
                  <c:v>-1.0510050251256262E-2</c:v>
                </c:pt>
                <c:pt idx="2905">
                  <c:v>-1.0528475711892795E-2</c:v>
                </c:pt>
                <c:pt idx="2906">
                  <c:v>-1.0561139028475719E-2</c:v>
                </c:pt>
                <c:pt idx="2907">
                  <c:v>-1.0595477386934692E-2</c:v>
                </c:pt>
                <c:pt idx="2908">
                  <c:v>-1.0614740368509228E-2</c:v>
                </c:pt>
                <c:pt idx="2909">
                  <c:v>-1.0645728643216104E-2</c:v>
                </c:pt>
                <c:pt idx="2910">
                  <c:v>-1.0661641541038542E-2</c:v>
                </c:pt>
                <c:pt idx="2911">
                  <c:v>-1.0667504187604688E-2</c:v>
                </c:pt>
                <c:pt idx="2912">
                  <c:v>-1.0688442211055272E-2</c:v>
                </c:pt>
                <c:pt idx="2913">
                  <c:v>-1.0690117252931321E-2</c:v>
                </c:pt>
                <c:pt idx="2914">
                  <c:v>-1.0680067001675076E-2</c:v>
                </c:pt>
                <c:pt idx="2915">
                  <c:v>-1.0665829145728639E-2</c:v>
                </c:pt>
                <c:pt idx="2916">
                  <c:v>-1.0634840871021812E-2</c:v>
                </c:pt>
                <c:pt idx="2917">
                  <c:v>-1.0586264656616402E-2</c:v>
                </c:pt>
                <c:pt idx="2918">
                  <c:v>-1.0538525963149041E-2</c:v>
                </c:pt>
                <c:pt idx="2919">
                  <c:v>-1.0473199329983239E-2</c:v>
                </c:pt>
                <c:pt idx="2920">
                  <c:v>-1.0422948073701876E-2</c:v>
                </c:pt>
                <c:pt idx="2921">
                  <c:v>-1.0358458961474028E-2</c:v>
                </c:pt>
                <c:pt idx="2922">
                  <c:v>-1.0308207705192618E-2</c:v>
                </c:pt>
                <c:pt idx="2923">
                  <c:v>-1.0257118927973206E-2</c:v>
                </c:pt>
                <c:pt idx="2924">
                  <c:v>-1.0198492462311552E-2</c:v>
                </c:pt>
                <c:pt idx="2925">
                  <c:v>-1.0153266331658287E-2</c:v>
                </c:pt>
                <c:pt idx="2926">
                  <c:v>-1.0126465661641557E-2</c:v>
                </c:pt>
                <c:pt idx="2927">
                  <c:v>-1.0086264656616391E-2</c:v>
                </c:pt>
                <c:pt idx="2928">
                  <c:v>-1.0062814070351755E-2</c:v>
                </c:pt>
                <c:pt idx="2929">
                  <c:v>-1.0036850921273027E-2</c:v>
                </c:pt>
                <c:pt idx="2930">
                  <c:v>-1.0012562814070345E-2</c:v>
                </c:pt>
                <c:pt idx="2931">
                  <c:v>-9.9857621440535681E-3</c:v>
                </c:pt>
                <c:pt idx="2932">
                  <c:v>-9.9731993299832268E-3</c:v>
                </c:pt>
                <c:pt idx="2933">
                  <c:v>-9.9472361809044979E-3</c:v>
                </c:pt>
                <c:pt idx="2934">
                  <c:v>-9.9212730318257673E-3</c:v>
                </c:pt>
                <c:pt idx="2935">
                  <c:v>-9.9170854271356697E-3</c:v>
                </c:pt>
                <c:pt idx="2936">
                  <c:v>-9.8978224455611354E-3</c:v>
                </c:pt>
                <c:pt idx="2937">
                  <c:v>-9.8676716917922604E-3</c:v>
                </c:pt>
                <c:pt idx="2938">
                  <c:v>-9.8500837520937735E-3</c:v>
                </c:pt>
                <c:pt idx="2939">
                  <c:v>-9.8232830820770417E-3</c:v>
                </c:pt>
                <c:pt idx="2940">
                  <c:v>-9.7973199329983128E-3</c:v>
                </c:pt>
                <c:pt idx="2941">
                  <c:v>-9.7763819095477763E-3</c:v>
                </c:pt>
                <c:pt idx="2942">
                  <c:v>-9.7554438860971461E-3</c:v>
                </c:pt>
                <c:pt idx="2943">
                  <c:v>-9.7512562814070468E-3</c:v>
                </c:pt>
                <c:pt idx="2944">
                  <c:v>-9.7311557788944628E-3</c:v>
                </c:pt>
                <c:pt idx="2945">
                  <c:v>-9.7286432160804143E-3</c:v>
                </c:pt>
                <c:pt idx="2946">
                  <c:v>-9.7135678391959759E-3</c:v>
                </c:pt>
                <c:pt idx="2947">
                  <c:v>-9.7127303182579297E-3</c:v>
                </c:pt>
                <c:pt idx="2948">
                  <c:v>-9.7127303182579748E-3</c:v>
                </c:pt>
                <c:pt idx="2949">
                  <c:v>-9.7085427135678321E-3</c:v>
                </c:pt>
                <c:pt idx="2950">
                  <c:v>-9.707705192629831E-3</c:v>
                </c:pt>
                <c:pt idx="2951">
                  <c:v>-9.6984924623115393E-3</c:v>
                </c:pt>
                <c:pt idx="2952">
                  <c:v>-9.6876046901172939E-3</c:v>
                </c:pt>
                <c:pt idx="2953">
                  <c:v>-9.6633165829145655E-3</c:v>
                </c:pt>
                <c:pt idx="2954">
                  <c:v>-9.6474036850921277E-3</c:v>
                </c:pt>
                <c:pt idx="2955">
                  <c:v>-9.6289782244556397E-3</c:v>
                </c:pt>
                <c:pt idx="2956">
                  <c:v>-9.6088777219430575E-3</c:v>
                </c:pt>
                <c:pt idx="2957">
                  <c:v>-9.5896147403684746E-3</c:v>
                </c:pt>
                <c:pt idx="2958">
                  <c:v>-9.5804020100502783E-3</c:v>
                </c:pt>
                <c:pt idx="2959">
                  <c:v>-9.558626465661647E-3</c:v>
                </c:pt>
                <c:pt idx="2960">
                  <c:v>-9.5536013400334997E-3</c:v>
                </c:pt>
                <c:pt idx="2961">
                  <c:v>-9.5335008375209643E-3</c:v>
                </c:pt>
                <c:pt idx="2962">
                  <c:v>-9.5251256281406755E-3</c:v>
                </c:pt>
                <c:pt idx="2963">
                  <c:v>-9.5016750418760419E-3</c:v>
                </c:pt>
                <c:pt idx="2964">
                  <c:v>-9.4807370184254568E-3</c:v>
                </c:pt>
                <c:pt idx="2965">
                  <c:v>-9.4472361809045322E-3</c:v>
                </c:pt>
                <c:pt idx="2966">
                  <c:v>-9.4271356783919499E-3</c:v>
                </c:pt>
                <c:pt idx="2967">
                  <c:v>-9.4070351758794128E-3</c:v>
                </c:pt>
                <c:pt idx="2968">
                  <c:v>-9.3894472361808791E-3</c:v>
                </c:pt>
                <c:pt idx="2969">
                  <c:v>-9.3835845896147324E-3</c:v>
                </c:pt>
                <c:pt idx="2970">
                  <c:v>-9.3659966499162455E-3</c:v>
                </c:pt>
                <c:pt idx="2971">
                  <c:v>-9.3643216080401982E-3</c:v>
                </c:pt>
                <c:pt idx="2972">
                  <c:v>-9.3492462311558066E-3</c:v>
                </c:pt>
                <c:pt idx="2973">
                  <c:v>-9.3467336683417113E-3</c:v>
                </c:pt>
                <c:pt idx="2974">
                  <c:v>-9.3366834170854184E-3</c:v>
                </c:pt>
                <c:pt idx="2975">
                  <c:v>-9.3241206030150788E-3</c:v>
                </c:pt>
                <c:pt idx="2976">
                  <c:v>-9.3249581239531251E-3</c:v>
                </c:pt>
                <c:pt idx="2977">
                  <c:v>-9.3098827470686884E-3</c:v>
                </c:pt>
                <c:pt idx="2978">
                  <c:v>-9.2956448911222997E-3</c:v>
                </c:pt>
                <c:pt idx="2979">
                  <c:v>-9.278056951423766E-3</c:v>
                </c:pt>
                <c:pt idx="2980">
                  <c:v>-9.2604690117253259E-3</c:v>
                </c:pt>
                <c:pt idx="2981">
                  <c:v>-9.2412060301507899E-3</c:v>
                </c:pt>
                <c:pt idx="2982">
                  <c:v>-9.2236180904522562E-3</c:v>
                </c:pt>
                <c:pt idx="2983">
                  <c:v>-9.1909547738693795E-3</c:v>
                </c:pt>
                <c:pt idx="2984">
                  <c:v>-9.1633165829146015E-3</c:v>
                </c:pt>
                <c:pt idx="2985">
                  <c:v>-9.1323283082076784E-3</c:v>
                </c:pt>
                <c:pt idx="2986">
                  <c:v>-9.0896147403685106E-3</c:v>
                </c:pt>
                <c:pt idx="2987">
                  <c:v>-9.0577889447236333E-3</c:v>
                </c:pt>
                <c:pt idx="2988">
                  <c:v>-9.0033500837520784E-3</c:v>
                </c:pt>
                <c:pt idx="2989">
                  <c:v>-8.9648241206030533E-3</c:v>
                </c:pt>
                <c:pt idx="2990">
                  <c:v>-8.9170854271356931E-3</c:v>
                </c:pt>
                <c:pt idx="2991">
                  <c:v>-8.8676716917922838E-3</c:v>
                </c:pt>
                <c:pt idx="2992">
                  <c:v>-8.8350083752093585E-3</c:v>
                </c:pt>
                <c:pt idx="2993">
                  <c:v>-8.8165829145728722E-3</c:v>
                </c:pt>
                <c:pt idx="2994">
                  <c:v>-8.7797319932998476E-3</c:v>
                </c:pt>
                <c:pt idx="2995">
                  <c:v>-8.7554438860971678E-3</c:v>
                </c:pt>
                <c:pt idx="2996">
                  <c:v>-8.7169179229480507E-3</c:v>
                </c:pt>
                <c:pt idx="2997">
                  <c:v>-8.6884422110552716E-3</c:v>
                </c:pt>
                <c:pt idx="2998">
                  <c:v>-8.6515912897822487E-3</c:v>
                </c:pt>
                <c:pt idx="2999">
                  <c:v>-8.6164154103852749E-3</c:v>
                </c:pt>
                <c:pt idx="3000">
                  <c:v>-8.5887772194304969E-3</c:v>
                </c:pt>
                <c:pt idx="3001">
                  <c:v>-8.5452261306532794E-3</c:v>
                </c:pt>
                <c:pt idx="3002">
                  <c:v>-8.515075376884406E-3</c:v>
                </c:pt>
                <c:pt idx="3003">
                  <c:v>-8.4840871021775299E-3</c:v>
                </c:pt>
                <c:pt idx="3004">
                  <c:v>-8.4723618090452382E-3</c:v>
                </c:pt>
                <c:pt idx="3005">
                  <c:v>-8.4489112227805578E-3</c:v>
                </c:pt>
                <c:pt idx="3006">
                  <c:v>-8.4296482412060669E-3</c:v>
                </c:pt>
                <c:pt idx="3007">
                  <c:v>-8.4154103852596314E-3</c:v>
                </c:pt>
                <c:pt idx="3008">
                  <c:v>-8.4036850921272912E-3</c:v>
                </c:pt>
                <c:pt idx="3009">
                  <c:v>-8.4103852596315327E-3</c:v>
                </c:pt>
                <c:pt idx="3010">
                  <c:v>-8.3919597989949996E-3</c:v>
                </c:pt>
                <c:pt idx="3011">
                  <c:v>-8.4011725293132427E-3</c:v>
                </c:pt>
                <c:pt idx="3012">
                  <c:v>-8.3961474036850971E-3</c:v>
                </c:pt>
                <c:pt idx="3013">
                  <c:v>-8.4162479061976343E-3</c:v>
                </c:pt>
                <c:pt idx="3014">
                  <c:v>-8.4346733668341674E-3</c:v>
                </c:pt>
                <c:pt idx="3015">
                  <c:v>-8.4614740368508991E-3</c:v>
                </c:pt>
                <c:pt idx="3016">
                  <c:v>-8.4840871021775784E-3</c:v>
                </c:pt>
                <c:pt idx="3017">
                  <c:v>-8.5033500837521127E-3</c:v>
                </c:pt>
                <c:pt idx="3018">
                  <c:v>-8.542713567839184E-3</c:v>
                </c:pt>
                <c:pt idx="3019">
                  <c:v>-8.5670016750419124E-3</c:v>
                </c:pt>
                <c:pt idx="3020">
                  <c:v>-8.5854271356783536E-3</c:v>
                </c:pt>
                <c:pt idx="3021">
                  <c:v>-8.6155778894472287E-3</c:v>
                </c:pt>
                <c:pt idx="3022">
                  <c:v>-8.6323283082077144E-3</c:v>
                </c:pt>
                <c:pt idx="3023">
                  <c:v>-8.6356783919597658E-3</c:v>
                </c:pt>
                <c:pt idx="3024">
                  <c:v>-8.6532663316582978E-3</c:v>
                </c:pt>
                <c:pt idx="3025">
                  <c:v>-8.6708542713567847E-3</c:v>
                </c:pt>
                <c:pt idx="3026">
                  <c:v>-8.7060301507537567E-3</c:v>
                </c:pt>
                <c:pt idx="3027">
                  <c:v>-8.7319932998324874E-3</c:v>
                </c:pt>
                <c:pt idx="3028">
                  <c:v>-8.7730318257956547E-3</c:v>
                </c:pt>
                <c:pt idx="3029">
                  <c:v>-8.8182579564489195E-3</c:v>
                </c:pt>
                <c:pt idx="3030">
                  <c:v>-8.8609715242880891E-3</c:v>
                </c:pt>
                <c:pt idx="3031">
                  <c:v>-8.9011725293132084E-3</c:v>
                </c:pt>
                <c:pt idx="3032">
                  <c:v>-8.9597989949748609E-3</c:v>
                </c:pt>
                <c:pt idx="3033">
                  <c:v>-9.007537688442176E-3</c:v>
                </c:pt>
                <c:pt idx="3034">
                  <c:v>-9.0561139028475374E-3</c:v>
                </c:pt>
                <c:pt idx="3035">
                  <c:v>-9.1038525963148993E-3</c:v>
                </c:pt>
                <c:pt idx="3036">
                  <c:v>-9.1549413735343126E-3</c:v>
                </c:pt>
                <c:pt idx="3037">
                  <c:v>-9.1775544388609902E-3</c:v>
                </c:pt>
                <c:pt idx="3038">
                  <c:v>-9.2068676716918173E-3</c:v>
                </c:pt>
                <c:pt idx="3039">
                  <c:v>-9.2252931323283053E-3</c:v>
                </c:pt>
                <c:pt idx="3040">
                  <c:v>-9.2328308207705462E-3</c:v>
                </c:pt>
                <c:pt idx="3041">
                  <c:v>-9.239530988274694E-3</c:v>
                </c:pt>
                <c:pt idx="3042">
                  <c:v>-9.2169179229480633E-3</c:v>
                </c:pt>
                <c:pt idx="3043">
                  <c:v>-9.2093802345058658E-3</c:v>
                </c:pt>
                <c:pt idx="3044">
                  <c:v>-9.1901172529313315E-3</c:v>
                </c:pt>
                <c:pt idx="3045">
                  <c:v>-9.1708542713567955E-3</c:v>
                </c:pt>
                <c:pt idx="3046">
                  <c:v>-9.1566164154104068E-3</c:v>
                </c:pt>
                <c:pt idx="3047">
                  <c:v>-9.1314907872696773E-3</c:v>
                </c:pt>
                <c:pt idx="3048">
                  <c:v>-9.1231155778894353E-3</c:v>
                </c:pt>
                <c:pt idx="3049">
                  <c:v>-9.1147403685091916E-3</c:v>
                </c:pt>
                <c:pt idx="3050">
                  <c:v>-9.110552763819094E-3</c:v>
                </c:pt>
                <c:pt idx="3051">
                  <c:v>-9.1097152428810928E-3</c:v>
                </c:pt>
                <c:pt idx="3052">
                  <c:v>-9.1097152428810928E-3</c:v>
                </c:pt>
                <c:pt idx="3053">
                  <c:v>-9.0946398659966562E-3</c:v>
                </c:pt>
                <c:pt idx="3054">
                  <c:v>-9.0720268006700237E-3</c:v>
                </c:pt>
                <c:pt idx="3055">
                  <c:v>-9.0385259631490505E-3</c:v>
                </c:pt>
                <c:pt idx="3056">
                  <c:v>-9.0016750418760762E-3</c:v>
                </c:pt>
                <c:pt idx="3057">
                  <c:v>-8.9547738693467622E-3</c:v>
                </c:pt>
                <c:pt idx="3058">
                  <c:v>-8.9020100502512564E-3</c:v>
                </c:pt>
                <c:pt idx="3059">
                  <c:v>-8.8366834170854076E-3</c:v>
                </c:pt>
                <c:pt idx="3060">
                  <c:v>-8.7797319932998025E-3</c:v>
                </c:pt>
                <c:pt idx="3061">
                  <c:v>-8.7202680067001472E-3</c:v>
                </c:pt>
                <c:pt idx="3062">
                  <c:v>-8.6599664991624924E-3</c:v>
                </c:pt>
                <c:pt idx="3063">
                  <c:v>-8.6105527638190814E-3</c:v>
                </c:pt>
                <c:pt idx="3064">
                  <c:v>-8.5527638190954769E-3</c:v>
                </c:pt>
                <c:pt idx="3065">
                  <c:v>-8.5108877721943085E-3</c:v>
                </c:pt>
                <c:pt idx="3066">
                  <c:v>-8.479061976549386E-3</c:v>
                </c:pt>
                <c:pt idx="3067">
                  <c:v>-8.4472361809045087E-3</c:v>
                </c:pt>
                <c:pt idx="3068">
                  <c:v>-8.4179229480736816E-3</c:v>
                </c:pt>
                <c:pt idx="3069">
                  <c:v>-8.4053601340033403E-3</c:v>
                </c:pt>
                <c:pt idx="3070">
                  <c:v>-8.3978224455611462E-3</c:v>
                </c:pt>
                <c:pt idx="3071">
                  <c:v>-8.3911222780569516E-3</c:v>
                </c:pt>
                <c:pt idx="3072">
                  <c:v>-8.3877721943048534E-3</c:v>
                </c:pt>
                <c:pt idx="3073">
                  <c:v>-8.3978224455611462E-3</c:v>
                </c:pt>
                <c:pt idx="3074">
                  <c:v>-8.4087102177554385E-3</c:v>
                </c:pt>
                <c:pt idx="3075">
                  <c:v>-8.4061976549413883E-3</c:v>
                </c:pt>
                <c:pt idx="3076">
                  <c:v>-8.4154103852596314E-3</c:v>
                </c:pt>
                <c:pt idx="3077">
                  <c:v>-8.4262981574539254E-3</c:v>
                </c:pt>
                <c:pt idx="3078">
                  <c:v>-8.4313232830820709E-3</c:v>
                </c:pt>
                <c:pt idx="3079">
                  <c:v>-8.4396984924623147E-3</c:v>
                </c:pt>
                <c:pt idx="3080">
                  <c:v>-8.4597989949748969E-3</c:v>
                </c:pt>
                <c:pt idx="3081">
                  <c:v>-8.4731993299832845E-3</c:v>
                </c:pt>
                <c:pt idx="3082">
                  <c:v>-8.4949748743718238E-3</c:v>
                </c:pt>
                <c:pt idx="3083">
                  <c:v>-8.5033500837521127E-3</c:v>
                </c:pt>
                <c:pt idx="3084">
                  <c:v>-8.5234505862646498E-3</c:v>
                </c:pt>
                <c:pt idx="3085">
                  <c:v>-8.5318257956448918E-3</c:v>
                </c:pt>
                <c:pt idx="3086">
                  <c:v>-8.5527638190954769E-3</c:v>
                </c:pt>
                <c:pt idx="3087">
                  <c:v>-8.562814070351768E-3</c:v>
                </c:pt>
                <c:pt idx="3088">
                  <c:v>-8.5670016750418656E-3</c:v>
                </c:pt>
                <c:pt idx="3089">
                  <c:v>-8.57118927973201E-3</c:v>
                </c:pt>
                <c:pt idx="3090">
                  <c:v>-8.57118927973201E-3</c:v>
                </c:pt>
                <c:pt idx="3091">
                  <c:v>-8.5711892797319649E-3</c:v>
                </c:pt>
                <c:pt idx="3092">
                  <c:v>-8.5804020100502081E-3</c:v>
                </c:pt>
                <c:pt idx="3093">
                  <c:v>-8.6038525963149336E-3</c:v>
                </c:pt>
                <c:pt idx="3094">
                  <c:v>-8.6130653266331316E-3</c:v>
                </c:pt>
                <c:pt idx="3095">
                  <c:v>-8.6499162479062013E-3</c:v>
                </c:pt>
                <c:pt idx="3096">
                  <c:v>-8.6758793969849302E-3</c:v>
                </c:pt>
                <c:pt idx="3097">
                  <c:v>-8.6968174204355136E-3</c:v>
                </c:pt>
                <c:pt idx="3098">
                  <c:v>-8.7160804020100496E-3</c:v>
                </c:pt>
                <c:pt idx="3099">
                  <c:v>-8.7328308207704885E-3</c:v>
                </c:pt>
                <c:pt idx="3100">
                  <c:v>-8.748743718592928E-3</c:v>
                </c:pt>
                <c:pt idx="3101">
                  <c:v>-8.7378559463986809E-3</c:v>
                </c:pt>
                <c:pt idx="3102">
                  <c:v>-8.7529313232831193E-3</c:v>
                </c:pt>
                <c:pt idx="3103">
                  <c:v>-8.7520938023450245E-3</c:v>
                </c:pt>
                <c:pt idx="3104">
                  <c:v>-8.7378559463986809E-3</c:v>
                </c:pt>
                <c:pt idx="3105">
                  <c:v>-8.7378559463986809E-3</c:v>
                </c:pt>
                <c:pt idx="3106">
                  <c:v>-8.7361809045226335E-3</c:v>
                </c:pt>
                <c:pt idx="3107">
                  <c:v>-8.7520938023450713E-3</c:v>
                </c:pt>
                <c:pt idx="3108">
                  <c:v>-8.7721943048576535E-3</c:v>
                </c:pt>
                <c:pt idx="3109">
                  <c:v>-8.804857621440532E-3</c:v>
                </c:pt>
                <c:pt idx="3110">
                  <c:v>-8.8383584589615018E-3</c:v>
                </c:pt>
                <c:pt idx="3111">
                  <c:v>-8.862646566164185E-3</c:v>
                </c:pt>
                <c:pt idx="3112">
                  <c:v>-8.8886097152428671E-3</c:v>
                </c:pt>
                <c:pt idx="3113">
                  <c:v>-8.9154103852595971E-3</c:v>
                </c:pt>
                <c:pt idx="3114">
                  <c:v>-8.942211055276374E-3</c:v>
                </c:pt>
                <c:pt idx="3115">
                  <c:v>-8.9547738693467622E-3</c:v>
                </c:pt>
                <c:pt idx="3116">
                  <c:v>-8.9815745393634471E-3</c:v>
                </c:pt>
                <c:pt idx="3117">
                  <c:v>-8.9941373534338353E-3</c:v>
                </c:pt>
                <c:pt idx="3118">
                  <c:v>-8.9924623115577862E-3</c:v>
                </c:pt>
                <c:pt idx="3119">
                  <c:v>-9.0050251256281744E-3</c:v>
                </c:pt>
                <c:pt idx="3120">
                  <c:v>-8.9874371859296389E-3</c:v>
                </c:pt>
                <c:pt idx="3121">
                  <c:v>-8.9539363484087142E-3</c:v>
                </c:pt>
                <c:pt idx="3122">
                  <c:v>-8.9405360134003267E-3</c:v>
                </c:pt>
                <c:pt idx="3123">
                  <c:v>-8.9187604690117404E-3</c:v>
                </c:pt>
                <c:pt idx="3124">
                  <c:v>-8.8969849246231091E-3</c:v>
                </c:pt>
                <c:pt idx="3125">
                  <c:v>-8.8735343383584755E-3</c:v>
                </c:pt>
                <c:pt idx="3126">
                  <c:v>-8.8626465661641365E-3</c:v>
                </c:pt>
                <c:pt idx="3127">
                  <c:v>-8.8484087102177478E-3</c:v>
                </c:pt>
                <c:pt idx="3128">
                  <c:v>-8.8450586264656496E-3</c:v>
                </c:pt>
                <c:pt idx="3129">
                  <c:v>-8.840871021775552E-3</c:v>
                </c:pt>
                <c:pt idx="3130">
                  <c:v>-8.8257956448911153E-3</c:v>
                </c:pt>
                <c:pt idx="3131">
                  <c:v>-8.8350083752094053E-3</c:v>
                </c:pt>
                <c:pt idx="3132">
                  <c:v>-8.8274706867671627E-3</c:v>
                </c:pt>
                <c:pt idx="3133">
                  <c:v>-8.804857621440532E-3</c:v>
                </c:pt>
                <c:pt idx="3134">
                  <c:v>-8.7847571189279949E-3</c:v>
                </c:pt>
                <c:pt idx="3135">
                  <c:v>-8.7361809045225849E-3</c:v>
                </c:pt>
                <c:pt idx="3136">
                  <c:v>-8.6742043551088811E-3</c:v>
                </c:pt>
                <c:pt idx="3137">
                  <c:v>-8.6222780569514216E-3</c:v>
                </c:pt>
                <c:pt idx="3138">
                  <c:v>-8.5720268006700111E-3</c:v>
                </c:pt>
                <c:pt idx="3139">
                  <c:v>-8.5192629815745522E-3</c:v>
                </c:pt>
                <c:pt idx="3140">
                  <c:v>-8.4673366834170909E-3</c:v>
                </c:pt>
                <c:pt idx="3141">
                  <c:v>-8.413735343383584E-3</c:v>
                </c:pt>
                <c:pt idx="3142">
                  <c:v>-8.3894472361809025E-3</c:v>
                </c:pt>
                <c:pt idx="3143">
                  <c:v>-8.3576214405360269E-3</c:v>
                </c:pt>
                <c:pt idx="3144">
                  <c:v>-8.3425460636515885E-3</c:v>
                </c:pt>
                <c:pt idx="3145">
                  <c:v>-8.3400335008374932E-3</c:v>
                </c:pt>
                <c:pt idx="3146">
                  <c:v>-8.3400335008374932E-3</c:v>
                </c:pt>
                <c:pt idx="3147">
                  <c:v>-8.3257956448911496E-3</c:v>
                </c:pt>
                <c:pt idx="3148">
                  <c:v>-8.3115577889447123E-3</c:v>
                </c:pt>
                <c:pt idx="3149">
                  <c:v>-8.2830820770519349E-3</c:v>
                </c:pt>
                <c:pt idx="3150">
                  <c:v>-8.2520938023450587E-3</c:v>
                </c:pt>
                <c:pt idx="3151">
                  <c:v>-8.2169179229480381E-3</c:v>
                </c:pt>
                <c:pt idx="3152">
                  <c:v>-8.1591289782244787E-3</c:v>
                </c:pt>
                <c:pt idx="3153">
                  <c:v>-8.0988274706867772E-3</c:v>
                </c:pt>
                <c:pt idx="3154">
                  <c:v>-8.0301507537688787E-3</c:v>
                </c:pt>
                <c:pt idx="3155">
                  <c:v>-7.9522613065326885E-3</c:v>
                </c:pt>
                <c:pt idx="3156">
                  <c:v>-7.8743718592965001E-3</c:v>
                </c:pt>
                <c:pt idx="3157">
                  <c:v>-7.8132328308207506E-3</c:v>
                </c:pt>
                <c:pt idx="3158">
                  <c:v>-7.7319932998324648E-3</c:v>
                </c:pt>
                <c:pt idx="3159">
                  <c:v>-7.6792294807370501E-3</c:v>
                </c:pt>
                <c:pt idx="3160">
                  <c:v>-7.6147403685092032E-3</c:v>
                </c:pt>
                <c:pt idx="3161">
                  <c:v>-7.5703517587939386E-3</c:v>
                </c:pt>
                <c:pt idx="3162">
                  <c:v>-7.5125628140703792E-3</c:v>
                </c:pt>
                <c:pt idx="3163">
                  <c:v>-7.4681742043551155E-3</c:v>
                </c:pt>
                <c:pt idx="3164">
                  <c:v>-7.4212730318257555E-3</c:v>
                </c:pt>
                <c:pt idx="3165">
                  <c:v>-7.3886097152429239E-3</c:v>
                </c:pt>
                <c:pt idx="3166">
                  <c:v>-7.3375209380234663E-3</c:v>
                </c:pt>
                <c:pt idx="3167">
                  <c:v>-7.2981574539363473E-3</c:v>
                </c:pt>
                <c:pt idx="3168">
                  <c:v>-7.2495812395310319E-3</c:v>
                </c:pt>
                <c:pt idx="3169">
                  <c:v>-7.1984924623115735E-3</c:v>
                </c:pt>
                <c:pt idx="3170">
                  <c:v>-7.1457286432160668E-3</c:v>
                </c:pt>
                <c:pt idx="3171">
                  <c:v>-7.0912897822445579E-3</c:v>
                </c:pt>
                <c:pt idx="3172">
                  <c:v>-7.0268006700167571E-3</c:v>
                </c:pt>
                <c:pt idx="3173">
                  <c:v>-7.0033500837520775E-3</c:v>
                </c:pt>
                <c:pt idx="3174">
                  <c:v>-6.9865996649915909E-3</c:v>
                </c:pt>
                <c:pt idx="3175">
                  <c:v>-6.9773869346733937E-3</c:v>
                </c:pt>
                <c:pt idx="3176">
                  <c:v>-6.9840871021775415E-3</c:v>
                </c:pt>
                <c:pt idx="3177">
                  <c:v>-6.9966499162479297E-3</c:v>
                </c:pt>
                <c:pt idx="3178">
                  <c:v>-7.0402010050250987E-3</c:v>
                </c:pt>
                <c:pt idx="3179">
                  <c:v>-7.1005025125628479E-3</c:v>
                </c:pt>
                <c:pt idx="3180">
                  <c:v>-7.1624790619765058E-3</c:v>
                </c:pt>
                <c:pt idx="3181">
                  <c:v>-7.2219430485762079E-3</c:v>
                </c:pt>
                <c:pt idx="3182">
                  <c:v>-7.2906197654941064E-3</c:v>
                </c:pt>
                <c:pt idx="3183">
                  <c:v>-7.3567839195980006E-3</c:v>
                </c:pt>
                <c:pt idx="3184">
                  <c:v>-7.4078726968174122E-3</c:v>
                </c:pt>
                <c:pt idx="3185">
                  <c:v>-7.4530988274706788E-3</c:v>
                </c:pt>
                <c:pt idx="3186">
                  <c:v>-7.4999999999999928E-3</c:v>
                </c:pt>
                <c:pt idx="3187">
                  <c:v>-7.556113902847549E-3</c:v>
                </c:pt>
                <c:pt idx="3188">
                  <c:v>-7.6088777219430557E-3</c:v>
                </c:pt>
                <c:pt idx="3189">
                  <c:v>-7.6616415410385164E-3</c:v>
                </c:pt>
                <c:pt idx="3190">
                  <c:v>-7.7311557788944619E-3</c:v>
                </c:pt>
                <c:pt idx="3191">
                  <c:v>-7.8182579564488961E-3</c:v>
                </c:pt>
                <c:pt idx="3192">
                  <c:v>-7.8944723618090372E-3</c:v>
                </c:pt>
                <c:pt idx="3193">
                  <c:v>-7.9757118927973221E-3</c:v>
                </c:pt>
                <c:pt idx="3194">
                  <c:v>-8.070351758793998E-3</c:v>
                </c:pt>
                <c:pt idx="3195">
                  <c:v>-8.1549413735343343E-3</c:v>
                </c:pt>
                <c:pt idx="3196">
                  <c:v>-8.2529313232831067E-3</c:v>
                </c:pt>
                <c:pt idx="3197">
                  <c:v>-8.3249581239531016E-3</c:v>
                </c:pt>
                <c:pt idx="3198">
                  <c:v>-8.3936348408710469E-3</c:v>
                </c:pt>
                <c:pt idx="3199">
                  <c:v>-8.4363484087102147E-3</c:v>
                </c:pt>
                <c:pt idx="3200">
                  <c:v>-8.4924623115578204E-3</c:v>
                </c:pt>
                <c:pt idx="3201">
                  <c:v>-8.5435510887771852E-3</c:v>
                </c:pt>
                <c:pt idx="3202">
                  <c:v>-8.5938023450586425E-3</c:v>
                </c:pt>
                <c:pt idx="3203">
                  <c:v>-8.6264656616415192E-3</c:v>
                </c:pt>
                <c:pt idx="3204">
                  <c:v>-8.6549413735343451E-3</c:v>
                </c:pt>
                <c:pt idx="3205">
                  <c:v>-8.6842546063651722E-3</c:v>
                </c:pt>
                <c:pt idx="3206">
                  <c:v>-8.7060301507537567E-3</c:v>
                </c:pt>
                <c:pt idx="3207">
                  <c:v>-8.7319932998324874E-3</c:v>
                </c:pt>
                <c:pt idx="3208">
                  <c:v>-8.7713567839196073E-3</c:v>
                </c:pt>
                <c:pt idx="3209">
                  <c:v>-8.8023450586264349E-3</c:v>
                </c:pt>
                <c:pt idx="3210">
                  <c:v>-8.8299832495812129E-3</c:v>
                </c:pt>
                <c:pt idx="3211">
                  <c:v>-8.862646566164185E-3</c:v>
                </c:pt>
                <c:pt idx="3212">
                  <c:v>-8.8819095477387193E-3</c:v>
                </c:pt>
                <c:pt idx="3213">
                  <c:v>-8.9003350083752073E-3</c:v>
                </c:pt>
                <c:pt idx="3214">
                  <c:v>-8.9103852596314984E-3</c:v>
                </c:pt>
                <c:pt idx="3215">
                  <c:v>-8.9087102177554042E-3</c:v>
                </c:pt>
                <c:pt idx="3216">
                  <c:v>-8.9095477386934973E-3</c:v>
                </c:pt>
                <c:pt idx="3217">
                  <c:v>-8.8802345058626234E-3</c:v>
                </c:pt>
                <c:pt idx="3218">
                  <c:v>-8.8525963149078922E-3</c:v>
                </c:pt>
                <c:pt idx="3219">
                  <c:v>-8.8224455611390189E-3</c:v>
                </c:pt>
                <c:pt idx="3220">
                  <c:v>-8.7805695142378504E-3</c:v>
                </c:pt>
                <c:pt idx="3221">
                  <c:v>-8.7504187604690222E-3</c:v>
                </c:pt>
                <c:pt idx="3222">
                  <c:v>-8.7211055276381951E-3</c:v>
                </c:pt>
                <c:pt idx="3223">
                  <c:v>-8.6901172529313189E-3</c:v>
                </c:pt>
                <c:pt idx="3224">
                  <c:v>-8.6884422110552716E-3</c:v>
                </c:pt>
                <c:pt idx="3225">
                  <c:v>-8.6850921273031734E-3</c:v>
                </c:pt>
                <c:pt idx="3226">
                  <c:v>-8.6934673366834171E-3</c:v>
                </c:pt>
                <c:pt idx="3227">
                  <c:v>-8.711892797319952E-3</c:v>
                </c:pt>
                <c:pt idx="3228">
                  <c:v>-8.7202680067001472E-3</c:v>
                </c:pt>
                <c:pt idx="3229">
                  <c:v>-8.7152428810720484E-3</c:v>
                </c:pt>
                <c:pt idx="3230">
                  <c:v>-8.7202680067001472E-3</c:v>
                </c:pt>
                <c:pt idx="3231">
                  <c:v>-8.7428810720267813E-3</c:v>
                </c:pt>
                <c:pt idx="3232">
                  <c:v>-8.7504187604690222E-3</c:v>
                </c:pt>
                <c:pt idx="3233">
                  <c:v>-8.7462311557788778E-3</c:v>
                </c:pt>
                <c:pt idx="3234">
                  <c:v>-8.7412060301507791E-3</c:v>
                </c:pt>
                <c:pt idx="3235">
                  <c:v>-8.7236180904522436E-3</c:v>
                </c:pt>
                <c:pt idx="3236">
                  <c:v>-8.7093802345058549E-3</c:v>
                </c:pt>
                <c:pt idx="3237">
                  <c:v>-8.6951423785594662E-3</c:v>
                </c:pt>
                <c:pt idx="3238">
                  <c:v>-8.6767169179229782E-3</c:v>
                </c:pt>
                <c:pt idx="3239">
                  <c:v>-8.6616415410385415E-3</c:v>
                </c:pt>
                <c:pt idx="3240">
                  <c:v>-8.6448911222780558E-3</c:v>
                </c:pt>
                <c:pt idx="3241">
                  <c:v>-8.6407035175879564E-3</c:v>
                </c:pt>
                <c:pt idx="3242">
                  <c:v>-8.6482412060301522E-3</c:v>
                </c:pt>
                <c:pt idx="3243">
                  <c:v>-8.6691792294807356E-3</c:v>
                </c:pt>
                <c:pt idx="3244">
                  <c:v>-8.6901172529313658E-3</c:v>
                </c:pt>
                <c:pt idx="3245">
                  <c:v>-8.7185929648241449E-3</c:v>
                </c:pt>
                <c:pt idx="3246">
                  <c:v>-8.7437185929648276E-3</c:v>
                </c:pt>
                <c:pt idx="3247">
                  <c:v>-8.7780569514237551E-3</c:v>
                </c:pt>
                <c:pt idx="3248">
                  <c:v>-8.8040201005025309E-3</c:v>
                </c:pt>
                <c:pt idx="3249">
                  <c:v>-8.8400335008375058E-3</c:v>
                </c:pt>
                <c:pt idx="3250">
                  <c:v>-8.862646566164185E-3</c:v>
                </c:pt>
                <c:pt idx="3251">
                  <c:v>-8.8860971524288169E-3</c:v>
                </c:pt>
                <c:pt idx="3252">
                  <c:v>-8.9103852596314516E-3</c:v>
                </c:pt>
                <c:pt idx="3253">
                  <c:v>-8.932998324958084E-3</c:v>
                </c:pt>
                <c:pt idx="3254">
                  <c:v>-8.9572864321608124E-3</c:v>
                </c:pt>
                <c:pt idx="3255">
                  <c:v>-8.9773869346733478E-3</c:v>
                </c:pt>
                <c:pt idx="3256">
                  <c:v>-9.0016750418760762E-3</c:v>
                </c:pt>
                <c:pt idx="3257">
                  <c:v>-9.0251256281407097E-3</c:v>
                </c:pt>
                <c:pt idx="3258">
                  <c:v>-9.0452261306532469E-3</c:v>
                </c:pt>
                <c:pt idx="3259">
                  <c:v>-9.06365159128978E-3</c:v>
                </c:pt>
                <c:pt idx="3260">
                  <c:v>-9.0820770519263148E-3</c:v>
                </c:pt>
                <c:pt idx="3261">
                  <c:v>-9.1097152428810477E-3</c:v>
                </c:pt>
                <c:pt idx="3262">
                  <c:v>-9.1549413735343577E-3</c:v>
                </c:pt>
                <c:pt idx="3263">
                  <c:v>-9.185092127303186E-3</c:v>
                </c:pt>
                <c:pt idx="3264">
                  <c:v>-9.2328308207705462E-3</c:v>
                </c:pt>
                <c:pt idx="3265">
                  <c:v>-9.2839195979899595E-3</c:v>
                </c:pt>
                <c:pt idx="3266">
                  <c:v>-9.3383584589614675E-3</c:v>
                </c:pt>
                <c:pt idx="3267">
                  <c:v>-9.3961474036851206E-3</c:v>
                </c:pt>
                <c:pt idx="3268">
                  <c:v>-9.4505862646566303E-3</c:v>
                </c:pt>
                <c:pt idx="3269">
                  <c:v>-9.493299832495845E-3</c:v>
                </c:pt>
                <c:pt idx="3270">
                  <c:v>-9.5510887772194512E-3</c:v>
                </c:pt>
                <c:pt idx="3271">
                  <c:v>-9.5929648241205728E-3</c:v>
                </c:pt>
                <c:pt idx="3272">
                  <c:v>-9.6231155778894479E-3</c:v>
                </c:pt>
                <c:pt idx="3273">
                  <c:v>-9.6708542713567613E-3</c:v>
                </c:pt>
                <c:pt idx="3274">
                  <c:v>-9.704355108877686E-3</c:v>
                </c:pt>
                <c:pt idx="3275">
                  <c:v>-9.7487437185929497E-3</c:v>
                </c:pt>
                <c:pt idx="3276">
                  <c:v>-9.790619765494165E-3</c:v>
                </c:pt>
                <c:pt idx="3277">
                  <c:v>-9.8207705192629932E-3</c:v>
                </c:pt>
                <c:pt idx="3278">
                  <c:v>-9.8609715242881125E-3</c:v>
                </c:pt>
                <c:pt idx="3279">
                  <c:v>-9.8869346733668415E-3</c:v>
                </c:pt>
                <c:pt idx="3280">
                  <c:v>-9.9087102177554259E-3</c:v>
                </c:pt>
                <c:pt idx="3281">
                  <c:v>-9.9212730318258158E-3</c:v>
                </c:pt>
                <c:pt idx="3282">
                  <c:v>-9.9329983249581075E-3</c:v>
                </c:pt>
                <c:pt idx="3283">
                  <c:v>-9.956448911222741E-3</c:v>
                </c:pt>
                <c:pt idx="3284">
                  <c:v>-9.9698492462311303E-3</c:v>
                </c:pt>
                <c:pt idx="3285">
                  <c:v>-9.9924623115578096E-3</c:v>
                </c:pt>
                <c:pt idx="3286">
                  <c:v>-1.0003350083752102E-2</c:v>
                </c:pt>
                <c:pt idx="3287">
                  <c:v>-1.0001675041876055E-2</c:v>
                </c:pt>
                <c:pt idx="3288">
                  <c:v>-1.0009212730318249E-2</c:v>
                </c:pt>
                <c:pt idx="3289">
                  <c:v>-1.0007537688442246E-2</c:v>
                </c:pt>
                <c:pt idx="3290">
                  <c:v>-1.0017587939698492E-2</c:v>
                </c:pt>
                <c:pt idx="3291">
                  <c:v>-9.9983249581239563E-3</c:v>
                </c:pt>
                <c:pt idx="3292">
                  <c:v>-9.9874371859296172E-3</c:v>
                </c:pt>
                <c:pt idx="3293">
                  <c:v>-9.9731993299832268E-3</c:v>
                </c:pt>
                <c:pt idx="3294">
                  <c:v>-9.9648241206030299E-3</c:v>
                </c:pt>
                <c:pt idx="3295">
                  <c:v>-9.958123953098837E-3</c:v>
                </c:pt>
                <c:pt idx="3296">
                  <c:v>-9.9539363484086908E-3</c:v>
                </c:pt>
                <c:pt idx="3297">
                  <c:v>-9.947236180904543E-3</c:v>
                </c:pt>
                <c:pt idx="3298">
                  <c:v>-9.939698492462349E-3</c:v>
                </c:pt>
                <c:pt idx="3299">
                  <c:v>-9.9422110552763992E-3</c:v>
                </c:pt>
                <c:pt idx="3300">
                  <c:v>-9.9438860971524014E-3</c:v>
                </c:pt>
                <c:pt idx="3301">
                  <c:v>-9.9405360134003033E-3</c:v>
                </c:pt>
                <c:pt idx="3302">
                  <c:v>-9.9396984924623021E-3</c:v>
                </c:pt>
                <c:pt idx="3303">
                  <c:v>-9.9405360134003501E-3</c:v>
                </c:pt>
                <c:pt idx="3304">
                  <c:v>-9.9539363484087394E-3</c:v>
                </c:pt>
                <c:pt idx="3305">
                  <c:v>-9.9715242881071777E-3</c:v>
                </c:pt>
                <c:pt idx="3306">
                  <c:v>-9.9924623115577628E-3</c:v>
                </c:pt>
                <c:pt idx="3307">
                  <c:v>-1.001591289782249E-2</c:v>
                </c:pt>
                <c:pt idx="3308">
                  <c:v>-1.0041038525963126E-2</c:v>
                </c:pt>
                <c:pt idx="3309">
                  <c:v>-1.0082914572864293E-2</c:v>
                </c:pt>
                <c:pt idx="3310">
                  <c:v>-1.0101340033500827E-2</c:v>
                </c:pt>
                <c:pt idx="3311">
                  <c:v>-1.0128978224455605E-2</c:v>
                </c:pt>
                <c:pt idx="3312">
                  <c:v>-1.0133165829145705E-2</c:v>
                </c:pt>
                <c:pt idx="3313">
                  <c:v>-1.0134003350083751E-2</c:v>
                </c:pt>
                <c:pt idx="3314">
                  <c:v>-1.0149916247906191E-2</c:v>
                </c:pt>
                <c:pt idx="3315">
                  <c:v>-1.0149078726968188E-2</c:v>
                </c:pt>
                <c:pt idx="3316">
                  <c:v>-1.0159966499162482E-2</c:v>
                </c:pt>
                <c:pt idx="3317">
                  <c:v>-1.0164154103852626E-2</c:v>
                </c:pt>
                <c:pt idx="3318">
                  <c:v>-1.0185092127303209E-2</c:v>
                </c:pt>
                <c:pt idx="3319">
                  <c:v>-1.0190117252931308E-2</c:v>
                </c:pt>
                <c:pt idx="3320">
                  <c:v>-1.0195979899497502E-2</c:v>
                </c:pt>
                <c:pt idx="3321">
                  <c:v>-1.0218592964824134E-2</c:v>
                </c:pt>
                <c:pt idx="3322">
                  <c:v>-1.0242881072026816E-2</c:v>
                </c:pt>
                <c:pt idx="3323">
                  <c:v>-1.0266331658291449E-2</c:v>
                </c:pt>
                <c:pt idx="3324">
                  <c:v>-1.0281407035175841E-2</c:v>
                </c:pt>
                <c:pt idx="3325">
                  <c:v>-1.030150753768847E-2</c:v>
                </c:pt>
                <c:pt idx="3326">
                  <c:v>-1.0324120603015055E-2</c:v>
                </c:pt>
                <c:pt idx="3327">
                  <c:v>-1.0338358458961491E-2</c:v>
                </c:pt>
                <c:pt idx="3328">
                  <c:v>-1.0345058626465686E-2</c:v>
                </c:pt>
                <c:pt idx="3329">
                  <c:v>-1.0364321608040175E-2</c:v>
                </c:pt>
                <c:pt idx="3330">
                  <c:v>-1.0370184254606368E-2</c:v>
                </c:pt>
                <c:pt idx="3331">
                  <c:v>-1.0391959798994953E-2</c:v>
                </c:pt>
                <c:pt idx="3332">
                  <c:v>-1.0383584589614709E-2</c:v>
                </c:pt>
                <c:pt idx="3333">
                  <c:v>-1.0387772194304855E-2</c:v>
                </c:pt>
                <c:pt idx="3334">
                  <c:v>-1.0387772194304855E-2</c:v>
                </c:pt>
                <c:pt idx="3335">
                  <c:v>-1.0375209380234514E-2</c:v>
                </c:pt>
                <c:pt idx="3336">
                  <c:v>-1.0387772194304902E-2</c:v>
                </c:pt>
                <c:pt idx="3337">
                  <c:v>-1.0388609715242856E-2</c:v>
                </c:pt>
                <c:pt idx="3338">
                  <c:v>-1.0403685092127293E-2</c:v>
                </c:pt>
                <c:pt idx="3339">
                  <c:v>-1.0438023450586266E-2</c:v>
                </c:pt>
                <c:pt idx="3340">
                  <c:v>-1.0475711892797336E-2</c:v>
                </c:pt>
                <c:pt idx="3341">
                  <c:v>-1.0513400335008359E-2</c:v>
                </c:pt>
                <c:pt idx="3342">
                  <c:v>-1.0552763819095477E-2</c:v>
                </c:pt>
                <c:pt idx="3343">
                  <c:v>-1.0581239530988256E-2</c:v>
                </c:pt>
                <c:pt idx="3344">
                  <c:v>-1.0626465661641568E-2</c:v>
                </c:pt>
                <c:pt idx="3345">
                  <c:v>-1.0667504187604688E-2</c:v>
                </c:pt>
                <c:pt idx="3346">
                  <c:v>-1.0698492462311564E-2</c:v>
                </c:pt>
                <c:pt idx="3347">
                  <c:v>-1.0728643216080391E-2</c:v>
                </c:pt>
                <c:pt idx="3348">
                  <c:v>-1.0741206030150732E-2</c:v>
                </c:pt>
                <c:pt idx="3349">
                  <c:v>-1.0754606365159122E-2</c:v>
                </c:pt>
                <c:pt idx="3350">
                  <c:v>-1.0763819095477412E-2</c:v>
                </c:pt>
                <c:pt idx="3351">
                  <c:v>-1.0758793969849219E-2</c:v>
                </c:pt>
                <c:pt idx="3352">
                  <c:v>-1.0766331658291462E-2</c:v>
                </c:pt>
                <c:pt idx="3353">
                  <c:v>-1.0762144053601316E-2</c:v>
                </c:pt>
                <c:pt idx="3354">
                  <c:v>-1.0755443886097168E-2</c:v>
                </c:pt>
                <c:pt idx="3355">
                  <c:v>-1.0748743718592975E-2</c:v>
                </c:pt>
                <c:pt idx="3356">
                  <c:v>-1.0755443886097123E-2</c:v>
                </c:pt>
                <c:pt idx="3357">
                  <c:v>-1.0748743718592975E-2</c:v>
                </c:pt>
                <c:pt idx="3358">
                  <c:v>-1.0762981574539365E-2</c:v>
                </c:pt>
                <c:pt idx="3359">
                  <c:v>-1.0779731993299849E-2</c:v>
                </c:pt>
                <c:pt idx="3360">
                  <c:v>-1.0797319932998336E-2</c:v>
                </c:pt>
                <c:pt idx="3361">
                  <c:v>-1.0813232830820729E-2</c:v>
                </c:pt>
                <c:pt idx="3362">
                  <c:v>-1.0827470686767164E-2</c:v>
                </c:pt>
                <c:pt idx="3363">
                  <c:v>-1.084422110552765E-2</c:v>
                </c:pt>
                <c:pt idx="3364">
                  <c:v>-1.086934673366838E-2</c:v>
                </c:pt>
                <c:pt idx="3365">
                  <c:v>-1.0891122278056964E-2</c:v>
                </c:pt>
                <c:pt idx="3366">
                  <c:v>-1.0901172529313255E-2</c:v>
                </c:pt>
                <c:pt idx="3367">
                  <c:v>-1.0938860971524279E-2</c:v>
                </c:pt>
                <c:pt idx="3368">
                  <c:v>-1.0963149078726959E-2</c:v>
                </c:pt>
                <c:pt idx="3369">
                  <c:v>-1.098659966499164E-2</c:v>
                </c:pt>
                <c:pt idx="3370">
                  <c:v>-1.1011725293132322E-2</c:v>
                </c:pt>
                <c:pt idx="3371">
                  <c:v>-1.1037688442211051E-2</c:v>
                </c:pt>
                <c:pt idx="3372">
                  <c:v>-1.1077051926298122E-2</c:v>
                </c:pt>
                <c:pt idx="3373">
                  <c:v>-1.1103852596314899E-2</c:v>
                </c:pt>
                <c:pt idx="3374">
                  <c:v>-1.1143216080402019E-2</c:v>
                </c:pt>
                <c:pt idx="3375">
                  <c:v>-1.1188442211055284E-2</c:v>
                </c:pt>
                <c:pt idx="3376">
                  <c:v>-1.124623115577889E-2</c:v>
                </c:pt>
                <c:pt idx="3377">
                  <c:v>-1.1292294807370203E-2</c:v>
                </c:pt>
                <c:pt idx="3378">
                  <c:v>-1.1355108877721953E-2</c:v>
                </c:pt>
                <c:pt idx="3379">
                  <c:v>-1.1404522613065318E-2</c:v>
                </c:pt>
                <c:pt idx="3380">
                  <c:v>-1.1466499162479023E-2</c:v>
                </c:pt>
                <c:pt idx="3381">
                  <c:v>-1.1543551088777257E-2</c:v>
                </c:pt>
                <c:pt idx="3382">
                  <c:v>-1.1607202680067008E-2</c:v>
                </c:pt>
                <c:pt idx="3383">
                  <c:v>-1.1655778894472326E-2</c:v>
                </c:pt>
                <c:pt idx="3384">
                  <c:v>-1.1714405360133979E-2</c:v>
                </c:pt>
                <c:pt idx="3385">
                  <c:v>-1.1765494137353437E-2</c:v>
                </c:pt>
                <c:pt idx="3386">
                  <c:v>-1.1809045226130653E-2</c:v>
                </c:pt>
                <c:pt idx="3387">
                  <c:v>-1.1842546063651579E-2</c:v>
                </c:pt>
                <c:pt idx="3388">
                  <c:v>-1.185427135678392E-2</c:v>
                </c:pt>
                <c:pt idx="3389">
                  <c:v>-1.1875209380234503E-2</c:v>
                </c:pt>
                <c:pt idx="3390">
                  <c:v>-1.1891122278056988E-2</c:v>
                </c:pt>
                <c:pt idx="3391">
                  <c:v>-1.190201005025128E-2</c:v>
                </c:pt>
                <c:pt idx="3392">
                  <c:v>-1.1915410385259669E-2</c:v>
                </c:pt>
                <c:pt idx="3393">
                  <c:v>-1.1908710217755428E-2</c:v>
                </c:pt>
                <c:pt idx="3394">
                  <c:v>-1.1917085427135671E-2</c:v>
                </c:pt>
                <c:pt idx="3395">
                  <c:v>-1.1913735343383573E-2</c:v>
                </c:pt>
                <c:pt idx="3396">
                  <c:v>-1.1919597989949722E-2</c:v>
                </c:pt>
                <c:pt idx="3397">
                  <c:v>-1.1927973199329962E-2</c:v>
                </c:pt>
                <c:pt idx="3398">
                  <c:v>-1.1951423785594644E-2</c:v>
                </c:pt>
                <c:pt idx="3399">
                  <c:v>-1.1955611390284789E-2</c:v>
                </c:pt>
                <c:pt idx="3400">
                  <c:v>-1.1971524288107226E-2</c:v>
                </c:pt>
                <c:pt idx="3401">
                  <c:v>-1.1971524288107226E-2</c:v>
                </c:pt>
                <c:pt idx="3402">
                  <c:v>-1.1961474036850888E-2</c:v>
                </c:pt>
                <c:pt idx="3403">
                  <c:v>-1.1953098827470691E-2</c:v>
                </c:pt>
                <c:pt idx="3404">
                  <c:v>-1.1944723618090449E-2</c:v>
                </c:pt>
                <c:pt idx="3405">
                  <c:v>-1.1918760469011719E-2</c:v>
                </c:pt>
                <c:pt idx="3406">
                  <c:v>-1.187688442211055E-2</c:v>
                </c:pt>
                <c:pt idx="3407">
                  <c:v>-1.1856783919597968E-2</c:v>
                </c:pt>
                <c:pt idx="3408">
                  <c:v>-1.1793969849246216E-2</c:v>
                </c:pt>
                <c:pt idx="3409">
                  <c:v>-1.1758793969849243E-2</c:v>
                </c:pt>
                <c:pt idx="3410">
                  <c:v>-1.170938023450588E-2</c:v>
                </c:pt>
                <c:pt idx="3411">
                  <c:v>-1.1664154103852615E-2</c:v>
                </c:pt>
                <c:pt idx="3412">
                  <c:v>-1.1639028475711886E-2</c:v>
                </c:pt>
                <c:pt idx="3413">
                  <c:v>-1.1621440536013399E-2</c:v>
                </c:pt>
                <c:pt idx="3414">
                  <c:v>-1.1613065326633157E-2</c:v>
                </c:pt>
                <c:pt idx="3415">
                  <c:v>-1.1609715242881059E-2</c:v>
                </c:pt>
                <c:pt idx="3416">
                  <c:v>-1.1627303182579546E-2</c:v>
                </c:pt>
                <c:pt idx="3417">
                  <c:v>-1.1647403685092129E-2</c:v>
                </c:pt>
                <c:pt idx="3418">
                  <c:v>-1.1664991624790616E-2</c:v>
                </c:pt>
                <c:pt idx="3419">
                  <c:v>-1.1694304857621443E-2</c:v>
                </c:pt>
                <c:pt idx="3420">
                  <c:v>-1.1723618090452271E-2</c:v>
                </c:pt>
                <c:pt idx="3421">
                  <c:v>-1.1745393634840855E-2</c:v>
                </c:pt>
                <c:pt idx="3422">
                  <c:v>-1.1760469011725292E-2</c:v>
                </c:pt>
                <c:pt idx="3423">
                  <c:v>-1.1768006700167534E-2</c:v>
                </c:pt>
                <c:pt idx="3424">
                  <c:v>-1.1773031825795633E-2</c:v>
                </c:pt>
                <c:pt idx="3425">
                  <c:v>-1.1771356783919584E-2</c:v>
                </c:pt>
                <c:pt idx="3426">
                  <c:v>-1.1756281407035146E-2</c:v>
                </c:pt>
                <c:pt idx="3427">
                  <c:v>-1.1752093802345048E-2</c:v>
                </c:pt>
                <c:pt idx="3428">
                  <c:v>-1.1748743718592998E-2</c:v>
                </c:pt>
                <c:pt idx="3429">
                  <c:v>-1.1744556113902854E-2</c:v>
                </c:pt>
                <c:pt idx="3430">
                  <c:v>-1.1737855946398659E-2</c:v>
                </c:pt>
                <c:pt idx="3431">
                  <c:v>-1.1742881072026805E-2</c:v>
                </c:pt>
                <c:pt idx="3432">
                  <c:v>-1.1749581239530998E-2</c:v>
                </c:pt>
                <c:pt idx="3433">
                  <c:v>-1.1756281407035146E-2</c:v>
                </c:pt>
                <c:pt idx="3434">
                  <c:v>-1.1776381909547729E-2</c:v>
                </c:pt>
                <c:pt idx="3435">
                  <c:v>-1.1797319932998313E-2</c:v>
                </c:pt>
                <c:pt idx="3436">
                  <c:v>-1.1834170854271383E-2</c:v>
                </c:pt>
                <c:pt idx="3437">
                  <c:v>-1.1870184254606357E-2</c:v>
                </c:pt>
                <c:pt idx="3438">
                  <c:v>-1.1899497487437185E-2</c:v>
                </c:pt>
                <c:pt idx="3439">
                  <c:v>-1.1931323283082062E-2</c:v>
                </c:pt>
                <c:pt idx="3440">
                  <c:v>-1.1963149078726984E-2</c:v>
                </c:pt>
                <c:pt idx="3441">
                  <c:v>-1.1998324958123956E-2</c:v>
                </c:pt>
                <c:pt idx="3442">
                  <c:v>-1.2024288107202687E-2</c:v>
                </c:pt>
                <c:pt idx="3443">
                  <c:v>-1.2051088777219417E-2</c:v>
                </c:pt>
                <c:pt idx="3444">
                  <c:v>-1.2072026800670047E-2</c:v>
                </c:pt>
                <c:pt idx="3445">
                  <c:v>-1.2094639865996635E-2</c:v>
                </c:pt>
                <c:pt idx="3446">
                  <c:v>-1.2107202680067021E-2</c:v>
                </c:pt>
                <c:pt idx="3447">
                  <c:v>-1.2137353433835849E-2</c:v>
                </c:pt>
                <c:pt idx="3448">
                  <c:v>-1.2161641541038531E-2</c:v>
                </c:pt>
                <c:pt idx="3449">
                  <c:v>-1.2201005025125602E-2</c:v>
                </c:pt>
                <c:pt idx="3450">
                  <c:v>-1.2229480737018428E-2</c:v>
                </c:pt>
                <c:pt idx="3451">
                  <c:v>-1.2272194304857644E-2</c:v>
                </c:pt>
                <c:pt idx="3452">
                  <c:v>-1.2314907872696814E-2</c:v>
                </c:pt>
                <c:pt idx="3453">
                  <c:v>-1.2369346733668367E-2</c:v>
                </c:pt>
                <c:pt idx="3454">
                  <c:v>-1.242211055276383E-2</c:v>
                </c:pt>
                <c:pt idx="3455">
                  <c:v>-1.2490787269681726E-2</c:v>
                </c:pt>
                <c:pt idx="3456">
                  <c:v>-1.2572026800670062E-2</c:v>
                </c:pt>
                <c:pt idx="3457">
                  <c:v>-1.2654941373534349E-2</c:v>
                </c:pt>
                <c:pt idx="3458">
                  <c:v>-1.2754606365159122E-2</c:v>
                </c:pt>
                <c:pt idx="3459">
                  <c:v>-1.2841708542713555E-2</c:v>
                </c:pt>
                <c:pt idx="3460">
                  <c:v>-1.2942211055276378E-2</c:v>
                </c:pt>
                <c:pt idx="3461">
                  <c:v>-1.3061976549413734E-2</c:v>
                </c:pt>
                <c:pt idx="3462">
                  <c:v>-1.3158291457286409E-2</c:v>
                </c:pt>
                <c:pt idx="3463">
                  <c:v>-1.3262144053601375E-2</c:v>
                </c:pt>
                <c:pt idx="3464">
                  <c:v>-1.334003350083752E-2</c:v>
                </c:pt>
                <c:pt idx="3465">
                  <c:v>-1.3415410385259657E-2</c:v>
                </c:pt>
                <c:pt idx="3466">
                  <c:v>-1.3462311557788926E-2</c:v>
                </c:pt>
                <c:pt idx="3467">
                  <c:v>-1.3520938023450625E-2</c:v>
                </c:pt>
                <c:pt idx="3468">
                  <c:v>-1.3559463986599648E-2</c:v>
                </c:pt>
                <c:pt idx="3469">
                  <c:v>-1.3592127303182575E-2</c:v>
                </c:pt>
                <c:pt idx="3470">
                  <c:v>-1.3624790619765499E-2</c:v>
                </c:pt>
                <c:pt idx="3471">
                  <c:v>-1.3649916247906227E-2</c:v>
                </c:pt>
                <c:pt idx="3472">
                  <c:v>-1.367420435510886E-2</c:v>
                </c:pt>
                <c:pt idx="3473">
                  <c:v>-1.3695142378559443E-2</c:v>
                </c:pt>
                <c:pt idx="3474">
                  <c:v>-1.3730318257956464E-2</c:v>
                </c:pt>
                <c:pt idx="3475">
                  <c:v>-1.3757956448911243E-2</c:v>
                </c:pt>
                <c:pt idx="3476">
                  <c:v>-1.3782244556113878E-2</c:v>
                </c:pt>
                <c:pt idx="3477">
                  <c:v>-1.3809882747068656E-2</c:v>
                </c:pt>
                <c:pt idx="3478">
                  <c:v>-1.3835845896147432E-2</c:v>
                </c:pt>
                <c:pt idx="3479">
                  <c:v>-1.3875209380234503E-2</c:v>
                </c:pt>
                <c:pt idx="3480">
                  <c:v>-1.3889447236180893E-2</c:v>
                </c:pt>
                <c:pt idx="3481">
                  <c:v>-1.3920435510887815E-2</c:v>
                </c:pt>
                <c:pt idx="3482">
                  <c:v>-1.3945561139028451E-2</c:v>
                </c:pt>
                <c:pt idx="3483">
                  <c:v>-1.3968174204355083E-2</c:v>
                </c:pt>
                <c:pt idx="3484">
                  <c:v>-1.3988274706867667E-2</c:v>
                </c:pt>
                <c:pt idx="3485">
                  <c:v>-1.40067001675042E-2</c:v>
                </c:pt>
                <c:pt idx="3486">
                  <c:v>-1.4022613065326638E-2</c:v>
                </c:pt>
                <c:pt idx="3487">
                  <c:v>-1.4035175879396981E-2</c:v>
                </c:pt>
                <c:pt idx="3488">
                  <c:v>-1.4041038525963126E-2</c:v>
                </c:pt>
                <c:pt idx="3489">
                  <c:v>-1.4046063651591318E-2</c:v>
                </c:pt>
                <c:pt idx="3490">
                  <c:v>-1.4061139028475712E-2</c:v>
                </c:pt>
                <c:pt idx="3491">
                  <c:v>-1.4072026800670049E-2</c:v>
                </c:pt>
                <c:pt idx="3492">
                  <c:v>-1.4073701842546096E-2</c:v>
                </c:pt>
                <c:pt idx="3493">
                  <c:v>-1.4087939698492487E-2</c:v>
                </c:pt>
                <c:pt idx="3494">
                  <c:v>-1.4103852596314925E-2</c:v>
                </c:pt>
                <c:pt idx="3495">
                  <c:v>-1.4123115577889461E-2</c:v>
                </c:pt>
                <c:pt idx="3496">
                  <c:v>-1.4144053601340044E-2</c:v>
                </c:pt>
                <c:pt idx="3497">
                  <c:v>-1.4167504187604724E-2</c:v>
                </c:pt>
                <c:pt idx="3498">
                  <c:v>-1.4204355108877745E-2</c:v>
                </c:pt>
                <c:pt idx="3499">
                  <c:v>-1.4231993299832527E-2</c:v>
                </c:pt>
                <c:pt idx="3500">
                  <c:v>-1.4257118927973208E-2</c:v>
                </c:pt>
                <c:pt idx="3501">
                  <c:v>-1.4283919597989983E-2</c:v>
                </c:pt>
                <c:pt idx="3502">
                  <c:v>-1.4311557788944716E-2</c:v>
                </c:pt>
                <c:pt idx="3503">
                  <c:v>-1.4323283082077056E-2</c:v>
                </c:pt>
                <c:pt idx="3504">
                  <c:v>-1.4345058626465687E-2</c:v>
                </c:pt>
                <c:pt idx="3505">
                  <c:v>-1.4365996649916271E-2</c:v>
                </c:pt>
                <c:pt idx="3506">
                  <c:v>-1.4383584589614759E-2</c:v>
                </c:pt>
                <c:pt idx="3507">
                  <c:v>-1.4401172529313245E-2</c:v>
                </c:pt>
                <c:pt idx="3508">
                  <c:v>-1.4412060301507537E-2</c:v>
                </c:pt>
                <c:pt idx="3509">
                  <c:v>-1.4425460636515928E-2</c:v>
                </c:pt>
                <c:pt idx="3510">
                  <c:v>-1.4425460636515881E-2</c:v>
                </c:pt>
                <c:pt idx="3511">
                  <c:v>-1.4424623115577925E-2</c:v>
                </c:pt>
                <c:pt idx="3512">
                  <c:v>-1.4413735343383588E-2</c:v>
                </c:pt>
                <c:pt idx="3513">
                  <c:v>-1.4407035175879393E-2</c:v>
                </c:pt>
                <c:pt idx="3514">
                  <c:v>-1.4404522613065343E-2</c:v>
                </c:pt>
                <c:pt idx="3515">
                  <c:v>-1.4394472361809052E-2</c:v>
                </c:pt>
                <c:pt idx="3516">
                  <c:v>-1.4398659966499194E-2</c:v>
                </c:pt>
                <c:pt idx="3517">
                  <c:v>-1.4408710217755442E-2</c:v>
                </c:pt>
                <c:pt idx="3518">
                  <c:v>-1.4436348408710218E-2</c:v>
                </c:pt>
                <c:pt idx="3519">
                  <c:v>-1.4470686767169191E-2</c:v>
                </c:pt>
                <c:pt idx="3520">
                  <c:v>-1.4509212730318263E-2</c:v>
                </c:pt>
                <c:pt idx="3521">
                  <c:v>-1.4563651591289771E-2</c:v>
                </c:pt>
                <c:pt idx="3522">
                  <c:v>-1.4621440536013424E-2</c:v>
                </c:pt>
                <c:pt idx="3523">
                  <c:v>-1.4680067001675033E-2</c:v>
                </c:pt>
                <c:pt idx="3524">
                  <c:v>-1.4752093802345028E-2</c:v>
                </c:pt>
                <c:pt idx="3525">
                  <c:v>-1.4813232830820778E-2</c:v>
                </c:pt>
                <c:pt idx="3526">
                  <c:v>-1.489028475711892E-2</c:v>
                </c:pt>
                <c:pt idx="3527">
                  <c:v>-1.4950586264656621E-2</c:v>
                </c:pt>
                <c:pt idx="3528">
                  <c:v>-1.501507537688442E-2</c:v>
                </c:pt>
                <c:pt idx="3529">
                  <c:v>-1.5080402010050269E-2</c:v>
                </c:pt>
                <c:pt idx="3530">
                  <c:v>-1.515996649916246E-2</c:v>
                </c:pt>
                <c:pt idx="3531">
                  <c:v>-1.5228643216080407E-2</c:v>
                </c:pt>
                <c:pt idx="3532">
                  <c:v>-1.5308207705192596E-2</c:v>
                </c:pt>
                <c:pt idx="3533">
                  <c:v>-1.538023450586264E-2</c:v>
                </c:pt>
                <c:pt idx="3534">
                  <c:v>-1.5452261306532634E-2</c:v>
                </c:pt>
                <c:pt idx="3535">
                  <c:v>-1.5539363484087115E-2</c:v>
                </c:pt>
                <c:pt idx="3536">
                  <c:v>-1.5640703517587982E-2</c:v>
                </c:pt>
                <c:pt idx="3537">
                  <c:v>-1.5745393634840857E-2</c:v>
                </c:pt>
                <c:pt idx="3538">
                  <c:v>-1.5851758793969873E-2</c:v>
                </c:pt>
                <c:pt idx="3539">
                  <c:v>-1.5966499162479036E-2</c:v>
                </c:pt>
                <c:pt idx="3540">
                  <c:v>-1.6082077051926293E-2</c:v>
                </c:pt>
                <c:pt idx="3541">
                  <c:v>-1.6207705192629845E-2</c:v>
                </c:pt>
                <c:pt idx="3542">
                  <c:v>-1.6332495812395303E-2</c:v>
                </c:pt>
                <c:pt idx="3543">
                  <c:v>-1.6443886097152461E-2</c:v>
                </c:pt>
                <c:pt idx="3544">
                  <c:v>-1.6561976549413725E-2</c:v>
                </c:pt>
                <c:pt idx="3545">
                  <c:v>-1.6664154103852594E-2</c:v>
                </c:pt>
                <c:pt idx="3546">
                  <c:v>-1.6776381909547756E-2</c:v>
                </c:pt>
                <c:pt idx="3547">
                  <c:v>-1.6856783919597992E-2</c:v>
                </c:pt>
                <c:pt idx="3548">
                  <c:v>-1.6945561139028474E-2</c:v>
                </c:pt>
                <c:pt idx="3549">
                  <c:v>-1.7033500837520955E-2</c:v>
                </c:pt>
                <c:pt idx="3550">
                  <c:v>-1.7121440536013392E-2</c:v>
                </c:pt>
                <c:pt idx="3551">
                  <c:v>-1.7181742043551093E-2</c:v>
                </c:pt>
                <c:pt idx="3552">
                  <c:v>-1.7265494137353427E-2</c:v>
                </c:pt>
                <c:pt idx="3553">
                  <c:v>-1.7320770519262986E-2</c:v>
                </c:pt>
                <c:pt idx="3554">
                  <c:v>-1.739195979899498E-2</c:v>
                </c:pt>
                <c:pt idx="3555">
                  <c:v>-1.7448911222780587E-2</c:v>
                </c:pt>
                <c:pt idx="3556">
                  <c:v>-1.7522613065326629E-2</c:v>
                </c:pt>
                <c:pt idx="3557">
                  <c:v>-1.7592964824120622E-2</c:v>
                </c:pt>
                <c:pt idx="3558">
                  <c:v>-1.766499162479062E-2</c:v>
                </c:pt>
                <c:pt idx="3559">
                  <c:v>-1.7712730318257982E-2</c:v>
                </c:pt>
                <c:pt idx="3560">
                  <c:v>-1.7771356783919588E-2</c:v>
                </c:pt>
                <c:pt idx="3561">
                  <c:v>-1.78182579564489E-2</c:v>
                </c:pt>
                <c:pt idx="3562">
                  <c:v>-1.785510887772197E-2</c:v>
                </c:pt>
                <c:pt idx="3563">
                  <c:v>-1.7901172529313236E-2</c:v>
                </c:pt>
                <c:pt idx="3564">
                  <c:v>-1.7921273031825818E-2</c:v>
                </c:pt>
                <c:pt idx="3565">
                  <c:v>-1.7953936348408743E-2</c:v>
                </c:pt>
                <c:pt idx="3566">
                  <c:v>-1.7970686767169182E-2</c:v>
                </c:pt>
                <c:pt idx="3567">
                  <c:v>-1.7987437185929621E-2</c:v>
                </c:pt>
                <c:pt idx="3568">
                  <c:v>-1.7993299832495816E-2</c:v>
                </c:pt>
                <c:pt idx="3569">
                  <c:v>-1.7998324958123958E-2</c:v>
                </c:pt>
                <c:pt idx="3570">
                  <c:v>-1.8005025125628106E-2</c:v>
                </c:pt>
                <c:pt idx="3571">
                  <c:v>-1.8014237855946399E-2</c:v>
                </c:pt>
                <c:pt idx="3572">
                  <c:v>-1.802261306532664E-2</c:v>
                </c:pt>
                <c:pt idx="3573">
                  <c:v>-1.8030150753768837E-2</c:v>
                </c:pt>
                <c:pt idx="3574">
                  <c:v>-1.8052763819095468E-2</c:v>
                </c:pt>
                <c:pt idx="3575">
                  <c:v>-1.806365159128976E-2</c:v>
                </c:pt>
                <c:pt idx="3576">
                  <c:v>-1.8086264656616394E-2</c:v>
                </c:pt>
                <c:pt idx="3577">
                  <c:v>-1.8116415410385268E-2</c:v>
                </c:pt>
                <c:pt idx="3578">
                  <c:v>-1.8145728643216095E-2</c:v>
                </c:pt>
                <c:pt idx="3579">
                  <c:v>-1.8170854271356777E-2</c:v>
                </c:pt>
                <c:pt idx="3580">
                  <c:v>-1.8194304857621458E-2</c:v>
                </c:pt>
                <c:pt idx="3581">
                  <c:v>-1.8229480737018428E-2</c:v>
                </c:pt>
                <c:pt idx="3582">
                  <c:v>-1.8262981574539355E-2</c:v>
                </c:pt>
                <c:pt idx="3583">
                  <c:v>-1.8285594639866034E-2</c:v>
                </c:pt>
                <c:pt idx="3584">
                  <c:v>-1.8311557788944718E-2</c:v>
                </c:pt>
                <c:pt idx="3585">
                  <c:v>-1.8337520938023447E-2</c:v>
                </c:pt>
                <c:pt idx="3586">
                  <c:v>-1.8365159128978226E-2</c:v>
                </c:pt>
                <c:pt idx="3587">
                  <c:v>-1.8397822445561148E-2</c:v>
                </c:pt>
                <c:pt idx="3588">
                  <c:v>-1.8427973199329976E-2</c:v>
                </c:pt>
                <c:pt idx="3589">
                  <c:v>-1.8458961474036854E-2</c:v>
                </c:pt>
                <c:pt idx="3590">
                  <c:v>-1.8503350083752118E-2</c:v>
                </c:pt>
                <c:pt idx="3591">
                  <c:v>-1.855025125628143E-2</c:v>
                </c:pt>
                <c:pt idx="3592">
                  <c:v>-1.8597989949748747E-2</c:v>
                </c:pt>
                <c:pt idx="3593">
                  <c:v>-1.8645728643216106E-2</c:v>
                </c:pt>
                <c:pt idx="3594">
                  <c:v>-1.8693467336683423E-2</c:v>
                </c:pt>
                <c:pt idx="3595">
                  <c:v>-1.8765494137353417E-2</c:v>
                </c:pt>
                <c:pt idx="3596">
                  <c:v>-1.8809882747068681E-2</c:v>
                </c:pt>
                <c:pt idx="3597">
                  <c:v>-1.88542713567839E-2</c:v>
                </c:pt>
                <c:pt idx="3598">
                  <c:v>-1.8915410385259603E-2</c:v>
                </c:pt>
                <c:pt idx="3599">
                  <c:v>-1.8973199329983256E-2</c:v>
                </c:pt>
                <c:pt idx="3600">
                  <c:v>-1.9019262981574522E-2</c:v>
                </c:pt>
                <c:pt idx="3601">
                  <c:v>-1.9078726968174177E-2</c:v>
                </c:pt>
                <c:pt idx="3602">
                  <c:v>-1.9137353433835876E-2</c:v>
                </c:pt>
                <c:pt idx="3603">
                  <c:v>-1.9195979899497482E-2</c:v>
                </c:pt>
                <c:pt idx="3604">
                  <c:v>-1.9260469011725283E-2</c:v>
                </c:pt>
                <c:pt idx="3605">
                  <c:v>-1.9325795644891133E-2</c:v>
                </c:pt>
                <c:pt idx="3606">
                  <c:v>-1.9403685092127271E-2</c:v>
                </c:pt>
                <c:pt idx="3607">
                  <c:v>-1.9473199329983266E-2</c:v>
                </c:pt>
                <c:pt idx="3608">
                  <c:v>-1.9543551088777214E-2</c:v>
                </c:pt>
                <c:pt idx="3609">
                  <c:v>-1.9610552763819063E-2</c:v>
                </c:pt>
                <c:pt idx="3610">
                  <c:v>-1.9675041876046909E-2</c:v>
                </c:pt>
                <c:pt idx="3611">
                  <c:v>-1.9741206030150761E-2</c:v>
                </c:pt>
                <c:pt idx="3612">
                  <c:v>-1.98174204355109E-2</c:v>
                </c:pt>
                <c:pt idx="3613">
                  <c:v>-1.9875209380234508E-2</c:v>
                </c:pt>
                <c:pt idx="3614">
                  <c:v>-1.9931323283082111E-2</c:v>
                </c:pt>
                <c:pt idx="3615">
                  <c:v>-2.0000000000000011E-2</c:v>
                </c:pt>
                <c:pt idx="3616">
                  <c:v>-2.006700167504186E-2</c:v>
                </c:pt>
                <c:pt idx="3617">
                  <c:v>-2.0142378559463953E-2</c:v>
                </c:pt>
                <c:pt idx="3618">
                  <c:v>-2.0199329983249605E-2</c:v>
                </c:pt>
                <c:pt idx="3619">
                  <c:v>-2.0267169179229501E-2</c:v>
                </c:pt>
                <c:pt idx="3620">
                  <c:v>-2.0332495812395303E-2</c:v>
                </c:pt>
                <c:pt idx="3621">
                  <c:v>-2.0381909547738716E-2</c:v>
                </c:pt>
                <c:pt idx="3622">
                  <c:v>-2.0442211055276417E-2</c:v>
                </c:pt>
                <c:pt idx="3623">
                  <c:v>-2.0505025125628167E-2</c:v>
                </c:pt>
                <c:pt idx="3624">
                  <c:v>-2.0551088777219433E-2</c:v>
                </c:pt>
                <c:pt idx="3625">
                  <c:v>-2.0612227805695136E-2</c:v>
                </c:pt>
                <c:pt idx="3626">
                  <c:v>-2.0659966499162449E-2</c:v>
                </c:pt>
                <c:pt idx="3627">
                  <c:v>-2.0720268006700154E-2</c:v>
                </c:pt>
                <c:pt idx="3628">
                  <c:v>-2.0768844221105517E-2</c:v>
                </c:pt>
                <c:pt idx="3629">
                  <c:v>-2.0828308207705214E-2</c:v>
                </c:pt>
                <c:pt idx="3630">
                  <c:v>-2.0889447236180921E-2</c:v>
                </c:pt>
                <c:pt idx="3631">
                  <c:v>-2.0963149078726966E-2</c:v>
                </c:pt>
                <c:pt idx="3632">
                  <c:v>-2.1035175879397006E-2</c:v>
                </c:pt>
                <c:pt idx="3633">
                  <c:v>-2.1121440536013392E-2</c:v>
                </c:pt>
                <c:pt idx="3634">
                  <c:v>-2.1204355108877679E-2</c:v>
                </c:pt>
                <c:pt idx="3635">
                  <c:v>-2.1299832495812354E-2</c:v>
                </c:pt>
                <c:pt idx="3636">
                  <c:v>-2.1408710217755467E-2</c:v>
                </c:pt>
                <c:pt idx="3637">
                  <c:v>-2.1519262981574534E-2</c:v>
                </c:pt>
                <c:pt idx="3638">
                  <c:v>-2.1651591289782279E-2</c:v>
                </c:pt>
                <c:pt idx="3639">
                  <c:v>-2.1773869346733636E-2</c:v>
                </c:pt>
                <c:pt idx="3640">
                  <c:v>-2.1899497487437192E-2</c:v>
                </c:pt>
                <c:pt idx="3641">
                  <c:v>-2.2012562814070352E-2</c:v>
                </c:pt>
                <c:pt idx="3642">
                  <c:v>-2.2112227805695123E-2</c:v>
                </c:pt>
                <c:pt idx="3643">
                  <c:v>-2.2216080402010046E-2</c:v>
                </c:pt>
                <c:pt idx="3644">
                  <c:v>-2.2297319932998331E-2</c:v>
                </c:pt>
                <c:pt idx="3645">
                  <c:v>-2.236850921273028E-2</c:v>
                </c:pt>
                <c:pt idx="3646">
                  <c:v>-2.2445561139028514E-2</c:v>
                </c:pt>
                <c:pt idx="3647">
                  <c:v>-2.2527638190954803E-2</c:v>
                </c:pt>
                <c:pt idx="3648">
                  <c:v>-2.2598827470686748E-2</c:v>
                </c:pt>
                <c:pt idx="3649">
                  <c:v>-2.267420435510889E-2</c:v>
                </c:pt>
                <c:pt idx="3650">
                  <c:v>-2.2760469011725275E-2</c:v>
                </c:pt>
                <c:pt idx="3651">
                  <c:v>-2.2853433835845899E-2</c:v>
                </c:pt>
                <c:pt idx="3652">
                  <c:v>-2.2954773869346724E-2</c:v>
                </c:pt>
                <c:pt idx="3653">
                  <c:v>-2.3067001675041887E-2</c:v>
                </c:pt>
                <c:pt idx="3654">
                  <c:v>-2.3167504187604705E-2</c:v>
                </c:pt>
                <c:pt idx="3655">
                  <c:v>-2.3278056951423817E-2</c:v>
                </c:pt>
                <c:pt idx="3656">
                  <c:v>-2.3364321608040205E-2</c:v>
                </c:pt>
                <c:pt idx="3657">
                  <c:v>-2.3433835845896148E-2</c:v>
                </c:pt>
                <c:pt idx="3658">
                  <c:v>-2.3506700167504193E-2</c:v>
                </c:pt>
                <c:pt idx="3659">
                  <c:v>-2.3551088777219412E-2</c:v>
                </c:pt>
                <c:pt idx="3660">
                  <c:v>-2.3598827470686774E-2</c:v>
                </c:pt>
                <c:pt idx="3661">
                  <c:v>-2.3633165829145746E-2</c:v>
                </c:pt>
                <c:pt idx="3662">
                  <c:v>-2.3664154103852576E-2</c:v>
                </c:pt>
                <c:pt idx="3663">
                  <c:v>-2.3672529313232861E-2</c:v>
                </c:pt>
                <c:pt idx="3664">
                  <c:v>-2.368090452261306E-2</c:v>
                </c:pt>
                <c:pt idx="3665">
                  <c:v>-2.3686767169179206E-2</c:v>
                </c:pt>
                <c:pt idx="3666">
                  <c:v>-2.3694304857621449E-2</c:v>
                </c:pt>
                <c:pt idx="3667">
                  <c:v>-2.3716080402010082E-2</c:v>
                </c:pt>
                <c:pt idx="3668">
                  <c:v>-2.3737855946398663E-2</c:v>
                </c:pt>
                <c:pt idx="3669">
                  <c:v>-2.3771356783919589E-2</c:v>
                </c:pt>
                <c:pt idx="3670">
                  <c:v>-2.3835008375209389E-2</c:v>
                </c:pt>
                <c:pt idx="3671">
                  <c:v>-2.3897822445561143E-2</c:v>
                </c:pt>
                <c:pt idx="3672">
                  <c:v>-2.3982412060301522E-2</c:v>
                </c:pt>
                <c:pt idx="3673">
                  <c:v>-2.4068676716917908E-2</c:v>
                </c:pt>
                <c:pt idx="3674">
                  <c:v>-2.4164154103852632E-2</c:v>
                </c:pt>
                <c:pt idx="3675">
                  <c:v>-2.4257118927973213E-2</c:v>
                </c:pt>
                <c:pt idx="3676">
                  <c:v>-2.4338358458961453E-2</c:v>
                </c:pt>
                <c:pt idx="3677">
                  <c:v>-2.4431323283082076E-2</c:v>
                </c:pt>
                <c:pt idx="3678">
                  <c:v>-2.4510050251256313E-2</c:v>
                </c:pt>
                <c:pt idx="3679">
                  <c:v>-2.4588777219430456E-2</c:v>
                </c:pt>
                <c:pt idx="3680">
                  <c:v>-2.4658291457286402E-2</c:v>
                </c:pt>
                <c:pt idx="3681">
                  <c:v>-2.4715242881072054E-2</c:v>
                </c:pt>
                <c:pt idx="3682">
                  <c:v>-2.477554438860971E-2</c:v>
                </c:pt>
                <c:pt idx="3683">
                  <c:v>-2.4862646566164145E-2</c:v>
                </c:pt>
                <c:pt idx="3684">
                  <c:v>-2.4948911222780576E-2</c:v>
                </c:pt>
                <c:pt idx="3685">
                  <c:v>-2.5036850921273009E-2</c:v>
                </c:pt>
                <c:pt idx="3686">
                  <c:v>-2.5123115577889488E-2</c:v>
                </c:pt>
                <c:pt idx="3687">
                  <c:v>-2.5221105527638212E-2</c:v>
                </c:pt>
                <c:pt idx="3688">
                  <c:v>-2.5314907872696798E-2</c:v>
                </c:pt>
                <c:pt idx="3689">
                  <c:v>-2.5391959798994935E-2</c:v>
                </c:pt>
                <c:pt idx="3690">
                  <c:v>-2.5492462311557804E-2</c:v>
                </c:pt>
                <c:pt idx="3691">
                  <c:v>-2.5575376884422144E-2</c:v>
                </c:pt>
                <c:pt idx="3692">
                  <c:v>-2.5658291457286427E-2</c:v>
                </c:pt>
                <c:pt idx="3693">
                  <c:v>-2.5721943048576227E-2</c:v>
                </c:pt>
                <c:pt idx="3694">
                  <c:v>-2.5785594639866027E-2</c:v>
                </c:pt>
                <c:pt idx="3695">
                  <c:v>-2.5830820770519288E-2</c:v>
                </c:pt>
                <c:pt idx="3696">
                  <c:v>-2.58886097152429E-2</c:v>
                </c:pt>
                <c:pt idx="3697">
                  <c:v>-2.5927973199329969E-2</c:v>
                </c:pt>
                <c:pt idx="3698">
                  <c:v>-2.5969849246231136E-2</c:v>
                </c:pt>
                <c:pt idx="3699">
                  <c:v>-2.5996649916247914E-2</c:v>
                </c:pt>
                <c:pt idx="3700">
                  <c:v>-2.6025125628140692E-2</c:v>
                </c:pt>
                <c:pt idx="3701">
                  <c:v>-2.6052763819095472E-2</c:v>
                </c:pt>
                <c:pt idx="3702">
                  <c:v>-2.6086264656616443E-2</c:v>
                </c:pt>
                <c:pt idx="3703">
                  <c:v>-2.612144053601342E-2</c:v>
                </c:pt>
                <c:pt idx="3704">
                  <c:v>-2.6156616415410391E-2</c:v>
                </c:pt>
                <c:pt idx="3705">
                  <c:v>-2.6204355108877704E-2</c:v>
                </c:pt>
                <c:pt idx="3706">
                  <c:v>-2.6244556113902823E-2</c:v>
                </c:pt>
                <c:pt idx="3707">
                  <c:v>-2.6308207705192672E-2</c:v>
                </c:pt>
                <c:pt idx="3708">
                  <c:v>-2.6355946398659985E-2</c:v>
                </c:pt>
                <c:pt idx="3709">
                  <c:v>-2.6420435510887789E-2</c:v>
                </c:pt>
                <c:pt idx="3710">
                  <c:v>-2.6482412060301493E-2</c:v>
                </c:pt>
                <c:pt idx="3711">
                  <c:v>-2.6546901172529287E-2</c:v>
                </c:pt>
                <c:pt idx="3712">
                  <c:v>-2.6612227805695141E-2</c:v>
                </c:pt>
                <c:pt idx="3713">
                  <c:v>-2.6678391959798986E-2</c:v>
                </c:pt>
                <c:pt idx="3714">
                  <c:v>-2.6746231155778934E-2</c:v>
                </c:pt>
                <c:pt idx="3715">
                  <c:v>-2.6829145728643224E-2</c:v>
                </c:pt>
                <c:pt idx="3716">
                  <c:v>-2.6890284757118924E-2</c:v>
                </c:pt>
                <c:pt idx="3717">
                  <c:v>-2.6964824120603019E-2</c:v>
                </c:pt>
                <c:pt idx="3718">
                  <c:v>-2.7056951423785593E-2</c:v>
                </c:pt>
                <c:pt idx="3719">
                  <c:v>-2.714656616415408E-2</c:v>
                </c:pt>
                <c:pt idx="3720">
                  <c:v>-2.7234505862646557E-2</c:v>
                </c:pt>
                <c:pt idx="3721">
                  <c:v>-2.7350083752093815E-2</c:v>
                </c:pt>
                <c:pt idx="3722">
                  <c:v>-2.7451423785594637E-2</c:v>
                </c:pt>
                <c:pt idx="3723">
                  <c:v>-2.7565326633165802E-2</c:v>
                </c:pt>
                <c:pt idx="3724">
                  <c:v>-2.768341708542716E-2</c:v>
                </c:pt>
                <c:pt idx="3725">
                  <c:v>-2.7828308207705196E-2</c:v>
                </c:pt>
                <c:pt idx="3726">
                  <c:v>-2.7958123953098796E-2</c:v>
                </c:pt>
                <c:pt idx="3727">
                  <c:v>-2.8089614740368495E-2</c:v>
                </c:pt>
                <c:pt idx="3728">
                  <c:v>-2.8231155778894484E-2</c:v>
                </c:pt>
                <c:pt idx="3729">
                  <c:v>-2.8373534338358427E-2</c:v>
                </c:pt>
                <c:pt idx="3730">
                  <c:v>-2.8494974874371835E-2</c:v>
                </c:pt>
                <c:pt idx="3731">
                  <c:v>-2.8628978224455624E-2</c:v>
                </c:pt>
                <c:pt idx="3732">
                  <c:v>-2.8763819095477417E-2</c:v>
                </c:pt>
                <c:pt idx="3733">
                  <c:v>-2.8881909547738678E-2</c:v>
                </c:pt>
                <c:pt idx="3734">
                  <c:v>-2.8989112227805699E-2</c:v>
                </c:pt>
                <c:pt idx="3735">
                  <c:v>-2.9093802345058616E-2</c:v>
                </c:pt>
                <c:pt idx="3736">
                  <c:v>-2.9190117252931344E-2</c:v>
                </c:pt>
                <c:pt idx="3737">
                  <c:v>-2.9273031825795628E-2</c:v>
                </c:pt>
                <c:pt idx="3738">
                  <c:v>-2.9358458961474012E-2</c:v>
                </c:pt>
                <c:pt idx="3739">
                  <c:v>-2.9432998324958107E-2</c:v>
                </c:pt>
                <c:pt idx="3740">
                  <c:v>-2.9496649916247907E-2</c:v>
                </c:pt>
                <c:pt idx="3741">
                  <c:v>-2.9563651591289753E-2</c:v>
                </c:pt>
                <c:pt idx="3742">
                  <c:v>-2.9629815745393601E-2</c:v>
                </c:pt>
                <c:pt idx="3743">
                  <c:v>-2.9709380234505887E-2</c:v>
                </c:pt>
                <c:pt idx="3744">
                  <c:v>-2.9773031825795639E-2</c:v>
                </c:pt>
                <c:pt idx="3745">
                  <c:v>-2.9827470686767152E-2</c:v>
                </c:pt>
                <c:pt idx="3746">
                  <c:v>-2.9892797319932999E-2</c:v>
                </c:pt>
                <c:pt idx="3747">
                  <c:v>-2.9959798994974893E-2</c:v>
                </c:pt>
                <c:pt idx="3748">
                  <c:v>-3.0030150753768841E-2</c:v>
                </c:pt>
                <c:pt idx="3749">
                  <c:v>-3.0101340033500835E-2</c:v>
                </c:pt>
                <c:pt idx="3750">
                  <c:v>-3.0156616415410394E-2</c:v>
                </c:pt>
                <c:pt idx="3751">
                  <c:v>-3.0220268006700145E-2</c:v>
                </c:pt>
                <c:pt idx="3752">
                  <c:v>-3.0271356783919557E-2</c:v>
                </c:pt>
                <c:pt idx="3753">
                  <c:v>-3.0323283082077063E-2</c:v>
                </c:pt>
                <c:pt idx="3754">
                  <c:v>-3.0382747068676719E-2</c:v>
                </c:pt>
                <c:pt idx="3755">
                  <c:v>-3.0445561139028517E-2</c:v>
                </c:pt>
                <c:pt idx="3756">
                  <c:v>-3.0507537688442218E-2</c:v>
                </c:pt>
                <c:pt idx="3757">
                  <c:v>-3.0584589614740365E-2</c:v>
                </c:pt>
                <c:pt idx="3758">
                  <c:v>-3.0650753768844213E-2</c:v>
                </c:pt>
                <c:pt idx="3759">
                  <c:v>-3.0726130653266355E-2</c:v>
                </c:pt>
                <c:pt idx="3760">
                  <c:v>-3.0803182579564492E-2</c:v>
                </c:pt>
                <c:pt idx="3761">
                  <c:v>-3.0894472361809023E-2</c:v>
                </c:pt>
                <c:pt idx="3762">
                  <c:v>-3.0966499162479066E-2</c:v>
                </c:pt>
                <c:pt idx="3763">
                  <c:v>-3.10527638190955E-2</c:v>
                </c:pt>
                <c:pt idx="3764">
                  <c:v>-3.1148241206030176E-2</c:v>
                </c:pt>
                <c:pt idx="3765">
                  <c:v>-3.1258793969849236E-2</c:v>
                </c:pt>
                <c:pt idx="3766">
                  <c:v>-3.1350921273031865E-2</c:v>
                </c:pt>
                <c:pt idx="3767">
                  <c:v>-3.1457286432160787E-2</c:v>
                </c:pt>
                <c:pt idx="3768">
                  <c:v>-3.1547738693467366E-2</c:v>
                </c:pt>
                <c:pt idx="3769">
                  <c:v>-3.1655778894472332E-2</c:v>
                </c:pt>
                <c:pt idx="3770">
                  <c:v>-3.1753768844221104E-2</c:v>
                </c:pt>
                <c:pt idx="3771">
                  <c:v>-3.1866834170854265E-2</c:v>
                </c:pt>
                <c:pt idx="3772">
                  <c:v>-3.1973199329983236E-2</c:v>
                </c:pt>
                <c:pt idx="3773">
                  <c:v>-3.2062814070351768E-2</c:v>
                </c:pt>
                <c:pt idx="3774">
                  <c:v>-3.2169179229480739E-2</c:v>
                </c:pt>
                <c:pt idx="3775">
                  <c:v>-3.2265494137353461E-2</c:v>
                </c:pt>
                <c:pt idx="3776">
                  <c:v>-3.2346733668341697E-2</c:v>
                </c:pt>
                <c:pt idx="3777">
                  <c:v>-3.2443886097152423E-2</c:v>
                </c:pt>
                <c:pt idx="3778">
                  <c:v>-3.2545226130653297E-2</c:v>
                </c:pt>
                <c:pt idx="3779">
                  <c:v>-3.2658291457286458E-2</c:v>
                </c:pt>
                <c:pt idx="3780">
                  <c:v>-3.2747906197654934E-2</c:v>
                </c:pt>
                <c:pt idx="3781">
                  <c:v>-3.2859296482412051E-2</c:v>
                </c:pt>
                <c:pt idx="3782">
                  <c:v>-3.2954773869346726E-2</c:v>
                </c:pt>
                <c:pt idx="3783">
                  <c:v>-3.3051088777219406E-2</c:v>
                </c:pt>
                <c:pt idx="3784">
                  <c:v>-3.3144891122278079E-2</c:v>
                </c:pt>
                <c:pt idx="3785">
                  <c:v>-3.3237855946398658E-2</c:v>
                </c:pt>
                <c:pt idx="3786">
                  <c:v>-3.3327470686767141E-2</c:v>
                </c:pt>
                <c:pt idx="3787">
                  <c:v>-3.3428810720267967E-2</c:v>
                </c:pt>
                <c:pt idx="3788">
                  <c:v>-3.3515912897822443E-2</c:v>
                </c:pt>
                <c:pt idx="3789">
                  <c:v>-3.3616415410385223E-2</c:v>
                </c:pt>
                <c:pt idx="3790">
                  <c:v>-3.36993299832496E-2</c:v>
                </c:pt>
                <c:pt idx="3791">
                  <c:v>-3.3787269681742033E-2</c:v>
                </c:pt>
                <c:pt idx="3792">
                  <c:v>-3.3873534338358463E-2</c:v>
                </c:pt>
                <c:pt idx="3793">
                  <c:v>-3.3961474036850896E-2</c:v>
                </c:pt>
                <c:pt idx="3794">
                  <c:v>-3.4060301507537714E-2</c:v>
                </c:pt>
                <c:pt idx="3795">
                  <c:v>-3.4174204355108879E-2</c:v>
                </c:pt>
                <c:pt idx="3796">
                  <c:v>-3.4300670016750433E-2</c:v>
                </c:pt>
                <c:pt idx="3797">
                  <c:v>-3.4427135678391937E-2</c:v>
                </c:pt>
                <c:pt idx="3798">
                  <c:v>-3.4579564489112223E-2</c:v>
                </c:pt>
                <c:pt idx="3799">
                  <c:v>-3.472026800670016E-2</c:v>
                </c:pt>
                <c:pt idx="3800">
                  <c:v>-3.488860971524288E-2</c:v>
                </c:pt>
                <c:pt idx="3801">
                  <c:v>-3.5052763819095452E-2</c:v>
                </c:pt>
                <c:pt idx="3802">
                  <c:v>-3.5230318257956465E-2</c:v>
                </c:pt>
                <c:pt idx="3803">
                  <c:v>-3.5404522613065328E-2</c:v>
                </c:pt>
                <c:pt idx="3804">
                  <c:v>-3.5578726968174192E-2</c:v>
                </c:pt>
                <c:pt idx="3805">
                  <c:v>-3.5736180904522623E-2</c:v>
                </c:pt>
                <c:pt idx="3806">
                  <c:v>-3.5892797319933001E-2</c:v>
                </c:pt>
                <c:pt idx="3807">
                  <c:v>-3.6033500837520945E-2</c:v>
                </c:pt>
                <c:pt idx="3808">
                  <c:v>-3.6148241206030149E-2</c:v>
                </c:pt>
                <c:pt idx="3809">
                  <c:v>-3.6263819095477365E-2</c:v>
                </c:pt>
                <c:pt idx="3810">
                  <c:v>-3.6381909547738719E-2</c:v>
                </c:pt>
                <c:pt idx="3811">
                  <c:v>-3.6491624790619785E-2</c:v>
                </c:pt>
                <c:pt idx="3812">
                  <c:v>-3.6586264656616414E-2</c:v>
                </c:pt>
                <c:pt idx="3813">
                  <c:v>-3.668341708542714E-2</c:v>
                </c:pt>
                <c:pt idx="3814">
                  <c:v>-3.6783919597989961E-2</c:v>
                </c:pt>
                <c:pt idx="3815">
                  <c:v>-3.6887772194304877E-2</c:v>
                </c:pt>
                <c:pt idx="3816">
                  <c:v>-3.6990787269681753E-2</c:v>
                </c:pt>
                <c:pt idx="3817">
                  <c:v>-3.7105527638190965E-2</c:v>
                </c:pt>
                <c:pt idx="3818">
                  <c:v>-3.7221943048576227E-2</c:v>
                </c:pt>
                <c:pt idx="3819">
                  <c:v>-3.7335008375209387E-2</c:v>
                </c:pt>
                <c:pt idx="3820">
                  <c:v>-3.7461474036850892E-2</c:v>
                </c:pt>
                <c:pt idx="3821">
                  <c:v>-3.7582914572864341E-2</c:v>
                </c:pt>
                <c:pt idx="3822">
                  <c:v>-3.77043551088777E-2</c:v>
                </c:pt>
                <c:pt idx="3823">
                  <c:v>-3.7809882747068667E-2</c:v>
                </c:pt>
                <c:pt idx="3824">
                  <c:v>-3.7894472361809005E-2</c:v>
                </c:pt>
                <c:pt idx="3825">
                  <c:v>-3.798994974874368E-2</c:v>
                </c:pt>
                <c:pt idx="3826">
                  <c:v>-3.8044388609715235E-2</c:v>
                </c:pt>
                <c:pt idx="3827">
                  <c:v>-3.8110552763819083E-2</c:v>
                </c:pt>
                <c:pt idx="3828">
                  <c:v>-3.8163316582914594E-2</c:v>
                </c:pt>
                <c:pt idx="3829">
                  <c:v>-3.8204355108877715E-2</c:v>
                </c:pt>
                <c:pt idx="3830">
                  <c:v>-3.8246231155778881E-2</c:v>
                </c:pt>
                <c:pt idx="3831">
                  <c:v>-3.8307370184254633E-2</c:v>
                </c:pt>
                <c:pt idx="3832">
                  <c:v>-3.8355946398659947E-2</c:v>
                </c:pt>
                <c:pt idx="3833">
                  <c:v>-3.8426298157453936E-2</c:v>
                </c:pt>
                <c:pt idx="3834">
                  <c:v>-3.8514237855946418E-2</c:v>
                </c:pt>
                <c:pt idx="3835">
                  <c:v>-3.8619765494137342E-2</c:v>
                </c:pt>
                <c:pt idx="3836">
                  <c:v>-3.8742881072026794E-2</c:v>
                </c:pt>
                <c:pt idx="3837">
                  <c:v>-3.886683417085425E-2</c:v>
                </c:pt>
                <c:pt idx="3838">
                  <c:v>-3.9020100502512527E-2</c:v>
                </c:pt>
                <c:pt idx="3839">
                  <c:v>-3.9162479061976563E-2</c:v>
                </c:pt>
                <c:pt idx="3840">
                  <c:v>-3.9327470686767139E-2</c:v>
                </c:pt>
                <c:pt idx="3841">
                  <c:v>-3.9479899497487425E-2</c:v>
                </c:pt>
                <c:pt idx="3842">
                  <c:v>-3.9640703517587951E-2</c:v>
                </c:pt>
                <c:pt idx="3843">
                  <c:v>-3.9788944723618082E-2</c:v>
                </c:pt>
                <c:pt idx="3844">
                  <c:v>-3.9940536013400363E-2</c:v>
                </c:pt>
                <c:pt idx="3845">
                  <c:v>-4.0089614740368547E-2</c:v>
                </c:pt>
                <c:pt idx="3846">
                  <c:v>-4.0241206030150731E-2</c:v>
                </c:pt>
                <c:pt idx="3847">
                  <c:v>-4.0380234505862631E-2</c:v>
                </c:pt>
                <c:pt idx="3848">
                  <c:v>-4.0520938023450616E-2</c:v>
                </c:pt>
                <c:pt idx="3849">
                  <c:v>-4.0663316582914562E-2</c:v>
                </c:pt>
                <c:pt idx="3850">
                  <c:v>-4.0797319932998302E-2</c:v>
                </c:pt>
                <c:pt idx="3851">
                  <c:v>-4.0948911222780583E-2</c:v>
                </c:pt>
                <c:pt idx="3852">
                  <c:v>-4.110385259631491E-2</c:v>
                </c:pt>
                <c:pt idx="3853">
                  <c:v>-4.126381909547739E-2</c:v>
                </c:pt>
                <c:pt idx="3854">
                  <c:v>-4.142378559463987E-2</c:v>
                </c:pt>
                <c:pt idx="3855">
                  <c:v>-4.1586264656616391E-2</c:v>
                </c:pt>
                <c:pt idx="3856">
                  <c:v>-4.1758793969849252E-2</c:v>
                </c:pt>
                <c:pt idx="3857">
                  <c:v>-4.1929648241206027E-2</c:v>
                </c:pt>
                <c:pt idx="3858">
                  <c:v>-4.2086264656616454E-2</c:v>
                </c:pt>
                <c:pt idx="3859">
                  <c:v>-4.2242881072026783E-2</c:v>
                </c:pt>
                <c:pt idx="3860">
                  <c:v>-4.2388609715242873E-2</c:v>
                </c:pt>
                <c:pt idx="3861">
                  <c:v>-4.2526800670016712E-2</c:v>
                </c:pt>
                <c:pt idx="3862">
                  <c:v>-4.2650753768844217E-2</c:v>
                </c:pt>
                <c:pt idx="3863">
                  <c:v>-4.2770519262981574E-2</c:v>
                </c:pt>
                <c:pt idx="3864">
                  <c:v>-4.2885259631490785E-2</c:v>
                </c:pt>
                <c:pt idx="3865">
                  <c:v>-4.2974874371859317E-2</c:v>
                </c:pt>
                <c:pt idx="3866">
                  <c:v>-4.3078726968174184E-2</c:v>
                </c:pt>
                <c:pt idx="3867">
                  <c:v>-4.3168341708542675E-2</c:v>
                </c:pt>
                <c:pt idx="3868">
                  <c:v>-4.3272194304857639E-2</c:v>
                </c:pt>
                <c:pt idx="3869">
                  <c:v>-4.3363484087102215E-2</c:v>
                </c:pt>
                <c:pt idx="3870">
                  <c:v>-4.3467336683417082E-2</c:v>
                </c:pt>
                <c:pt idx="3871">
                  <c:v>-4.3556951423785566E-2</c:v>
                </c:pt>
                <c:pt idx="3872">
                  <c:v>-4.3653266331658294E-2</c:v>
                </c:pt>
                <c:pt idx="3873">
                  <c:v>-4.3747906197654916E-2</c:v>
                </c:pt>
                <c:pt idx="3874">
                  <c:v>-4.3827470686767157E-2</c:v>
                </c:pt>
                <c:pt idx="3875">
                  <c:v>-4.3912060301507544E-2</c:v>
                </c:pt>
                <c:pt idx="3876">
                  <c:v>-4.3989949748743686E-2</c:v>
                </c:pt>
                <c:pt idx="3877">
                  <c:v>-4.4057788944723626E-2</c:v>
                </c:pt>
                <c:pt idx="3878">
                  <c:v>-4.4118090452261283E-2</c:v>
                </c:pt>
                <c:pt idx="3879">
                  <c:v>-4.4167504187604692E-2</c:v>
                </c:pt>
                <c:pt idx="3880">
                  <c:v>-4.4226968174204351E-2</c:v>
                </c:pt>
                <c:pt idx="3881">
                  <c:v>-4.42889447236181E-2</c:v>
                </c:pt>
                <c:pt idx="3882">
                  <c:v>-4.4351758793969846E-2</c:v>
                </c:pt>
                <c:pt idx="3883">
                  <c:v>-4.4417085427135697E-2</c:v>
                </c:pt>
                <c:pt idx="3884">
                  <c:v>-4.4508375209380231E-2</c:v>
                </c:pt>
                <c:pt idx="3885">
                  <c:v>-4.4603852596314948E-2</c:v>
                </c:pt>
                <c:pt idx="3886">
                  <c:v>-4.4712730318257919E-2</c:v>
                </c:pt>
                <c:pt idx="3887">
                  <c:v>-4.4832495812395325E-2</c:v>
                </c:pt>
                <c:pt idx="3888">
                  <c:v>-4.496733668341707E-2</c:v>
                </c:pt>
                <c:pt idx="3889">
                  <c:v>-4.5108877721943011E-2</c:v>
                </c:pt>
                <c:pt idx="3890">
                  <c:v>-4.5257118927973197E-2</c:v>
                </c:pt>
                <c:pt idx="3891">
                  <c:v>-4.5404522613065289E-2</c:v>
                </c:pt>
                <c:pt idx="3892">
                  <c:v>-4.5561139028475715E-2</c:v>
                </c:pt>
                <c:pt idx="3893">
                  <c:v>-4.5714405360133992E-2</c:v>
                </c:pt>
                <c:pt idx="3894">
                  <c:v>-4.5851758793969882E-2</c:v>
                </c:pt>
                <c:pt idx="3895">
                  <c:v>-4.5995812395309879E-2</c:v>
                </c:pt>
                <c:pt idx="3896">
                  <c:v>-4.6130653266331624E-2</c:v>
                </c:pt>
                <c:pt idx="3897">
                  <c:v>-4.6262144053601323E-2</c:v>
                </c:pt>
                <c:pt idx="3898">
                  <c:v>-4.6394472361809068E-2</c:v>
                </c:pt>
                <c:pt idx="3899">
                  <c:v>-4.6525963149078718E-2</c:v>
                </c:pt>
                <c:pt idx="3900">
                  <c:v>-4.6658291457286463E-2</c:v>
                </c:pt>
                <c:pt idx="3901">
                  <c:v>-4.6785594639866014E-2</c:v>
                </c:pt>
                <c:pt idx="3902">
                  <c:v>-4.693048576214405E-2</c:v>
                </c:pt>
                <c:pt idx="3903">
                  <c:v>-4.7075376884422093E-2</c:v>
                </c:pt>
                <c:pt idx="3904">
                  <c:v>-4.7233668341708571E-2</c:v>
                </c:pt>
                <c:pt idx="3905">
                  <c:v>-4.7392797319932997E-2</c:v>
                </c:pt>
                <c:pt idx="3906">
                  <c:v>-4.7562814070351768E-2</c:v>
                </c:pt>
                <c:pt idx="3907">
                  <c:v>-4.7727805695142386E-2</c:v>
                </c:pt>
                <c:pt idx="3908">
                  <c:v>-4.789782244556115E-2</c:v>
                </c:pt>
                <c:pt idx="3909">
                  <c:v>-4.8052763819095484E-2</c:v>
                </c:pt>
                <c:pt idx="3910">
                  <c:v>-4.8207705192629811E-2</c:v>
                </c:pt>
                <c:pt idx="3911">
                  <c:v>-4.8350083752093799E-2</c:v>
                </c:pt>
                <c:pt idx="3912">
                  <c:v>-4.8494137353433837E-2</c:v>
                </c:pt>
                <c:pt idx="3913">
                  <c:v>-4.8606365159129007E-2</c:v>
                </c:pt>
                <c:pt idx="3914">
                  <c:v>-4.8721943048576216E-2</c:v>
                </c:pt>
                <c:pt idx="3915">
                  <c:v>-4.8809882747068649E-2</c:v>
                </c:pt>
                <c:pt idx="3916">
                  <c:v>-4.8908710217755419E-2</c:v>
                </c:pt>
                <c:pt idx="3917">
                  <c:v>-4.8993299832495806E-2</c:v>
                </c:pt>
                <c:pt idx="3918">
                  <c:v>-4.9077889447236192E-2</c:v>
                </c:pt>
                <c:pt idx="3919">
                  <c:v>-4.9159128978224428E-2</c:v>
                </c:pt>
                <c:pt idx="3920">
                  <c:v>-4.924288107202681E-2</c:v>
                </c:pt>
                <c:pt idx="3921">
                  <c:v>-4.9327470686767155E-2</c:v>
                </c:pt>
                <c:pt idx="3922">
                  <c:v>-4.9423785594639877E-2</c:v>
                </c:pt>
                <c:pt idx="3923">
                  <c:v>-4.9520938023450589E-2</c:v>
                </c:pt>
                <c:pt idx="3924">
                  <c:v>-4.9614740368509179E-2</c:v>
                </c:pt>
                <c:pt idx="3925">
                  <c:v>-4.9697654941373556E-2</c:v>
                </c:pt>
                <c:pt idx="3926">
                  <c:v>-4.979313232830819E-2</c:v>
                </c:pt>
                <c:pt idx="3927">
                  <c:v>-4.9897822445561152E-2</c:v>
                </c:pt>
                <c:pt idx="3928">
                  <c:v>-4.9989949748743684E-2</c:v>
                </c:pt>
                <c:pt idx="3929">
                  <c:v>-5.0080402010050262E-2</c:v>
                </c:pt>
                <c:pt idx="3930">
                  <c:v>-5.0178391959798986E-2</c:v>
                </c:pt>
                <c:pt idx="3931">
                  <c:v>-5.0248743718592982E-2</c:v>
                </c:pt>
                <c:pt idx="3932">
                  <c:v>-5.0322445561139025E-2</c:v>
                </c:pt>
                <c:pt idx="3933">
                  <c:v>-5.0396147403685115E-2</c:v>
                </c:pt>
                <c:pt idx="3934">
                  <c:v>-5.0467336683417068E-2</c:v>
                </c:pt>
                <c:pt idx="3935">
                  <c:v>-5.0537688442211008E-2</c:v>
                </c:pt>
                <c:pt idx="3936">
                  <c:v>-5.0607202680067007E-2</c:v>
                </c:pt>
                <c:pt idx="3937">
                  <c:v>-5.0690117252931335E-2</c:v>
                </c:pt>
                <c:pt idx="3938">
                  <c:v>-5.0771356783919627E-2</c:v>
                </c:pt>
                <c:pt idx="3939">
                  <c:v>-5.0855946398659958E-2</c:v>
                </c:pt>
                <c:pt idx="3940">
                  <c:v>-5.0950586264656643E-2</c:v>
                </c:pt>
                <c:pt idx="3941">
                  <c:v>-5.104606365159127E-2</c:v>
                </c:pt>
                <c:pt idx="3942">
                  <c:v>-5.1128140703517601E-2</c:v>
                </c:pt>
                <c:pt idx="3943">
                  <c:v>-5.1212730318257932E-2</c:v>
                </c:pt>
                <c:pt idx="3944">
                  <c:v>-5.1285594639866025E-2</c:v>
                </c:pt>
                <c:pt idx="3945">
                  <c:v>-5.1375209380234516E-2</c:v>
                </c:pt>
                <c:pt idx="3946">
                  <c:v>-5.1464824120602992E-2</c:v>
                </c:pt>
                <c:pt idx="3947">
                  <c:v>-5.1543551088777229E-2</c:v>
                </c:pt>
                <c:pt idx="3948">
                  <c:v>-5.1624790619765472E-2</c:v>
                </c:pt>
                <c:pt idx="3949">
                  <c:v>-5.1718592964824138E-2</c:v>
                </c:pt>
                <c:pt idx="3950">
                  <c:v>-5.1806532663316578E-2</c:v>
                </c:pt>
                <c:pt idx="3951">
                  <c:v>-5.1907035175879405E-2</c:v>
                </c:pt>
                <c:pt idx="3952">
                  <c:v>-5.201340033500837E-2</c:v>
                </c:pt>
                <c:pt idx="3953">
                  <c:v>-5.2130653266331671E-2</c:v>
                </c:pt>
                <c:pt idx="3954">
                  <c:v>-5.2269681742043515E-2</c:v>
                </c:pt>
                <c:pt idx="3955">
                  <c:v>-5.2389447236180921E-2</c:v>
                </c:pt>
                <c:pt idx="3956">
                  <c:v>-5.2522613065326629E-2</c:v>
                </c:pt>
                <c:pt idx="3957">
                  <c:v>-5.2664991624790609E-2</c:v>
                </c:pt>
                <c:pt idx="3958">
                  <c:v>-5.2819095477386946E-2</c:v>
                </c:pt>
                <c:pt idx="3959">
                  <c:v>-5.2974036850921273E-2</c:v>
                </c:pt>
                <c:pt idx="3960">
                  <c:v>-5.3119765494137355E-2</c:v>
                </c:pt>
                <c:pt idx="3961">
                  <c:v>-5.327889447236183E-2</c:v>
                </c:pt>
                <c:pt idx="3962">
                  <c:v>-5.3424623115577871E-2</c:v>
                </c:pt>
                <c:pt idx="3963">
                  <c:v>-5.3572026800670011E-2</c:v>
                </c:pt>
                <c:pt idx="3964">
                  <c:v>-5.3713567839195946E-2</c:v>
                </c:pt>
                <c:pt idx="3965">
                  <c:v>-5.3840033500837506E-2</c:v>
                </c:pt>
                <c:pt idx="3966">
                  <c:v>-5.3963986599665004E-2</c:v>
                </c:pt>
                <c:pt idx="3967">
                  <c:v>-5.4086264656616416E-2</c:v>
                </c:pt>
                <c:pt idx="3968">
                  <c:v>-5.4221943048576249E-2</c:v>
                </c:pt>
                <c:pt idx="3969">
                  <c:v>-5.4368509212730301E-2</c:v>
                </c:pt>
                <c:pt idx="3970">
                  <c:v>-5.4492462311557792E-2</c:v>
                </c:pt>
                <c:pt idx="3971">
                  <c:v>-5.4639865996649876E-2</c:v>
                </c:pt>
                <c:pt idx="3972">
                  <c:v>-5.4765494137353432E-2</c:v>
                </c:pt>
                <c:pt idx="3973">
                  <c:v>-5.490703517587938E-2</c:v>
                </c:pt>
                <c:pt idx="3974">
                  <c:v>-5.5054438860971562E-2</c:v>
                </c:pt>
                <c:pt idx="3975">
                  <c:v>-5.519932998324955E-2</c:v>
                </c:pt>
                <c:pt idx="3976">
                  <c:v>-5.5360971524288122E-2</c:v>
                </c:pt>
                <c:pt idx="3977">
                  <c:v>-5.5493299832495825E-2</c:v>
                </c:pt>
                <c:pt idx="3978">
                  <c:v>-5.5642378559464002E-2</c:v>
                </c:pt>
                <c:pt idx="3979">
                  <c:v>-5.5778894472361805E-2</c:v>
                </c:pt>
                <c:pt idx="3980">
                  <c:v>-5.5903685092127307E-2</c:v>
                </c:pt>
                <c:pt idx="3981">
                  <c:v>-5.6040201005025096E-2</c:v>
                </c:pt>
                <c:pt idx="3982">
                  <c:v>-5.6172529313232841E-2</c:v>
                </c:pt>
                <c:pt idx="3983">
                  <c:v>-5.6308207705192598E-2</c:v>
                </c:pt>
                <c:pt idx="3984">
                  <c:v>-5.6452261306532671E-2</c:v>
                </c:pt>
                <c:pt idx="3985">
                  <c:v>-5.6610552763819051E-2</c:v>
                </c:pt>
                <c:pt idx="3986">
                  <c:v>-5.6764656616415388E-2</c:v>
                </c:pt>
                <c:pt idx="3987">
                  <c:v>-5.691959798994977E-2</c:v>
                </c:pt>
                <c:pt idx="3988">
                  <c:v>-5.7086264656616433E-2</c:v>
                </c:pt>
                <c:pt idx="3989">
                  <c:v>-5.7248743718592961E-2</c:v>
                </c:pt>
                <c:pt idx="3990">
                  <c:v>-5.7410385259631491E-2</c:v>
                </c:pt>
                <c:pt idx="3991">
                  <c:v>-5.7582914572864304E-2</c:v>
                </c:pt>
                <c:pt idx="3992">
                  <c:v>-5.7742881072026832E-2</c:v>
                </c:pt>
                <c:pt idx="3993">
                  <c:v>-5.789949748743721E-2</c:v>
                </c:pt>
                <c:pt idx="3994">
                  <c:v>-5.8070351758793978E-2</c:v>
                </c:pt>
                <c:pt idx="3995">
                  <c:v>-5.822026800670016E-2</c:v>
                </c:pt>
                <c:pt idx="3996">
                  <c:v>-5.8371859296482392E-2</c:v>
                </c:pt>
                <c:pt idx="3997">
                  <c:v>-5.8505025125628135E-2</c:v>
                </c:pt>
                <c:pt idx="3998">
                  <c:v>-5.8632328308207693E-2</c:v>
                </c:pt>
                <c:pt idx="3999">
                  <c:v>-5.877303182579563E-2</c:v>
                </c:pt>
                <c:pt idx="4000">
                  <c:v>-5.8910385259631472E-2</c:v>
                </c:pt>
                <c:pt idx="4001">
                  <c:v>-5.9031825795644879E-2</c:v>
                </c:pt>
                <c:pt idx="4002">
                  <c:v>-5.9165829145728627E-2</c:v>
                </c:pt>
                <c:pt idx="4003">
                  <c:v>-5.9295644891122268E-2</c:v>
                </c:pt>
                <c:pt idx="4004">
                  <c:v>-5.9410385259631486E-2</c:v>
                </c:pt>
                <c:pt idx="4005">
                  <c:v>-5.9524288107202651E-2</c:v>
                </c:pt>
                <c:pt idx="4006">
                  <c:v>-5.9636515912897807E-2</c:v>
                </c:pt>
                <c:pt idx="4007">
                  <c:v>-5.9752093802345072E-2</c:v>
                </c:pt>
                <c:pt idx="4008">
                  <c:v>-5.9855108877721941E-2</c:v>
                </c:pt>
                <c:pt idx="4009">
                  <c:v>-5.9966499162479057E-2</c:v>
                </c:pt>
                <c:pt idx="4010">
                  <c:v>-6.0056113902847534E-2</c:v>
                </c:pt>
                <c:pt idx="4011">
                  <c:v>-6.0156616415410404E-2</c:v>
                </c:pt>
                <c:pt idx="4012">
                  <c:v>-6.0244556113902843E-2</c:v>
                </c:pt>
                <c:pt idx="4013">
                  <c:v>-6.0335008375209373E-2</c:v>
                </c:pt>
                <c:pt idx="4014">
                  <c:v>-6.0422948073701854E-2</c:v>
                </c:pt>
                <c:pt idx="4015">
                  <c:v>-6.0514237855946389E-2</c:v>
                </c:pt>
                <c:pt idx="4016">
                  <c:v>-6.0592964824120576E-2</c:v>
                </c:pt>
                <c:pt idx="4017">
                  <c:v>-6.0670854271356808E-2</c:v>
                </c:pt>
                <c:pt idx="4018">
                  <c:v>-6.0753768844221102E-2</c:v>
                </c:pt>
                <c:pt idx="4019">
                  <c:v>-6.0837520938023436E-2</c:v>
                </c:pt>
                <c:pt idx="4020">
                  <c:v>-6.0907872696817425E-2</c:v>
                </c:pt>
                <c:pt idx="4021">
                  <c:v>-6.0994137353433814E-2</c:v>
                </c:pt>
                <c:pt idx="4022">
                  <c:v>-6.1082077051926295E-2</c:v>
                </c:pt>
                <c:pt idx="4023">
                  <c:v>-6.1174204355108869E-2</c:v>
                </c:pt>
                <c:pt idx="4024">
                  <c:v>-6.1285594639865992E-2</c:v>
                </c:pt>
                <c:pt idx="4025">
                  <c:v>-6.138777219430485E-2</c:v>
                </c:pt>
                <c:pt idx="4026">
                  <c:v>-6.1507537688442165E-2</c:v>
                </c:pt>
                <c:pt idx="4027">
                  <c:v>-6.1626465661641566E-2</c:v>
                </c:pt>
                <c:pt idx="4028">
                  <c:v>-6.1746231155778881E-2</c:v>
                </c:pt>
                <c:pt idx="4029">
                  <c:v>-6.1881909547738721E-2</c:v>
                </c:pt>
                <c:pt idx="4030">
                  <c:v>-6.2006700167504182E-2</c:v>
                </c:pt>
                <c:pt idx="4031">
                  <c:v>-6.2143216080402019E-2</c:v>
                </c:pt>
                <c:pt idx="4032">
                  <c:v>-6.2283082077051917E-2</c:v>
                </c:pt>
                <c:pt idx="4033">
                  <c:v>-6.2429648241206046E-2</c:v>
                </c:pt>
                <c:pt idx="4034">
                  <c:v>-6.2560301507537705E-2</c:v>
                </c:pt>
                <c:pt idx="4035">
                  <c:v>-6.2702680067001637E-2</c:v>
                </c:pt>
                <c:pt idx="4036">
                  <c:v>-6.2830820770519283E-2</c:v>
                </c:pt>
                <c:pt idx="4037">
                  <c:v>-6.295644891122279E-2</c:v>
                </c:pt>
                <c:pt idx="4038">
                  <c:v>-6.3092964824120579E-2</c:v>
                </c:pt>
                <c:pt idx="4039">
                  <c:v>-6.3214405360133993E-2</c:v>
                </c:pt>
                <c:pt idx="4040">
                  <c:v>-6.33400335008375E-2</c:v>
                </c:pt>
                <c:pt idx="4041">
                  <c:v>-6.3449748743718601E-2</c:v>
                </c:pt>
                <c:pt idx="4042">
                  <c:v>-6.3566164154103863E-2</c:v>
                </c:pt>
                <c:pt idx="4043">
                  <c:v>-6.3654941373534307E-2</c:v>
                </c:pt>
                <c:pt idx="4044">
                  <c:v>-6.3756281407035181E-2</c:v>
                </c:pt>
                <c:pt idx="4045">
                  <c:v>-6.3841708542713566E-2</c:v>
                </c:pt>
                <c:pt idx="4046">
                  <c:v>-6.3931323283082084E-2</c:v>
                </c:pt>
                <c:pt idx="4047">
                  <c:v>-6.4019262981574565E-2</c:v>
                </c:pt>
                <c:pt idx="4048">
                  <c:v>-6.4103852596314903E-2</c:v>
                </c:pt>
                <c:pt idx="4049">
                  <c:v>-6.4175879396984895E-2</c:v>
                </c:pt>
                <c:pt idx="4050">
                  <c:v>-6.4252093802345048E-2</c:v>
                </c:pt>
                <c:pt idx="4051">
                  <c:v>-6.4327470686767182E-2</c:v>
                </c:pt>
                <c:pt idx="4052">
                  <c:v>-6.4413735343383557E-2</c:v>
                </c:pt>
                <c:pt idx="4053">
                  <c:v>-6.44966499162479E-2</c:v>
                </c:pt>
                <c:pt idx="4054">
                  <c:v>-6.456616415410385E-2</c:v>
                </c:pt>
                <c:pt idx="4055">
                  <c:v>-6.4663316582914562E-2</c:v>
                </c:pt>
                <c:pt idx="4056">
                  <c:v>-6.4746231155778905E-2</c:v>
                </c:pt>
                <c:pt idx="4057">
                  <c:v>-6.4827470686767141E-2</c:v>
                </c:pt>
                <c:pt idx="4058">
                  <c:v>-6.4921273031825821E-2</c:v>
                </c:pt>
                <c:pt idx="4059">
                  <c:v>-6.5018425460636492E-2</c:v>
                </c:pt>
                <c:pt idx="4060">
                  <c:v>-6.5113902847571167E-2</c:v>
                </c:pt>
                <c:pt idx="4061">
                  <c:v>-6.5204355108877704E-2</c:v>
                </c:pt>
                <c:pt idx="4062">
                  <c:v>-6.5292294807370185E-2</c:v>
                </c:pt>
                <c:pt idx="4063">
                  <c:v>-6.537772194304857E-2</c:v>
                </c:pt>
                <c:pt idx="4064">
                  <c:v>-6.547236180904524E-2</c:v>
                </c:pt>
                <c:pt idx="4065">
                  <c:v>-6.556867671691792E-2</c:v>
                </c:pt>
                <c:pt idx="4066">
                  <c:v>-6.5675879396984924E-2</c:v>
                </c:pt>
                <c:pt idx="4067">
                  <c:v>-6.5766331658291419E-2</c:v>
                </c:pt>
                <c:pt idx="4068">
                  <c:v>-6.5873534338358436E-2</c:v>
                </c:pt>
                <c:pt idx="4069">
                  <c:v>-6.5979061976549458E-2</c:v>
                </c:pt>
                <c:pt idx="4070">
                  <c:v>-6.6098827470686752E-2</c:v>
                </c:pt>
                <c:pt idx="4071">
                  <c:v>-6.6226968174204356E-2</c:v>
                </c:pt>
                <c:pt idx="4072">
                  <c:v>-6.6348408710217771E-2</c:v>
                </c:pt>
                <c:pt idx="4073">
                  <c:v>-6.6487437185929643E-2</c:v>
                </c:pt>
                <c:pt idx="4074">
                  <c:v>-6.6631490787269668E-2</c:v>
                </c:pt>
                <c:pt idx="4075">
                  <c:v>-6.6767169179229494E-2</c:v>
                </c:pt>
                <c:pt idx="4076">
                  <c:v>-6.6907872696817403E-2</c:v>
                </c:pt>
                <c:pt idx="4077">
                  <c:v>-6.7025963149078743E-2</c:v>
                </c:pt>
                <c:pt idx="4078">
                  <c:v>-6.7157453936348394E-2</c:v>
                </c:pt>
                <c:pt idx="4079">
                  <c:v>-6.7281407035175891E-2</c:v>
                </c:pt>
                <c:pt idx="4080">
                  <c:v>-6.739530988274707E-2</c:v>
                </c:pt>
                <c:pt idx="4081">
                  <c:v>-6.750670016750418E-2</c:v>
                </c:pt>
                <c:pt idx="4082">
                  <c:v>-6.761222780569516E-2</c:v>
                </c:pt>
                <c:pt idx="4083">
                  <c:v>-6.7716080402010034E-2</c:v>
                </c:pt>
                <c:pt idx="4084">
                  <c:v>-6.7823283082077024E-2</c:v>
                </c:pt>
                <c:pt idx="4085">
                  <c:v>-6.792462311557787E-2</c:v>
                </c:pt>
                <c:pt idx="4086">
                  <c:v>-6.80284757118928E-2</c:v>
                </c:pt>
                <c:pt idx="4087">
                  <c:v>-6.8144891122278048E-2</c:v>
                </c:pt>
                <c:pt idx="4088">
                  <c:v>-6.8253768844221088E-2</c:v>
                </c:pt>
                <c:pt idx="4089">
                  <c:v>-6.8377721943048586E-2</c:v>
                </c:pt>
                <c:pt idx="4090">
                  <c:v>-6.8499999999999978E-2</c:v>
                </c:pt>
                <c:pt idx="4091">
                  <c:v>-6.861055276381911E-2</c:v>
                </c:pt>
                <c:pt idx="4092">
                  <c:v>-6.8703517587939716E-2</c:v>
                </c:pt>
                <c:pt idx="4093">
                  <c:v>-6.8796482412060309E-2</c:v>
                </c:pt>
                <c:pt idx="4094">
                  <c:v>-6.8873534338358453E-2</c:v>
                </c:pt>
                <c:pt idx="4095">
                  <c:v>-6.8945561139028486E-2</c:v>
                </c:pt>
                <c:pt idx="4096">
                  <c:v>-6.9020938023450565E-2</c:v>
                </c:pt>
                <c:pt idx="4097">
                  <c:v>-6.9086264656616436E-2</c:v>
                </c:pt>
                <c:pt idx="4098">
                  <c:v>-6.9159128978224446E-2</c:v>
                </c:pt>
                <c:pt idx="4099">
                  <c:v>-6.9237855946398655E-2</c:v>
                </c:pt>
                <c:pt idx="4100">
                  <c:v>-6.9311557788944697E-2</c:v>
                </c:pt>
                <c:pt idx="4101">
                  <c:v>-6.9408710217755437E-2</c:v>
                </c:pt>
                <c:pt idx="4102">
                  <c:v>-6.9520938023450579E-2</c:v>
                </c:pt>
                <c:pt idx="4103">
                  <c:v>-6.9639028475711892E-2</c:v>
                </c:pt>
                <c:pt idx="4104">
                  <c:v>-6.9768006700167487E-2</c:v>
                </c:pt>
                <c:pt idx="4105">
                  <c:v>-6.9912060301507511E-2</c:v>
                </c:pt>
                <c:pt idx="4106">
                  <c:v>-7.0054438860971513E-2</c:v>
                </c:pt>
                <c:pt idx="4107">
                  <c:v>-7.0207705192629796E-2</c:v>
                </c:pt>
                <c:pt idx="4108">
                  <c:v>-7.0364321608040181E-2</c:v>
                </c:pt>
                <c:pt idx="4109">
                  <c:v>-7.0522613065326645E-2</c:v>
                </c:pt>
                <c:pt idx="4110">
                  <c:v>-7.0670854271356789E-2</c:v>
                </c:pt>
                <c:pt idx="4111">
                  <c:v>-7.0830820770519262E-2</c:v>
                </c:pt>
                <c:pt idx="4112">
                  <c:v>-7.0982412060301495E-2</c:v>
                </c:pt>
                <c:pt idx="4113">
                  <c:v>-7.1121440536013394E-2</c:v>
                </c:pt>
                <c:pt idx="4114">
                  <c:v>-7.1261306532663327E-2</c:v>
                </c:pt>
                <c:pt idx="4115">
                  <c:v>-7.1387772194304894E-2</c:v>
                </c:pt>
                <c:pt idx="4116">
                  <c:v>-7.1503350083752124E-2</c:v>
                </c:pt>
                <c:pt idx="4117">
                  <c:v>-7.1627303182579552E-2</c:v>
                </c:pt>
                <c:pt idx="4118">
                  <c:v>-7.1753768844221133E-2</c:v>
                </c:pt>
                <c:pt idx="4119">
                  <c:v>-7.189447236180907E-2</c:v>
                </c:pt>
                <c:pt idx="4120">
                  <c:v>-7.203015075376884E-2</c:v>
                </c:pt>
                <c:pt idx="4121">
                  <c:v>-7.2168341708542708E-2</c:v>
                </c:pt>
                <c:pt idx="4122">
                  <c:v>-7.2321608040201005E-2</c:v>
                </c:pt>
                <c:pt idx="4123">
                  <c:v>-7.2462311557788955E-2</c:v>
                </c:pt>
                <c:pt idx="4124">
                  <c:v>-7.2617252931323262E-2</c:v>
                </c:pt>
                <c:pt idx="4125">
                  <c:v>-7.2758793969849245E-2</c:v>
                </c:pt>
                <c:pt idx="4126">
                  <c:v>-7.2912060301507542E-2</c:v>
                </c:pt>
                <c:pt idx="4127">
                  <c:v>-7.3056113902847553E-2</c:v>
                </c:pt>
                <c:pt idx="4128">
                  <c:v>-7.3193467336683415E-2</c:v>
                </c:pt>
                <c:pt idx="4129">
                  <c:v>-7.3306532663316576E-2</c:v>
                </c:pt>
                <c:pt idx="4130">
                  <c:v>-7.3432998324958129E-2</c:v>
                </c:pt>
                <c:pt idx="4131">
                  <c:v>-7.3556951423785585E-2</c:v>
                </c:pt>
                <c:pt idx="4132">
                  <c:v>-7.3681742043551102E-2</c:v>
                </c:pt>
                <c:pt idx="4133">
                  <c:v>-7.3793969849246244E-2</c:v>
                </c:pt>
                <c:pt idx="4134">
                  <c:v>-7.3918760469011732E-2</c:v>
                </c:pt>
                <c:pt idx="4135">
                  <c:v>-7.4043551088777235E-2</c:v>
                </c:pt>
                <c:pt idx="4136">
                  <c:v>-7.4167504187604677E-2</c:v>
                </c:pt>
                <c:pt idx="4137">
                  <c:v>-7.4302345058626457E-2</c:v>
                </c:pt>
                <c:pt idx="4138">
                  <c:v>-7.4438023450586269E-2</c:v>
                </c:pt>
                <c:pt idx="4139">
                  <c:v>-7.4572026800670002E-2</c:v>
                </c:pt>
                <c:pt idx="4140">
                  <c:v>-7.4706030150753777E-2</c:v>
                </c:pt>
                <c:pt idx="4141">
                  <c:v>-7.4825795644891113E-2</c:v>
                </c:pt>
                <c:pt idx="4142">
                  <c:v>-7.4960636515912893E-2</c:v>
                </c:pt>
                <c:pt idx="4143">
                  <c:v>-7.5107202680066987E-2</c:v>
                </c:pt>
                <c:pt idx="4144">
                  <c:v>-7.5240368509212702E-2</c:v>
                </c:pt>
                <c:pt idx="4145">
                  <c:v>-7.5396147403685082E-2</c:v>
                </c:pt>
                <c:pt idx="4146">
                  <c:v>-7.5541876046901171E-2</c:v>
                </c:pt>
                <c:pt idx="4147">
                  <c:v>-7.5693467336683404E-2</c:v>
                </c:pt>
                <c:pt idx="4148">
                  <c:v>-7.5846733668341715E-2</c:v>
                </c:pt>
                <c:pt idx="4149">
                  <c:v>-7.5998324958123947E-2</c:v>
                </c:pt>
                <c:pt idx="4150">
                  <c:v>-7.6148241206030115E-2</c:v>
                </c:pt>
                <c:pt idx="4151">
                  <c:v>-7.6300670016750421E-2</c:v>
                </c:pt>
                <c:pt idx="4152">
                  <c:v>-7.6427973199329979E-2</c:v>
                </c:pt>
                <c:pt idx="4153">
                  <c:v>-7.6554438860971505E-2</c:v>
                </c:pt>
                <c:pt idx="4154">
                  <c:v>-7.6669179229480744E-2</c:v>
                </c:pt>
                <c:pt idx="4155">
                  <c:v>-7.6782244556113904E-2</c:v>
                </c:pt>
                <c:pt idx="4156">
                  <c:v>-7.6871859296482409E-2</c:v>
                </c:pt>
                <c:pt idx="4157">
                  <c:v>-7.6958123953098798E-2</c:v>
                </c:pt>
                <c:pt idx="4158">
                  <c:v>-7.7046063651591307E-2</c:v>
                </c:pt>
                <c:pt idx="4159">
                  <c:v>-7.7123115577889464E-2</c:v>
                </c:pt>
                <c:pt idx="4160">
                  <c:v>-7.7201005025125613E-2</c:v>
                </c:pt>
                <c:pt idx="4161">
                  <c:v>-7.728559463986602E-2</c:v>
                </c:pt>
                <c:pt idx="4162">
                  <c:v>-7.7364321608040201E-2</c:v>
                </c:pt>
                <c:pt idx="4163">
                  <c:v>-7.7455611390284757E-2</c:v>
                </c:pt>
                <c:pt idx="4164">
                  <c:v>-7.7535175879396998E-2</c:v>
                </c:pt>
                <c:pt idx="4165">
                  <c:v>-7.7600502512562827E-2</c:v>
                </c:pt>
                <c:pt idx="4166">
                  <c:v>-7.768257956448911E-2</c:v>
                </c:pt>
                <c:pt idx="4167">
                  <c:v>-7.7762144053601323E-2</c:v>
                </c:pt>
                <c:pt idx="4168">
                  <c:v>-7.7840033500837499E-2</c:v>
                </c:pt>
                <c:pt idx="4169">
                  <c:v>-7.7913735343383611E-2</c:v>
                </c:pt>
                <c:pt idx="4170">
                  <c:v>-7.7999999999999986E-2</c:v>
                </c:pt>
                <c:pt idx="4171">
                  <c:v>-7.8087939698492453E-2</c:v>
                </c:pt>
                <c:pt idx="4172">
                  <c:v>-7.8159966499162445E-2</c:v>
                </c:pt>
                <c:pt idx="4173">
                  <c:v>-7.8258793969849264E-2</c:v>
                </c:pt>
                <c:pt idx="4174">
                  <c:v>-7.8345896147403671E-2</c:v>
                </c:pt>
                <c:pt idx="4175">
                  <c:v>-7.8447236180904545E-2</c:v>
                </c:pt>
                <c:pt idx="4176">
                  <c:v>-7.8547738693467331E-2</c:v>
                </c:pt>
                <c:pt idx="4177">
                  <c:v>-7.8651591289782233E-2</c:v>
                </c:pt>
                <c:pt idx="4178">
                  <c:v>-7.876968174204356E-2</c:v>
                </c:pt>
                <c:pt idx="4179">
                  <c:v>-7.8902847571189288E-2</c:v>
                </c:pt>
                <c:pt idx="4180">
                  <c:v>-7.9024288107202703E-2</c:v>
                </c:pt>
                <c:pt idx="4181">
                  <c:v>-7.9170854271356755E-2</c:v>
                </c:pt>
                <c:pt idx="4182">
                  <c:v>-7.9317420435510891E-2</c:v>
                </c:pt>
                <c:pt idx="4183">
                  <c:v>-7.9468174204355133E-2</c:v>
                </c:pt>
                <c:pt idx="4184">
                  <c:v>-7.9631490787269679E-2</c:v>
                </c:pt>
                <c:pt idx="4185">
                  <c:v>-7.9769681742043574E-2</c:v>
                </c:pt>
                <c:pt idx="4186">
                  <c:v>-7.9917085427135659E-2</c:v>
                </c:pt>
                <c:pt idx="4187">
                  <c:v>-8.0066164154103836E-2</c:v>
                </c:pt>
                <c:pt idx="4188">
                  <c:v>-8.019849246231156E-2</c:v>
                </c:pt>
                <c:pt idx="4189">
                  <c:v>-8.0329145728643206E-2</c:v>
                </c:pt>
                <c:pt idx="4190">
                  <c:v>-8.0454773869346741E-2</c:v>
                </c:pt>
                <c:pt idx="4191">
                  <c:v>-8.0589614740368479E-2</c:v>
                </c:pt>
                <c:pt idx="4192">
                  <c:v>-8.0721943048576231E-2</c:v>
                </c:pt>
                <c:pt idx="4193">
                  <c:v>-8.0852596314907849E-2</c:v>
                </c:pt>
                <c:pt idx="4194">
                  <c:v>-8.0982412060301504E-2</c:v>
                </c:pt>
                <c:pt idx="4195">
                  <c:v>-8.11147403685092E-2</c:v>
                </c:pt>
                <c:pt idx="4196">
                  <c:v>-8.1249581239530994E-2</c:v>
                </c:pt>
                <c:pt idx="4197">
                  <c:v>-8.1385259631490792E-2</c:v>
                </c:pt>
                <c:pt idx="4198">
                  <c:v>-8.1505862646566146E-2</c:v>
                </c:pt>
                <c:pt idx="4199">
                  <c:v>-8.1630653266331676E-2</c:v>
                </c:pt>
                <c:pt idx="4200">
                  <c:v>-8.1744556113902869E-2</c:v>
                </c:pt>
                <c:pt idx="4201">
                  <c:v>-8.1871021775544395E-2</c:v>
                </c:pt>
                <c:pt idx="4202">
                  <c:v>-8.1985762144053592E-2</c:v>
                </c:pt>
                <c:pt idx="4203">
                  <c:v>-8.2110552763819081E-2</c:v>
                </c:pt>
                <c:pt idx="4204">
                  <c:v>-8.2231993299832509E-2</c:v>
                </c:pt>
                <c:pt idx="4205">
                  <c:v>-8.2375209380234501E-2</c:v>
                </c:pt>
                <c:pt idx="4206">
                  <c:v>-8.2517587939698489E-2</c:v>
                </c:pt>
                <c:pt idx="4207">
                  <c:v>-8.2670854271356745E-2</c:v>
                </c:pt>
                <c:pt idx="4208">
                  <c:v>-8.2824958123953074E-2</c:v>
                </c:pt>
                <c:pt idx="4209">
                  <c:v>-8.2974036850921265E-2</c:v>
                </c:pt>
                <c:pt idx="4210">
                  <c:v>-8.3137353433835839E-2</c:v>
                </c:pt>
                <c:pt idx="4211">
                  <c:v>-8.3298994974874363E-2</c:v>
                </c:pt>
                <c:pt idx="4212">
                  <c:v>-8.3442211055276369E-2</c:v>
                </c:pt>
                <c:pt idx="4213">
                  <c:v>-8.3587939698492444E-2</c:v>
                </c:pt>
                <c:pt idx="4214">
                  <c:v>-8.373366834170852E-2</c:v>
                </c:pt>
                <c:pt idx="4215">
                  <c:v>-8.386599664991623E-2</c:v>
                </c:pt>
                <c:pt idx="4216">
                  <c:v>-8.4000000000000019E-2</c:v>
                </c:pt>
                <c:pt idx="4217">
                  <c:v>-8.4119765494137369E-2</c:v>
                </c:pt>
                <c:pt idx="4218">
                  <c:v>-8.4242881072026807E-2</c:v>
                </c:pt>
                <c:pt idx="4219">
                  <c:v>-8.4354271356783889E-2</c:v>
                </c:pt>
                <c:pt idx="4220">
                  <c:v>-8.4479061976549405E-2</c:v>
                </c:pt>
                <c:pt idx="4221">
                  <c:v>-8.459380234505863E-2</c:v>
                </c:pt>
                <c:pt idx="4222">
                  <c:v>-8.4725293132328336E-2</c:v>
                </c:pt>
                <c:pt idx="4223">
                  <c:v>-8.4854271356783903E-2</c:v>
                </c:pt>
                <c:pt idx="4224">
                  <c:v>-8.4999999999999978E-2</c:v>
                </c:pt>
                <c:pt idx="4225">
                  <c:v>-8.5133165829145707E-2</c:v>
                </c:pt>
                <c:pt idx="4226">
                  <c:v>-8.5278056951423806E-2</c:v>
                </c:pt>
                <c:pt idx="4227">
                  <c:v>-8.5421273031825798E-2</c:v>
                </c:pt>
                <c:pt idx="4228">
                  <c:v>-8.5562814070351767E-2</c:v>
                </c:pt>
                <c:pt idx="4229">
                  <c:v>-8.5686767169179209E-2</c:v>
                </c:pt>
                <c:pt idx="4230">
                  <c:v>-8.5811557788944698E-2</c:v>
                </c:pt>
                <c:pt idx="4231">
                  <c:v>-8.5939698492462288E-2</c:v>
                </c:pt>
                <c:pt idx="4232">
                  <c:v>-8.6056113902847578E-2</c:v>
                </c:pt>
                <c:pt idx="4233">
                  <c:v>-8.6173366834170859E-2</c:v>
                </c:pt>
                <c:pt idx="4234">
                  <c:v>-8.6288944723618075E-2</c:v>
                </c:pt>
                <c:pt idx="4235">
                  <c:v>-8.6392797319933018E-2</c:v>
                </c:pt>
                <c:pt idx="4236">
                  <c:v>-8.6498324958123929E-2</c:v>
                </c:pt>
                <c:pt idx="4237">
                  <c:v>-8.6607202680066997E-2</c:v>
                </c:pt>
                <c:pt idx="4238">
                  <c:v>-8.6731993299832499E-2</c:v>
                </c:pt>
                <c:pt idx="4239">
                  <c:v>-8.683417085427135E-2</c:v>
                </c:pt>
                <c:pt idx="4240">
                  <c:v>-8.6963149078726973E-2</c:v>
                </c:pt>
                <c:pt idx="4241">
                  <c:v>-8.7076214405360133E-2</c:v>
                </c:pt>
                <c:pt idx="4242">
                  <c:v>-8.720435510887771E-2</c:v>
                </c:pt>
                <c:pt idx="4243">
                  <c:v>-8.7319932998324939E-2</c:v>
                </c:pt>
                <c:pt idx="4244">
                  <c:v>-8.7448073701842571E-2</c:v>
                </c:pt>
                <c:pt idx="4245">
                  <c:v>-8.7576214405360134E-2</c:v>
                </c:pt>
                <c:pt idx="4246">
                  <c:v>-8.7717755443886061E-2</c:v>
                </c:pt>
                <c:pt idx="4247">
                  <c:v>-8.7845058626465689E-2</c:v>
                </c:pt>
                <c:pt idx="4248">
                  <c:v>-8.7971524288107214E-2</c:v>
                </c:pt>
                <c:pt idx="4249">
                  <c:v>-8.8097152428810693E-2</c:v>
                </c:pt>
                <c:pt idx="4250">
                  <c:v>-8.8236180904522635E-2</c:v>
                </c:pt>
                <c:pt idx="4251">
                  <c:v>-8.8373534338358456E-2</c:v>
                </c:pt>
                <c:pt idx="4252">
                  <c:v>-8.8494974874371843E-2</c:v>
                </c:pt>
                <c:pt idx="4253">
                  <c:v>-8.8629815745393623E-2</c:v>
                </c:pt>
                <c:pt idx="4254">
                  <c:v>-8.8762144053601305E-2</c:v>
                </c:pt>
                <c:pt idx="4255">
                  <c:v>-8.8883584589614761E-2</c:v>
                </c:pt>
                <c:pt idx="4256">
                  <c:v>-8.9008375209380236E-2</c:v>
                </c:pt>
                <c:pt idx="4257">
                  <c:v>-8.9132328308207692E-2</c:v>
                </c:pt>
                <c:pt idx="4258">
                  <c:v>-8.925544388609713E-2</c:v>
                </c:pt>
                <c:pt idx="4259">
                  <c:v>-8.9355108877721939E-2</c:v>
                </c:pt>
                <c:pt idx="4260">
                  <c:v>-8.9441373534338356E-2</c:v>
                </c:pt>
                <c:pt idx="4261">
                  <c:v>-8.9529313232830809E-2</c:v>
                </c:pt>
                <c:pt idx="4262">
                  <c:v>-8.9618927973199314E-2</c:v>
                </c:pt>
                <c:pt idx="4263">
                  <c:v>-8.9709380234505878E-2</c:v>
                </c:pt>
                <c:pt idx="4264">
                  <c:v>-8.9793132328308184E-2</c:v>
                </c:pt>
                <c:pt idx="4265">
                  <c:v>-8.9884422110552781E-2</c:v>
                </c:pt>
                <c:pt idx="4266">
                  <c:v>-8.9980737018425488E-2</c:v>
                </c:pt>
                <c:pt idx="4267">
                  <c:v>-9.0100502512562783E-2</c:v>
                </c:pt>
                <c:pt idx="4268">
                  <c:v>-9.0209380234505837E-2</c:v>
                </c:pt>
                <c:pt idx="4269">
                  <c:v>-9.0327470686767164E-2</c:v>
                </c:pt>
                <c:pt idx="4270">
                  <c:v>-9.0447236180904514E-2</c:v>
                </c:pt>
                <c:pt idx="4271">
                  <c:v>-9.0563651591289804E-2</c:v>
                </c:pt>
                <c:pt idx="4272">
                  <c:v>-9.0695142378559482E-2</c:v>
                </c:pt>
                <c:pt idx="4273">
                  <c:v>-9.0809882747068665E-2</c:v>
                </c:pt>
                <c:pt idx="4274">
                  <c:v>-9.0931323283082066E-2</c:v>
                </c:pt>
                <c:pt idx="4275">
                  <c:v>-9.1041876046901143E-2</c:v>
                </c:pt>
                <c:pt idx="4276">
                  <c:v>-9.1156616415410383E-2</c:v>
                </c:pt>
                <c:pt idx="4277">
                  <c:v>-9.1271356783919608E-2</c:v>
                </c:pt>
                <c:pt idx="4278">
                  <c:v>-9.1389447236180893E-2</c:v>
                </c:pt>
                <c:pt idx="4279">
                  <c:v>-9.1510887772194321E-2</c:v>
                </c:pt>
                <c:pt idx="4280">
                  <c:v>-9.165829145728642E-2</c:v>
                </c:pt>
                <c:pt idx="4281">
                  <c:v>-9.179396984924626E-2</c:v>
                </c:pt>
                <c:pt idx="4282">
                  <c:v>-9.1931323283082053E-2</c:v>
                </c:pt>
                <c:pt idx="4283">
                  <c:v>-9.208040201005023E-2</c:v>
                </c:pt>
                <c:pt idx="4284">
                  <c:v>-9.2231155778894472E-2</c:v>
                </c:pt>
                <c:pt idx="4285">
                  <c:v>-9.2399497487437185E-2</c:v>
                </c:pt>
                <c:pt idx="4286">
                  <c:v>-9.2578726968174194E-2</c:v>
                </c:pt>
                <c:pt idx="4287">
                  <c:v>-9.2755443886097133E-2</c:v>
                </c:pt>
                <c:pt idx="4288">
                  <c:v>-9.2931323283082096E-2</c:v>
                </c:pt>
                <c:pt idx="4289">
                  <c:v>-9.3118090452261298E-2</c:v>
                </c:pt>
                <c:pt idx="4290">
                  <c:v>-9.3302345058626446E-2</c:v>
                </c:pt>
                <c:pt idx="4291">
                  <c:v>-9.3487437185929667E-2</c:v>
                </c:pt>
                <c:pt idx="4292">
                  <c:v>-9.3657453936348417E-2</c:v>
                </c:pt>
                <c:pt idx="4293">
                  <c:v>-9.3842546063651597E-2</c:v>
                </c:pt>
                <c:pt idx="4294">
                  <c:v>-9.4012562814070333E-2</c:v>
                </c:pt>
                <c:pt idx="4295">
                  <c:v>-9.4185092127303152E-2</c:v>
                </c:pt>
                <c:pt idx="4296">
                  <c:v>-9.4373534338358461E-2</c:v>
                </c:pt>
                <c:pt idx="4297">
                  <c:v>-9.4536850921273022E-2</c:v>
                </c:pt>
                <c:pt idx="4298">
                  <c:v>-9.4712730318257943E-2</c:v>
                </c:pt>
                <c:pt idx="4299">
                  <c:v>-9.4885259631490762E-2</c:v>
                </c:pt>
                <c:pt idx="4300">
                  <c:v>-9.5061976549413743E-2</c:v>
                </c:pt>
                <c:pt idx="4301">
                  <c:v>-9.5239530988274715E-2</c:v>
                </c:pt>
                <c:pt idx="4302">
                  <c:v>-9.5418760469011724E-2</c:v>
                </c:pt>
                <c:pt idx="4303">
                  <c:v>-9.558961474036852E-2</c:v>
                </c:pt>
                <c:pt idx="4304">
                  <c:v>-9.5760469011725302E-2</c:v>
                </c:pt>
                <c:pt idx="4305">
                  <c:v>-9.5932998324958108E-2</c:v>
                </c:pt>
                <c:pt idx="4306">
                  <c:v>-9.6093802345058627E-2</c:v>
                </c:pt>
                <c:pt idx="4307">
                  <c:v>-9.6271356783919598E-2</c:v>
                </c:pt>
                <c:pt idx="4308">
                  <c:v>-9.6424623115577895E-2</c:v>
                </c:pt>
                <c:pt idx="4309">
                  <c:v>-9.657956448911223E-2</c:v>
                </c:pt>
                <c:pt idx="4310">
                  <c:v>-9.6737855946398651E-2</c:v>
                </c:pt>
                <c:pt idx="4311">
                  <c:v>-9.6881909547738718E-2</c:v>
                </c:pt>
                <c:pt idx="4312">
                  <c:v>-9.7022613065326641E-2</c:v>
                </c:pt>
                <c:pt idx="4313">
                  <c:v>-9.7175879396984896E-2</c:v>
                </c:pt>
                <c:pt idx="4314">
                  <c:v>-9.7329145728643221E-2</c:v>
                </c:pt>
                <c:pt idx="4315">
                  <c:v>-9.7480737018425453E-2</c:v>
                </c:pt>
                <c:pt idx="4316">
                  <c:v>-9.7634003350083751E-2</c:v>
                </c:pt>
                <c:pt idx="4317">
                  <c:v>-9.7784757118927992E-2</c:v>
                </c:pt>
                <c:pt idx="4318">
                  <c:v>-9.7934673366834146E-2</c:v>
                </c:pt>
                <c:pt idx="4319">
                  <c:v>-9.8084589614740383E-2</c:v>
                </c:pt>
                <c:pt idx="4320">
                  <c:v>-9.8251256281407032E-2</c:v>
                </c:pt>
                <c:pt idx="4321">
                  <c:v>-9.8406197654941366E-2</c:v>
                </c:pt>
                <c:pt idx="4322">
                  <c:v>-9.8562814070351751E-2</c:v>
                </c:pt>
                <c:pt idx="4323">
                  <c:v>-9.8706867671691775E-2</c:v>
                </c:pt>
                <c:pt idx="4324">
                  <c:v>-9.8854271356783943E-2</c:v>
                </c:pt>
                <c:pt idx="4325">
                  <c:v>-9.8992462311557783E-2</c:v>
                </c:pt>
                <c:pt idx="4326">
                  <c:v>-9.9132328308207715E-2</c:v>
                </c:pt>
                <c:pt idx="4327">
                  <c:v>-9.9265494137353416E-2</c:v>
                </c:pt>
                <c:pt idx="4328">
                  <c:v>-9.9413735343383561E-2</c:v>
                </c:pt>
                <c:pt idx="4329">
                  <c:v>-9.9550251256281391E-2</c:v>
                </c:pt>
                <c:pt idx="4330">
                  <c:v>-9.9670016750418727E-2</c:v>
                </c:pt>
                <c:pt idx="4331">
                  <c:v>-9.9816582914572877E-2</c:v>
                </c:pt>
                <c:pt idx="4332">
                  <c:v>-9.9948911222780545E-2</c:v>
                </c:pt>
                <c:pt idx="4333">
                  <c:v>-0.10009128978224456</c:v>
                </c:pt>
                <c:pt idx="4334">
                  <c:v>-0.10021859296482413</c:v>
                </c:pt>
                <c:pt idx="4335">
                  <c:v>-0.100356783919598</c:v>
                </c:pt>
                <c:pt idx="4336">
                  <c:v>-0.10050335008375209</c:v>
                </c:pt>
                <c:pt idx="4337">
                  <c:v>-0.10064489112227805</c:v>
                </c:pt>
                <c:pt idx="4338">
                  <c:v>-0.10078559463986597</c:v>
                </c:pt>
                <c:pt idx="4339">
                  <c:v>-0.10091541038525964</c:v>
                </c:pt>
                <c:pt idx="4340">
                  <c:v>-0.1010611390284757</c:v>
                </c:pt>
                <c:pt idx="4341">
                  <c:v>-0.10120603015075375</c:v>
                </c:pt>
                <c:pt idx="4342">
                  <c:v>-0.10134170854271356</c:v>
                </c:pt>
                <c:pt idx="4343">
                  <c:v>-0.10147738693467336</c:v>
                </c:pt>
                <c:pt idx="4344">
                  <c:v>-0.10162562814070351</c:v>
                </c:pt>
                <c:pt idx="4345">
                  <c:v>-0.10176046901172527</c:v>
                </c:pt>
                <c:pt idx="4346">
                  <c:v>-0.10189279731993302</c:v>
                </c:pt>
                <c:pt idx="4347">
                  <c:v>-0.10202261306532663</c:v>
                </c:pt>
                <c:pt idx="4348">
                  <c:v>-0.10216331658291454</c:v>
                </c:pt>
                <c:pt idx="4349">
                  <c:v>-0.10229731993299833</c:v>
                </c:pt>
                <c:pt idx="4350">
                  <c:v>-0.10242964824120603</c:v>
                </c:pt>
                <c:pt idx="4351">
                  <c:v>-0.1025569514237856</c:v>
                </c:pt>
                <c:pt idx="4352">
                  <c:v>-0.1026850921273032</c:v>
                </c:pt>
                <c:pt idx="4353">
                  <c:v>-0.10283082077051928</c:v>
                </c:pt>
                <c:pt idx="4354">
                  <c:v>-0.10295226130653265</c:v>
                </c:pt>
                <c:pt idx="4355">
                  <c:v>-0.1030938023450586</c:v>
                </c:pt>
                <c:pt idx="4356">
                  <c:v>-0.1032252931323283</c:v>
                </c:pt>
                <c:pt idx="4357">
                  <c:v>-0.10336934673366835</c:v>
                </c:pt>
                <c:pt idx="4358">
                  <c:v>-0.10349664991624789</c:v>
                </c:pt>
                <c:pt idx="4359">
                  <c:v>-0.10363735343383584</c:v>
                </c:pt>
                <c:pt idx="4360">
                  <c:v>-0.10377805695142379</c:v>
                </c:pt>
                <c:pt idx="4361">
                  <c:v>-0.1039112227805695</c:v>
                </c:pt>
                <c:pt idx="4362">
                  <c:v>-0.10405946398659967</c:v>
                </c:pt>
                <c:pt idx="4363">
                  <c:v>-0.10421356783919596</c:v>
                </c:pt>
                <c:pt idx="4364">
                  <c:v>-0.10437437185929646</c:v>
                </c:pt>
                <c:pt idx="4365">
                  <c:v>-0.10452261306532662</c:v>
                </c:pt>
                <c:pt idx="4366">
                  <c:v>-0.10468509212730318</c:v>
                </c:pt>
                <c:pt idx="4367">
                  <c:v>-0.10484505862646565</c:v>
                </c:pt>
                <c:pt idx="4368">
                  <c:v>-0.105</c:v>
                </c:pt>
                <c:pt idx="4369">
                  <c:v>-0.10517755443886097</c:v>
                </c:pt>
                <c:pt idx="4370">
                  <c:v>-0.1053350083752094</c:v>
                </c:pt>
                <c:pt idx="4371">
                  <c:v>-0.10549246231155776</c:v>
                </c:pt>
                <c:pt idx="4372">
                  <c:v>-0.10565494137353434</c:v>
                </c:pt>
                <c:pt idx="4373">
                  <c:v>-0.10580318257956449</c:v>
                </c:pt>
                <c:pt idx="4374">
                  <c:v>-0.105964824120603</c:v>
                </c:pt>
                <c:pt idx="4375">
                  <c:v>-0.10611557788944724</c:v>
                </c:pt>
                <c:pt idx="4376">
                  <c:v>-0.10626800670016752</c:v>
                </c:pt>
                <c:pt idx="4377">
                  <c:v>-0.10644053601340034</c:v>
                </c:pt>
                <c:pt idx="4378">
                  <c:v>-0.10659212730318257</c:v>
                </c:pt>
                <c:pt idx="4379">
                  <c:v>-0.10674623115577889</c:v>
                </c:pt>
                <c:pt idx="4380">
                  <c:v>-0.10690117252931321</c:v>
                </c:pt>
                <c:pt idx="4381">
                  <c:v>-0.10704606365159129</c:v>
                </c:pt>
                <c:pt idx="4382">
                  <c:v>-0.10720268006700166</c:v>
                </c:pt>
                <c:pt idx="4383">
                  <c:v>-0.10736264656616416</c:v>
                </c:pt>
                <c:pt idx="4384">
                  <c:v>-0.10750837520938022</c:v>
                </c:pt>
                <c:pt idx="4385">
                  <c:v>-0.10766582914572861</c:v>
                </c:pt>
                <c:pt idx="4386">
                  <c:v>-0.10782579564489111</c:v>
                </c:pt>
                <c:pt idx="4387">
                  <c:v>-0.10799329983249581</c:v>
                </c:pt>
                <c:pt idx="4388">
                  <c:v>-0.10816331658291459</c:v>
                </c:pt>
                <c:pt idx="4389">
                  <c:v>-0.10834338358458961</c:v>
                </c:pt>
                <c:pt idx="4390">
                  <c:v>-0.10851256281407037</c:v>
                </c:pt>
                <c:pt idx="4391">
                  <c:v>-0.10869346733668342</c:v>
                </c:pt>
                <c:pt idx="4392">
                  <c:v>-0.10886097152428811</c:v>
                </c:pt>
                <c:pt idx="4393">
                  <c:v>-0.10904606365159131</c:v>
                </c:pt>
                <c:pt idx="4394">
                  <c:v>-0.1092219430485762</c:v>
                </c:pt>
                <c:pt idx="4395">
                  <c:v>-0.10938777219430483</c:v>
                </c:pt>
                <c:pt idx="4396">
                  <c:v>-0.10956113902847572</c:v>
                </c:pt>
                <c:pt idx="4397">
                  <c:v>-0.10971105527638188</c:v>
                </c:pt>
                <c:pt idx="4398">
                  <c:v>-0.10989447236180903</c:v>
                </c:pt>
                <c:pt idx="4399">
                  <c:v>-0.11005443886097149</c:v>
                </c:pt>
                <c:pt idx="4400">
                  <c:v>-0.11022864321608039</c:v>
                </c:pt>
                <c:pt idx="4401">
                  <c:v>-0.11040284757118927</c:v>
                </c:pt>
                <c:pt idx="4402">
                  <c:v>-0.11057370184254607</c:v>
                </c:pt>
                <c:pt idx="4403">
                  <c:v>-0.11073953098827469</c:v>
                </c:pt>
                <c:pt idx="4404">
                  <c:v>-0.110928810720268</c:v>
                </c:pt>
                <c:pt idx="4405">
                  <c:v>-0.11112730318257953</c:v>
                </c:pt>
                <c:pt idx="4406">
                  <c:v>-0.11135343383584591</c:v>
                </c:pt>
                <c:pt idx="4407">
                  <c:v>-0.1115762144053601</c:v>
                </c:pt>
                <c:pt idx="4408">
                  <c:v>-0.11181323283082079</c:v>
                </c:pt>
                <c:pt idx="4409">
                  <c:v>-0.11204773869346735</c:v>
                </c:pt>
                <c:pt idx="4410">
                  <c:v>-0.11229815745393634</c:v>
                </c:pt>
                <c:pt idx="4411">
                  <c:v>-0.11253685092127304</c:v>
                </c:pt>
                <c:pt idx="4412">
                  <c:v>-0.11277470686767167</c:v>
                </c:pt>
                <c:pt idx="4413">
                  <c:v>-0.11301591289782245</c:v>
                </c:pt>
                <c:pt idx="4414">
                  <c:v>-0.11324204355108879</c:v>
                </c:pt>
                <c:pt idx="4415">
                  <c:v>-0.11344053601340033</c:v>
                </c:pt>
                <c:pt idx="4416">
                  <c:v>-0.1136214405360134</c:v>
                </c:pt>
                <c:pt idx="4417">
                  <c:v>-0.11380150753768842</c:v>
                </c:pt>
                <c:pt idx="4418">
                  <c:v>-0.11395309882747071</c:v>
                </c:pt>
                <c:pt idx="4419">
                  <c:v>-0.11411976549413733</c:v>
                </c:pt>
                <c:pt idx="4420">
                  <c:v>-0.11425628140703517</c:v>
                </c:pt>
                <c:pt idx="4421">
                  <c:v>-0.11441206030150754</c:v>
                </c:pt>
                <c:pt idx="4422">
                  <c:v>-0.1145544388609715</c:v>
                </c:pt>
                <c:pt idx="4423">
                  <c:v>-0.11468090452261305</c:v>
                </c:pt>
                <c:pt idx="4424">
                  <c:v>-0.11481825795644893</c:v>
                </c:pt>
                <c:pt idx="4425">
                  <c:v>-0.11495728643216081</c:v>
                </c:pt>
                <c:pt idx="4426">
                  <c:v>-0.11508291457286431</c:v>
                </c:pt>
                <c:pt idx="4427">
                  <c:v>-0.11522194304857623</c:v>
                </c:pt>
                <c:pt idx="4428">
                  <c:v>-0.11536097152428811</c:v>
                </c:pt>
                <c:pt idx="4429">
                  <c:v>-0.11550000000000001</c:v>
                </c:pt>
                <c:pt idx="4430">
                  <c:v>-0.11563149078726966</c:v>
                </c:pt>
                <c:pt idx="4431">
                  <c:v>-0.11575879396984926</c:v>
                </c:pt>
                <c:pt idx="4432">
                  <c:v>-0.11588693467336682</c:v>
                </c:pt>
                <c:pt idx="4433">
                  <c:v>-0.11601926298157451</c:v>
                </c:pt>
                <c:pt idx="4434">
                  <c:v>-0.11615159128978225</c:v>
                </c:pt>
                <c:pt idx="4435">
                  <c:v>-0.11626884422110552</c:v>
                </c:pt>
                <c:pt idx="4436">
                  <c:v>-0.1163860971524288</c:v>
                </c:pt>
                <c:pt idx="4437">
                  <c:v>-0.1164891122278057</c:v>
                </c:pt>
                <c:pt idx="4438">
                  <c:v>-0.11660050251256282</c:v>
                </c:pt>
                <c:pt idx="4439">
                  <c:v>-0.11670938023450586</c:v>
                </c:pt>
                <c:pt idx="4440">
                  <c:v>-0.11680653266331656</c:v>
                </c:pt>
                <c:pt idx="4441">
                  <c:v>-0.11691373534338358</c:v>
                </c:pt>
                <c:pt idx="4442">
                  <c:v>-0.11702261306532663</c:v>
                </c:pt>
                <c:pt idx="4443">
                  <c:v>-0.11713400335008377</c:v>
                </c:pt>
                <c:pt idx="4444">
                  <c:v>-0.11726046901172529</c:v>
                </c:pt>
                <c:pt idx="4445">
                  <c:v>-0.11738525963149075</c:v>
                </c:pt>
                <c:pt idx="4446">
                  <c:v>-0.11752093802345059</c:v>
                </c:pt>
                <c:pt idx="4447">
                  <c:v>-0.11766415410385259</c:v>
                </c:pt>
                <c:pt idx="4448">
                  <c:v>-0.11782328308207703</c:v>
                </c:pt>
                <c:pt idx="4449">
                  <c:v>-0.11798408710217757</c:v>
                </c:pt>
                <c:pt idx="4450">
                  <c:v>-0.11816331658291457</c:v>
                </c:pt>
                <c:pt idx="4451">
                  <c:v>-0.11835259631490788</c:v>
                </c:pt>
                <c:pt idx="4452">
                  <c:v>-0.11853685092127304</c:v>
                </c:pt>
                <c:pt idx="4453">
                  <c:v>-0.11872780569514235</c:v>
                </c:pt>
                <c:pt idx="4454">
                  <c:v>-0.11891792294807373</c:v>
                </c:pt>
                <c:pt idx="4455">
                  <c:v>-0.1191105527638191</c:v>
                </c:pt>
                <c:pt idx="4456">
                  <c:v>-0.11930067001675042</c:v>
                </c:pt>
                <c:pt idx="4457">
                  <c:v>-0.11948911222780569</c:v>
                </c:pt>
                <c:pt idx="4458">
                  <c:v>-0.11969011725293131</c:v>
                </c:pt>
                <c:pt idx="4459">
                  <c:v>-0.11986432160804021</c:v>
                </c:pt>
                <c:pt idx="4460">
                  <c:v>-0.12004187604690117</c:v>
                </c:pt>
                <c:pt idx="4461">
                  <c:v>-0.12021943048576213</c:v>
                </c:pt>
                <c:pt idx="4462">
                  <c:v>-0.12037185929648242</c:v>
                </c:pt>
                <c:pt idx="4463">
                  <c:v>-0.12054187604690117</c:v>
                </c:pt>
                <c:pt idx="4464">
                  <c:v>-0.12069849246231154</c:v>
                </c:pt>
                <c:pt idx="4465">
                  <c:v>-0.12085929648241206</c:v>
                </c:pt>
                <c:pt idx="4466">
                  <c:v>-0.12102093802345057</c:v>
                </c:pt>
                <c:pt idx="4467">
                  <c:v>-0.1211867671691792</c:v>
                </c:pt>
                <c:pt idx="4468">
                  <c:v>-0.12138023450586263</c:v>
                </c:pt>
                <c:pt idx="4469">
                  <c:v>-0.12154606365159126</c:v>
                </c:pt>
                <c:pt idx="4470">
                  <c:v>-0.12172529313232833</c:v>
                </c:pt>
                <c:pt idx="4471">
                  <c:v>-0.12191457286432161</c:v>
                </c:pt>
                <c:pt idx="4472">
                  <c:v>-0.12209380234505858</c:v>
                </c:pt>
                <c:pt idx="4473">
                  <c:v>-0.12228475711892794</c:v>
                </c:pt>
                <c:pt idx="4474">
                  <c:v>-0.12247152428810719</c:v>
                </c:pt>
                <c:pt idx="4475">
                  <c:v>-0.12264321608040198</c:v>
                </c:pt>
                <c:pt idx="4476">
                  <c:v>-0.12280402010050248</c:v>
                </c:pt>
                <c:pt idx="4477">
                  <c:v>-0.12295979899497488</c:v>
                </c:pt>
                <c:pt idx="4478">
                  <c:v>-0.1231180904522613</c:v>
                </c:pt>
                <c:pt idx="4479">
                  <c:v>-0.12326800670016753</c:v>
                </c:pt>
                <c:pt idx="4480">
                  <c:v>-0.12342211055276381</c:v>
                </c:pt>
                <c:pt idx="4481">
                  <c:v>-0.1235686767169179</c:v>
                </c:pt>
                <c:pt idx="4482">
                  <c:v>-0.1237185929648241</c:v>
                </c:pt>
                <c:pt idx="4483">
                  <c:v>-0.12387185929648244</c:v>
                </c:pt>
                <c:pt idx="4484">
                  <c:v>-0.12402763819095479</c:v>
                </c:pt>
                <c:pt idx="4485">
                  <c:v>-0.12418592964824118</c:v>
                </c:pt>
                <c:pt idx="4486">
                  <c:v>-0.12434170854271358</c:v>
                </c:pt>
                <c:pt idx="4487">
                  <c:v>-0.12449832495812392</c:v>
                </c:pt>
                <c:pt idx="4488">
                  <c:v>-0.12465326633165827</c:v>
                </c:pt>
                <c:pt idx="4489">
                  <c:v>-0.12483165829145729</c:v>
                </c:pt>
                <c:pt idx="4490">
                  <c:v>-0.1250067001675042</c:v>
                </c:pt>
                <c:pt idx="4491">
                  <c:v>-0.12517922948073701</c:v>
                </c:pt>
                <c:pt idx="4492">
                  <c:v>-0.12536013400335005</c:v>
                </c:pt>
                <c:pt idx="4493">
                  <c:v>-0.12554606365159127</c:v>
                </c:pt>
                <c:pt idx="4494">
                  <c:v>-0.12571859296482407</c:v>
                </c:pt>
                <c:pt idx="4495">
                  <c:v>-0.12589447236180906</c:v>
                </c:pt>
                <c:pt idx="4496">
                  <c:v>-0.12605695142378559</c:v>
                </c:pt>
                <c:pt idx="4497">
                  <c:v>-0.12621691792294804</c:v>
                </c:pt>
                <c:pt idx="4498">
                  <c:v>-0.12637437185929648</c:v>
                </c:pt>
                <c:pt idx="4499">
                  <c:v>-0.12651591289782246</c:v>
                </c:pt>
                <c:pt idx="4500">
                  <c:v>-0.12665494137353431</c:v>
                </c:pt>
                <c:pt idx="4501">
                  <c:v>-0.12678056951423786</c:v>
                </c:pt>
                <c:pt idx="4502">
                  <c:v>-0.12690536013400333</c:v>
                </c:pt>
                <c:pt idx="4503">
                  <c:v>-0.1270284757118928</c:v>
                </c:pt>
                <c:pt idx="4504">
                  <c:v>-0.12715494137353434</c:v>
                </c:pt>
                <c:pt idx="4505">
                  <c:v>-0.12728140703517588</c:v>
                </c:pt>
                <c:pt idx="4506">
                  <c:v>-0.12741373534338357</c:v>
                </c:pt>
                <c:pt idx="4507">
                  <c:v>-0.12755778894472364</c:v>
                </c:pt>
                <c:pt idx="4508">
                  <c:v>-0.12769765494137353</c:v>
                </c:pt>
                <c:pt idx="4509">
                  <c:v>-0.12782160804020101</c:v>
                </c:pt>
                <c:pt idx="4510">
                  <c:v>-0.12795561139028477</c:v>
                </c:pt>
                <c:pt idx="4511">
                  <c:v>-0.12807202680067004</c:v>
                </c:pt>
                <c:pt idx="4512">
                  <c:v>-0.12820016750418761</c:v>
                </c:pt>
                <c:pt idx="4513">
                  <c:v>-0.12829899497487438</c:v>
                </c:pt>
                <c:pt idx="4514">
                  <c:v>-0.12839782244556114</c:v>
                </c:pt>
                <c:pt idx="4515">
                  <c:v>-0.1285</c:v>
                </c:pt>
                <c:pt idx="4516">
                  <c:v>-0.12860552763819097</c:v>
                </c:pt>
                <c:pt idx="4517">
                  <c:v>-0.12868592964824119</c:v>
                </c:pt>
                <c:pt idx="4518">
                  <c:v>-0.12877973199329981</c:v>
                </c:pt>
                <c:pt idx="4519">
                  <c:v>-0.12886264656616414</c:v>
                </c:pt>
                <c:pt idx="4520">
                  <c:v>-0.12894891122278057</c:v>
                </c:pt>
                <c:pt idx="4521">
                  <c:v>-0.12905108877721941</c:v>
                </c:pt>
                <c:pt idx="4522">
                  <c:v>-0.12914237855946398</c:v>
                </c:pt>
                <c:pt idx="4523">
                  <c:v>-0.12924790619765494</c:v>
                </c:pt>
                <c:pt idx="4524">
                  <c:v>-0.12935343383584588</c:v>
                </c:pt>
                <c:pt idx="4525">
                  <c:v>-0.12946063651591291</c:v>
                </c:pt>
                <c:pt idx="4526">
                  <c:v>-0.12958375209380235</c:v>
                </c:pt>
                <c:pt idx="4527">
                  <c:v>-0.12970519262981572</c:v>
                </c:pt>
                <c:pt idx="4528">
                  <c:v>-0.12981574539363483</c:v>
                </c:pt>
                <c:pt idx="4529">
                  <c:v>-0.12994723618090454</c:v>
                </c:pt>
                <c:pt idx="4530">
                  <c:v>-0.13007872696817419</c:v>
                </c:pt>
                <c:pt idx="4531">
                  <c:v>-0.13019765494137356</c:v>
                </c:pt>
                <c:pt idx="4532">
                  <c:v>-0.13032998324958123</c:v>
                </c:pt>
                <c:pt idx="4533">
                  <c:v>-0.13046984924623115</c:v>
                </c:pt>
                <c:pt idx="4534">
                  <c:v>-0.13059547738693469</c:v>
                </c:pt>
                <c:pt idx="4535">
                  <c:v>-0.1307361809045226</c:v>
                </c:pt>
                <c:pt idx="4536">
                  <c:v>-0.13087772194304856</c:v>
                </c:pt>
                <c:pt idx="4537">
                  <c:v>-0.13101926298157454</c:v>
                </c:pt>
                <c:pt idx="4538">
                  <c:v>-0.13117085427135677</c:v>
                </c:pt>
                <c:pt idx="4539">
                  <c:v>-0.13133668341708543</c:v>
                </c:pt>
                <c:pt idx="4540">
                  <c:v>-0.13150167504187604</c:v>
                </c:pt>
                <c:pt idx="4541">
                  <c:v>-0.13167755443886092</c:v>
                </c:pt>
                <c:pt idx="4542">
                  <c:v>-0.13186264656616414</c:v>
                </c:pt>
                <c:pt idx="4543">
                  <c:v>-0.13203015075376881</c:v>
                </c:pt>
                <c:pt idx="4544">
                  <c:v>-0.13220770519262981</c:v>
                </c:pt>
                <c:pt idx="4545">
                  <c:v>-0.13238777219430486</c:v>
                </c:pt>
                <c:pt idx="4546">
                  <c:v>-0.13255946398659962</c:v>
                </c:pt>
                <c:pt idx="4547">
                  <c:v>-0.13273031825795645</c:v>
                </c:pt>
                <c:pt idx="4548">
                  <c:v>-0.13290619765494138</c:v>
                </c:pt>
                <c:pt idx="4549">
                  <c:v>-0.13307035175879398</c:v>
                </c:pt>
                <c:pt idx="4550">
                  <c:v>-0.13323701842546062</c:v>
                </c:pt>
                <c:pt idx="4551">
                  <c:v>-0.13339112227805694</c:v>
                </c:pt>
                <c:pt idx="4552">
                  <c:v>-0.13355192629815743</c:v>
                </c:pt>
                <c:pt idx="4553">
                  <c:v>-0.13372864321608044</c:v>
                </c:pt>
                <c:pt idx="4554">
                  <c:v>-0.13389447236180904</c:v>
                </c:pt>
                <c:pt idx="4555">
                  <c:v>-0.13405611390284755</c:v>
                </c:pt>
                <c:pt idx="4556">
                  <c:v>-0.13421691792294807</c:v>
                </c:pt>
                <c:pt idx="4557">
                  <c:v>-0.13439028475711892</c:v>
                </c:pt>
                <c:pt idx="4558">
                  <c:v>-0.13455862646566166</c:v>
                </c:pt>
                <c:pt idx="4559">
                  <c:v>-0.13472864321608038</c:v>
                </c:pt>
                <c:pt idx="4560">
                  <c:v>-0.13489782244556114</c:v>
                </c:pt>
                <c:pt idx="4561">
                  <c:v>-0.13507788944723617</c:v>
                </c:pt>
                <c:pt idx="4562">
                  <c:v>-0.13524958123953096</c:v>
                </c:pt>
                <c:pt idx="4563">
                  <c:v>-0.13543634840871022</c:v>
                </c:pt>
                <c:pt idx="4564">
                  <c:v>-0.13561474036850918</c:v>
                </c:pt>
                <c:pt idx="4565">
                  <c:v>-0.13579899497487438</c:v>
                </c:pt>
                <c:pt idx="4566">
                  <c:v>-0.13598073701842545</c:v>
                </c:pt>
                <c:pt idx="4567">
                  <c:v>-0.13615326633165831</c:v>
                </c:pt>
                <c:pt idx="4568">
                  <c:v>-0.13632579564489114</c:v>
                </c:pt>
                <c:pt idx="4569">
                  <c:v>-0.13647487437185929</c:v>
                </c:pt>
                <c:pt idx="4570">
                  <c:v>-0.13663902847571191</c:v>
                </c:pt>
                <c:pt idx="4571">
                  <c:v>-0.13680485762144054</c:v>
                </c:pt>
                <c:pt idx="4572">
                  <c:v>-0.13697738693467337</c:v>
                </c:pt>
                <c:pt idx="4573">
                  <c:v>-0.13713232830820768</c:v>
                </c:pt>
                <c:pt idx="4574">
                  <c:v>-0.13729396984924624</c:v>
                </c:pt>
                <c:pt idx="4575">
                  <c:v>-0.13745058626465662</c:v>
                </c:pt>
                <c:pt idx="4576">
                  <c:v>-0.13763065326633164</c:v>
                </c:pt>
                <c:pt idx="4577">
                  <c:v>-0.13782412060301508</c:v>
                </c:pt>
                <c:pt idx="4578">
                  <c:v>-0.13801591289782245</c:v>
                </c:pt>
                <c:pt idx="4579">
                  <c:v>-0.13820770519262982</c:v>
                </c:pt>
                <c:pt idx="4580">
                  <c:v>-0.13840954773869346</c:v>
                </c:pt>
                <c:pt idx="4581">
                  <c:v>-0.13860552763819098</c:v>
                </c:pt>
                <c:pt idx="4582">
                  <c:v>-0.13880485762144054</c:v>
                </c:pt>
                <c:pt idx="4583">
                  <c:v>-0.13900502512562815</c:v>
                </c:pt>
                <c:pt idx="4584">
                  <c:v>-0.13919346733668339</c:v>
                </c:pt>
                <c:pt idx="4585">
                  <c:v>-0.13938860971524283</c:v>
                </c:pt>
                <c:pt idx="4586">
                  <c:v>-0.13958123953098828</c:v>
                </c:pt>
                <c:pt idx="4587">
                  <c:v>-0.13977805695142378</c:v>
                </c:pt>
                <c:pt idx="4588">
                  <c:v>-0.13997571189279734</c:v>
                </c:pt>
                <c:pt idx="4589">
                  <c:v>-0.1401859296482412</c:v>
                </c:pt>
                <c:pt idx="4590">
                  <c:v>-0.14038190954773869</c:v>
                </c:pt>
                <c:pt idx="4591">
                  <c:v>-0.14057537688442207</c:v>
                </c:pt>
                <c:pt idx="4592">
                  <c:v>-0.14076968174204355</c:v>
                </c:pt>
                <c:pt idx="4593">
                  <c:v>-0.14096314907872695</c:v>
                </c:pt>
                <c:pt idx="4594">
                  <c:v>-0.14118425460636513</c:v>
                </c:pt>
                <c:pt idx="4595">
                  <c:v>-0.14138023450586265</c:v>
                </c:pt>
                <c:pt idx="4596">
                  <c:v>-0.14160385259631489</c:v>
                </c:pt>
                <c:pt idx="4597">
                  <c:v>-0.14181490787269679</c:v>
                </c:pt>
                <c:pt idx="4598">
                  <c:v>-0.14202680067001675</c:v>
                </c:pt>
                <c:pt idx="4599">
                  <c:v>-0.14224371859296481</c:v>
                </c:pt>
                <c:pt idx="4600">
                  <c:v>-0.14245561139028476</c:v>
                </c:pt>
                <c:pt idx="4601">
                  <c:v>-0.1426683417085427</c:v>
                </c:pt>
                <c:pt idx="4602">
                  <c:v>-0.14287437185929647</c:v>
                </c:pt>
                <c:pt idx="4603">
                  <c:v>-0.14307956448911222</c:v>
                </c:pt>
                <c:pt idx="4604">
                  <c:v>-0.14327303182579565</c:v>
                </c:pt>
                <c:pt idx="4605">
                  <c:v>-0.14346482412060299</c:v>
                </c:pt>
                <c:pt idx="4606">
                  <c:v>-0.14366415410385255</c:v>
                </c:pt>
                <c:pt idx="4607">
                  <c:v>-0.14386599664991626</c:v>
                </c:pt>
                <c:pt idx="4608">
                  <c:v>-0.14406532663316579</c:v>
                </c:pt>
                <c:pt idx="4609">
                  <c:v>-0.14427805695142382</c:v>
                </c:pt>
                <c:pt idx="4610">
                  <c:v>-0.14449162479061975</c:v>
                </c:pt>
                <c:pt idx="4611">
                  <c:v>-0.14471775544388613</c:v>
                </c:pt>
                <c:pt idx="4612">
                  <c:v>-0.14492797319932996</c:v>
                </c:pt>
                <c:pt idx="4613">
                  <c:v>-0.14513400335008378</c:v>
                </c:pt>
                <c:pt idx="4614">
                  <c:v>-0.1453249581239531</c:v>
                </c:pt>
                <c:pt idx="4615">
                  <c:v>-0.14549832495812393</c:v>
                </c:pt>
                <c:pt idx="4616">
                  <c:v>-0.14565996649916249</c:v>
                </c:pt>
                <c:pt idx="4617">
                  <c:v>-0.14582244556113902</c:v>
                </c:pt>
                <c:pt idx="4618">
                  <c:v>-0.1459715242881072</c:v>
                </c:pt>
                <c:pt idx="4619">
                  <c:v>-0.14613232830820772</c:v>
                </c:pt>
                <c:pt idx="4620">
                  <c:v>-0.14626800670016749</c:v>
                </c:pt>
                <c:pt idx="4621">
                  <c:v>-0.14641792294807374</c:v>
                </c:pt>
                <c:pt idx="4622">
                  <c:v>-0.14658207705192633</c:v>
                </c:pt>
                <c:pt idx="4623">
                  <c:v>-0.14674455611390283</c:v>
                </c:pt>
                <c:pt idx="4624">
                  <c:v>-0.14690871021775542</c:v>
                </c:pt>
                <c:pt idx="4625">
                  <c:v>-0.14709882747068678</c:v>
                </c:pt>
                <c:pt idx="4626">
                  <c:v>-0.14728726968174202</c:v>
                </c:pt>
                <c:pt idx="4627">
                  <c:v>-0.14749078726968173</c:v>
                </c:pt>
                <c:pt idx="4628">
                  <c:v>-0.14768090452261307</c:v>
                </c:pt>
                <c:pt idx="4629">
                  <c:v>-0.14787855946398659</c:v>
                </c:pt>
                <c:pt idx="4630">
                  <c:v>-0.14807788944723618</c:v>
                </c:pt>
                <c:pt idx="4631">
                  <c:v>-0.14827638190954776</c:v>
                </c:pt>
                <c:pt idx="4632">
                  <c:v>-0.14847403685092125</c:v>
                </c:pt>
                <c:pt idx="4633">
                  <c:v>-0.14866582914572865</c:v>
                </c:pt>
                <c:pt idx="4634">
                  <c:v>-0.14885929648241206</c:v>
                </c:pt>
                <c:pt idx="4635">
                  <c:v>-0.14902847571189279</c:v>
                </c:pt>
                <c:pt idx="4636">
                  <c:v>-0.14920603015075376</c:v>
                </c:pt>
                <c:pt idx="4637">
                  <c:v>-0.14935762144053599</c:v>
                </c:pt>
                <c:pt idx="4638">
                  <c:v>-0.14950837520938021</c:v>
                </c:pt>
                <c:pt idx="4639">
                  <c:v>-0.14964740368509213</c:v>
                </c:pt>
                <c:pt idx="4640">
                  <c:v>-0.1498006700167504</c:v>
                </c:pt>
                <c:pt idx="4641">
                  <c:v>-0.14995728643216077</c:v>
                </c:pt>
                <c:pt idx="4642">
                  <c:v>-0.15011139028475709</c:v>
                </c:pt>
                <c:pt idx="4643">
                  <c:v>-0.15027721943048578</c:v>
                </c:pt>
                <c:pt idx="4644">
                  <c:v>-0.15045058626465663</c:v>
                </c:pt>
                <c:pt idx="4645">
                  <c:v>-0.15062479061976547</c:v>
                </c:pt>
                <c:pt idx="4646">
                  <c:v>-0.15081072026800668</c:v>
                </c:pt>
                <c:pt idx="4647">
                  <c:v>-0.15101340033500837</c:v>
                </c:pt>
                <c:pt idx="4648">
                  <c:v>-0.15122529313232827</c:v>
                </c:pt>
                <c:pt idx="4649">
                  <c:v>-0.15142378559463984</c:v>
                </c:pt>
                <c:pt idx="4650">
                  <c:v>-0.15161809045226129</c:v>
                </c:pt>
                <c:pt idx="4651">
                  <c:v>-0.15182328308207704</c:v>
                </c:pt>
                <c:pt idx="4652">
                  <c:v>-0.15201926298157456</c:v>
                </c:pt>
                <c:pt idx="4653">
                  <c:v>-0.15222361809045226</c:v>
                </c:pt>
                <c:pt idx="4654">
                  <c:v>-0.15241708542713567</c:v>
                </c:pt>
                <c:pt idx="4655">
                  <c:v>-0.1526214405360134</c:v>
                </c:pt>
                <c:pt idx="4656">
                  <c:v>-0.15282328308207702</c:v>
                </c:pt>
                <c:pt idx="4657">
                  <c:v>-0.15302093802345057</c:v>
                </c:pt>
                <c:pt idx="4658">
                  <c:v>-0.15320603015075376</c:v>
                </c:pt>
                <c:pt idx="4659">
                  <c:v>-0.15341373534338357</c:v>
                </c:pt>
                <c:pt idx="4660">
                  <c:v>-0.15361892797319932</c:v>
                </c:pt>
                <c:pt idx="4661">
                  <c:v>-0.15382914572864317</c:v>
                </c:pt>
                <c:pt idx="4662">
                  <c:v>-0.15404103852596313</c:v>
                </c:pt>
                <c:pt idx="4663">
                  <c:v>-0.1542537688442211</c:v>
                </c:pt>
                <c:pt idx="4664">
                  <c:v>-0.15446314907872694</c:v>
                </c:pt>
                <c:pt idx="4665">
                  <c:v>-0.15468844221105527</c:v>
                </c:pt>
                <c:pt idx="4666">
                  <c:v>-0.15491373534338357</c:v>
                </c:pt>
                <c:pt idx="4667">
                  <c:v>-0.15512479061976547</c:v>
                </c:pt>
                <c:pt idx="4668">
                  <c:v>-0.15535092127303185</c:v>
                </c:pt>
                <c:pt idx="4669">
                  <c:v>-0.15556700167504189</c:v>
                </c:pt>
                <c:pt idx="4670">
                  <c:v>-0.15580150753768843</c:v>
                </c:pt>
                <c:pt idx="4671">
                  <c:v>-0.15601088777219432</c:v>
                </c:pt>
                <c:pt idx="4672">
                  <c:v>-0.15621356783919599</c:v>
                </c:pt>
                <c:pt idx="4673">
                  <c:v>-0.15641708542713567</c:v>
                </c:pt>
                <c:pt idx="4674">
                  <c:v>-0.15661976549413736</c:v>
                </c:pt>
                <c:pt idx="4675">
                  <c:v>-0.15682495812395308</c:v>
                </c:pt>
                <c:pt idx="4676">
                  <c:v>-0.15701926298157454</c:v>
                </c:pt>
                <c:pt idx="4677">
                  <c:v>-0.15722696817420434</c:v>
                </c:pt>
                <c:pt idx="4678">
                  <c:v>-0.15743383584589618</c:v>
                </c:pt>
                <c:pt idx="4679">
                  <c:v>-0.15765829145728644</c:v>
                </c:pt>
                <c:pt idx="4680">
                  <c:v>-0.15789614740368507</c:v>
                </c:pt>
                <c:pt idx="4681">
                  <c:v>-0.15812227805695145</c:v>
                </c:pt>
                <c:pt idx="4682">
                  <c:v>-0.15837939698492462</c:v>
                </c:pt>
                <c:pt idx="4683">
                  <c:v>-0.15863902847571185</c:v>
                </c:pt>
                <c:pt idx="4684">
                  <c:v>-0.15889782244556114</c:v>
                </c:pt>
                <c:pt idx="4685">
                  <c:v>-0.15914740368509211</c:v>
                </c:pt>
                <c:pt idx="4686">
                  <c:v>-0.1594103852596315</c:v>
                </c:pt>
                <c:pt idx="4687">
                  <c:v>-0.15964824120603013</c:v>
                </c:pt>
                <c:pt idx="4688">
                  <c:v>-0.15988777219430486</c:v>
                </c:pt>
                <c:pt idx="4689">
                  <c:v>-0.16011641541038527</c:v>
                </c:pt>
                <c:pt idx="4690">
                  <c:v>-0.16033082077051924</c:v>
                </c:pt>
                <c:pt idx="4691">
                  <c:v>-0.16055611390284757</c:v>
                </c:pt>
                <c:pt idx="4692">
                  <c:v>-0.16076968174204354</c:v>
                </c:pt>
                <c:pt idx="4693">
                  <c:v>-0.16098241206030151</c:v>
                </c:pt>
                <c:pt idx="4694">
                  <c:v>-0.16122361809045224</c:v>
                </c:pt>
                <c:pt idx="4695">
                  <c:v>-0.16144891122278054</c:v>
                </c:pt>
                <c:pt idx="4696">
                  <c:v>-0.16168425460636515</c:v>
                </c:pt>
                <c:pt idx="4697">
                  <c:v>-0.16193132328308207</c:v>
                </c:pt>
                <c:pt idx="4698">
                  <c:v>-0.16219011725293131</c:v>
                </c:pt>
                <c:pt idx="4699">
                  <c:v>-0.1624547738693467</c:v>
                </c:pt>
                <c:pt idx="4700">
                  <c:v>-0.16270268006700164</c:v>
                </c:pt>
                <c:pt idx="4701">
                  <c:v>-0.16294639865996652</c:v>
                </c:pt>
                <c:pt idx="4702">
                  <c:v>-0.16318760469011726</c:v>
                </c:pt>
                <c:pt idx="4703">
                  <c:v>-0.16341122278056949</c:v>
                </c:pt>
                <c:pt idx="4704">
                  <c:v>-0.16361976549413737</c:v>
                </c:pt>
                <c:pt idx="4705">
                  <c:v>-0.1638174204355109</c:v>
                </c:pt>
                <c:pt idx="4706">
                  <c:v>-0.16398408710217754</c:v>
                </c:pt>
                <c:pt idx="4707">
                  <c:v>-0.16413902847571188</c:v>
                </c:pt>
                <c:pt idx="4708">
                  <c:v>-0.16426549413735345</c:v>
                </c:pt>
                <c:pt idx="4709">
                  <c:v>-0.16438777219430484</c:v>
                </c:pt>
                <c:pt idx="4710">
                  <c:v>-0.16450000000000001</c:v>
                </c:pt>
                <c:pt idx="4711">
                  <c:v>-0.16461055276381908</c:v>
                </c:pt>
                <c:pt idx="4712">
                  <c:v>-0.16472194304857621</c:v>
                </c:pt>
                <c:pt idx="4713">
                  <c:v>-0.16484505862646562</c:v>
                </c:pt>
                <c:pt idx="4714">
                  <c:v>-0.16497906197654938</c:v>
                </c:pt>
                <c:pt idx="4715">
                  <c:v>-0.16512730318257959</c:v>
                </c:pt>
                <c:pt idx="4716">
                  <c:v>-0.16527805695142381</c:v>
                </c:pt>
                <c:pt idx="4717">
                  <c:v>-0.16544388609715241</c:v>
                </c:pt>
                <c:pt idx="4718">
                  <c:v>-0.16562479061976548</c:v>
                </c:pt>
                <c:pt idx="4719">
                  <c:v>-0.16582244556113901</c:v>
                </c:pt>
                <c:pt idx="4720">
                  <c:v>-0.16601926298157454</c:v>
                </c:pt>
                <c:pt idx="4721">
                  <c:v>-0.16621691792294807</c:v>
                </c:pt>
                <c:pt idx="4722">
                  <c:v>-0.16641708542713565</c:v>
                </c:pt>
                <c:pt idx="4723">
                  <c:v>-0.16661641541038524</c:v>
                </c:pt>
                <c:pt idx="4724">
                  <c:v>-0.16681909547738696</c:v>
                </c:pt>
                <c:pt idx="4725">
                  <c:v>-0.16703517587939698</c:v>
                </c:pt>
                <c:pt idx="4726">
                  <c:v>-0.16722864321608039</c:v>
                </c:pt>
                <c:pt idx="4727">
                  <c:v>-0.16743299832495809</c:v>
                </c:pt>
                <c:pt idx="4728">
                  <c:v>-0.1676256281407035</c:v>
                </c:pt>
                <c:pt idx="4729">
                  <c:v>-0.16782328308207706</c:v>
                </c:pt>
                <c:pt idx="4730">
                  <c:v>-0.16801926298157452</c:v>
                </c:pt>
                <c:pt idx="4731">
                  <c:v>-0.16821943048576213</c:v>
                </c:pt>
                <c:pt idx="4732">
                  <c:v>-0.16841541038525962</c:v>
                </c:pt>
                <c:pt idx="4733">
                  <c:v>-0.16862897822445558</c:v>
                </c:pt>
                <c:pt idx="4734">
                  <c:v>-0.16884254606365157</c:v>
                </c:pt>
                <c:pt idx="4735">
                  <c:v>-0.16906113902847569</c:v>
                </c:pt>
                <c:pt idx="4736">
                  <c:v>-0.16929564489112228</c:v>
                </c:pt>
                <c:pt idx="4737">
                  <c:v>-0.16952847571189278</c:v>
                </c:pt>
                <c:pt idx="4738">
                  <c:v>-0.16978894472361808</c:v>
                </c:pt>
                <c:pt idx="4739">
                  <c:v>-0.17003685092127305</c:v>
                </c:pt>
                <c:pt idx="4740">
                  <c:v>-0.1702964824120603</c:v>
                </c:pt>
                <c:pt idx="4741">
                  <c:v>-0.17054606365159128</c:v>
                </c:pt>
                <c:pt idx="4742">
                  <c:v>-0.17080653266331658</c:v>
                </c:pt>
                <c:pt idx="4743">
                  <c:v>-0.17106532663316582</c:v>
                </c:pt>
                <c:pt idx="4744">
                  <c:v>-0.17132160804020102</c:v>
                </c:pt>
                <c:pt idx="4745">
                  <c:v>-0.17156030150753768</c:v>
                </c:pt>
                <c:pt idx="4746">
                  <c:v>-0.1717998324958124</c:v>
                </c:pt>
                <c:pt idx="4747">
                  <c:v>-0.17203350083752092</c:v>
                </c:pt>
                <c:pt idx="4748">
                  <c:v>-0.17225879396984925</c:v>
                </c:pt>
                <c:pt idx="4749">
                  <c:v>-0.17246984924623113</c:v>
                </c:pt>
                <c:pt idx="4750">
                  <c:v>-0.1726825795644891</c:v>
                </c:pt>
                <c:pt idx="4751">
                  <c:v>-0.17289447236180902</c:v>
                </c:pt>
                <c:pt idx="4752">
                  <c:v>-0.17310971524288107</c:v>
                </c:pt>
                <c:pt idx="4753">
                  <c:v>-0.17332747068676715</c:v>
                </c:pt>
                <c:pt idx="4754">
                  <c:v>-0.17354606365159128</c:v>
                </c:pt>
                <c:pt idx="4755">
                  <c:v>-0.17378140703517589</c:v>
                </c:pt>
                <c:pt idx="4756">
                  <c:v>-0.17402931323283083</c:v>
                </c:pt>
                <c:pt idx="4757">
                  <c:v>-0.17427638190954772</c:v>
                </c:pt>
                <c:pt idx="4758">
                  <c:v>-0.17452177554438858</c:v>
                </c:pt>
                <c:pt idx="4759">
                  <c:v>-0.17477805695142379</c:v>
                </c:pt>
                <c:pt idx="4760">
                  <c:v>-0.17504522613065329</c:v>
                </c:pt>
                <c:pt idx="4761">
                  <c:v>-0.17530653266331656</c:v>
                </c:pt>
                <c:pt idx="4762">
                  <c:v>-0.17556700167504188</c:v>
                </c:pt>
                <c:pt idx="4763">
                  <c:v>-0.17582412060301508</c:v>
                </c:pt>
                <c:pt idx="4764">
                  <c:v>-0.17606532663316582</c:v>
                </c:pt>
                <c:pt idx="4765">
                  <c:v>-0.17630485762144052</c:v>
                </c:pt>
                <c:pt idx="4766">
                  <c:v>-0.17653517587939696</c:v>
                </c:pt>
                <c:pt idx="4767">
                  <c:v>-0.17676381909547739</c:v>
                </c:pt>
                <c:pt idx="4768">
                  <c:v>-0.17697906197654936</c:v>
                </c:pt>
                <c:pt idx="4769">
                  <c:v>-0.17720770519262982</c:v>
                </c:pt>
                <c:pt idx="4770">
                  <c:v>-0.17742629815745392</c:v>
                </c:pt>
                <c:pt idx="4771">
                  <c:v>-0.17763316582914573</c:v>
                </c:pt>
                <c:pt idx="4772">
                  <c:v>-0.17785427135678392</c:v>
                </c:pt>
                <c:pt idx="4773">
                  <c:v>-0.17804438860971525</c:v>
                </c:pt>
                <c:pt idx="4774">
                  <c:v>-0.17825879396984923</c:v>
                </c:pt>
                <c:pt idx="4775">
                  <c:v>-0.17845309882747068</c:v>
                </c:pt>
                <c:pt idx="4776">
                  <c:v>-0.17865661641541036</c:v>
                </c:pt>
                <c:pt idx="4777">
                  <c:v>-0.1788324958123953</c:v>
                </c:pt>
                <c:pt idx="4778">
                  <c:v>-0.17902931323283078</c:v>
                </c:pt>
                <c:pt idx="4779">
                  <c:v>-0.17921273031825793</c:v>
                </c:pt>
                <c:pt idx="4780">
                  <c:v>-0.17938944723618092</c:v>
                </c:pt>
                <c:pt idx="4781">
                  <c:v>-0.17956448911222783</c:v>
                </c:pt>
                <c:pt idx="4782">
                  <c:v>-0.17973618090452259</c:v>
                </c:pt>
                <c:pt idx="4783">
                  <c:v>-0.17992211055276383</c:v>
                </c:pt>
                <c:pt idx="4784">
                  <c:v>-0.18010804020100502</c:v>
                </c:pt>
                <c:pt idx="4785">
                  <c:v>-0.18029564489112226</c:v>
                </c:pt>
                <c:pt idx="4786">
                  <c:v>-0.18051256281407033</c:v>
                </c:pt>
                <c:pt idx="4787">
                  <c:v>-0.18073283082077049</c:v>
                </c:pt>
                <c:pt idx="4788">
                  <c:v>-0.18096649916247903</c:v>
                </c:pt>
                <c:pt idx="4789">
                  <c:v>-0.18120268006700169</c:v>
                </c:pt>
                <c:pt idx="4790">
                  <c:v>-0.18145393634840873</c:v>
                </c:pt>
                <c:pt idx="4791">
                  <c:v>-0.18170770519262983</c:v>
                </c:pt>
                <c:pt idx="4792">
                  <c:v>-0.181964824120603</c:v>
                </c:pt>
                <c:pt idx="4793">
                  <c:v>-0.18222696817420436</c:v>
                </c:pt>
                <c:pt idx="4794">
                  <c:v>-0.18248073701842546</c:v>
                </c:pt>
                <c:pt idx="4795">
                  <c:v>-0.18273953098827472</c:v>
                </c:pt>
                <c:pt idx="4796">
                  <c:v>-0.18299497487437183</c:v>
                </c:pt>
                <c:pt idx="4797">
                  <c:v>-0.18323785594639869</c:v>
                </c:pt>
                <c:pt idx="4798">
                  <c:v>-0.18349413735343384</c:v>
                </c:pt>
                <c:pt idx="4799">
                  <c:v>-0.18373869346733671</c:v>
                </c:pt>
                <c:pt idx="4800">
                  <c:v>-0.18399832495812393</c:v>
                </c:pt>
                <c:pt idx="4801">
                  <c:v>-0.18425711892797317</c:v>
                </c:pt>
                <c:pt idx="4802">
                  <c:v>-0.18453015075376883</c:v>
                </c:pt>
                <c:pt idx="4803">
                  <c:v>-0.18479229480737019</c:v>
                </c:pt>
                <c:pt idx="4804">
                  <c:v>-0.18506532663316583</c:v>
                </c:pt>
                <c:pt idx="4805">
                  <c:v>-0.1853500837520938</c:v>
                </c:pt>
                <c:pt idx="4806">
                  <c:v>-0.18562646566164151</c:v>
                </c:pt>
                <c:pt idx="4807">
                  <c:v>-0.18590703517587939</c:v>
                </c:pt>
                <c:pt idx="4808">
                  <c:v>-0.18620268006700166</c:v>
                </c:pt>
                <c:pt idx="4809">
                  <c:v>-0.18648911222780568</c:v>
                </c:pt>
                <c:pt idx="4810">
                  <c:v>-0.18677554438860972</c:v>
                </c:pt>
                <c:pt idx="4811">
                  <c:v>-0.18707286432160802</c:v>
                </c:pt>
                <c:pt idx="4812">
                  <c:v>-0.18734840871021777</c:v>
                </c:pt>
                <c:pt idx="4813">
                  <c:v>-0.1876180904522613</c:v>
                </c:pt>
                <c:pt idx="4814">
                  <c:v>-0.18788023450586261</c:v>
                </c:pt>
                <c:pt idx="4815">
                  <c:v>-0.18814070351758791</c:v>
                </c:pt>
                <c:pt idx="4816">
                  <c:v>-0.18840117252931321</c:v>
                </c:pt>
                <c:pt idx="4817">
                  <c:v>-0.18864405360134001</c:v>
                </c:pt>
                <c:pt idx="4818">
                  <c:v>-0.18889949748743717</c:v>
                </c:pt>
                <c:pt idx="4819">
                  <c:v>-0.18914907872696815</c:v>
                </c:pt>
                <c:pt idx="4820">
                  <c:v>-0.18939279731993297</c:v>
                </c:pt>
                <c:pt idx="4821">
                  <c:v>-0.18964489112227803</c:v>
                </c:pt>
                <c:pt idx="4822">
                  <c:v>-0.18989614740368504</c:v>
                </c:pt>
                <c:pt idx="4823">
                  <c:v>-0.19017001675041875</c:v>
                </c:pt>
                <c:pt idx="4824">
                  <c:v>-0.19044137353433835</c:v>
                </c:pt>
                <c:pt idx="4825">
                  <c:v>-0.19072696817420434</c:v>
                </c:pt>
                <c:pt idx="4826">
                  <c:v>-0.19100167504187601</c:v>
                </c:pt>
                <c:pt idx="4827">
                  <c:v>-0.19129983249581239</c:v>
                </c:pt>
                <c:pt idx="4828">
                  <c:v>-0.19158626465661646</c:v>
                </c:pt>
                <c:pt idx="4829">
                  <c:v>-0.19186264656616414</c:v>
                </c:pt>
                <c:pt idx="4830">
                  <c:v>-0.19215410385259629</c:v>
                </c:pt>
                <c:pt idx="4831">
                  <c:v>-0.19243299832495811</c:v>
                </c:pt>
                <c:pt idx="4832">
                  <c:v>-0.19269011725293131</c:v>
                </c:pt>
                <c:pt idx="4833">
                  <c:v>-0.19294388609715243</c:v>
                </c:pt>
                <c:pt idx="4834">
                  <c:v>-0.19318509212730314</c:v>
                </c:pt>
                <c:pt idx="4835">
                  <c:v>-0.19342546063651592</c:v>
                </c:pt>
                <c:pt idx="4836">
                  <c:v>-0.19364070351758797</c:v>
                </c:pt>
                <c:pt idx="4837">
                  <c:v>-0.19387102177554438</c:v>
                </c:pt>
                <c:pt idx="4838">
                  <c:v>-0.19408793969849247</c:v>
                </c:pt>
                <c:pt idx="4839">
                  <c:v>-0.19429396984924624</c:v>
                </c:pt>
                <c:pt idx="4840">
                  <c:v>-0.19451340033500839</c:v>
                </c:pt>
                <c:pt idx="4841">
                  <c:v>-0.19472948073701843</c:v>
                </c:pt>
                <c:pt idx="4842">
                  <c:v>-0.19497403685092127</c:v>
                </c:pt>
                <c:pt idx="4843">
                  <c:v>-0.19520938023450587</c:v>
                </c:pt>
                <c:pt idx="4844">
                  <c:v>-0.19544053601340031</c:v>
                </c:pt>
                <c:pt idx="4845">
                  <c:v>-0.19568676716917927</c:v>
                </c:pt>
                <c:pt idx="4846">
                  <c:v>-0.19593132328308208</c:v>
                </c:pt>
                <c:pt idx="4847">
                  <c:v>-0.19617922948073699</c:v>
                </c:pt>
                <c:pt idx="4848">
                  <c:v>-0.19642881072026802</c:v>
                </c:pt>
                <c:pt idx="4849">
                  <c:v>-0.19667755443886098</c:v>
                </c:pt>
                <c:pt idx="4850">
                  <c:v>-0.19692629815745388</c:v>
                </c:pt>
                <c:pt idx="4851">
                  <c:v>-0.19717420435510885</c:v>
                </c:pt>
                <c:pt idx="4852">
                  <c:v>-0.19742043551088778</c:v>
                </c:pt>
                <c:pt idx="4853">
                  <c:v>-0.19766080402010047</c:v>
                </c:pt>
                <c:pt idx="4854">
                  <c:v>-0.19790536013400331</c:v>
                </c:pt>
                <c:pt idx="4855">
                  <c:v>-0.19815410385259627</c:v>
                </c:pt>
                <c:pt idx="4856">
                  <c:v>-0.19840117252931325</c:v>
                </c:pt>
                <c:pt idx="4857">
                  <c:v>-0.19866080402010053</c:v>
                </c:pt>
                <c:pt idx="4858">
                  <c:v>-0.19891708542713571</c:v>
                </c:pt>
                <c:pt idx="4859">
                  <c:v>-0.19917587939698492</c:v>
                </c:pt>
                <c:pt idx="4860">
                  <c:v>-0.19944723618090451</c:v>
                </c:pt>
                <c:pt idx="4861">
                  <c:v>-0.19972194304857621</c:v>
                </c:pt>
                <c:pt idx="4862">
                  <c:v>-0.20000167504187605</c:v>
                </c:pt>
                <c:pt idx="4863">
                  <c:v>-0.20029564489112225</c:v>
                </c:pt>
                <c:pt idx="4864">
                  <c:v>-0.20057872696817419</c:v>
                </c:pt>
                <c:pt idx="4865">
                  <c:v>-0.20088693467336682</c:v>
                </c:pt>
                <c:pt idx="4866">
                  <c:v>-0.20119681742043546</c:v>
                </c:pt>
                <c:pt idx="4867">
                  <c:v>-0.20150670016750419</c:v>
                </c:pt>
                <c:pt idx="4868">
                  <c:v>-0.20180234505862643</c:v>
                </c:pt>
                <c:pt idx="4869">
                  <c:v>-0.20210720268006702</c:v>
                </c:pt>
                <c:pt idx="4870">
                  <c:v>-0.20239447236180902</c:v>
                </c:pt>
                <c:pt idx="4871">
                  <c:v>-0.20267587939698492</c:v>
                </c:pt>
                <c:pt idx="4872">
                  <c:v>-0.20296817420435509</c:v>
                </c:pt>
                <c:pt idx="4873">
                  <c:v>-0.20325711892797321</c:v>
                </c:pt>
                <c:pt idx="4874">
                  <c:v>-0.20353852596314906</c:v>
                </c:pt>
                <c:pt idx="4875">
                  <c:v>-0.20380653266331658</c:v>
                </c:pt>
                <c:pt idx="4876">
                  <c:v>-0.20407286432160807</c:v>
                </c:pt>
                <c:pt idx="4877">
                  <c:v>-0.20435092127303184</c:v>
                </c:pt>
                <c:pt idx="4878">
                  <c:v>-0.20461809045226134</c:v>
                </c:pt>
                <c:pt idx="4879">
                  <c:v>-0.20488944723618088</c:v>
                </c:pt>
                <c:pt idx="4880">
                  <c:v>-0.20514824120603012</c:v>
                </c:pt>
                <c:pt idx="4881">
                  <c:v>-0.20543718592964821</c:v>
                </c:pt>
                <c:pt idx="4882">
                  <c:v>-0.20570016750418763</c:v>
                </c:pt>
                <c:pt idx="4883">
                  <c:v>-0.2059782244556114</c:v>
                </c:pt>
                <c:pt idx="4884">
                  <c:v>-0.20625293132328307</c:v>
                </c:pt>
                <c:pt idx="4885">
                  <c:v>-0.20654187604690114</c:v>
                </c:pt>
                <c:pt idx="4886">
                  <c:v>-0.20682747068676718</c:v>
                </c:pt>
                <c:pt idx="4887">
                  <c:v>-0.20712646566164156</c:v>
                </c:pt>
                <c:pt idx="4888">
                  <c:v>-0.20740619765494137</c:v>
                </c:pt>
                <c:pt idx="4889">
                  <c:v>-0.2076825795644891</c:v>
                </c:pt>
                <c:pt idx="4890">
                  <c:v>-0.20796482412060299</c:v>
                </c:pt>
                <c:pt idx="4891">
                  <c:v>-0.20822948073701844</c:v>
                </c:pt>
                <c:pt idx="4892">
                  <c:v>-0.20848241206030149</c:v>
                </c:pt>
                <c:pt idx="4893">
                  <c:v>-0.20872948073701847</c:v>
                </c:pt>
                <c:pt idx="4894">
                  <c:v>-0.20896649916247906</c:v>
                </c:pt>
                <c:pt idx="4895">
                  <c:v>-0.20920770519262982</c:v>
                </c:pt>
                <c:pt idx="4896">
                  <c:v>-0.20944891122278059</c:v>
                </c:pt>
                <c:pt idx="4897">
                  <c:v>-0.20969514237855949</c:v>
                </c:pt>
                <c:pt idx="4898">
                  <c:v>-0.20993718592964822</c:v>
                </c:pt>
                <c:pt idx="4899">
                  <c:v>-0.21018090452261301</c:v>
                </c:pt>
                <c:pt idx="4900">
                  <c:v>-0.21043132328308206</c:v>
                </c:pt>
                <c:pt idx="4901">
                  <c:v>-0.21068844221105526</c:v>
                </c:pt>
                <c:pt idx="4902">
                  <c:v>-0.21096147403685092</c:v>
                </c:pt>
                <c:pt idx="4903">
                  <c:v>-0.21122864321608043</c:v>
                </c:pt>
                <c:pt idx="4904">
                  <c:v>-0.2115067001675042</c:v>
                </c:pt>
                <c:pt idx="4905">
                  <c:v>-0.21178643216080403</c:v>
                </c:pt>
                <c:pt idx="4906">
                  <c:v>-0.21206700167504186</c:v>
                </c:pt>
                <c:pt idx="4907">
                  <c:v>-0.21235594639865996</c:v>
                </c:pt>
                <c:pt idx="4908">
                  <c:v>-0.2126340033500837</c:v>
                </c:pt>
                <c:pt idx="4909">
                  <c:v>-0.21292043551088777</c:v>
                </c:pt>
                <c:pt idx="4910">
                  <c:v>-0.21319179229480736</c:v>
                </c:pt>
                <c:pt idx="4911">
                  <c:v>-0.21346314907872693</c:v>
                </c:pt>
                <c:pt idx="4912">
                  <c:v>-0.21373031825795641</c:v>
                </c:pt>
                <c:pt idx="4913">
                  <c:v>-0.21400837520938026</c:v>
                </c:pt>
                <c:pt idx="4914">
                  <c:v>-0.21427051926298157</c:v>
                </c:pt>
                <c:pt idx="4915">
                  <c:v>-0.21454355108877721</c:v>
                </c:pt>
                <c:pt idx="4916">
                  <c:v>-0.21481909547738692</c:v>
                </c:pt>
                <c:pt idx="4917">
                  <c:v>-0.21511976549413733</c:v>
                </c:pt>
                <c:pt idx="4918">
                  <c:v>-0.2154087102177554</c:v>
                </c:pt>
                <c:pt idx="4919">
                  <c:v>-0.21570854271356785</c:v>
                </c:pt>
                <c:pt idx="4920">
                  <c:v>-0.21599413735343384</c:v>
                </c:pt>
                <c:pt idx="4921">
                  <c:v>-0.21628894472361807</c:v>
                </c:pt>
                <c:pt idx="4922">
                  <c:v>-0.21657202680067</c:v>
                </c:pt>
                <c:pt idx="4923">
                  <c:v>-0.21685259631490783</c:v>
                </c:pt>
                <c:pt idx="4924">
                  <c:v>-0.21714572864321607</c:v>
                </c:pt>
                <c:pt idx="4925">
                  <c:v>-0.21742294807370185</c:v>
                </c:pt>
                <c:pt idx="4926">
                  <c:v>-0.21771356783919599</c:v>
                </c:pt>
                <c:pt idx="4927">
                  <c:v>-0.21799078726968171</c:v>
                </c:pt>
                <c:pt idx="4928">
                  <c:v>-0.21827470686767173</c:v>
                </c:pt>
                <c:pt idx="4929">
                  <c:v>-0.21856197654941376</c:v>
                </c:pt>
                <c:pt idx="4930">
                  <c:v>-0.21885929648241204</c:v>
                </c:pt>
                <c:pt idx="4931">
                  <c:v>-0.21915661641541037</c:v>
                </c:pt>
                <c:pt idx="4932">
                  <c:v>-0.21945226130653264</c:v>
                </c:pt>
                <c:pt idx="4933">
                  <c:v>-0.21974706867671692</c:v>
                </c:pt>
                <c:pt idx="4934">
                  <c:v>-0.22004522613065322</c:v>
                </c:pt>
                <c:pt idx="4935">
                  <c:v>-0.22035510887772192</c:v>
                </c:pt>
                <c:pt idx="4936">
                  <c:v>-0.22065494137353431</c:v>
                </c:pt>
                <c:pt idx="4937">
                  <c:v>-0.22095309882747069</c:v>
                </c:pt>
                <c:pt idx="4938">
                  <c:v>-0.22126968174204353</c:v>
                </c:pt>
                <c:pt idx="4939">
                  <c:v>-0.22156448911222781</c:v>
                </c:pt>
                <c:pt idx="4940">
                  <c:v>-0.22185594639865996</c:v>
                </c:pt>
                <c:pt idx="4941">
                  <c:v>-0.2221356783919598</c:v>
                </c:pt>
                <c:pt idx="4942">
                  <c:v>-0.22239447236180901</c:v>
                </c:pt>
                <c:pt idx="4943">
                  <c:v>-0.22265494137353434</c:v>
                </c:pt>
                <c:pt idx="4944">
                  <c:v>-0.22291959798994976</c:v>
                </c:pt>
                <c:pt idx="4945">
                  <c:v>-0.22317420435510887</c:v>
                </c:pt>
                <c:pt idx="4946">
                  <c:v>-0.22344556113902844</c:v>
                </c:pt>
                <c:pt idx="4947">
                  <c:v>-0.22372026800670011</c:v>
                </c:pt>
                <c:pt idx="4948">
                  <c:v>-0.22399581239530988</c:v>
                </c:pt>
                <c:pt idx="4949">
                  <c:v>-0.22429731993299831</c:v>
                </c:pt>
                <c:pt idx="4950">
                  <c:v>-0.22461976549413734</c:v>
                </c:pt>
                <c:pt idx="4951">
                  <c:v>-0.22494472361809045</c:v>
                </c:pt>
                <c:pt idx="4952">
                  <c:v>-0.22527135678391957</c:v>
                </c:pt>
                <c:pt idx="4953">
                  <c:v>-0.22561055276381908</c:v>
                </c:pt>
                <c:pt idx="4954">
                  <c:v>-0.22594807370184253</c:v>
                </c:pt>
                <c:pt idx="4955">
                  <c:v>-0.22625879396984927</c:v>
                </c:pt>
                <c:pt idx="4956">
                  <c:v>-0.22658291457286431</c:v>
                </c:pt>
                <c:pt idx="4957">
                  <c:v>-0.22689279731993298</c:v>
                </c:pt>
                <c:pt idx="4958">
                  <c:v>-0.22719346733668344</c:v>
                </c:pt>
                <c:pt idx="4959">
                  <c:v>-0.22749497487437187</c:v>
                </c:pt>
                <c:pt idx="4960">
                  <c:v>-0.22779899497487438</c:v>
                </c:pt>
                <c:pt idx="4961">
                  <c:v>-0.22808793969849245</c:v>
                </c:pt>
                <c:pt idx="4962">
                  <c:v>-0.22839195979899493</c:v>
                </c:pt>
                <c:pt idx="4963">
                  <c:v>-0.2286817420435511</c:v>
                </c:pt>
                <c:pt idx="4964">
                  <c:v>-0.22898994974874373</c:v>
                </c:pt>
                <c:pt idx="4965">
                  <c:v>-0.22931155778894469</c:v>
                </c:pt>
                <c:pt idx="4966">
                  <c:v>-0.22965996649916243</c:v>
                </c:pt>
                <c:pt idx="4967">
                  <c:v>-0.23002093802345058</c:v>
                </c:pt>
                <c:pt idx="4968">
                  <c:v>-0.23040619765494139</c:v>
                </c:pt>
                <c:pt idx="4969">
                  <c:v>-0.2307998324958124</c:v>
                </c:pt>
                <c:pt idx="4970">
                  <c:v>-0.23121691792294805</c:v>
                </c:pt>
                <c:pt idx="4971">
                  <c:v>-0.23162981574539365</c:v>
                </c:pt>
                <c:pt idx="4972">
                  <c:v>-0.23204773869346731</c:v>
                </c:pt>
                <c:pt idx="4973">
                  <c:v>-0.23247487437185929</c:v>
                </c:pt>
                <c:pt idx="4974">
                  <c:v>-0.23286850921273028</c:v>
                </c:pt>
                <c:pt idx="4975">
                  <c:v>-0.23324874371859297</c:v>
                </c:pt>
                <c:pt idx="4976">
                  <c:v>-0.23361306532663317</c:v>
                </c:pt>
                <c:pt idx="4977">
                  <c:v>-0.2339731993299832</c:v>
                </c:pt>
                <c:pt idx="4978">
                  <c:v>-0.23431490787269676</c:v>
                </c:pt>
                <c:pt idx="4979">
                  <c:v>-0.23464154103852597</c:v>
                </c:pt>
                <c:pt idx="4980">
                  <c:v>-0.23498073701842545</c:v>
                </c:pt>
                <c:pt idx="4981">
                  <c:v>-0.23531909547738691</c:v>
                </c:pt>
                <c:pt idx="4982">
                  <c:v>-0.23566164154103847</c:v>
                </c:pt>
                <c:pt idx="4983">
                  <c:v>-0.2360293132328308</c:v>
                </c:pt>
                <c:pt idx="4984">
                  <c:v>-0.23638023450586262</c:v>
                </c:pt>
                <c:pt idx="4985">
                  <c:v>-0.23674204355108877</c:v>
                </c:pt>
                <c:pt idx="4986">
                  <c:v>-0.23708961474036852</c:v>
                </c:pt>
                <c:pt idx="4987">
                  <c:v>-0.23747654941373536</c:v>
                </c:pt>
                <c:pt idx="4988">
                  <c:v>-0.23783752093802343</c:v>
                </c:pt>
                <c:pt idx="4989">
                  <c:v>-0.238214405360134</c:v>
                </c:pt>
                <c:pt idx="4990">
                  <c:v>-0.23858961474036849</c:v>
                </c:pt>
                <c:pt idx="4991">
                  <c:v>-0.23897989949748741</c:v>
                </c:pt>
                <c:pt idx="4992">
                  <c:v>-0.23934087102177548</c:v>
                </c:pt>
                <c:pt idx="4993">
                  <c:v>-0.239714405360134</c:v>
                </c:pt>
                <c:pt idx="4994">
                  <c:v>-0.24007370184254609</c:v>
                </c:pt>
                <c:pt idx="4995">
                  <c:v>-0.2404221105527638</c:v>
                </c:pt>
                <c:pt idx="4996">
                  <c:v>-0.24075879396984923</c:v>
                </c:pt>
                <c:pt idx="4997">
                  <c:v>-0.24109463986599663</c:v>
                </c:pt>
                <c:pt idx="4998">
                  <c:v>-0.24143467336683416</c:v>
                </c:pt>
                <c:pt idx="4999">
                  <c:v>-0.2417763819095477</c:v>
                </c:pt>
                <c:pt idx="5000">
                  <c:v>-0.24212144053601345</c:v>
                </c:pt>
                <c:pt idx="5001">
                  <c:v>-0.2424815745393635</c:v>
                </c:pt>
                <c:pt idx="5002">
                  <c:v>-0.24284338358458962</c:v>
                </c:pt>
                <c:pt idx="5003">
                  <c:v>-0.24322361809045223</c:v>
                </c:pt>
                <c:pt idx="5004">
                  <c:v>-0.24360552763819093</c:v>
                </c:pt>
                <c:pt idx="5005">
                  <c:v>-0.24401591289782248</c:v>
                </c:pt>
                <c:pt idx="5006">
                  <c:v>-0.24442797319932993</c:v>
                </c:pt>
                <c:pt idx="5007">
                  <c:v>-0.24483082077051926</c:v>
                </c:pt>
                <c:pt idx="5008">
                  <c:v>-0.2452604690117253</c:v>
                </c:pt>
                <c:pt idx="5009">
                  <c:v>-0.24567922948073698</c:v>
                </c:pt>
                <c:pt idx="5010">
                  <c:v>-0.24609715242881069</c:v>
                </c:pt>
                <c:pt idx="5011">
                  <c:v>-0.24651926298157453</c:v>
                </c:pt>
                <c:pt idx="5012">
                  <c:v>-0.24693718592964825</c:v>
                </c:pt>
                <c:pt idx="5013">
                  <c:v>-0.24735510887772191</c:v>
                </c:pt>
                <c:pt idx="5014">
                  <c:v>-0.24778308207705191</c:v>
                </c:pt>
                <c:pt idx="5015">
                  <c:v>-0.24819765494137358</c:v>
                </c:pt>
                <c:pt idx="5016">
                  <c:v>-0.24861222780569514</c:v>
                </c:pt>
                <c:pt idx="5017">
                  <c:v>-0.24903433835845898</c:v>
                </c:pt>
                <c:pt idx="5018">
                  <c:v>-0.2494438860971524</c:v>
                </c:pt>
                <c:pt idx="5019">
                  <c:v>-0.24984840871021774</c:v>
                </c:pt>
                <c:pt idx="5020">
                  <c:v>-0.25025209380234503</c:v>
                </c:pt>
                <c:pt idx="5021">
                  <c:v>-0.25065494137353433</c:v>
                </c:pt>
                <c:pt idx="5022">
                  <c:v>-0.25106030150753766</c:v>
                </c:pt>
                <c:pt idx="5023">
                  <c:v>-0.25145393634840868</c:v>
                </c:pt>
                <c:pt idx="5024">
                  <c:v>-0.25185510887772194</c:v>
                </c:pt>
                <c:pt idx="5025">
                  <c:v>-0.25224455611390284</c:v>
                </c:pt>
                <c:pt idx="5026">
                  <c:v>-0.2526323283082077</c:v>
                </c:pt>
                <c:pt idx="5027">
                  <c:v>-0.25303685092127304</c:v>
                </c:pt>
                <c:pt idx="5028">
                  <c:v>-0.25342378559463985</c:v>
                </c:pt>
                <c:pt idx="5029">
                  <c:v>-0.25379396984924624</c:v>
                </c:pt>
                <c:pt idx="5030">
                  <c:v>-0.25417839195979897</c:v>
                </c:pt>
                <c:pt idx="5031">
                  <c:v>-0.25455695142378554</c:v>
                </c:pt>
                <c:pt idx="5032">
                  <c:v>-0.25493802345058625</c:v>
                </c:pt>
                <c:pt idx="5033">
                  <c:v>-0.25531825795644886</c:v>
                </c:pt>
                <c:pt idx="5034">
                  <c:v>-0.25570686767169182</c:v>
                </c:pt>
                <c:pt idx="5035">
                  <c:v>-0.25609463986599668</c:v>
                </c:pt>
                <c:pt idx="5036">
                  <c:v>-0.25649581239530989</c:v>
                </c:pt>
                <c:pt idx="5037">
                  <c:v>-0.25689530988274706</c:v>
                </c:pt>
                <c:pt idx="5038">
                  <c:v>-0.25730988274706873</c:v>
                </c:pt>
                <c:pt idx="5039">
                  <c:v>-0.25774120603015072</c:v>
                </c:pt>
                <c:pt idx="5040">
                  <c:v>-0.25815996649916251</c:v>
                </c:pt>
                <c:pt idx="5041">
                  <c:v>-0.2585912897822446</c:v>
                </c:pt>
                <c:pt idx="5042">
                  <c:v>-0.25902345058626464</c:v>
                </c:pt>
                <c:pt idx="5043">
                  <c:v>-0.25946817420435508</c:v>
                </c:pt>
                <c:pt idx="5044">
                  <c:v>-0.25991206030150749</c:v>
                </c:pt>
                <c:pt idx="5045">
                  <c:v>-0.2603350083752094</c:v>
                </c:pt>
                <c:pt idx="5046">
                  <c:v>-0.26078140703517588</c:v>
                </c:pt>
                <c:pt idx="5047">
                  <c:v>-0.2612303182579564</c:v>
                </c:pt>
                <c:pt idx="5048">
                  <c:v>-0.26165996649916246</c:v>
                </c:pt>
                <c:pt idx="5049">
                  <c:v>-0.26208793969849248</c:v>
                </c:pt>
                <c:pt idx="5050">
                  <c:v>-0.26251758793969848</c:v>
                </c:pt>
                <c:pt idx="5051">
                  <c:v>-0.26294723618090449</c:v>
                </c:pt>
                <c:pt idx="5052">
                  <c:v>-0.26337688442211055</c:v>
                </c:pt>
                <c:pt idx="5053">
                  <c:v>-0.26380485762144051</c:v>
                </c:pt>
                <c:pt idx="5054">
                  <c:v>-0.26424455611390285</c:v>
                </c:pt>
                <c:pt idx="5055">
                  <c:v>-0.26468341708542709</c:v>
                </c:pt>
                <c:pt idx="5056">
                  <c:v>-0.26512144053601339</c:v>
                </c:pt>
                <c:pt idx="5057">
                  <c:v>-0.26554941373534335</c:v>
                </c:pt>
                <c:pt idx="5058">
                  <c:v>-0.26599246231155776</c:v>
                </c:pt>
                <c:pt idx="5059">
                  <c:v>-0.26643299832495809</c:v>
                </c:pt>
                <c:pt idx="5060">
                  <c:v>-0.26686348408710214</c:v>
                </c:pt>
                <c:pt idx="5061">
                  <c:v>-0.26729396984924625</c:v>
                </c:pt>
                <c:pt idx="5062">
                  <c:v>-0.26772529313232829</c:v>
                </c:pt>
                <c:pt idx="5063">
                  <c:v>-0.26814656616415411</c:v>
                </c:pt>
                <c:pt idx="5064">
                  <c:v>-0.26855276381909549</c:v>
                </c:pt>
                <c:pt idx="5065">
                  <c:v>-0.26895896147403686</c:v>
                </c:pt>
                <c:pt idx="5066">
                  <c:v>-0.26936432160804019</c:v>
                </c:pt>
                <c:pt idx="5067">
                  <c:v>-0.26978559463986596</c:v>
                </c:pt>
                <c:pt idx="5068">
                  <c:v>-0.27020686767169178</c:v>
                </c:pt>
                <c:pt idx="5069">
                  <c:v>-0.27063232830820766</c:v>
                </c:pt>
                <c:pt idx="5070">
                  <c:v>-0.27105443886097152</c:v>
                </c:pt>
                <c:pt idx="5071">
                  <c:v>-0.27150502512562813</c:v>
                </c:pt>
                <c:pt idx="5072">
                  <c:v>-0.27194388609715242</c:v>
                </c:pt>
                <c:pt idx="5073">
                  <c:v>-0.27241206030150755</c:v>
                </c:pt>
                <c:pt idx="5074">
                  <c:v>-0.2728710217755444</c:v>
                </c:pt>
                <c:pt idx="5075">
                  <c:v>-0.27334589614740368</c:v>
                </c:pt>
                <c:pt idx="5076">
                  <c:v>-0.27381909547738698</c:v>
                </c:pt>
                <c:pt idx="5077">
                  <c:v>-0.27430653266331656</c:v>
                </c:pt>
                <c:pt idx="5078">
                  <c:v>-0.27478308207705193</c:v>
                </c:pt>
                <c:pt idx="5079">
                  <c:v>-0.27526968174204347</c:v>
                </c:pt>
                <c:pt idx="5080">
                  <c:v>-0.27573701842546056</c:v>
                </c:pt>
                <c:pt idx="5081">
                  <c:v>-0.2762395309882747</c:v>
                </c:pt>
                <c:pt idx="5082">
                  <c:v>-0.27671608040201001</c:v>
                </c:pt>
                <c:pt idx="5083">
                  <c:v>-0.2771901172529313</c:v>
                </c:pt>
                <c:pt idx="5084">
                  <c:v>-0.27768676716917923</c:v>
                </c:pt>
                <c:pt idx="5085">
                  <c:v>-0.27815829145728643</c:v>
                </c:pt>
                <c:pt idx="5086">
                  <c:v>-0.27864237855946394</c:v>
                </c:pt>
                <c:pt idx="5087">
                  <c:v>-0.27911557788944724</c:v>
                </c:pt>
                <c:pt idx="5088">
                  <c:v>-0.27961557788944724</c:v>
                </c:pt>
                <c:pt idx="5089">
                  <c:v>-0.28010217755443884</c:v>
                </c:pt>
                <c:pt idx="5090">
                  <c:v>-0.2805862646566164</c:v>
                </c:pt>
                <c:pt idx="5091">
                  <c:v>-0.28108793969849244</c:v>
                </c:pt>
                <c:pt idx="5092">
                  <c:v>-0.2815862646566164</c:v>
                </c:pt>
                <c:pt idx="5093">
                  <c:v>-0.28208123953098824</c:v>
                </c:pt>
                <c:pt idx="5094">
                  <c:v>-0.28257035175879397</c:v>
                </c:pt>
                <c:pt idx="5095">
                  <c:v>-0.28305443886097154</c:v>
                </c:pt>
                <c:pt idx="5096">
                  <c:v>-0.28352428810720265</c:v>
                </c:pt>
                <c:pt idx="5097">
                  <c:v>-0.28398911222780571</c:v>
                </c:pt>
                <c:pt idx="5098">
                  <c:v>-0.28444137353433835</c:v>
                </c:pt>
                <c:pt idx="5099">
                  <c:v>-0.28488944723618087</c:v>
                </c:pt>
                <c:pt idx="5100">
                  <c:v>-0.28533500837520936</c:v>
                </c:pt>
                <c:pt idx="5101">
                  <c:v>-0.28577051926298158</c:v>
                </c:pt>
                <c:pt idx="5102">
                  <c:v>-0.28620100502512558</c:v>
                </c:pt>
                <c:pt idx="5103">
                  <c:v>-0.28665326633165827</c:v>
                </c:pt>
                <c:pt idx="5104">
                  <c:v>-0.28709296482412061</c:v>
                </c:pt>
                <c:pt idx="5105">
                  <c:v>-0.28754773869346734</c:v>
                </c:pt>
                <c:pt idx="5106">
                  <c:v>-0.28801591289782241</c:v>
                </c:pt>
                <c:pt idx="5107">
                  <c:v>-0.28846984924623109</c:v>
                </c:pt>
                <c:pt idx="5108">
                  <c:v>-0.28893886097152427</c:v>
                </c:pt>
                <c:pt idx="5109">
                  <c:v>-0.28942211055276379</c:v>
                </c:pt>
                <c:pt idx="5110">
                  <c:v>-0.28989530988274703</c:v>
                </c:pt>
                <c:pt idx="5111">
                  <c:v>-0.29036767169179228</c:v>
                </c:pt>
                <c:pt idx="5112">
                  <c:v>-0.29083752093802345</c:v>
                </c:pt>
                <c:pt idx="5113">
                  <c:v>-0.29131825795644889</c:v>
                </c:pt>
                <c:pt idx="5114">
                  <c:v>-0.29178140703517585</c:v>
                </c:pt>
                <c:pt idx="5115">
                  <c:v>-0.29225628140703513</c:v>
                </c:pt>
                <c:pt idx="5116">
                  <c:v>-0.29271775544388601</c:v>
                </c:pt>
                <c:pt idx="5117">
                  <c:v>-0.29319011725293131</c:v>
                </c:pt>
                <c:pt idx="5118">
                  <c:v>-0.29366331658291456</c:v>
                </c:pt>
                <c:pt idx="5119">
                  <c:v>-0.29414572864321609</c:v>
                </c:pt>
                <c:pt idx="5120">
                  <c:v>-0.2946306532663317</c:v>
                </c:pt>
                <c:pt idx="5121">
                  <c:v>-0.29513065326633159</c:v>
                </c:pt>
                <c:pt idx="5122">
                  <c:v>-0.29562144053601341</c:v>
                </c:pt>
                <c:pt idx="5123">
                  <c:v>-0.29612730318257952</c:v>
                </c:pt>
                <c:pt idx="5124">
                  <c:v>-0.29663735343383585</c:v>
                </c:pt>
                <c:pt idx="5125">
                  <c:v>-0.29716164154103852</c:v>
                </c:pt>
                <c:pt idx="5126">
                  <c:v>-0.29768425460636511</c:v>
                </c:pt>
                <c:pt idx="5127">
                  <c:v>-0.29819932998324955</c:v>
                </c:pt>
                <c:pt idx="5128">
                  <c:v>-0.2987336683417085</c:v>
                </c:pt>
                <c:pt idx="5129">
                  <c:v>-0.29927805695142384</c:v>
                </c:pt>
                <c:pt idx="5130">
                  <c:v>-0.29982412060301511</c:v>
                </c:pt>
                <c:pt idx="5131">
                  <c:v>-0.30035762144053596</c:v>
                </c:pt>
                <c:pt idx="5132">
                  <c:v>-0.30089112227805692</c:v>
                </c:pt>
                <c:pt idx="5133">
                  <c:v>-0.30143634840871025</c:v>
                </c:pt>
                <c:pt idx="5134">
                  <c:v>-0.30196649916247903</c:v>
                </c:pt>
                <c:pt idx="5135">
                  <c:v>-0.30252010050251255</c:v>
                </c:pt>
                <c:pt idx="5136">
                  <c:v>-0.30306113902847565</c:v>
                </c:pt>
                <c:pt idx="5137">
                  <c:v>-0.30360804020100501</c:v>
                </c:pt>
                <c:pt idx="5138">
                  <c:v>-0.30415661641541036</c:v>
                </c:pt>
                <c:pt idx="5139">
                  <c:v>-0.30471943048576211</c:v>
                </c:pt>
                <c:pt idx="5140">
                  <c:v>-0.30529564489112221</c:v>
                </c:pt>
                <c:pt idx="5141">
                  <c:v>-0.305859296482412</c:v>
                </c:pt>
                <c:pt idx="5142">
                  <c:v>-0.30642546063651588</c:v>
                </c:pt>
                <c:pt idx="5143">
                  <c:v>-0.30699078726968171</c:v>
                </c:pt>
                <c:pt idx="5144">
                  <c:v>-0.30754438860971522</c:v>
                </c:pt>
                <c:pt idx="5145">
                  <c:v>-0.30809798994974869</c:v>
                </c:pt>
                <c:pt idx="5146">
                  <c:v>-0.30863902847571184</c:v>
                </c:pt>
                <c:pt idx="5147">
                  <c:v>-0.30918006700167505</c:v>
                </c:pt>
                <c:pt idx="5148">
                  <c:v>-0.30970686767169175</c:v>
                </c:pt>
                <c:pt idx="5149">
                  <c:v>-0.31024120603015076</c:v>
                </c:pt>
                <c:pt idx="5150">
                  <c:v>-0.31077303182579558</c:v>
                </c:pt>
                <c:pt idx="5151">
                  <c:v>-0.31130569514237855</c:v>
                </c:pt>
                <c:pt idx="5152">
                  <c:v>-0.31184505862646561</c:v>
                </c:pt>
                <c:pt idx="5153">
                  <c:v>-0.31239949748743717</c:v>
                </c:pt>
                <c:pt idx="5154">
                  <c:v>-0.3129380234505863</c:v>
                </c:pt>
                <c:pt idx="5155">
                  <c:v>-0.31348911222780568</c:v>
                </c:pt>
                <c:pt idx="5156">
                  <c:v>-0.31403768844221103</c:v>
                </c:pt>
                <c:pt idx="5157">
                  <c:v>-0.31460134003350082</c:v>
                </c:pt>
                <c:pt idx="5158">
                  <c:v>-0.31515075376884422</c:v>
                </c:pt>
                <c:pt idx="5159">
                  <c:v>-0.31569179229480732</c:v>
                </c:pt>
                <c:pt idx="5160">
                  <c:v>-0.31624790619765492</c:v>
                </c:pt>
                <c:pt idx="5161">
                  <c:v>-0.31680820770519263</c:v>
                </c:pt>
                <c:pt idx="5162">
                  <c:v>-0.31736013400335011</c:v>
                </c:pt>
                <c:pt idx="5163">
                  <c:v>-0.31791541038525961</c:v>
                </c:pt>
                <c:pt idx="5164">
                  <c:v>-0.31847654941373532</c:v>
                </c:pt>
                <c:pt idx="5165">
                  <c:v>-0.31902596314907872</c:v>
                </c:pt>
                <c:pt idx="5166">
                  <c:v>-0.31958961474036851</c:v>
                </c:pt>
                <c:pt idx="5167">
                  <c:v>-0.32014237855946392</c:v>
                </c:pt>
                <c:pt idx="5168">
                  <c:v>-0.32071105527638188</c:v>
                </c:pt>
                <c:pt idx="5169">
                  <c:v>-0.32128894472361813</c:v>
                </c:pt>
                <c:pt idx="5170">
                  <c:v>-0.32185427135678391</c:v>
                </c:pt>
                <c:pt idx="5171">
                  <c:v>-0.32243467336683412</c:v>
                </c:pt>
                <c:pt idx="5172">
                  <c:v>-0.3230134003350083</c:v>
                </c:pt>
                <c:pt idx="5173">
                  <c:v>-0.32360552763819095</c:v>
                </c:pt>
                <c:pt idx="5174">
                  <c:v>-0.32419681742043549</c:v>
                </c:pt>
                <c:pt idx="5175">
                  <c:v>-0.32478140703517588</c:v>
                </c:pt>
                <c:pt idx="5176">
                  <c:v>-0.32538190954773871</c:v>
                </c:pt>
                <c:pt idx="5177">
                  <c:v>-0.32599581239530984</c:v>
                </c:pt>
                <c:pt idx="5178">
                  <c:v>-0.32658458961474035</c:v>
                </c:pt>
                <c:pt idx="5179">
                  <c:v>-0.3272018425460636</c:v>
                </c:pt>
                <c:pt idx="5180">
                  <c:v>-0.32781909547738691</c:v>
                </c:pt>
                <c:pt idx="5181">
                  <c:v>-0.32842127303182578</c:v>
                </c:pt>
                <c:pt idx="5182">
                  <c:v>-0.32904020100502512</c:v>
                </c:pt>
                <c:pt idx="5183">
                  <c:v>-0.3296750418760469</c:v>
                </c:pt>
                <c:pt idx="5184">
                  <c:v>-0.3302989949748743</c:v>
                </c:pt>
                <c:pt idx="5185">
                  <c:v>-0.33093886097152431</c:v>
                </c:pt>
                <c:pt idx="5186">
                  <c:v>-0.3315787269681742</c:v>
                </c:pt>
                <c:pt idx="5187">
                  <c:v>-0.33221608040201006</c:v>
                </c:pt>
                <c:pt idx="5188">
                  <c:v>-0.3328626465661641</c:v>
                </c:pt>
                <c:pt idx="5189">
                  <c:v>-0.33350670016750422</c:v>
                </c:pt>
                <c:pt idx="5190">
                  <c:v>-0.33413651591289778</c:v>
                </c:pt>
                <c:pt idx="5191">
                  <c:v>-0.33477470686767163</c:v>
                </c:pt>
                <c:pt idx="5192">
                  <c:v>-0.33540368509212731</c:v>
                </c:pt>
                <c:pt idx="5193">
                  <c:v>-0.3360301507537688</c:v>
                </c:pt>
                <c:pt idx="5194">
                  <c:v>-0.33665577889447229</c:v>
                </c:pt>
                <c:pt idx="5195">
                  <c:v>-0.33726298157453932</c:v>
                </c:pt>
                <c:pt idx="5196">
                  <c:v>-0.33788860971524287</c:v>
                </c:pt>
                <c:pt idx="5197">
                  <c:v>-0.33849916247906192</c:v>
                </c:pt>
                <c:pt idx="5198">
                  <c:v>-0.33911641541038523</c:v>
                </c:pt>
                <c:pt idx="5199">
                  <c:v>-0.33972026800670019</c:v>
                </c:pt>
                <c:pt idx="5200">
                  <c:v>-0.34033752093802344</c:v>
                </c:pt>
                <c:pt idx="5201">
                  <c:v>-0.34093969849246231</c:v>
                </c:pt>
                <c:pt idx="5202">
                  <c:v>-0.3415385259631491</c:v>
                </c:pt>
                <c:pt idx="5203">
                  <c:v>-0.34214991624790614</c:v>
                </c:pt>
                <c:pt idx="5204">
                  <c:v>-0.34276549413735341</c:v>
                </c:pt>
                <c:pt idx="5205">
                  <c:v>-0.3433643216080402</c:v>
                </c:pt>
                <c:pt idx="5206">
                  <c:v>-0.34397487437185931</c:v>
                </c:pt>
                <c:pt idx="5207">
                  <c:v>-0.34457202680067006</c:v>
                </c:pt>
                <c:pt idx="5208">
                  <c:v>-0.34518174204355107</c:v>
                </c:pt>
                <c:pt idx="5209">
                  <c:v>-0.34579061976549408</c:v>
                </c:pt>
                <c:pt idx="5210">
                  <c:v>-0.34641541038525958</c:v>
                </c:pt>
                <c:pt idx="5211">
                  <c:v>-0.3470318257956449</c:v>
                </c:pt>
                <c:pt idx="5212">
                  <c:v>-0.34765159128978224</c:v>
                </c:pt>
                <c:pt idx="5213">
                  <c:v>-0.34827303182579561</c:v>
                </c:pt>
                <c:pt idx="5214">
                  <c:v>-0.34892294807370183</c:v>
                </c:pt>
                <c:pt idx="5215">
                  <c:v>-0.34956281407035178</c:v>
                </c:pt>
                <c:pt idx="5216">
                  <c:v>-0.35020603015075374</c:v>
                </c:pt>
                <c:pt idx="5217">
                  <c:v>-0.35087353433835838</c:v>
                </c:pt>
                <c:pt idx="5218">
                  <c:v>-0.35152763819095473</c:v>
                </c:pt>
                <c:pt idx="5219">
                  <c:v>-0.35219262981574539</c:v>
                </c:pt>
                <c:pt idx="5220">
                  <c:v>-0.35287018425460637</c:v>
                </c:pt>
                <c:pt idx="5221">
                  <c:v>-0.35354773869346728</c:v>
                </c:pt>
                <c:pt idx="5222">
                  <c:v>-0.35423701842546063</c:v>
                </c:pt>
                <c:pt idx="5223">
                  <c:v>-0.35491876046901172</c:v>
                </c:pt>
                <c:pt idx="5224">
                  <c:v>-0.35559882747068672</c:v>
                </c:pt>
                <c:pt idx="5225">
                  <c:v>-0.35630569514237853</c:v>
                </c:pt>
                <c:pt idx="5226">
                  <c:v>-0.35700921273031822</c:v>
                </c:pt>
                <c:pt idx="5227">
                  <c:v>-0.35771524288107204</c:v>
                </c:pt>
                <c:pt idx="5228">
                  <c:v>-0.35843634840871019</c:v>
                </c:pt>
                <c:pt idx="5229">
                  <c:v>-0.35915829145728639</c:v>
                </c:pt>
                <c:pt idx="5230">
                  <c:v>-0.35989447236180905</c:v>
                </c:pt>
                <c:pt idx="5231">
                  <c:v>-0.36062144053601336</c:v>
                </c:pt>
                <c:pt idx="5232">
                  <c:v>-0.36136180904522608</c:v>
                </c:pt>
                <c:pt idx="5233">
                  <c:v>-0.36210552763819093</c:v>
                </c:pt>
                <c:pt idx="5234">
                  <c:v>-0.36285008375209382</c:v>
                </c:pt>
                <c:pt idx="5235">
                  <c:v>-0.36358123953098825</c:v>
                </c:pt>
                <c:pt idx="5236">
                  <c:v>-0.3643115577889447</c:v>
                </c:pt>
                <c:pt idx="5237">
                  <c:v>-0.36504355108877723</c:v>
                </c:pt>
                <c:pt idx="5238">
                  <c:v>-0.36577805695142379</c:v>
                </c:pt>
                <c:pt idx="5239">
                  <c:v>-0.36649664991624792</c:v>
                </c:pt>
                <c:pt idx="5240">
                  <c:v>-0.367214405360134</c:v>
                </c:pt>
                <c:pt idx="5241">
                  <c:v>-0.36791373534338356</c:v>
                </c:pt>
                <c:pt idx="5242">
                  <c:v>-0.36860804020100502</c:v>
                </c:pt>
                <c:pt idx="5243">
                  <c:v>-0.36931490787269683</c:v>
                </c:pt>
                <c:pt idx="5244">
                  <c:v>-0.37002428810720267</c:v>
                </c:pt>
                <c:pt idx="5245">
                  <c:v>-0.37071524288107199</c:v>
                </c:pt>
                <c:pt idx="5246">
                  <c:v>-0.37142127303182576</c:v>
                </c:pt>
                <c:pt idx="5247">
                  <c:v>-0.37212730318257958</c:v>
                </c:pt>
                <c:pt idx="5248">
                  <c:v>-0.37283668341708542</c:v>
                </c:pt>
                <c:pt idx="5249">
                  <c:v>-0.37355862646566163</c:v>
                </c:pt>
                <c:pt idx="5250">
                  <c:v>-0.37428643216080404</c:v>
                </c:pt>
                <c:pt idx="5251">
                  <c:v>-0.37502596314907871</c:v>
                </c:pt>
                <c:pt idx="5252">
                  <c:v>-0.37575376884422107</c:v>
                </c:pt>
                <c:pt idx="5253">
                  <c:v>-0.37651088777219427</c:v>
                </c:pt>
                <c:pt idx="5254">
                  <c:v>-0.3772562814070351</c:v>
                </c:pt>
                <c:pt idx="5255">
                  <c:v>-0.3780142378559464</c:v>
                </c:pt>
                <c:pt idx="5256">
                  <c:v>-0.37875711892797315</c:v>
                </c:pt>
                <c:pt idx="5257">
                  <c:v>-0.37950167504187604</c:v>
                </c:pt>
                <c:pt idx="5258">
                  <c:v>-0.38025376884422113</c:v>
                </c:pt>
                <c:pt idx="5259">
                  <c:v>-0.38100837520938025</c:v>
                </c:pt>
                <c:pt idx="5260">
                  <c:v>-0.38175628140703521</c:v>
                </c:pt>
                <c:pt idx="5261">
                  <c:v>-0.38251758793969848</c:v>
                </c:pt>
                <c:pt idx="5262">
                  <c:v>-0.38327805695142375</c:v>
                </c:pt>
                <c:pt idx="5263">
                  <c:v>-0.38401926298157452</c:v>
                </c:pt>
                <c:pt idx="5264">
                  <c:v>-0.38477303182579564</c:v>
                </c:pt>
                <c:pt idx="5265">
                  <c:v>-0.38553852596314908</c:v>
                </c:pt>
                <c:pt idx="5266">
                  <c:v>-0.38629229480737015</c:v>
                </c:pt>
                <c:pt idx="5267">
                  <c:v>-0.38706113902847566</c:v>
                </c:pt>
                <c:pt idx="5268">
                  <c:v>-0.38784505862646562</c:v>
                </c:pt>
                <c:pt idx="5269">
                  <c:v>-0.38862814070351759</c:v>
                </c:pt>
                <c:pt idx="5270">
                  <c:v>-0.38941206030150749</c:v>
                </c:pt>
                <c:pt idx="5271">
                  <c:v>-0.3902093802345058</c:v>
                </c:pt>
                <c:pt idx="5272">
                  <c:v>-0.39101926298157452</c:v>
                </c:pt>
                <c:pt idx="5273">
                  <c:v>-0.39181825795644887</c:v>
                </c:pt>
                <c:pt idx="5274">
                  <c:v>-0.39261641541038522</c:v>
                </c:pt>
                <c:pt idx="5275">
                  <c:v>-0.39344388609715242</c:v>
                </c:pt>
                <c:pt idx="5276">
                  <c:v>-0.39427470686767169</c:v>
                </c:pt>
                <c:pt idx="5277">
                  <c:v>-0.39510217755443883</c:v>
                </c:pt>
                <c:pt idx="5278">
                  <c:v>-0.39591541038525963</c:v>
                </c:pt>
                <c:pt idx="5279">
                  <c:v>-0.396752093802345</c:v>
                </c:pt>
                <c:pt idx="5280">
                  <c:v>-0.39756365159128976</c:v>
                </c:pt>
                <c:pt idx="5281">
                  <c:v>-0.39838525963149085</c:v>
                </c:pt>
                <c:pt idx="5282">
                  <c:v>-0.39921859296482409</c:v>
                </c:pt>
                <c:pt idx="5283">
                  <c:v>-0.40003852596314904</c:v>
                </c:pt>
                <c:pt idx="5284">
                  <c:v>-0.40084254606365161</c:v>
                </c:pt>
                <c:pt idx="5285">
                  <c:v>-0.40166750418760466</c:v>
                </c:pt>
                <c:pt idx="5286">
                  <c:v>-0.40247989949748747</c:v>
                </c:pt>
                <c:pt idx="5287">
                  <c:v>-0.40328978224455608</c:v>
                </c:pt>
                <c:pt idx="5288">
                  <c:v>-0.40409715242881067</c:v>
                </c:pt>
                <c:pt idx="5289">
                  <c:v>-0.40489447236180903</c:v>
                </c:pt>
                <c:pt idx="5290">
                  <c:v>-0.40571943048576209</c:v>
                </c:pt>
                <c:pt idx="5291">
                  <c:v>-0.4065318257956449</c:v>
                </c:pt>
                <c:pt idx="5292">
                  <c:v>-0.40736264656616405</c:v>
                </c:pt>
                <c:pt idx="5293">
                  <c:v>-0.40818257956448911</c:v>
                </c:pt>
                <c:pt idx="5294">
                  <c:v>-0.40901423785594637</c:v>
                </c:pt>
                <c:pt idx="5295">
                  <c:v>-0.40983584589614735</c:v>
                </c:pt>
                <c:pt idx="5296">
                  <c:v>-0.4106566164154104</c:v>
                </c:pt>
                <c:pt idx="5297">
                  <c:v>-0.41146817420435511</c:v>
                </c:pt>
                <c:pt idx="5298">
                  <c:v>-0.41226549413735336</c:v>
                </c:pt>
                <c:pt idx="5299">
                  <c:v>-0.41307705192629812</c:v>
                </c:pt>
                <c:pt idx="5300">
                  <c:v>-0.41386097152428813</c:v>
                </c:pt>
                <c:pt idx="5301">
                  <c:v>-0.41464237855946395</c:v>
                </c:pt>
                <c:pt idx="5302">
                  <c:v>-0.41543299832495806</c:v>
                </c:pt>
                <c:pt idx="5303">
                  <c:v>-0.41622110552763814</c:v>
                </c:pt>
                <c:pt idx="5304">
                  <c:v>-0.41700586264656614</c:v>
                </c:pt>
                <c:pt idx="5305">
                  <c:v>-0.41781993299832498</c:v>
                </c:pt>
                <c:pt idx="5306">
                  <c:v>-0.41863149078726963</c:v>
                </c:pt>
                <c:pt idx="5307">
                  <c:v>-0.4194564489112228</c:v>
                </c:pt>
                <c:pt idx="5308">
                  <c:v>-0.4203040201005025</c:v>
                </c:pt>
                <c:pt idx="5309">
                  <c:v>-0.42113902847571194</c:v>
                </c:pt>
                <c:pt idx="5310">
                  <c:v>-0.4219974874371859</c:v>
                </c:pt>
                <c:pt idx="5311">
                  <c:v>-0.42285929648241194</c:v>
                </c:pt>
                <c:pt idx="5312">
                  <c:v>-0.42372529313232837</c:v>
                </c:pt>
                <c:pt idx="5313">
                  <c:v>-0.4245963149078727</c:v>
                </c:pt>
                <c:pt idx="5314">
                  <c:v>-0.42546649916247903</c:v>
                </c:pt>
                <c:pt idx="5315">
                  <c:v>-0.42634170854271358</c:v>
                </c:pt>
                <c:pt idx="5316">
                  <c:v>-0.42720519262981571</c:v>
                </c:pt>
                <c:pt idx="5317">
                  <c:v>-0.42808207705192625</c:v>
                </c:pt>
                <c:pt idx="5318">
                  <c:v>-0.4289505862646566</c:v>
                </c:pt>
                <c:pt idx="5319">
                  <c:v>-0.42983082077051921</c:v>
                </c:pt>
                <c:pt idx="5320">
                  <c:v>-0.43071105527638187</c:v>
                </c:pt>
                <c:pt idx="5321">
                  <c:v>-0.43161976549413728</c:v>
                </c:pt>
                <c:pt idx="5322">
                  <c:v>-0.43253182579564486</c:v>
                </c:pt>
                <c:pt idx="5323">
                  <c:v>-0.4334564489112227</c:v>
                </c:pt>
                <c:pt idx="5324">
                  <c:v>-0.43439949748743706</c:v>
                </c:pt>
                <c:pt idx="5325">
                  <c:v>-0.43535175879396981</c:v>
                </c:pt>
                <c:pt idx="5326">
                  <c:v>-0.43631909547738695</c:v>
                </c:pt>
                <c:pt idx="5327">
                  <c:v>-0.43731323283082069</c:v>
                </c:pt>
                <c:pt idx="5328">
                  <c:v>-0.43829731993299831</c:v>
                </c:pt>
                <c:pt idx="5329">
                  <c:v>-0.43928559463986599</c:v>
                </c:pt>
                <c:pt idx="5330">
                  <c:v>-0.4402713567839196</c:v>
                </c:pt>
                <c:pt idx="5331">
                  <c:v>-0.44125879396984918</c:v>
                </c:pt>
                <c:pt idx="5332">
                  <c:v>-0.44222864321608035</c:v>
                </c:pt>
                <c:pt idx="5333">
                  <c:v>-0.44319849246231152</c:v>
                </c:pt>
                <c:pt idx="5334">
                  <c:v>-0.44416917922948074</c:v>
                </c:pt>
                <c:pt idx="5335">
                  <c:v>-0.44511809045226131</c:v>
                </c:pt>
                <c:pt idx="5336">
                  <c:v>-0.44606700167504193</c:v>
                </c:pt>
                <c:pt idx="5337">
                  <c:v>-0.44701758793969848</c:v>
                </c:pt>
                <c:pt idx="5338">
                  <c:v>-0.44795309882747064</c:v>
                </c:pt>
                <c:pt idx="5339">
                  <c:v>-0.44890117252931311</c:v>
                </c:pt>
                <c:pt idx="5340">
                  <c:v>-0.44984840871021775</c:v>
                </c:pt>
                <c:pt idx="5341">
                  <c:v>-0.4508132328308207</c:v>
                </c:pt>
                <c:pt idx="5342">
                  <c:v>-0.45178894472361808</c:v>
                </c:pt>
                <c:pt idx="5343">
                  <c:v>-0.45275376884422114</c:v>
                </c:pt>
                <c:pt idx="5344">
                  <c:v>-0.45374706867671682</c:v>
                </c:pt>
                <c:pt idx="5345">
                  <c:v>-0.45475460636515913</c:v>
                </c:pt>
                <c:pt idx="5346">
                  <c:v>-0.45575711892797321</c:v>
                </c:pt>
                <c:pt idx="5347">
                  <c:v>-0.45676046901172529</c:v>
                </c:pt>
                <c:pt idx="5348">
                  <c:v>-0.45774958123953091</c:v>
                </c:pt>
                <c:pt idx="5349">
                  <c:v>-0.45873534338358457</c:v>
                </c:pt>
                <c:pt idx="5350">
                  <c:v>-0.45972026800670018</c:v>
                </c:pt>
                <c:pt idx="5351">
                  <c:v>-0.46070435510887769</c:v>
                </c:pt>
                <c:pt idx="5352">
                  <c:v>-0.46167420435510892</c:v>
                </c:pt>
                <c:pt idx="5353">
                  <c:v>-0.46263902847571192</c:v>
                </c:pt>
                <c:pt idx="5354">
                  <c:v>-0.46359463986599664</c:v>
                </c:pt>
                <c:pt idx="5355">
                  <c:v>-0.46454271356783911</c:v>
                </c:pt>
                <c:pt idx="5356">
                  <c:v>-0.46550167504187606</c:v>
                </c:pt>
                <c:pt idx="5357">
                  <c:v>-0.4664614740368509</c:v>
                </c:pt>
                <c:pt idx="5358">
                  <c:v>-0.46743132328308201</c:v>
                </c:pt>
                <c:pt idx="5359">
                  <c:v>-0.46840368509212738</c:v>
                </c:pt>
                <c:pt idx="5360">
                  <c:v>-0.46937353433835849</c:v>
                </c:pt>
                <c:pt idx="5361">
                  <c:v>-0.47037018425460642</c:v>
                </c:pt>
                <c:pt idx="5362">
                  <c:v>-0.4713659966499163</c:v>
                </c:pt>
                <c:pt idx="5363">
                  <c:v>-0.47237102177554435</c:v>
                </c:pt>
                <c:pt idx="5364">
                  <c:v>-0.4733777219430485</c:v>
                </c:pt>
                <c:pt idx="5365">
                  <c:v>-0.47441541038525953</c:v>
                </c:pt>
                <c:pt idx="5366">
                  <c:v>-0.47546984924623115</c:v>
                </c:pt>
                <c:pt idx="5367">
                  <c:v>-0.47650921273031821</c:v>
                </c:pt>
                <c:pt idx="5368">
                  <c:v>-0.47756532663316575</c:v>
                </c:pt>
                <c:pt idx="5369">
                  <c:v>-0.47862981574539359</c:v>
                </c:pt>
                <c:pt idx="5370">
                  <c:v>-0.47967922948073699</c:v>
                </c:pt>
                <c:pt idx="5371">
                  <c:v>-0.48071691792294813</c:v>
                </c:pt>
                <c:pt idx="5372">
                  <c:v>-0.48179229480737018</c:v>
                </c:pt>
                <c:pt idx="5373">
                  <c:v>-0.48285594639865997</c:v>
                </c:pt>
                <c:pt idx="5374">
                  <c:v>-0.48392797319932995</c:v>
                </c:pt>
                <c:pt idx="5375">
                  <c:v>-0.48499748743718596</c:v>
                </c:pt>
                <c:pt idx="5376">
                  <c:v>-0.48607788944723623</c:v>
                </c:pt>
                <c:pt idx="5377">
                  <c:v>-0.48718174204355114</c:v>
                </c:pt>
                <c:pt idx="5378">
                  <c:v>-0.4882747068676716</c:v>
                </c:pt>
                <c:pt idx="5379">
                  <c:v>-0.48939112227805692</c:v>
                </c:pt>
                <c:pt idx="5380">
                  <c:v>-0.49052261306532663</c:v>
                </c:pt>
                <c:pt idx="5381">
                  <c:v>-0.4916499162479061</c:v>
                </c:pt>
                <c:pt idx="5382">
                  <c:v>-0.49279564489112221</c:v>
                </c:pt>
                <c:pt idx="5383">
                  <c:v>-0.49395058626465654</c:v>
                </c:pt>
                <c:pt idx="5384">
                  <c:v>-0.49511055276381899</c:v>
                </c:pt>
                <c:pt idx="5385">
                  <c:v>-0.49626046901172532</c:v>
                </c:pt>
                <c:pt idx="5386">
                  <c:v>-0.49742211055276386</c:v>
                </c:pt>
                <c:pt idx="5387">
                  <c:v>-0.49858793969849247</c:v>
                </c:pt>
                <c:pt idx="5388">
                  <c:v>-0.49974455611390284</c:v>
                </c:pt>
                <c:pt idx="5389">
                  <c:v>-0.50091541038525955</c:v>
                </c:pt>
                <c:pt idx="5390">
                  <c:v>-0.50208626465661632</c:v>
                </c:pt>
                <c:pt idx="5391">
                  <c:v>-0.50324371859296479</c:v>
                </c:pt>
                <c:pt idx="5392">
                  <c:v>-0.50441206030150754</c:v>
                </c:pt>
                <c:pt idx="5393">
                  <c:v>-0.50558123953098832</c:v>
                </c:pt>
                <c:pt idx="5394">
                  <c:v>-0.50675209380234509</c:v>
                </c:pt>
                <c:pt idx="5395">
                  <c:v>-0.50792043551088772</c:v>
                </c:pt>
                <c:pt idx="5396">
                  <c:v>-0.50910050251256278</c:v>
                </c:pt>
                <c:pt idx="5397">
                  <c:v>-0.51026884422110552</c:v>
                </c:pt>
                <c:pt idx="5398">
                  <c:v>-0.51144723618090449</c:v>
                </c:pt>
                <c:pt idx="5399">
                  <c:v>-0.51261474036850918</c:v>
                </c:pt>
                <c:pt idx="5400">
                  <c:v>-0.51379480737018424</c:v>
                </c:pt>
                <c:pt idx="5401">
                  <c:v>-0.51497906197654941</c:v>
                </c:pt>
                <c:pt idx="5402">
                  <c:v>-0.51617755443886093</c:v>
                </c:pt>
                <c:pt idx="5403">
                  <c:v>-0.51736013400335013</c:v>
                </c:pt>
                <c:pt idx="5404">
                  <c:v>-0.5185577889447236</c:v>
                </c:pt>
                <c:pt idx="5405">
                  <c:v>-0.51975711892797316</c:v>
                </c:pt>
                <c:pt idx="5406">
                  <c:v>-0.52095644891122284</c:v>
                </c:pt>
                <c:pt idx="5407">
                  <c:v>-0.52215996649916252</c:v>
                </c:pt>
                <c:pt idx="5408">
                  <c:v>-0.52336264656616416</c:v>
                </c:pt>
                <c:pt idx="5409">
                  <c:v>-0.52457788944723616</c:v>
                </c:pt>
                <c:pt idx="5410">
                  <c:v>-0.52578308207705193</c:v>
                </c:pt>
                <c:pt idx="5411">
                  <c:v>-0.52699916247906198</c:v>
                </c:pt>
                <c:pt idx="5412">
                  <c:v>-0.52822529313232824</c:v>
                </c:pt>
                <c:pt idx="5413">
                  <c:v>-0.52944221105527633</c:v>
                </c:pt>
                <c:pt idx="5414">
                  <c:v>-0.53068257956448905</c:v>
                </c:pt>
                <c:pt idx="5415">
                  <c:v>-0.53191876046901165</c:v>
                </c:pt>
                <c:pt idx="5416">
                  <c:v>-0.53317001675041875</c:v>
                </c:pt>
                <c:pt idx="5417">
                  <c:v>-0.53440619765494135</c:v>
                </c:pt>
                <c:pt idx="5418">
                  <c:v>-0.53566666666666662</c:v>
                </c:pt>
                <c:pt idx="5419">
                  <c:v>-0.53692881072026788</c:v>
                </c:pt>
                <c:pt idx="5420">
                  <c:v>-0.53819095477386925</c:v>
                </c:pt>
                <c:pt idx="5421">
                  <c:v>-0.53947906197654938</c:v>
                </c:pt>
                <c:pt idx="5422">
                  <c:v>-0.54075711892797318</c:v>
                </c:pt>
                <c:pt idx="5423">
                  <c:v>-0.54204773869346734</c:v>
                </c:pt>
                <c:pt idx="5424">
                  <c:v>-0.54334254606365162</c:v>
                </c:pt>
                <c:pt idx="5425">
                  <c:v>-0.54463735343383579</c:v>
                </c:pt>
                <c:pt idx="5426">
                  <c:v>-0.54593299832495801</c:v>
                </c:pt>
                <c:pt idx="5427">
                  <c:v>-0.54724455611390288</c:v>
                </c:pt>
                <c:pt idx="5428">
                  <c:v>-0.54855611390284753</c:v>
                </c:pt>
                <c:pt idx="5429">
                  <c:v>-0.54987185929648241</c:v>
                </c:pt>
                <c:pt idx="5430">
                  <c:v>-0.55120100502512559</c:v>
                </c:pt>
                <c:pt idx="5431">
                  <c:v>-0.55254103852596315</c:v>
                </c:pt>
                <c:pt idx="5432">
                  <c:v>-0.55385343383584584</c:v>
                </c:pt>
                <c:pt idx="5433">
                  <c:v>-0.55517922948073706</c:v>
                </c:pt>
                <c:pt idx="5434">
                  <c:v>-0.5565268006700167</c:v>
                </c:pt>
                <c:pt idx="5435">
                  <c:v>-0.55785762144053608</c:v>
                </c:pt>
                <c:pt idx="5436">
                  <c:v>-0.5591725293132328</c:v>
                </c:pt>
                <c:pt idx="5437">
                  <c:v>-0.56051172529313231</c:v>
                </c:pt>
                <c:pt idx="5438">
                  <c:v>-0.56183249581239525</c:v>
                </c:pt>
                <c:pt idx="5439">
                  <c:v>-0.5631474036850922</c:v>
                </c:pt>
                <c:pt idx="5440">
                  <c:v>-0.56445896147403685</c:v>
                </c:pt>
                <c:pt idx="5441">
                  <c:v>-0.5657839195979899</c:v>
                </c:pt>
                <c:pt idx="5442">
                  <c:v>-0.56709463986599662</c:v>
                </c:pt>
                <c:pt idx="5443">
                  <c:v>-0.56841373534338357</c:v>
                </c:pt>
                <c:pt idx="5444">
                  <c:v>-0.56974790619765492</c:v>
                </c:pt>
                <c:pt idx="5445">
                  <c:v>-0.57108123953098833</c:v>
                </c:pt>
                <c:pt idx="5446">
                  <c:v>-0.57242629815745394</c:v>
                </c:pt>
                <c:pt idx="5447">
                  <c:v>-0.573785594639866</c:v>
                </c:pt>
                <c:pt idx="5448">
                  <c:v>-0.57514656616415405</c:v>
                </c:pt>
                <c:pt idx="5449">
                  <c:v>-0.57651926298157452</c:v>
                </c:pt>
                <c:pt idx="5450">
                  <c:v>-0.57789112227805695</c:v>
                </c:pt>
                <c:pt idx="5451">
                  <c:v>-0.57924958123953096</c:v>
                </c:pt>
                <c:pt idx="5452">
                  <c:v>-0.58060552763819095</c:v>
                </c:pt>
                <c:pt idx="5453">
                  <c:v>-0.58195728643216083</c:v>
                </c:pt>
                <c:pt idx="5454">
                  <c:v>-0.58330653266331656</c:v>
                </c:pt>
                <c:pt idx="5455">
                  <c:v>-0.58465326633165826</c:v>
                </c:pt>
                <c:pt idx="5456">
                  <c:v>-0.58600167504187606</c:v>
                </c:pt>
                <c:pt idx="5457">
                  <c:v>-0.58733500837520936</c:v>
                </c:pt>
                <c:pt idx="5458">
                  <c:v>-0.58868760469011727</c:v>
                </c:pt>
                <c:pt idx="5459">
                  <c:v>-0.59005276381909555</c:v>
                </c:pt>
                <c:pt idx="5460">
                  <c:v>-0.59140871021775543</c:v>
                </c:pt>
                <c:pt idx="5461">
                  <c:v>-0.59278475711892786</c:v>
                </c:pt>
                <c:pt idx="5462">
                  <c:v>-0.59413986599664992</c:v>
                </c:pt>
                <c:pt idx="5463">
                  <c:v>-0.59552931323283076</c:v>
                </c:pt>
                <c:pt idx="5464">
                  <c:v>-0.59692462311557781</c:v>
                </c:pt>
                <c:pt idx="5465">
                  <c:v>-0.59831323283082072</c:v>
                </c:pt>
                <c:pt idx="5466">
                  <c:v>-0.59973283082077045</c:v>
                </c:pt>
                <c:pt idx="5467">
                  <c:v>-0.60114572864321603</c:v>
                </c:pt>
                <c:pt idx="5468">
                  <c:v>-0.60255778894472367</c:v>
                </c:pt>
                <c:pt idx="5469">
                  <c:v>-0.60399832495812389</c:v>
                </c:pt>
                <c:pt idx="5470">
                  <c:v>-0.60541206030150752</c:v>
                </c:pt>
                <c:pt idx="5471">
                  <c:v>-0.60683752093802346</c:v>
                </c:pt>
                <c:pt idx="5472">
                  <c:v>-0.60823618090452258</c:v>
                </c:pt>
                <c:pt idx="5473">
                  <c:v>-0.60966917922948072</c:v>
                </c:pt>
                <c:pt idx="5474">
                  <c:v>-0.61108961474036849</c:v>
                </c:pt>
                <c:pt idx="5475">
                  <c:v>-0.6125050251256281</c:v>
                </c:pt>
                <c:pt idx="5476">
                  <c:v>-0.61391708542713574</c:v>
                </c:pt>
                <c:pt idx="5477">
                  <c:v>-0.61534170854271353</c:v>
                </c:pt>
                <c:pt idx="5478">
                  <c:v>-0.61677805695142374</c:v>
                </c:pt>
                <c:pt idx="5479">
                  <c:v>-0.61824120603015076</c:v>
                </c:pt>
                <c:pt idx="5480">
                  <c:v>-0.61971859296482401</c:v>
                </c:pt>
                <c:pt idx="5481">
                  <c:v>-0.62121189279731992</c:v>
                </c:pt>
                <c:pt idx="5482">
                  <c:v>-0.62269179229480731</c:v>
                </c:pt>
                <c:pt idx="5483">
                  <c:v>-0.62418425460636517</c:v>
                </c:pt>
                <c:pt idx="5484">
                  <c:v>-0.62569932998324951</c:v>
                </c:pt>
                <c:pt idx="5485">
                  <c:v>-0.62717587939698483</c:v>
                </c:pt>
                <c:pt idx="5486">
                  <c:v>-0.62864824120603013</c:v>
                </c:pt>
                <c:pt idx="5487">
                  <c:v>-0.6301314907872696</c:v>
                </c:pt>
                <c:pt idx="5488">
                  <c:v>-0.63162144053601343</c:v>
                </c:pt>
                <c:pt idx="5489">
                  <c:v>-0.63309547738693472</c:v>
                </c:pt>
                <c:pt idx="5490">
                  <c:v>-0.63457872696817419</c:v>
                </c:pt>
                <c:pt idx="5491">
                  <c:v>-0.63607035175879401</c:v>
                </c:pt>
                <c:pt idx="5492">
                  <c:v>-0.63756783919597981</c:v>
                </c:pt>
                <c:pt idx="5493">
                  <c:v>-0.6390628140703517</c:v>
                </c:pt>
                <c:pt idx="5494">
                  <c:v>-0.64056532663316579</c:v>
                </c:pt>
                <c:pt idx="5495">
                  <c:v>-0.64208710217755438</c:v>
                </c:pt>
                <c:pt idx="5496">
                  <c:v>-0.64361809045226137</c:v>
                </c:pt>
                <c:pt idx="5497">
                  <c:v>-0.64515326633165826</c:v>
                </c:pt>
                <c:pt idx="5498">
                  <c:v>-0.64669346733668331</c:v>
                </c:pt>
                <c:pt idx="5499">
                  <c:v>-0.648216917922948</c:v>
                </c:pt>
                <c:pt idx="5500">
                  <c:v>-0.64975711892797317</c:v>
                </c:pt>
                <c:pt idx="5501">
                  <c:v>-0.65130988274706858</c:v>
                </c:pt>
                <c:pt idx="5502">
                  <c:v>-0.65284087102177546</c:v>
                </c:pt>
                <c:pt idx="5503">
                  <c:v>-0.65440117252931329</c:v>
                </c:pt>
                <c:pt idx="5504">
                  <c:v>-0.65593132328308212</c:v>
                </c:pt>
                <c:pt idx="5505">
                  <c:v>-0.65746314907872694</c:v>
                </c:pt>
                <c:pt idx="5506">
                  <c:v>-0.65899748743718589</c:v>
                </c:pt>
                <c:pt idx="5507">
                  <c:v>-0.66052428810720265</c:v>
                </c:pt>
                <c:pt idx="5508">
                  <c:v>-0.6620661641541038</c:v>
                </c:pt>
                <c:pt idx="5509">
                  <c:v>-0.66361809045226128</c:v>
                </c:pt>
                <c:pt idx="5510">
                  <c:v>-0.6651557788944723</c:v>
                </c:pt>
                <c:pt idx="5511">
                  <c:v>-0.6667194304857621</c:v>
                </c:pt>
                <c:pt idx="5512">
                  <c:v>-0.66831155778894469</c:v>
                </c:pt>
                <c:pt idx="5513">
                  <c:v>-0.6699061976549413</c:v>
                </c:pt>
                <c:pt idx="5514">
                  <c:v>-0.67151340033500839</c:v>
                </c:pt>
                <c:pt idx="5515">
                  <c:v>-0.67313735343383585</c:v>
                </c:pt>
                <c:pt idx="5516">
                  <c:v>-0.67474958123953099</c:v>
                </c:pt>
                <c:pt idx="5517">
                  <c:v>-0.67636097152428798</c:v>
                </c:pt>
                <c:pt idx="5518">
                  <c:v>-0.67799413735343383</c:v>
                </c:pt>
                <c:pt idx="5519">
                  <c:v>-0.67960385259631484</c:v>
                </c:pt>
                <c:pt idx="5520">
                  <c:v>-0.68121691792294814</c:v>
                </c:pt>
                <c:pt idx="5521">
                  <c:v>-0.68281993299832489</c:v>
                </c:pt>
                <c:pt idx="5522">
                  <c:v>-0.68441708542713564</c:v>
                </c:pt>
                <c:pt idx="5523">
                  <c:v>-0.6860125628140703</c:v>
                </c:pt>
                <c:pt idx="5524">
                  <c:v>-0.68761976549413739</c:v>
                </c:pt>
                <c:pt idx="5525">
                  <c:v>-0.68920770519262975</c:v>
                </c:pt>
                <c:pt idx="5526">
                  <c:v>-0.6908048576214405</c:v>
                </c:pt>
                <c:pt idx="5527">
                  <c:v>-0.69241206030150748</c:v>
                </c:pt>
                <c:pt idx="5528">
                  <c:v>-0.69402261306532653</c:v>
                </c:pt>
                <c:pt idx="5529">
                  <c:v>-0.6956256281407035</c:v>
                </c:pt>
                <c:pt idx="5530">
                  <c:v>-0.69725879396984924</c:v>
                </c:pt>
                <c:pt idx="5531">
                  <c:v>-0.698896147403685</c:v>
                </c:pt>
                <c:pt idx="5532">
                  <c:v>-0.70053350083752086</c:v>
                </c:pt>
                <c:pt idx="5533">
                  <c:v>-0.70218341708542709</c:v>
                </c:pt>
                <c:pt idx="5534">
                  <c:v>-0.70383919597989952</c:v>
                </c:pt>
                <c:pt idx="5535">
                  <c:v>-0.70550670016750416</c:v>
                </c:pt>
                <c:pt idx="5536">
                  <c:v>-0.70715242881072027</c:v>
                </c:pt>
                <c:pt idx="5537">
                  <c:v>-0.70878140703517578</c:v>
                </c:pt>
                <c:pt idx="5538">
                  <c:v>-0.7104120603015075</c:v>
                </c:pt>
                <c:pt idx="5539">
                  <c:v>-0.71202596314907873</c:v>
                </c:pt>
                <c:pt idx="5540">
                  <c:v>-0.71363484087102169</c:v>
                </c:pt>
                <c:pt idx="5541">
                  <c:v>-0.71521356783919598</c:v>
                </c:pt>
                <c:pt idx="5542">
                  <c:v>-0.71681490787269686</c:v>
                </c:pt>
                <c:pt idx="5543">
                  <c:v>-0.71840117252931324</c:v>
                </c:pt>
                <c:pt idx="5544">
                  <c:v>-0.71999497487437192</c:v>
                </c:pt>
                <c:pt idx="5545">
                  <c:v>-0.72160134003350085</c:v>
                </c:pt>
                <c:pt idx="5546">
                  <c:v>-0.72321608040201013</c:v>
                </c:pt>
                <c:pt idx="5547">
                  <c:v>-0.72483919597989954</c:v>
                </c:pt>
                <c:pt idx="5548">
                  <c:v>-0.72646231155778895</c:v>
                </c:pt>
                <c:pt idx="5549">
                  <c:v>-0.72809882747068677</c:v>
                </c:pt>
                <c:pt idx="5550">
                  <c:v>-0.72974120603015069</c:v>
                </c:pt>
                <c:pt idx="5551">
                  <c:v>-0.7313852596314907</c:v>
                </c:pt>
                <c:pt idx="5552">
                  <c:v>-0.73304690117252924</c:v>
                </c:pt>
                <c:pt idx="5553">
                  <c:v>-0.73470938023450583</c:v>
                </c:pt>
                <c:pt idx="5554">
                  <c:v>-0.73635594639865987</c:v>
                </c:pt>
                <c:pt idx="5555">
                  <c:v>-0.7380058626465662</c:v>
                </c:pt>
                <c:pt idx="5556">
                  <c:v>-0.73965326633165818</c:v>
                </c:pt>
                <c:pt idx="5557">
                  <c:v>-0.74130067001675048</c:v>
                </c:pt>
                <c:pt idx="5558">
                  <c:v>-0.74294472361809039</c:v>
                </c:pt>
                <c:pt idx="5559">
                  <c:v>-0.74455946398659956</c:v>
                </c:pt>
                <c:pt idx="5560">
                  <c:v>-0.74619597989949749</c:v>
                </c:pt>
                <c:pt idx="5561">
                  <c:v>-0.7478190954773869</c:v>
                </c:pt>
                <c:pt idx="5562">
                  <c:v>-0.74943969849246228</c:v>
                </c:pt>
                <c:pt idx="5563">
                  <c:v>-0.75107202680067009</c:v>
                </c:pt>
                <c:pt idx="5564">
                  <c:v>-0.75269346733668341</c:v>
                </c:pt>
                <c:pt idx="5565">
                  <c:v>-0.75431490787269673</c:v>
                </c:pt>
                <c:pt idx="5566">
                  <c:v>-0.75596649916247904</c:v>
                </c:pt>
                <c:pt idx="5567">
                  <c:v>-0.75762144053601344</c:v>
                </c:pt>
                <c:pt idx="5568">
                  <c:v>-0.75929396984924613</c:v>
                </c:pt>
                <c:pt idx="5569">
                  <c:v>-0.76095728643216065</c:v>
                </c:pt>
                <c:pt idx="5570">
                  <c:v>-0.76263567839195978</c:v>
                </c:pt>
                <c:pt idx="5571">
                  <c:v>-0.76433082077051928</c:v>
                </c:pt>
                <c:pt idx="5572">
                  <c:v>-0.76601256281407037</c:v>
                </c:pt>
                <c:pt idx="5573">
                  <c:v>-0.76769346733668331</c:v>
                </c:pt>
                <c:pt idx="5574">
                  <c:v>-0.76940619765494134</c:v>
                </c:pt>
                <c:pt idx="5575">
                  <c:v>-0.77107537688442207</c:v>
                </c:pt>
                <c:pt idx="5576">
                  <c:v>-0.77277135678391951</c:v>
                </c:pt>
                <c:pt idx="5577">
                  <c:v>-0.77446482412060302</c:v>
                </c:pt>
                <c:pt idx="5578">
                  <c:v>-0.77617755443886094</c:v>
                </c:pt>
                <c:pt idx="5579">
                  <c:v>-0.77784757118927961</c:v>
                </c:pt>
                <c:pt idx="5580">
                  <c:v>-0.77954773869346716</c:v>
                </c:pt>
                <c:pt idx="5581">
                  <c:v>-0.78123953098827459</c:v>
                </c:pt>
                <c:pt idx="5582">
                  <c:v>-0.782932998324958</c:v>
                </c:pt>
                <c:pt idx="5583">
                  <c:v>-0.78462562814070358</c:v>
                </c:pt>
                <c:pt idx="5584">
                  <c:v>-0.78632160804020113</c:v>
                </c:pt>
                <c:pt idx="5585">
                  <c:v>-0.78801675041876051</c:v>
                </c:pt>
                <c:pt idx="5586">
                  <c:v>-0.7896984924623115</c:v>
                </c:pt>
                <c:pt idx="5587">
                  <c:v>-0.7913919597989949</c:v>
                </c:pt>
                <c:pt idx="5588">
                  <c:v>-0.79308291457286428</c:v>
                </c:pt>
                <c:pt idx="5589">
                  <c:v>-0.79478559463986598</c:v>
                </c:pt>
                <c:pt idx="5590">
                  <c:v>-0.79648911222780561</c:v>
                </c:pt>
                <c:pt idx="5591">
                  <c:v>-0.79819179229480741</c:v>
                </c:pt>
                <c:pt idx="5592">
                  <c:v>-0.79990703517587947</c:v>
                </c:pt>
                <c:pt idx="5593">
                  <c:v>-0.8016105527638191</c:v>
                </c:pt>
                <c:pt idx="5594">
                  <c:v>-0.80331323283082068</c:v>
                </c:pt>
                <c:pt idx="5595">
                  <c:v>-0.80501423785594628</c:v>
                </c:pt>
                <c:pt idx="5596">
                  <c:v>-0.80672696817420431</c:v>
                </c:pt>
                <c:pt idx="5597">
                  <c:v>-0.80839782244556102</c:v>
                </c:pt>
                <c:pt idx="5598">
                  <c:v>-0.8100812395309881</c:v>
                </c:pt>
                <c:pt idx="5599">
                  <c:v>-0.81176549413735344</c:v>
                </c:pt>
                <c:pt idx="5600">
                  <c:v>-0.81343467336683417</c:v>
                </c:pt>
                <c:pt idx="5601">
                  <c:v>-0.81508040201005016</c:v>
                </c:pt>
                <c:pt idx="5602">
                  <c:v>-0.81674874371859296</c:v>
                </c:pt>
                <c:pt idx="5603">
                  <c:v>-0.81838777219430481</c:v>
                </c:pt>
                <c:pt idx="5604">
                  <c:v>-0.82001340033500836</c:v>
                </c:pt>
                <c:pt idx="5605">
                  <c:v>-0.82164740368509215</c:v>
                </c:pt>
                <c:pt idx="5606">
                  <c:v>-0.82326968174204351</c:v>
                </c:pt>
                <c:pt idx="5607">
                  <c:v>-0.82490284757118926</c:v>
                </c:pt>
                <c:pt idx="5608">
                  <c:v>-0.82653182579564488</c:v>
                </c:pt>
                <c:pt idx="5609">
                  <c:v>-0.82815996649916246</c:v>
                </c:pt>
                <c:pt idx="5610">
                  <c:v>-0.82980988274706857</c:v>
                </c:pt>
                <c:pt idx="5611">
                  <c:v>-0.83144556113902834</c:v>
                </c:pt>
                <c:pt idx="5612">
                  <c:v>-0.83309631490787273</c:v>
                </c:pt>
                <c:pt idx="5613">
                  <c:v>-0.83474958123953091</c:v>
                </c:pt>
                <c:pt idx="5614">
                  <c:v>-0.83641876046901165</c:v>
                </c:pt>
                <c:pt idx="5615">
                  <c:v>-0.83809212730318261</c:v>
                </c:pt>
                <c:pt idx="5616">
                  <c:v>-0.83976549413735335</c:v>
                </c:pt>
                <c:pt idx="5617">
                  <c:v>-0.84143383584589604</c:v>
                </c:pt>
                <c:pt idx="5618">
                  <c:v>-0.8431147403685092</c:v>
                </c:pt>
                <c:pt idx="5619">
                  <c:v>-0.84477638190954762</c:v>
                </c:pt>
                <c:pt idx="5620">
                  <c:v>-0.84645393634840871</c:v>
                </c:pt>
                <c:pt idx="5621">
                  <c:v>-0.84811976549413726</c:v>
                </c:pt>
                <c:pt idx="5622">
                  <c:v>-0.84977721943048579</c:v>
                </c:pt>
                <c:pt idx="5623">
                  <c:v>-0.85143551088777225</c:v>
                </c:pt>
                <c:pt idx="5624">
                  <c:v>-0.85308291457286434</c:v>
                </c:pt>
                <c:pt idx="5625">
                  <c:v>-0.85474455611390288</c:v>
                </c:pt>
                <c:pt idx="5626">
                  <c:v>-0.85638023450586265</c:v>
                </c:pt>
                <c:pt idx="5627">
                  <c:v>-0.85802763819095484</c:v>
                </c:pt>
                <c:pt idx="5628">
                  <c:v>-0.85965996649916243</c:v>
                </c:pt>
                <c:pt idx="5629">
                  <c:v>-0.86129480737018416</c:v>
                </c:pt>
                <c:pt idx="5630">
                  <c:v>-0.86293886097152417</c:v>
                </c:pt>
                <c:pt idx="5631">
                  <c:v>-0.86459463986599661</c:v>
                </c:pt>
                <c:pt idx="5632">
                  <c:v>-0.86626214405360125</c:v>
                </c:pt>
                <c:pt idx="5633">
                  <c:v>-0.86790452261306539</c:v>
                </c:pt>
                <c:pt idx="5634">
                  <c:v>-0.86954606365159137</c:v>
                </c:pt>
                <c:pt idx="5635">
                  <c:v>-0.87119179229480737</c:v>
                </c:pt>
                <c:pt idx="5636">
                  <c:v>-0.87284087102177543</c:v>
                </c:pt>
                <c:pt idx="5637">
                  <c:v>-0.87447906197654934</c:v>
                </c:pt>
                <c:pt idx="5638">
                  <c:v>-0.87611055276381899</c:v>
                </c:pt>
                <c:pt idx="5639">
                  <c:v>-0.87774120603015071</c:v>
                </c:pt>
                <c:pt idx="5640">
                  <c:v>-0.87934840871021769</c:v>
                </c:pt>
                <c:pt idx="5641">
                  <c:v>-0.88094137353433832</c:v>
                </c:pt>
                <c:pt idx="5642">
                  <c:v>-0.88251926298157457</c:v>
                </c:pt>
                <c:pt idx="5643">
                  <c:v>-0.88409715242881071</c:v>
                </c:pt>
                <c:pt idx="5644">
                  <c:v>-0.88567085427135661</c:v>
                </c:pt>
                <c:pt idx="5645">
                  <c:v>-0.88722529313232834</c:v>
                </c:pt>
                <c:pt idx="5646">
                  <c:v>-0.88878726968174182</c:v>
                </c:pt>
                <c:pt idx="5647">
                  <c:v>-0.89033082077051906</c:v>
                </c:pt>
                <c:pt idx="5648">
                  <c:v>-0.89187269681742043</c:v>
                </c:pt>
                <c:pt idx="5649">
                  <c:v>-0.89340117252931295</c:v>
                </c:pt>
                <c:pt idx="5650">
                  <c:v>-0.89495728643216066</c:v>
                </c:pt>
                <c:pt idx="5651">
                  <c:v>-0.8964874371859296</c:v>
                </c:pt>
                <c:pt idx="5652">
                  <c:v>-0.89800502512562796</c:v>
                </c:pt>
                <c:pt idx="5653">
                  <c:v>-0.89955276381909544</c:v>
                </c:pt>
                <c:pt idx="5654">
                  <c:v>-0.90109212730318244</c:v>
                </c:pt>
                <c:pt idx="5655">
                  <c:v>-0.90260971524288092</c:v>
                </c:pt>
                <c:pt idx="5656">
                  <c:v>-0.90411809045226121</c:v>
                </c:pt>
                <c:pt idx="5657">
                  <c:v>-0.90564405360133993</c:v>
                </c:pt>
                <c:pt idx="5658">
                  <c:v>-0.90713232830820756</c:v>
                </c:pt>
                <c:pt idx="5659">
                  <c:v>-0.90860720268006701</c:v>
                </c:pt>
                <c:pt idx="5660">
                  <c:v>-0.91007621440536024</c:v>
                </c:pt>
                <c:pt idx="5661">
                  <c:v>-0.91153517587939692</c:v>
                </c:pt>
                <c:pt idx="5662">
                  <c:v>-0.91298157453936346</c:v>
                </c:pt>
                <c:pt idx="5663">
                  <c:v>-0.91443634840871013</c:v>
                </c:pt>
                <c:pt idx="5664">
                  <c:v>-0.91587437185929654</c:v>
                </c:pt>
                <c:pt idx="5665">
                  <c:v>-0.91732244556113895</c:v>
                </c:pt>
                <c:pt idx="5666">
                  <c:v>-0.91873031825795648</c:v>
                </c:pt>
                <c:pt idx="5667">
                  <c:v>-0.92017085427135681</c:v>
                </c:pt>
                <c:pt idx="5668">
                  <c:v>-0.92160720268006679</c:v>
                </c:pt>
                <c:pt idx="5669">
                  <c:v>-0.92302680067001663</c:v>
                </c:pt>
                <c:pt idx="5670">
                  <c:v>-0.92443802345058623</c:v>
                </c:pt>
                <c:pt idx="5671">
                  <c:v>-0.92585510887772204</c:v>
                </c:pt>
                <c:pt idx="5672">
                  <c:v>-0.92726046901172532</c:v>
                </c:pt>
                <c:pt idx="5673">
                  <c:v>-0.92864824120603018</c:v>
                </c:pt>
                <c:pt idx="5674">
                  <c:v>-0.93004773869346735</c:v>
                </c:pt>
                <c:pt idx="5675">
                  <c:v>-0.93144472361809028</c:v>
                </c:pt>
                <c:pt idx="5676">
                  <c:v>-0.93281155778894476</c:v>
                </c:pt>
                <c:pt idx="5677">
                  <c:v>-0.93417922948073695</c:v>
                </c:pt>
                <c:pt idx="5678">
                  <c:v>-0.93553852596314924</c:v>
                </c:pt>
                <c:pt idx="5679">
                  <c:v>-0.93689949748743706</c:v>
                </c:pt>
                <c:pt idx="5680">
                  <c:v>-0.93825711892797314</c:v>
                </c:pt>
                <c:pt idx="5681">
                  <c:v>-0.93960385259631485</c:v>
                </c:pt>
                <c:pt idx="5682">
                  <c:v>-0.94096482412060301</c:v>
                </c:pt>
                <c:pt idx="5683">
                  <c:v>-0.9423132328308208</c:v>
                </c:pt>
                <c:pt idx="5684">
                  <c:v>-0.94365159128978215</c:v>
                </c:pt>
                <c:pt idx="5685">
                  <c:v>-0.94501926298157446</c:v>
                </c:pt>
                <c:pt idx="5686">
                  <c:v>-0.94636767169179237</c:v>
                </c:pt>
                <c:pt idx="5687">
                  <c:v>-0.94772194304857615</c:v>
                </c:pt>
                <c:pt idx="5688">
                  <c:v>-0.94906113902847566</c:v>
                </c:pt>
                <c:pt idx="5689">
                  <c:v>-0.95038777219430481</c:v>
                </c:pt>
                <c:pt idx="5690">
                  <c:v>-0.95170603015075383</c:v>
                </c:pt>
                <c:pt idx="5691">
                  <c:v>-0.95301256281407032</c:v>
                </c:pt>
                <c:pt idx="5692">
                  <c:v>-0.95432077051926301</c:v>
                </c:pt>
                <c:pt idx="5693">
                  <c:v>-0.95560469011725291</c:v>
                </c:pt>
                <c:pt idx="5694">
                  <c:v>-0.95687604690117245</c:v>
                </c:pt>
                <c:pt idx="5695">
                  <c:v>-0.95813819095477393</c:v>
                </c:pt>
                <c:pt idx="5696">
                  <c:v>-0.95939447236180886</c:v>
                </c:pt>
                <c:pt idx="5697">
                  <c:v>-0.96065159128978228</c:v>
                </c:pt>
                <c:pt idx="5698">
                  <c:v>-0.9618994974874373</c:v>
                </c:pt>
                <c:pt idx="5699">
                  <c:v>-0.96314489112227786</c:v>
                </c:pt>
                <c:pt idx="5700">
                  <c:v>-0.96439447236180886</c:v>
                </c:pt>
                <c:pt idx="5701">
                  <c:v>-0.96561976549413719</c:v>
                </c:pt>
                <c:pt idx="5702">
                  <c:v>-0.96686264656616405</c:v>
                </c:pt>
                <c:pt idx="5703">
                  <c:v>-0.96809045226130641</c:v>
                </c:pt>
                <c:pt idx="5704">
                  <c:v>-0.96930485762144047</c:v>
                </c:pt>
                <c:pt idx="5705">
                  <c:v>-0.97050502512562808</c:v>
                </c:pt>
                <c:pt idx="5706">
                  <c:v>-0.9716901172529312</c:v>
                </c:pt>
                <c:pt idx="5707">
                  <c:v>-0.97286097152428819</c:v>
                </c:pt>
                <c:pt idx="5708">
                  <c:v>-0.9740385259631491</c:v>
                </c:pt>
                <c:pt idx="5709">
                  <c:v>-0.9752026800670015</c:v>
                </c:pt>
                <c:pt idx="5710">
                  <c:v>-0.97633584589614741</c:v>
                </c:pt>
                <c:pt idx="5711">
                  <c:v>-0.97745058626465664</c:v>
                </c:pt>
                <c:pt idx="5712">
                  <c:v>-0.9785753768844222</c:v>
                </c:pt>
                <c:pt idx="5713">
                  <c:v>-0.97967169179229485</c:v>
                </c:pt>
                <c:pt idx="5714">
                  <c:v>-0.98078475711892799</c:v>
                </c:pt>
                <c:pt idx="5715">
                  <c:v>-0.98188525963149087</c:v>
                </c:pt>
                <c:pt idx="5716">
                  <c:v>-0.98296147403685086</c:v>
                </c:pt>
                <c:pt idx="5717">
                  <c:v>-0.9840418760469013</c:v>
                </c:pt>
                <c:pt idx="5718">
                  <c:v>-0.98509631490787264</c:v>
                </c:pt>
                <c:pt idx="5719">
                  <c:v>-0.98616917922948066</c:v>
                </c:pt>
                <c:pt idx="5720">
                  <c:v>-0.98723031825795637</c:v>
                </c:pt>
                <c:pt idx="5721">
                  <c:v>-0.9882688442211055</c:v>
                </c:pt>
                <c:pt idx="5722">
                  <c:v>-0.98930820770519245</c:v>
                </c:pt>
                <c:pt idx="5723">
                  <c:v>-0.99032747068676708</c:v>
                </c:pt>
                <c:pt idx="5724">
                  <c:v>-0.99134840871021768</c:v>
                </c:pt>
                <c:pt idx="5725">
                  <c:v>-0.99237102177554426</c:v>
                </c:pt>
                <c:pt idx="5726">
                  <c:v>-0.99337353433835851</c:v>
                </c:pt>
                <c:pt idx="5727">
                  <c:v>-0.99438107202680071</c:v>
                </c:pt>
                <c:pt idx="5728">
                  <c:v>-0.99538693467336681</c:v>
                </c:pt>
                <c:pt idx="5729">
                  <c:v>-0.99639949748743728</c:v>
                </c:pt>
                <c:pt idx="5730">
                  <c:v>-0.99739782244556097</c:v>
                </c:pt>
                <c:pt idx="5731">
                  <c:v>-0.99839865996649912</c:v>
                </c:pt>
                <c:pt idx="5732">
                  <c:v>-0.99940117252931315</c:v>
                </c:pt>
                <c:pt idx="5733">
                  <c:v>-1.0003936348408708</c:v>
                </c:pt>
                <c:pt idx="5734">
                  <c:v>-1.0013835845896146</c:v>
                </c:pt>
                <c:pt idx="5735">
                  <c:v>-1.00236432160804</c:v>
                </c:pt>
                <c:pt idx="5736">
                  <c:v>-1.0033592964824118</c:v>
                </c:pt>
                <c:pt idx="5737">
                  <c:v>-1.0043425460636515</c:v>
                </c:pt>
                <c:pt idx="5738">
                  <c:v>-1.0052956448911223</c:v>
                </c:pt>
                <c:pt idx="5739">
                  <c:v>-1.0062621440536013</c:v>
                </c:pt>
                <c:pt idx="5740">
                  <c:v>-1.0072127303182581</c:v>
                </c:pt>
                <c:pt idx="5741">
                  <c:v>-1.008146566164154</c:v>
                </c:pt>
                <c:pt idx="5742">
                  <c:v>-1.0090804020100501</c:v>
                </c:pt>
                <c:pt idx="5743">
                  <c:v>-1.0099941373534336</c:v>
                </c:pt>
                <c:pt idx="5744">
                  <c:v>-1.0109179229480736</c:v>
                </c:pt>
                <c:pt idx="5745">
                  <c:v>-1.0118308207705193</c:v>
                </c:pt>
                <c:pt idx="5746">
                  <c:v>-1.0127370184254607</c:v>
                </c:pt>
                <c:pt idx="5747">
                  <c:v>-1.01364405360134</c:v>
                </c:pt>
                <c:pt idx="5748">
                  <c:v>-1.0145435510887773</c:v>
                </c:pt>
                <c:pt idx="5749">
                  <c:v>-1.0154472361809046</c:v>
                </c:pt>
                <c:pt idx="5750">
                  <c:v>-1.0163417085427136</c:v>
                </c:pt>
                <c:pt idx="5751">
                  <c:v>-1.017252093802345</c:v>
                </c:pt>
                <c:pt idx="5752">
                  <c:v>-1.0181524288107202</c:v>
                </c:pt>
                <c:pt idx="5753">
                  <c:v>-1.0190519262981574</c:v>
                </c:pt>
                <c:pt idx="5754">
                  <c:v>-1.0199346733668342</c:v>
                </c:pt>
                <c:pt idx="5755">
                  <c:v>-1.0208040201005026</c:v>
                </c:pt>
                <c:pt idx="5756">
                  <c:v>-1.0216675041876047</c:v>
                </c:pt>
                <c:pt idx="5757">
                  <c:v>-1.0225209380234506</c:v>
                </c:pt>
                <c:pt idx="5758">
                  <c:v>-1.0233752093802344</c:v>
                </c:pt>
                <c:pt idx="5759">
                  <c:v>-1.0242043551088778</c:v>
                </c:pt>
                <c:pt idx="5760">
                  <c:v>-1.0250175879396983</c:v>
                </c:pt>
                <c:pt idx="5761">
                  <c:v>-1.0258433835845897</c:v>
                </c:pt>
                <c:pt idx="5762">
                  <c:v>-1.026645728643216</c:v>
                </c:pt>
                <c:pt idx="5763">
                  <c:v>-1.0274455611390285</c:v>
                </c:pt>
                <c:pt idx="5764">
                  <c:v>-1.028251256281407</c:v>
                </c:pt>
                <c:pt idx="5765">
                  <c:v>-1.0290510887772193</c:v>
                </c:pt>
                <c:pt idx="5766">
                  <c:v>-1.0298400335008375</c:v>
                </c:pt>
                <c:pt idx="5767">
                  <c:v>-1.0306189279731992</c:v>
                </c:pt>
                <c:pt idx="5768">
                  <c:v>-1.0314095477386935</c:v>
                </c:pt>
                <c:pt idx="5769">
                  <c:v>-1.0322001675041876</c:v>
                </c:pt>
                <c:pt idx="5770">
                  <c:v>-1.0329782244556114</c:v>
                </c:pt>
                <c:pt idx="5771">
                  <c:v>-1.0337303182579565</c:v>
                </c:pt>
                <c:pt idx="5772">
                  <c:v>-1.0344916247906197</c:v>
                </c:pt>
                <c:pt idx="5773">
                  <c:v>-1.0352437185929648</c:v>
                </c:pt>
                <c:pt idx="5774">
                  <c:v>-1.0359581239530988</c:v>
                </c:pt>
                <c:pt idx="5775">
                  <c:v>-1.0366834170854271</c:v>
                </c:pt>
                <c:pt idx="5776">
                  <c:v>-1.0373886097152429</c:v>
                </c:pt>
                <c:pt idx="5777">
                  <c:v>-1.038077889447236</c:v>
                </c:pt>
                <c:pt idx="5778">
                  <c:v>-1.0387395309882745</c:v>
                </c:pt>
                <c:pt idx="5779">
                  <c:v>-1.0394145728643216</c:v>
                </c:pt>
                <c:pt idx="5780">
                  <c:v>-1.0400636515912898</c:v>
                </c:pt>
                <c:pt idx="5781">
                  <c:v>-1.0407269681742044</c:v>
                </c:pt>
                <c:pt idx="5782">
                  <c:v>-1.0413819095477386</c:v>
                </c:pt>
                <c:pt idx="5783">
                  <c:v>-1.0420494137353431</c:v>
                </c:pt>
                <c:pt idx="5784">
                  <c:v>-1.0427093802345058</c:v>
                </c:pt>
                <c:pt idx="5785">
                  <c:v>-1.0433886097152429</c:v>
                </c:pt>
                <c:pt idx="5786">
                  <c:v>-1.04407202680067</c:v>
                </c:pt>
                <c:pt idx="5787">
                  <c:v>-1.0447738693467334</c:v>
                </c:pt>
                <c:pt idx="5788">
                  <c:v>-1.0454798994974872</c:v>
                </c:pt>
                <c:pt idx="5789">
                  <c:v>-1.0461742043551088</c:v>
                </c:pt>
                <c:pt idx="5790">
                  <c:v>-1.0468835845896145</c:v>
                </c:pt>
                <c:pt idx="5791">
                  <c:v>-1.0475661641541039</c:v>
                </c:pt>
                <c:pt idx="5792">
                  <c:v>-1.0482671691792296</c:v>
                </c:pt>
                <c:pt idx="5793">
                  <c:v>-1.0489472361809045</c:v>
                </c:pt>
                <c:pt idx="5794">
                  <c:v>-1.0496197654941373</c:v>
                </c:pt>
                <c:pt idx="5795">
                  <c:v>-1.0502939698492464</c:v>
                </c:pt>
                <c:pt idx="5796">
                  <c:v>-1.050959798994975</c:v>
                </c:pt>
                <c:pt idx="5797">
                  <c:v>-1.0516155778894472</c:v>
                </c:pt>
                <c:pt idx="5798">
                  <c:v>-1.0522881072026802</c:v>
                </c:pt>
                <c:pt idx="5799">
                  <c:v>-1.0529396984924622</c:v>
                </c:pt>
                <c:pt idx="5800">
                  <c:v>-1.0536231155778895</c:v>
                </c:pt>
                <c:pt idx="5801">
                  <c:v>-1.0543006700167503</c:v>
                </c:pt>
                <c:pt idx="5802">
                  <c:v>-1.0549941373534337</c:v>
                </c:pt>
                <c:pt idx="5803">
                  <c:v>-1.0556909547738693</c:v>
                </c:pt>
                <c:pt idx="5804">
                  <c:v>-1.0563894472361808</c:v>
                </c:pt>
                <c:pt idx="5805">
                  <c:v>-1.0571013400335008</c:v>
                </c:pt>
                <c:pt idx="5806">
                  <c:v>-1.0577998324958122</c:v>
                </c:pt>
                <c:pt idx="5807">
                  <c:v>-1.0585050251256281</c:v>
                </c:pt>
                <c:pt idx="5808">
                  <c:v>-1.0591984924623115</c:v>
                </c:pt>
                <c:pt idx="5809">
                  <c:v>-1.0599028475711894</c:v>
                </c:pt>
                <c:pt idx="5810">
                  <c:v>-1.0605963149078725</c:v>
                </c:pt>
                <c:pt idx="5811">
                  <c:v>-1.0612906197654941</c:v>
                </c:pt>
                <c:pt idx="5812">
                  <c:v>-1.0619614740368508</c:v>
                </c:pt>
                <c:pt idx="5813">
                  <c:v>-1.0626423785594639</c:v>
                </c:pt>
                <c:pt idx="5814">
                  <c:v>-1.0633082077051925</c:v>
                </c:pt>
                <c:pt idx="5815">
                  <c:v>-1.0639623115577888</c:v>
                </c:pt>
                <c:pt idx="5816">
                  <c:v>-1.0646122278056951</c:v>
                </c:pt>
                <c:pt idx="5817">
                  <c:v>-1.0652738693467338</c:v>
                </c:pt>
                <c:pt idx="5818">
                  <c:v>-1.0659179229480735</c:v>
                </c:pt>
                <c:pt idx="5819">
                  <c:v>-1.066568676716918</c:v>
                </c:pt>
                <c:pt idx="5820">
                  <c:v>-1.067209380234506</c:v>
                </c:pt>
                <c:pt idx="5821">
                  <c:v>-1.0678417085427134</c:v>
                </c:pt>
                <c:pt idx="5822">
                  <c:v>-1.0684824120603014</c:v>
                </c:pt>
                <c:pt idx="5823">
                  <c:v>-1.0691189279731992</c:v>
                </c:pt>
                <c:pt idx="5824">
                  <c:v>-1.0697412060301508</c:v>
                </c:pt>
                <c:pt idx="5825">
                  <c:v>-1.0703718592964824</c:v>
                </c:pt>
                <c:pt idx="5826">
                  <c:v>-1.0709882747068677</c:v>
                </c:pt>
                <c:pt idx="5827">
                  <c:v>-1.0715879396984924</c:v>
                </c:pt>
                <c:pt idx="5828">
                  <c:v>-1.0721867671691792</c:v>
                </c:pt>
                <c:pt idx="5829">
                  <c:v>-1.0727755443886096</c:v>
                </c:pt>
                <c:pt idx="5830">
                  <c:v>-1.0733592964824121</c:v>
                </c:pt>
                <c:pt idx="5831">
                  <c:v>-1.0739455611390283</c:v>
                </c:pt>
                <c:pt idx="5832">
                  <c:v>-1.074541876046901</c:v>
                </c:pt>
                <c:pt idx="5833">
                  <c:v>-1.0751088777219431</c:v>
                </c:pt>
                <c:pt idx="5834">
                  <c:v>-1.0756876046901171</c:v>
                </c:pt>
                <c:pt idx="5835">
                  <c:v>-1.0762638190954772</c:v>
                </c:pt>
                <c:pt idx="5836">
                  <c:v>-1.0768391959798995</c:v>
                </c:pt>
                <c:pt idx="5837">
                  <c:v>-1.0774011725293131</c:v>
                </c:pt>
                <c:pt idx="5838">
                  <c:v>-1.0779480737018425</c:v>
                </c:pt>
                <c:pt idx="5839">
                  <c:v>-1.0784907872696816</c:v>
                </c:pt>
                <c:pt idx="5840">
                  <c:v>-1.0790234505862646</c:v>
                </c:pt>
                <c:pt idx="5841">
                  <c:v>-1.0795527638190954</c:v>
                </c:pt>
                <c:pt idx="5842">
                  <c:v>-1.0800678391959799</c:v>
                </c:pt>
                <c:pt idx="5843">
                  <c:v>-1.0805636515912895</c:v>
                </c:pt>
                <c:pt idx="5844">
                  <c:v>-1.0810603015075377</c:v>
                </c:pt>
                <c:pt idx="5845">
                  <c:v>-1.0815686767169179</c:v>
                </c:pt>
                <c:pt idx="5846">
                  <c:v>-1.0820912897822446</c:v>
                </c:pt>
                <c:pt idx="5847">
                  <c:v>-1.0826005025125627</c:v>
                </c:pt>
                <c:pt idx="5848">
                  <c:v>-1.0831281407035176</c:v>
                </c:pt>
                <c:pt idx="5849">
                  <c:v>-1.0836566164154104</c:v>
                </c:pt>
                <c:pt idx="5850">
                  <c:v>-1.0841716917922948</c:v>
                </c:pt>
                <c:pt idx="5851">
                  <c:v>-1.0846917922948072</c:v>
                </c:pt>
                <c:pt idx="5852">
                  <c:v>-1.0852160804020101</c:v>
                </c:pt>
                <c:pt idx="5853">
                  <c:v>-1.0857412060301508</c:v>
                </c:pt>
                <c:pt idx="5854">
                  <c:v>-1.0862562814070351</c:v>
                </c:pt>
                <c:pt idx="5855">
                  <c:v>-1.0867671691792293</c:v>
                </c:pt>
                <c:pt idx="5856">
                  <c:v>-1.0872654941373534</c:v>
                </c:pt>
                <c:pt idx="5857">
                  <c:v>-1.0877604690117253</c:v>
                </c:pt>
                <c:pt idx="5858">
                  <c:v>-1.0882520938023448</c:v>
                </c:pt>
                <c:pt idx="5859">
                  <c:v>-1.0887319932998325</c:v>
                </c:pt>
                <c:pt idx="5860">
                  <c:v>-1.0892068676716917</c:v>
                </c:pt>
                <c:pt idx="5861">
                  <c:v>-1.0896641541038525</c:v>
                </c:pt>
                <c:pt idx="5862">
                  <c:v>-1.0901323283082076</c:v>
                </c:pt>
                <c:pt idx="5863">
                  <c:v>-1.0905929648241206</c:v>
                </c:pt>
                <c:pt idx="5864">
                  <c:v>-1.0910544388609715</c:v>
                </c:pt>
                <c:pt idx="5865">
                  <c:v>-1.0915242881072027</c:v>
                </c:pt>
                <c:pt idx="5866">
                  <c:v>-1.0919815745393633</c:v>
                </c:pt>
                <c:pt idx="5867">
                  <c:v>-1.0924497487437184</c:v>
                </c:pt>
                <c:pt idx="5868">
                  <c:v>-1.092931323283082</c:v>
                </c:pt>
                <c:pt idx="5869">
                  <c:v>-1.0934288107202679</c:v>
                </c:pt>
                <c:pt idx="5870">
                  <c:v>-1.0939279731993299</c:v>
                </c:pt>
                <c:pt idx="5871">
                  <c:v>-1.0944170854271356</c:v>
                </c:pt>
                <c:pt idx="5872">
                  <c:v>-1.0949095477386934</c:v>
                </c:pt>
                <c:pt idx="5873">
                  <c:v>-1.095430485762144</c:v>
                </c:pt>
                <c:pt idx="5874">
                  <c:v>-1.0959162479061975</c:v>
                </c:pt>
                <c:pt idx="5875">
                  <c:v>-1.0964120603015075</c:v>
                </c:pt>
                <c:pt idx="5876">
                  <c:v>-1.0969087102177553</c:v>
                </c:pt>
                <c:pt idx="5877">
                  <c:v>-1.0974120603015074</c:v>
                </c:pt>
                <c:pt idx="5878">
                  <c:v>-1.0979254606365159</c:v>
                </c:pt>
                <c:pt idx="5879">
                  <c:v>-1.0984221105527638</c:v>
                </c:pt>
                <c:pt idx="5880">
                  <c:v>-1.0989154103852596</c:v>
                </c:pt>
                <c:pt idx="5881">
                  <c:v>-1.0994103852596315</c:v>
                </c:pt>
                <c:pt idx="5882">
                  <c:v>-1.099893634840871</c:v>
                </c:pt>
                <c:pt idx="5883">
                  <c:v>-1.1003927973199328</c:v>
                </c:pt>
                <c:pt idx="5884">
                  <c:v>-1.1008827470686766</c:v>
                </c:pt>
                <c:pt idx="5885">
                  <c:v>-1.1013726968174204</c:v>
                </c:pt>
                <c:pt idx="5886">
                  <c:v>-1.1018567839195981</c:v>
                </c:pt>
                <c:pt idx="5887">
                  <c:v>-1.102354271356784</c:v>
                </c:pt>
                <c:pt idx="5888">
                  <c:v>-1.1028182579564487</c:v>
                </c:pt>
                <c:pt idx="5889">
                  <c:v>-1.1032948073701843</c:v>
                </c:pt>
                <c:pt idx="5890">
                  <c:v>-1.1037462311557789</c:v>
                </c:pt>
                <c:pt idx="5891">
                  <c:v>-1.1041984924623116</c:v>
                </c:pt>
                <c:pt idx="5892">
                  <c:v>-1.1046356783919598</c:v>
                </c:pt>
                <c:pt idx="5893">
                  <c:v>-1.10507202680067</c:v>
                </c:pt>
                <c:pt idx="5894">
                  <c:v>-1.1054966499162477</c:v>
                </c:pt>
                <c:pt idx="5895">
                  <c:v>-1.1059053601340032</c:v>
                </c:pt>
                <c:pt idx="5896">
                  <c:v>-1.1063023450586262</c:v>
                </c:pt>
                <c:pt idx="5897">
                  <c:v>-1.1066859296482412</c:v>
                </c:pt>
                <c:pt idx="5898">
                  <c:v>-1.1070862646566162</c:v>
                </c:pt>
                <c:pt idx="5899">
                  <c:v>-1.1074731993299831</c:v>
                </c:pt>
                <c:pt idx="5900">
                  <c:v>-1.1078458961474036</c:v>
                </c:pt>
                <c:pt idx="5901">
                  <c:v>-1.1082303182579567</c:v>
                </c:pt>
                <c:pt idx="5902">
                  <c:v>-1.1086122278056951</c:v>
                </c:pt>
                <c:pt idx="5903">
                  <c:v>-1.1089840871021774</c:v>
                </c:pt>
                <c:pt idx="5904">
                  <c:v>-1.1093450586264657</c:v>
                </c:pt>
                <c:pt idx="5905">
                  <c:v>-1.1097227805695142</c:v>
                </c:pt>
                <c:pt idx="5906">
                  <c:v>-1.1100845896147404</c:v>
                </c:pt>
                <c:pt idx="5907">
                  <c:v>-1.110462311557789</c:v>
                </c:pt>
                <c:pt idx="5908">
                  <c:v>-1.1108391959798993</c:v>
                </c:pt>
                <c:pt idx="5909">
                  <c:v>-1.1112278056951423</c:v>
                </c:pt>
                <c:pt idx="5910">
                  <c:v>-1.1116180904522612</c:v>
                </c:pt>
                <c:pt idx="5911">
                  <c:v>-1.1120192629815744</c:v>
                </c:pt>
                <c:pt idx="5912">
                  <c:v>-1.1124455611390285</c:v>
                </c:pt>
                <c:pt idx="5913">
                  <c:v>-1.112895309882747</c:v>
                </c:pt>
                <c:pt idx="5914">
                  <c:v>-1.1133450586264657</c:v>
                </c:pt>
                <c:pt idx="5915">
                  <c:v>-1.1138107202680068</c:v>
                </c:pt>
                <c:pt idx="5916">
                  <c:v>-1.1142889447236182</c:v>
                </c:pt>
                <c:pt idx="5917">
                  <c:v>-1.1147822445561137</c:v>
                </c:pt>
                <c:pt idx="5918">
                  <c:v>-1.1152939698492463</c:v>
                </c:pt>
                <c:pt idx="5919">
                  <c:v>-1.1158065326633164</c:v>
                </c:pt>
                <c:pt idx="5920">
                  <c:v>-1.1163190954773869</c:v>
                </c:pt>
                <c:pt idx="5921">
                  <c:v>-1.1168341708542715</c:v>
                </c:pt>
                <c:pt idx="5922">
                  <c:v>-1.1173484087102177</c:v>
                </c:pt>
                <c:pt idx="5923">
                  <c:v>-1.117860971524288</c:v>
                </c:pt>
                <c:pt idx="5924">
                  <c:v>-1.118357621440536</c:v>
                </c:pt>
                <c:pt idx="5925">
                  <c:v>-1.1188366834170853</c:v>
                </c:pt>
                <c:pt idx="5926">
                  <c:v>-1.1193149078726967</c:v>
                </c:pt>
                <c:pt idx="5927">
                  <c:v>-1.1197814070351757</c:v>
                </c:pt>
                <c:pt idx="5928">
                  <c:v>-1.1202445561139027</c:v>
                </c:pt>
                <c:pt idx="5929">
                  <c:v>-1.1206934673366835</c:v>
                </c:pt>
                <c:pt idx="5930">
                  <c:v>-1.1211658291457285</c:v>
                </c:pt>
                <c:pt idx="5931">
                  <c:v>-1.1216298157453937</c:v>
                </c:pt>
                <c:pt idx="5932">
                  <c:v>-1.1220912897822444</c:v>
                </c:pt>
                <c:pt idx="5933">
                  <c:v>-1.1225544388609714</c:v>
                </c:pt>
                <c:pt idx="5934">
                  <c:v>-1.1230343383584589</c:v>
                </c:pt>
                <c:pt idx="5935">
                  <c:v>-1.1234983249581239</c:v>
                </c:pt>
                <c:pt idx="5936">
                  <c:v>-1.123965661641541</c:v>
                </c:pt>
                <c:pt idx="5937">
                  <c:v>-1.1244028475711894</c:v>
                </c:pt>
                <c:pt idx="5938">
                  <c:v>-1.124824120603015</c:v>
                </c:pt>
                <c:pt idx="5939">
                  <c:v>-1.1252353433835844</c:v>
                </c:pt>
                <c:pt idx="5940">
                  <c:v>-1.1256197654941373</c:v>
                </c:pt>
                <c:pt idx="5941">
                  <c:v>-1.1260033500837521</c:v>
                </c:pt>
                <c:pt idx="5942">
                  <c:v>-1.1263609715242882</c:v>
                </c:pt>
                <c:pt idx="5943">
                  <c:v>-1.1267035175879396</c:v>
                </c:pt>
                <c:pt idx="5944">
                  <c:v>-1.1270452261306532</c:v>
                </c:pt>
                <c:pt idx="5945">
                  <c:v>-1.1273819095477386</c:v>
                </c:pt>
                <c:pt idx="5946">
                  <c:v>-1.1277311557788943</c:v>
                </c:pt>
                <c:pt idx="5947">
                  <c:v>-1.1280661641541039</c:v>
                </c:pt>
                <c:pt idx="5948">
                  <c:v>-1.1284120603015075</c:v>
                </c:pt>
                <c:pt idx="5949">
                  <c:v>-1.1287864321608041</c:v>
                </c:pt>
                <c:pt idx="5950">
                  <c:v>-1.129149078726968</c:v>
                </c:pt>
                <c:pt idx="5951">
                  <c:v>-1.1295259631490786</c:v>
                </c:pt>
                <c:pt idx="5952">
                  <c:v>-1.1299154103852596</c:v>
                </c:pt>
                <c:pt idx="5953">
                  <c:v>-1.1302956448911221</c:v>
                </c:pt>
                <c:pt idx="5954">
                  <c:v>-1.1307035175879396</c:v>
                </c:pt>
                <c:pt idx="5955">
                  <c:v>-1.1311038525963149</c:v>
                </c:pt>
                <c:pt idx="5956">
                  <c:v>-1.1315100502512563</c:v>
                </c:pt>
                <c:pt idx="5957">
                  <c:v>-1.1319070351758795</c:v>
                </c:pt>
                <c:pt idx="5958">
                  <c:v>-1.1323082077051925</c:v>
                </c:pt>
                <c:pt idx="5959">
                  <c:v>-1.132682579564489</c:v>
                </c:pt>
                <c:pt idx="5960">
                  <c:v>-1.1330686767169178</c:v>
                </c:pt>
                <c:pt idx="5961">
                  <c:v>-1.1334262981574539</c:v>
                </c:pt>
                <c:pt idx="5962">
                  <c:v>-1.1337989949748744</c:v>
                </c:pt>
                <c:pt idx="5963">
                  <c:v>-1.1341758793969849</c:v>
                </c:pt>
                <c:pt idx="5964">
                  <c:v>-1.1345494137353433</c:v>
                </c:pt>
                <c:pt idx="5965">
                  <c:v>-1.1349212730318259</c:v>
                </c:pt>
                <c:pt idx="5966">
                  <c:v>-1.1353098827470687</c:v>
                </c:pt>
                <c:pt idx="5967">
                  <c:v>-1.1357060301507538</c:v>
                </c:pt>
                <c:pt idx="5968">
                  <c:v>-1.1360988274706865</c:v>
                </c:pt>
                <c:pt idx="5969">
                  <c:v>-1.1364824120603014</c:v>
                </c:pt>
                <c:pt idx="5970">
                  <c:v>-1.1368760469011723</c:v>
                </c:pt>
                <c:pt idx="5971">
                  <c:v>-1.1372529313232829</c:v>
                </c:pt>
                <c:pt idx="5972">
                  <c:v>-1.1376306532663316</c:v>
                </c:pt>
                <c:pt idx="5973">
                  <c:v>-1.1379974874371857</c:v>
                </c:pt>
                <c:pt idx="5974">
                  <c:v>-1.1383500837520939</c:v>
                </c:pt>
                <c:pt idx="5975">
                  <c:v>-1.1387026800670017</c:v>
                </c:pt>
                <c:pt idx="5976">
                  <c:v>-1.139041876046901</c:v>
                </c:pt>
                <c:pt idx="5977">
                  <c:v>-1.1393819095477387</c:v>
                </c:pt>
                <c:pt idx="5978">
                  <c:v>-1.1397269681742044</c:v>
                </c:pt>
                <c:pt idx="5979">
                  <c:v>-1.1400720268006699</c:v>
                </c:pt>
                <c:pt idx="5980">
                  <c:v>-1.1404313232830821</c:v>
                </c:pt>
                <c:pt idx="5981">
                  <c:v>-1.1407989949748742</c:v>
                </c:pt>
                <c:pt idx="5982">
                  <c:v>-1.1411616415410386</c:v>
                </c:pt>
                <c:pt idx="5983">
                  <c:v>-1.1415217755443887</c:v>
                </c:pt>
                <c:pt idx="5984">
                  <c:v>-1.1418894472361809</c:v>
                </c:pt>
                <c:pt idx="5985">
                  <c:v>-1.1422696817420435</c:v>
                </c:pt>
                <c:pt idx="5986">
                  <c:v>-1.1426515912897823</c:v>
                </c:pt>
                <c:pt idx="5987">
                  <c:v>-1.1430469011725293</c:v>
                </c:pt>
                <c:pt idx="5988">
                  <c:v>-1.1434413735343385</c:v>
                </c:pt>
                <c:pt idx="5989">
                  <c:v>-1.1438358458961473</c:v>
                </c:pt>
                <c:pt idx="5990">
                  <c:v>-1.1442386934673365</c:v>
                </c:pt>
                <c:pt idx="5991">
                  <c:v>-1.1446314907872697</c:v>
                </c:pt>
                <c:pt idx="5992">
                  <c:v>-1.1450209380234504</c:v>
                </c:pt>
                <c:pt idx="5993">
                  <c:v>-1.1453994974874371</c:v>
                </c:pt>
                <c:pt idx="5994">
                  <c:v>-1.1457797319932996</c:v>
                </c:pt>
                <c:pt idx="5995">
                  <c:v>-1.1461633165829146</c:v>
                </c:pt>
                <c:pt idx="5996">
                  <c:v>-1.146534338358459</c:v>
                </c:pt>
                <c:pt idx="5997">
                  <c:v>-1.1469221105527638</c:v>
                </c:pt>
                <c:pt idx="5998">
                  <c:v>-1.1473115577889446</c:v>
                </c:pt>
                <c:pt idx="5999">
                  <c:v>-1.147714405360134</c:v>
                </c:pt>
                <c:pt idx="6000">
                  <c:v>-1.1481365159128978</c:v>
                </c:pt>
                <c:pt idx="6001">
                  <c:v>-1.1485577889447236</c:v>
                </c:pt>
                <c:pt idx="6002">
                  <c:v>-1.1489840871021775</c:v>
                </c:pt>
                <c:pt idx="6003">
                  <c:v>-1.1494137353433833</c:v>
                </c:pt>
                <c:pt idx="6004">
                  <c:v>-1.1498383584589615</c:v>
                </c:pt>
                <c:pt idx="6005">
                  <c:v>-1.1502479061976549</c:v>
                </c:pt>
                <c:pt idx="6006">
                  <c:v>-1.15064405360134</c:v>
                </c:pt>
                <c:pt idx="6007">
                  <c:v>-1.1510402010050249</c:v>
                </c:pt>
                <c:pt idx="6008">
                  <c:v>-1.1514346733668341</c:v>
                </c:pt>
                <c:pt idx="6009">
                  <c:v>-1.1518149078726967</c:v>
                </c:pt>
                <c:pt idx="6010">
                  <c:v>-1.1521951423785595</c:v>
                </c:pt>
                <c:pt idx="6011">
                  <c:v>-1.1525737018425459</c:v>
                </c:pt>
                <c:pt idx="6012">
                  <c:v>-1.1529363484087101</c:v>
                </c:pt>
                <c:pt idx="6013">
                  <c:v>-1.1533065326633165</c:v>
                </c:pt>
                <c:pt idx="6014">
                  <c:v>-1.1536742043551087</c:v>
                </c:pt>
                <c:pt idx="6015">
                  <c:v>-1.1540368509212731</c:v>
                </c:pt>
                <c:pt idx="6016">
                  <c:v>-1.1544070351758795</c:v>
                </c:pt>
                <c:pt idx="6017">
                  <c:v>-1.1547805695142379</c:v>
                </c:pt>
                <c:pt idx="6018">
                  <c:v>-1.1551557788944722</c:v>
                </c:pt>
                <c:pt idx="6019">
                  <c:v>-1.155530150753769</c:v>
                </c:pt>
                <c:pt idx="6020">
                  <c:v>-1.1558978224455612</c:v>
                </c:pt>
                <c:pt idx="6021">
                  <c:v>-1.1562797319932998</c:v>
                </c:pt>
                <c:pt idx="6022">
                  <c:v>-1.1566490787269683</c:v>
                </c:pt>
                <c:pt idx="6023">
                  <c:v>-1.157005862646566</c:v>
                </c:pt>
                <c:pt idx="6024">
                  <c:v>-1.1573710217755444</c:v>
                </c:pt>
                <c:pt idx="6025">
                  <c:v>-1.1577378559463987</c:v>
                </c:pt>
                <c:pt idx="6026">
                  <c:v>-1.1580778894472361</c:v>
                </c:pt>
                <c:pt idx="6027">
                  <c:v>-1.1584078726968172</c:v>
                </c:pt>
                <c:pt idx="6028">
                  <c:v>-1.1587336683417084</c:v>
                </c:pt>
                <c:pt idx="6029">
                  <c:v>-1.1590452261306532</c:v>
                </c:pt>
                <c:pt idx="6030">
                  <c:v>-1.1593643216080403</c:v>
                </c:pt>
                <c:pt idx="6031">
                  <c:v>-1.159684254606365</c:v>
                </c:pt>
                <c:pt idx="6032">
                  <c:v>-1.1600142378559464</c:v>
                </c:pt>
                <c:pt idx="6033">
                  <c:v>-1.1603584589614739</c:v>
                </c:pt>
                <c:pt idx="6034">
                  <c:v>-1.1607018425460636</c:v>
                </c:pt>
                <c:pt idx="6035">
                  <c:v>-1.1610469011725293</c:v>
                </c:pt>
                <c:pt idx="6036">
                  <c:v>-1.1614078726968176</c:v>
                </c:pt>
                <c:pt idx="6037">
                  <c:v>-1.1617654941373532</c:v>
                </c:pt>
                <c:pt idx="6038">
                  <c:v>-1.1621164154103854</c:v>
                </c:pt>
                <c:pt idx="6039">
                  <c:v>-1.1624706867671692</c:v>
                </c:pt>
                <c:pt idx="6040">
                  <c:v>-1.162826633165829</c:v>
                </c:pt>
                <c:pt idx="6041">
                  <c:v>-1.1631599664991625</c:v>
                </c:pt>
                <c:pt idx="6042">
                  <c:v>-1.1634966499162478</c:v>
                </c:pt>
                <c:pt idx="6043">
                  <c:v>-1.163822445561139</c:v>
                </c:pt>
                <c:pt idx="6044">
                  <c:v>-1.1641348408710217</c:v>
                </c:pt>
                <c:pt idx="6045">
                  <c:v>-1.1644589614740366</c:v>
                </c:pt>
                <c:pt idx="6046">
                  <c:v>-1.1647654941373533</c:v>
                </c:pt>
                <c:pt idx="6047">
                  <c:v>-1.1650703517587939</c:v>
                </c:pt>
                <c:pt idx="6048">
                  <c:v>-1.1653835845896148</c:v>
                </c:pt>
                <c:pt idx="6049">
                  <c:v>-1.1656917922948073</c:v>
                </c:pt>
                <c:pt idx="6050">
                  <c:v>-1.1659974874371859</c:v>
                </c:pt>
                <c:pt idx="6051">
                  <c:v>-1.1663115577889447</c:v>
                </c:pt>
                <c:pt idx="6052">
                  <c:v>-1.1666247906197655</c:v>
                </c:pt>
                <c:pt idx="6053">
                  <c:v>-1.1669489112227804</c:v>
                </c:pt>
                <c:pt idx="6054">
                  <c:v>-1.1672763819095477</c:v>
                </c:pt>
                <c:pt idx="6055">
                  <c:v>-1.1676038525963148</c:v>
                </c:pt>
                <c:pt idx="6056">
                  <c:v>-1.1679472361809045</c:v>
                </c:pt>
                <c:pt idx="6057">
                  <c:v>-1.1682747068676715</c:v>
                </c:pt>
                <c:pt idx="6058">
                  <c:v>-1.1686005025125628</c:v>
                </c:pt>
                <c:pt idx="6059">
                  <c:v>-1.1689279731993301</c:v>
                </c:pt>
                <c:pt idx="6060">
                  <c:v>-1.1692420435510886</c:v>
                </c:pt>
                <c:pt idx="6061">
                  <c:v>-1.1695510887772194</c:v>
                </c:pt>
                <c:pt idx="6062">
                  <c:v>-1.1698592964824119</c:v>
                </c:pt>
                <c:pt idx="6063">
                  <c:v>-1.170150753768844</c:v>
                </c:pt>
                <c:pt idx="6064">
                  <c:v>-1.1704614740368509</c:v>
                </c:pt>
                <c:pt idx="6065">
                  <c:v>-1.1707571189279731</c:v>
                </c:pt>
                <c:pt idx="6066">
                  <c:v>-1.1710653266331659</c:v>
                </c:pt>
                <c:pt idx="6067">
                  <c:v>-1.1713752093802345</c:v>
                </c:pt>
                <c:pt idx="6068">
                  <c:v>-1.1717010050251255</c:v>
                </c:pt>
                <c:pt idx="6069">
                  <c:v>-1.1720418760469011</c:v>
                </c:pt>
                <c:pt idx="6070">
                  <c:v>-1.1724112227805694</c:v>
                </c:pt>
                <c:pt idx="6071">
                  <c:v>-1.1727721943048577</c:v>
                </c:pt>
                <c:pt idx="6072">
                  <c:v>-1.173147403685092</c:v>
                </c:pt>
                <c:pt idx="6073">
                  <c:v>-1.1735402010050251</c:v>
                </c:pt>
                <c:pt idx="6074">
                  <c:v>-1.1739237855946398</c:v>
                </c:pt>
                <c:pt idx="6075">
                  <c:v>-1.1743182579564491</c:v>
                </c:pt>
                <c:pt idx="6076">
                  <c:v>-1.1746909547738693</c:v>
                </c:pt>
                <c:pt idx="6077">
                  <c:v>-1.1750896147403684</c:v>
                </c:pt>
                <c:pt idx="6078">
                  <c:v>-1.1754623115577889</c:v>
                </c:pt>
                <c:pt idx="6079">
                  <c:v>-1.1758341708542712</c:v>
                </c:pt>
                <c:pt idx="6080">
                  <c:v>-1.1761876046901174</c:v>
                </c:pt>
                <c:pt idx="6081">
                  <c:v>-1.1765226130653266</c:v>
                </c:pt>
                <c:pt idx="6082">
                  <c:v>-1.176857621440536</c:v>
                </c:pt>
                <c:pt idx="6083">
                  <c:v>-1.1771926298157451</c:v>
                </c:pt>
                <c:pt idx="6084">
                  <c:v>-1.1775167504187605</c:v>
                </c:pt>
                <c:pt idx="6085">
                  <c:v>-1.1778383584589613</c:v>
                </c:pt>
                <c:pt idx="6086">
                  <c:v>-1.1781624790619765</c:v>
                </c:pt>
                <c:pt idx="6087">
                  <c:v>-1.1784991624790619</c:v>
                </c:pt>
                <c:pt idx="6088">
                  <c:v>-1.1788224455611389</c:v>
                </c:pt>
                <c:pt idx="6089">
                  <c:v>-1.1791373534338359</c:v>
                </c:pt>
                <c:pt idx="6090">
                  <c:v>-1.1794681742043551</c:v>
                </c:pt>
                <c:pt idx="6091">
                  <c:v>-1.1797881072026799</c:v>
                </c:pt>
                <c:pt idx="6092">
                  <c:v>-1.1800954773869348</c:v>
                </c:pt>
                <c:pt idx="6093">
                  <c:v>-1.1804011725293133</c:v>
                </c:pt>
                <c:pt idx="6094">
                  <c:v>-1.1806968174204355</c:v>
                </c:pt>
                <c:pt idx="6095">
                  <c:v>-1.1809857621440534</c:v>
                </c:pt>
                <c:pt idx="6096">
                  <c:v>-1.181251256281407</c:v>
                </c:pt>
                <c:pt idx="6097">
                  <c:v>-1.1815092127303184</c:v>
                </c:pt>
                <c:pt idx="6098">
                  <c:v>-1.1817654941373534</c:v>
                </c:pt>
                <c:pt idx="6099">
                  <c:v>-1.1820083752093802</c:v>
                </c:pt>
                <c:pt idx="6100">
                  <c:v>-1.182247906197655</c:v>
                </c:pt>
                <c:pt idx="6101">
                  <c:v>-1.1824731993299831</c:v>
                </c:pt>
                <c:pt idx="6102">
                  <c:v>-1.1827177554438861</c:v>
                </c:pt>
                <c:pt idx="6103">
                  <c:v>-1.1829363484087101</c:v>
                </c:pt>
                <c:pt idx="6104">
                  <c:v>-1.1831750418760469</c:v>
                </c:pt>
                <c:pt idx="6105">
                  <c:v>-1.1833961474036849</c:v>
                </c:pt>
                <c:pt idx="6106">
                  <c:v>-1.1836323283082075</c:v>
                </c:pt>
                <c:pt idx="6107">
                  <c:v>-1.1838819095477386</c:v>
                </c:pt>
                <c:pt idx="6108">
                  <c:v>-1.1841440536013399</c:v>
                </c:pt>
                <c:pt idx="6109">
                  <c:v>-1.1843911222780568</c:v>
                </c:pt>
                <c:pt idx="6110">
                  <c:v>-1.1846649916247907</c:v>
                </c:pt>
                <c:pt idx="6111">
                  <c:v>-1.1849405360134002</c:v>
                </c:pt>
                <c:pt idx="6112">
                  <c:v>-1.1852194304857619</c:v>
                </c:pt>
                <c:pt idx="6113">
                  <c:v>-1.1855108877721943</c:v>
                </c:pt>
                <c:pt idx="6114">
                  <c:v>-1.1857956448911222</c:v>
                </c:pt>
                <c:pt idx="6115">
                  <c:v>-1.1860829145728642</c:v>
                </c:pt>
                <c:pt idx="6116">
                  <c:v>-1.1863819095477386</c:v>
                </c:pt>
                <c:pt idx="6117">
                  <c:v>-1.1866842546063652</c:v>
                </c:pt>
                <c:pt idx="6118">
                  <c:v>-1.1869857621440534</c:v>
                </c:pt>
                <c:pt idx="6119">
                  <c:v>-1.1872747068676717</c:v>
                </c:pt>
                <c:pt idx="6120">
                  <c:v>-1.1875636515912897</c:v>
                </c:pt>
                <c:pt idx="6121">
                  <c:v>-1.1878500837520938</c:v>
                </c:pt>
                <c:pt idx="6122">
                  <c:v>-1.1881373534338355</c:v>
                </c:pt>
                <c:pt idx="6123">
                  <c:v>-1.1884120603015074</c:v>
                </c:pt>
                <c:pt idx="6124">
                  <c:v>-1.1887001675041875</c:v>
                </c:pt>
                <c:pt idx="6125">
                  <c:v>-1.1889765494137352</c:v>
                </c:pt>
                <c:pt idx="6126">
                  <c:v>-1.1892512562814068</c:v>
                </c:pt>
                <c:pt idx="6127">
                  <c:v>-1.1895251256281407</c:v>
                </c:pt>
                <c:pt idx="6128">
                  <c:v>-1.1898165829145726</c:v>
                </c:pt>
                <c:pt idx="6129">
                  <c:v>-1.1900979899497486</c:v>
                </c:pt>
                <c:pt idx="6130">
                  <c:v>-1.190394472361809</c:v>
                </c:pt>
                <c:pt idx="6131">
                  <c:v>-1.190684254606365</c:v>
                </c:pt>
                <c:pt idx="6132">
                  <c:v>-1.1909782244556113</c:v>
                </c:pt>
                <c:pt idx="6133">
                  <c:v>-1.1912721943048574</c:v>
                </c:pt>
                <c:pt idx="6134">
                  <c:v>-1.1915561139028477</c:v>
                </c:pt>
                <c:pt idx="6135">
                  <c:v>-1.1918299832495811</c:v>
                </c:pt>
                <c:pt idx="6136">
                  <c:v>-1.192103852596315</c:v>
                </c:pt>
                <c:pt idx="6137">
                  <c:v>-1.1923777219430487</c:v>
                </c:pt>
                <c:pt idx="6138">
                  <c:v>-1.1926340033500837</c:v>
                </c:pt>
                <c:pt idx="6139">
                  <c:v>-1.1928869346733668</c:v>
                </c:pt>
                <c:pt idx="6140">
                  <c:v>-1.1931340033500837</c:v>
                </c:pt>
                <c:pt idx="6141">
                  <c:v>-1.1933886097152429</c:v>
                </c:pt>
                <c:pt idx="6142">
                  <c:v>-1.1936264656616413</c:v>
                </c:pt>
                <c:pt idx="6143">
                  <c:v>-1.1938651591289782</c:v>
                </c:pt>
                <c:pt idx="6144">
                  <c:v>-1.1940979899497486</c:v>
                </c:pt>
                <c:pt idx="6145">
                  <c:v>-1.1943442211055275</c:v>
                </c:pt>
                <c:pt idx="6146">
                  <c:v>-1.1945753768844221</c:v>
                </c:pt>
                <c:pt idx="6147">
                  <c:v>-1.1948065326633164</c:v>
                </c:pt>
                <c:pt idx="6148">
                  <c:v>-1.1950435510887771</c:v>
                </c:pt>
                <c:pt idx="6149">
                  <c:v>-1.1952939698492462</c:v>
                </c:pt>
                <c:pt idx="6150">
                  <c:v>-1.1955343383584589</c:v>
                </c:pt>
                <c:pt idx="6151">
                  <c:v>-1.195787269681742</c:v>
                </c:pt>
                <c:pt idx="6152">
                  <c:v>-1.1960418760469012</c:v>
                </c:pt>
                <c:pt idx="6153">
                  <c:v>-1.1963115577889447</c:v>
                </c:pt>
                <c:pt idx="6154">
                  <c:v>-1.1965644891122278</c:v>
                </c:pt>
                <c:pt idx="6155">
                  <c:v>-1.1968299832495815</c:v>
                </c:pt>
                <c:pt idx="6156">
                  <c:v>-1.1970896147403685</c:v>
                </c:pt>
                <c:pt idx="6157">
                  <c:v>-1.1973634840871021</c:v>
                </c:pt>
                <c:pt idx="6158">
                  <c:v>-1.1976457286432163</c:v>
                </c:pt>
                <c:pt idx="6159">
                  <c:v>-1.1979254606365159</c:v>
                </c:pt>
                <c:pt idx="6160">
                  <c:v>-1.1982060301507538</c:v>
                </c:pt>
                <c:pt idx="6161">
                  <c:v>-1.1985008375209381</c:v>
                </c:pt>
                <c:pt idx="6162">
                  <c:v>-1.1987780569514237</c:v>
                </c:pt>
                <c:pt idx="6163">
                  <c:v>-1.1990737018425461</c:v>
                </c:pt>
                <c:pt idx="6164">
                  <c:v>-1.1993701842546063</c:v>
                </c:pt>
                <c:pt idx="6165">
                  <c:v>-1.1996616415410384</c:v>
                </c:pt>
                <c:pt idx="6166">
                  <c:v>-1.1999505862646567</c:v>
                </c:pt>
                <c:pt idx="6167">
                  <c:v>-1.2002529313232833</c:v>
                </c:pt>
                <c:pt idx="6168">
                  <c:v>-1.2005452261306533</c:v>
                </c:pt>
                <c:pt idx="6169">
                  <c:v>-1.2008316582914573</c:v>
                </c:pt>
                <c:pt idx="6170">
                  <c:v>-1.2011189279731991</c:v>
                </c:pt>
                <c:pt idx="6171">
                  <c:v>-1.2014187604690116</c:v>
                </c:pt>
                <c:pt idx="6172">
                  <c:v>-1.2017361809045226</c:v>
                </c:pt>
                <c:pt idx="6173">
                  <c:v>-1.202038525963149</c:v>
                </c:pt>
                <c:pt idx="6174">
                  <c:v>-1.2023500837520937</c:v>
                </c:pt>
                <c:pt idx="6175">
                  <c:v>-1.2026599664991624</c:v>
                </c:pt>
                <c:pt idx="6176">
                  <c:v>-1.2029748743718593</c:v>
                </c:pt>
                <c:pt idx="6177">
                  <c:v>-1.2032897822445561</c:v>
                </c:pt>
                <c:pt idx="6178">
                  <c:v>-1.2035829145728645</c:v>
                </c:pt>
                <c:pt idx="6179">
                  <c:v>-1.2038886097152428</c:v>
                </c:pt>
                <c:pt idx="6180">
                  <c:v>-1.2041917922948073</c:v>
                </c:pt>
                <c:pt idx="6181">
                  <c:v>-1.2044924623115576</c:v>
                </c:pt>
                <c:pt idx="6182">
                  <c:v>-1.2047680067001676</c:v>
                </c:pt>
                <c:pt idx="6183">
                  <c:v>-1.2050469011725291</c:v>
                </c:pt>
                <c:pt idx="6184">
                  <c:v>-1.205329983249581</c:v>
                </c:pt>
                <c:pt idx="6185">
                  <c:v>-1.2055963149078726</c:v>
                </c:pt>
                <c:pt idx="6186">
                  <c:v>-1.2058760469011724</c:v>
                </c:pt>
                <c:pt idx="6187">
                  <c:v>-1.2061440536013399</c:v>
                </c:pt>
                <c:pt idx="6188">
                  <c:v>-1.2064237855946398</c:v>
                </c:pt>
                <c:pt idx="6189">
                  <c:v>-1.2067001675041873</c:v>
                </c:pt>
                <c:pt idx="6190">
                  <c:v>-1.2069757118927973</c:v>
                </c:pt>
                <c:pt idx="6191">
                  <c:v>-1.2072613065326632</c:v>
                </c:pt>
                <c:pt idx="6192">
                  <c:v>-1.2075561139028474</c:v>
                </c:pt>
                <c:pt idx="6193">
                  <c:v>-1.2078484087102179</c:v>
                </c:pt>
                <c:pt idx="6194">
                  <c:v>-1.2081549413735344</c:v>
                </c:pt>
                <c:pt idx="6195">
                  <c:v>-1.2084497487437185</c:v>
                </c:pt>
                <c:pt idx="6196">
                  <c:v>-1.2087546063651591</c:v>
                </c:pt>
                <c:pt idx="6197">
                  <c:v>-1.2090460636515914</c:v>
                </c:pt>
                <c:pt idx="6198">
                  <c:v>-1.2093358458961474</c:v>
                </c:pt>
                <c:pt idx="6199">
                  <c:v>-1.2096113902847572</c:v>
                </c:pt>
                <c:pt idx="6200">
                  <c:v>-1.209902847571189</c:v>
                </c:pt>
                <c:pt idx="6201">
                  <c:v>-1.2101901172529315</c:v>
                </c:pt>
                <c:pt idx="6202">
                  <c:v>-1.2104773869346734</c:v>
                </c:pt>
                <c:pt idx="6203">
                  <c:v>-1.2107638190954773</c:v>
                </c:pt>
                <c:pt idx="6204">
                  <c:v>-1.2110527638190955</c:v>
                </c:pt>
                <c:pt idx="6205">
                  <c:v>-1.2113584589614741</c:v>
                </c:pt>
                <c:pt idx="6206">
                  <c:v>-1.2116608040201005</c:v>
                </c:pt>
                <c:pt idx="6207">
                  <c:v>-1.2119815745393634</c:v>
                </c:pt>
                <c:pt idx="6208">
                  <c:v>-1.2123048576214406</c:v>
                </c:pt>
                <c:pt idx="6209">
                  <c:v>-1.2126340033500835</c:v>
                </c:pt>
                <c:pt idx="6210">
                  <c:v>-1.2129782244556113</c:v>
                </c:pt>
                <c:pt idx="6211">
                  <c:v>-1.2133107202680067</c:v>
                </c:pt>
                <c:pt idx="6212">
                  <c:v>-1.213641541038526</c:v>
                </c:pt>
                <c:pt idx="6213">
                  <c:v>-1.213961474036851</c:v>
                </c:pt>
                <c:pt idx="6214">
                  <c:v>-1.2142797319932999</c:v>
                </c:pt>
                <c:pt idx="6215">
                  <c:v>-1.2145829145728644</c:v>
                </c:pt>
                <c:pt idx="6216">
                  <c:v>-1.2148743718592965</c:v>
                </c:pt>
                <c:pt idx="6217">
                  <c:v>-1.2151582914572865</c:v>
                </c:pt>
                <c:pt idx="6218">
                  <c:v>-1.2154271356783919</c:v>
                </c:pt>
                <c:pt idx="6219">
                  <c:v>-1.2156959798994975</c:v>
                </c:pt>
                <c:pt idx="6220">
                  <c:v>-1.2159346733668339</c:v>
                </c:pt>
                <c:pt idx="6221">
                  <c:v>-1.216187604690117</c:v>
                </c:pt>
                <c:pt idx="6222">
                  <c:v>-1.2164396984924621</c:v>
                </c:pt>
                <c:pt idx="6223">
                  <c:v>-1.2166876046901172</c:v>
                </c:pt>
                <c:pt idx="6224">
                  <c:v>-1.2169497487437184</c:v>
                </c:pt>
                <c:pt idx="6225">
                  <c:v>-1.2172068676716918</c:v>
                </c:pt>
                <c:pt idx="6226">
                  <c:v>-1.2174765494137354</c:v>
                </c:pt>
                <c:pt idx="6227">
                  <c:v>-1.2177604690117252</c:v>
                </c:pt>
                <c:pt idx="6228">
                  <c:v>-1.2180343383584589</c:v>
                </c:pt>
                <c:pt idx="6229">
                  <c:v>-1.2183241206030151</c:v>
                </c:pt>
                <c:pt idx="6230">
                  <c:v>-1.2186005025125628</c:v>
                </c:pt>
                <c:pt idx="6231">
                  <c:v>-1.2188785594639866</c:v>
                </c:pt>
                <c:pt idx="6232">
                  <c:v>-1.2191423785594639</c:v>
                </c:pt>
                <c:pt idx="6233">
                  <c:v>-1.2193886097152429</c:v>
                </c:pt>
                <c:pt idx="6234">
                  <c:v>-1.2196331658291457</c:v>
                </c:pt>
                <c:pt idx="6235">
                  <c:v>-1.2198752093802345</c:v>
                </c:pt>
                <c:pt idx="6236">
                  <c:v>-1.2201013400335008</c:v>
                </c:pt>
                <c:pt idx="6237">
                  <c:v>-1.220325795644891</c:v>
                </c:pt>
                <c:pt idx="6238">
                  <c:v>-1.2205477386934673</c:v>
                </c:pt>
                <c:pt idx="6239">
                  <c:v>-1.2207814070351759</c:v>
                </c:pt>
                <c:pt idx="6240">
                  <c:v>-1.2210293132328307</c:v>
                </c:pt>
                <c:pt idx="6241">
                  <c:v>-1.2212654941373533</c:v>
                </c:pt>
                <c:pt idx="6242">
                  <c:v>-1.2215125628140704</c:v>
                </c:pt>
                <c:pt idx="6243">
                  <c:v>-1.2217780569514236</c:v>
                </c:pt>
                <c:pt idx="6244">
                  <c:v>-1.2220293132328308</c:v>
                </c:pt>
                <c:pt idx="6245">
                  <c:v>-1.2222696817420435</c:v>
                </c:pt>
                <c:pt idx="6246">
                  <c:v>-1.2225276381909547</c:v>
                </c:pt>
                <c:pt idx="6247">
                  <c:v>-1.2227705192629814</c:v>
                </c:pt>
                <c:pt idx="6248">
                  <c:v>-1.223001675041876</c:v>
                </c:pt>
                <c:pt idx="6249">
                  <c:v>-1.2232353433835845</c:v>
                </c:pt>
                <c:pt idx="6250">
                  <c:v>-1.2234715242881069</c:v>
                </c:pt>
                <c:pt idx="6251">
                  <c:v>-1.2236951423785594</c:v>
                </c:pt>
                <c:pt idx="6252">
                  <c:v>-1.2239212730318259</c:v>
                </c:pt>
                <c:pt idx="6253">
                  <c:v>-1.224151591289782</c:v>
                </c:pt>
                <c:pt idx="6254">
                  <c:v>-1.2243693467336683</c:v>
                </c:pt>
                <c:pt idx="6255">
                  <c:v>-1.2246055276381909</c:v>
                </c:pt>
                <c:pt idx="6256">
                  <c:v>-1.2248274706867672</c:v>
                </c:pt>
                <c:pt idx="6257">
                  <c:v>-1.2250527638190953</c:v>
                </c:pt>
                <c:pt idx="6258">
                  <c:v>-1.2252797319932998</c:v>
                </c:pt>
                <c:pt idx="6259">
                  <c:v>-1.2254958123953099</c:v>
                </c:pt>
                <c:pt idx="6260">
                  <c:v>-1.2257110552763817</c:v>
                </c:pt>
                <c:pt idx="6261">
                  <c:v>-1.22592797319933</c:v>
                </c:pt>
                <c:pt idx="6262">
                  <c:v>-1.226149078726968</c:v>
                </c:pt>
                <c:pt idx="6263">
                  <c:v>-1.2263534338358457</c:v>
                </c:pt>
                <c:pt idx="6264">
                  <c:v>-1.2265619765494138</c:v>
                </c:pt>
                <c:pt idx="6265">
                  <c:v>-1.2267571189279731</c:v>
                </c:pt>
                <c:pt idx="6266">
                  <c:v>-1.2269514237855947</c:v>
                </c:pt>
                <c:pt idx="6267">
                  <c:v>-1.2271457286432161</c:v>
                </c:pt>
                <c:pt idx="6268">
                  <c:v>-1.2273391959798996</c:v>
                </c:pt>
                <c:pt idx="6269">
                  <c:v>-1.2275335008375208</c:v>
                </c:pt>
                <c:pt idx="6270">
                  <c:v>-1.2277428810720268</c:v>
                </c:pt>
                <c:pt idx="6271">
                  <c:v>-1.2279623115577889</c:v>
                </c:pt>
                <c:pt idx="6272">
                  <c:v>-1.2281817420435512</c:v>
                </c:pt>
                <c:pt idx="6273">
                  <c:v>-1.2284120603015076</c:v>
                </c:pt>
                <c:pt idx="6274">
                  <c:v>-1.2286574539363482</c:v>
                </c:pt>
                <c:pt idx="6275">
                  <c:v>-1.2288877721943048</c:v>
                </c:pt>
                <c:pt idx="6276">
                  <c:v>-1.2291440536013398</c:v>
                </c:pt>
                <c:pt idx="6277">
                  <c:v>-1.2293994974874372</c:v>
                </c:pt>
                <c:pt idx="6278">
                  <c:v>-1.2296407035175878</c:v>
                </c:pt>
                <c:pt idx="6279">
                  <c:v>-1.229895309882747</c:v>
                </c:pt>
                <c:pt idx="6280">
                  <c:v>-1.2301331658291457</c:v>
                </c:pt>
                <c:pt idx="6281">
                  <c:v>-1.2303676716917924</c:v>
                </c:pt>
                <c:pt idx="6282">
                  <c:v>-1.2305837520938021</c:v>
                </c:pt>
                <c:pt idx="6283">
                  <c:v>-1.2307956448911224</c:v>
                </c:pt>
                <c:pt idx="6284">
                  <c:v>-1.2310159128978224</c:v>
                </c:pt>
                <c:pt idx="6285">
                  <c:v>-1.2312353433835845</c:v>
                </c:pt>
                <c:pt idx="6286">
                  <c:v>-1.2314539363484085</c:v>
                </c:pt>
                <c:pt idx="6287">
                  <c:v>-1.2316809045226129</c:v>
                </c:pt>
                <c:pt idx="6288">
                  <c:v>-1.2319229480737017</c:v>
                </c:pt>
                <c:pt idx="6289">
                  <c:v>-1.2321700167504186</c:v>
                </c:pt>
                <c:pt idx="6290">
                  <c:v>-1.2324288107202679</c:v>
                </c:pt>
                <c:pt idx="6291">
                  <c:v>-1.2326917922948071</c:v>
                </c:pt>
                <c:pt idx="6292">
                  <c:v>-1.2329731993299831</c:v>
                </c:pt>
                <c:pt idx="6293">
                  <c:v>-1.2332537688442211</c:v>
                </c:pt>
                <c:pt idx="6294">
                  <c:v>-1.2335519262981574</c:v>
                </c:pt>
                <c:pt idx="6295">
                  <c:v>-1.2338358458961474</c:v>
                </c:pt>
                <c:pt idx="6296">
                  <c:v>-1.2341072026800668</c:v>
                </c:pt>
                <c:pt idx="6297">
                  <c:v>-1.2343919597989947</c:v>
                </c:pt>
                <c:pt idx="6298">
                  <c:v>-1.2346507537688443</c:v>
                </c:pt>
                <c:pt idx="6299">
                  <c:v>-1.2349061976549411</c:v>
                </c:pt>
                <c:pt idx="6300">
                  <c:v>-1.2351490787269681</c:v>
                </c:pt>
                <c:pt idx="6301">
                  <c:v>-1.2353902847571188</c:v>
                </c:pt>
                <c:pt idx="6302">
                  <c:v>-1.2356306532663317</c:v>
                </c:pt>
                <c:pt idx="6303">
                  <c:v>-1.2358576214405361</c:v>
                </c:pt>
                <c:pt idx="6304">
                  <c:v>-1.2360887772194304</c:v>
                </c:pt>
                <c:pt idx="6305">
                  <c:v>-1.2363308207705193</c:v>
                </c:pt>
                <c:pt idx="6306">
                  <c:v>-1.2365753768844219</c:v>
                </c:pt>
                <c:pt idx="6307">
                  <c:v>-1.236821608040201</c:v>
                </c:pt>
                <c:pt idx="6308">
                  <c:v>-1.2370686767169179</c:v>
                </c:pt>
                <c:pt idx="6309">
                  <c:v>-1.2373308207705194</c:v>
                </c:pt>
                <c:pt idx="6310">
                  <c:v>-1.2375979899497487</c:v>
                </c:pt>
                <c:pt idx="6311">
                  <c:v>-1.2378567839195977</c:v>
                </c:pt>
                <c:pt idx="6312">
                  <c:v>-1.238113065326633</c:v>
                </c:pt>
                <c:pt idx="6313">
                  <c:v>-1.2383576214405361</c:v>
                </c:pt>
                <c:pt idx="6314">
                  <c:v>-1.2385879396984922</c:v>
                </c:pt>
                <c:pt idx="6315">
                  <c:v>-1.2387989949748743</c:v>
                </c:pt>
                <c:pt idx="6316">
                  <c:v>-1.2390067001675042</c:v>
                </c:pt>
                <c:pt idx="6317">
                  <c:v>-1.2391876046901171</c:v>
                </c:pt>
                <c:pt idx="6318">
                  <c:v>-1.2393584589614739</c:v>
                </c:pt>
                <c:pt idx="6319">
                  <c:v>-1.2395184254606366</c:v>
                </c:pt>
                <c:pt idx="6320">
                  <c:v>-1.2396859296482412</c:v>
                </c:pt>
                <c:pt idx="6321">
                  <c:v>-1.2398408710217754</c:v>
                </c:pt>
                <c:pt idx="6322">
                  <c:v>-1.240005025125628</c:v>
                </c:pt>
                <c:pt idx="6323">
                  <c:v>-1.2401725293132329</c:v>
                </c:pt>
                <c:pt idx="6324">
                  <c:v>-1.2403517587939699</c:v>
                </c:pt>
                <c:pt idx="6325">
                  <c:v>-1.2405435510887772</c:v>
                </c:pt>
                <c:pt idx="6326">
                  <c:v>-1.2407328308207703</c:v>
                </c:pt>
                <c:pt idx="6327">
                  <c:v>-1.2409396984924623</c:v>
                </c:pt>
                <c:pt idx="6328">
                  <c:v>-1.2411557788944725</c:v>
                </c:pt>
                <c:pt idx="6329">
                  <c:v>-1.2413651591289783</c:v>
                </c:pt>
                <c:pt idx="6330">
                  <c:v>-1.2415561139028475</c:v>
                </c:pt>
                <c:pt idx="6331">
                  <c:v>-1.241746231155779</c:v>
                </c:pt>
                <c:pt idx="6332">
                  <c:v>-1.241931323283082</c:v>
                </c:pt>
                <c:pt idx="6333">
                  <c:v>-1.2421030150753769</c:v>
                </c:pt>
                <c:pt idx="6334">
                  <c:v>-1.2422604690117254</c:v>
                </c:pt>
                <c:pt idx="6335">
                  <c:v>-1.2424271356783918</c:v>
                </c:pt>
                <c:pt idx="6336">
                  <c:v>-1.2425653266331658</c:v>
                </c:pt>
                <c:pt idx="6337">
                  <c:v>-1.2427185929648241</c:v>
                </c:pt>
                <c:pt idx="6338">
                  <c:v>-1.2428852596314908</c:v>
                </c:pt>
                <c:pt idx="6339">
                  <c:v>-1.2430519262981574</c:v>
                </c:pt>
                <c:pt idx="6340">
                  <c:v>-1.243221943048576</c:v>
                </c:pt>
                <c:pt idx="6341">
                  <c:v>-1.2434204355108875</c:v>
                </c:pt>
                <c:pt idx="6342">
                  <c:v>-1.2436314907872696</c:v>
                </c:pt>
                <c:pt idx="6343">
                  <c:v>-1.2438576214405359</c:v>
                </c:pt>
                <c:pt idx="6344">
                  <c:v>-1.2440820770519263</c:v>
                </c:pt>
                <c:pt idx="6345">
                  <c:v>-1.2443308207705193</c:v>
                </c:pt>
                <c:pt idx="6346">
                  <c:v>-1.2445653266331658</c:v>
                </c:pt>
                <c:pt idx="6347">
                  <c:v>-1.2448132328308208</c:v>
                </c:pt>
                <c:pt idx="6348">
                  <c:v>-1.2450603015075377</c:v>
                </c:pt>
                <c:pt idx="6349">
                  <c:v>-1.2453090452261306</c:v>
                </c:pt>
                <c:pt idx="6350">
                  <c:v>-1.2455402010050249</c:v>
                </c:pt>
                <c:pt idx="6351">
                  <c:v>-1.2457755443886098</c:v>
                </c:pt>
                <c:pt idx="6352">
                  <c:v>-1.2460142378559464</c:v>
                </c:pt>
                <c:pt idx="6353">
                  <c:v>-1.2462286432160803</c:v>
                </c:pt>
                <c:pt idx="6354">
                  <c:v>-1.2464313232830819</c:v>
                </c:pt>
                <c:pt idx="6355">
                  <c:v>-1.2466373534338357</c:v>
                </c:pt>
                <c:pt idx="6356">
                  <c:v>-1.2468358458961473</c:v>
                </c:pt>
                <c:pt idx="6357">
                  <c:v>-1.2470226130653266</c:v>
                </c:pt>
                <c:pt idx="6358">
                  <c:v>-1.2472127303182579</c:v>
                </c:pt>
                <c:pt idx="6359">
                  <c:v>-1.247401172529313</c:v>
                </c:pt>
                <c:pt idx="6360">
                  <c:v>-1.2476072026800671</c:v>
                </c:pt>
                <c:pt idx="6361">
                  <c:v>-1.2478140703517586</c:v>
                </c:pt>
                <c:pt idx="6362">
                  <c:v>-1.2480209380234504</c:v>
                </c:pt>
                <c:pt idx="6363">
                  <c:v>-1.2482445561139026</c:v>
                </c:pt>
                <c:pt idx="6364">
                  <c:v>-1.2484698492462314</c:v>
                </c:pt>
                <c:pt idx="6365">
                  <c:v>-1.2486968174204356</c:v>
                </c:pt>
                <c:pt idx="6366">
                  <c:v>-1.2489204355108876</c:v>
                </c:pt>
                <c:pt idx="6367">
                  <c:v>-1.2491574539363484</c:v>
                </c:pt>
                <c:pt idx="6368">
                  <c:v>-1.249390284757119</c:v>
                </c:pt>
                <c:pt idx="6369">
                  <c:v>-1.2496139028475712</c:v>
                </c:pt>
                <c:pt idx="6370">
                  <c:v>-1.2498107202680064</c:v>
                </c:pt>
                <c:pt idx="6371">
                  <c:v>-1.2500234505862646</c:v>
                </c:pt>
                <c:pt idx="6372">
                  <c:v>-1.2502252931323283</c:v>
                </c:pt>
                <c:pt idx="6373">
                  <c:v>-1.2504187604690116</c:v>
                </c:pt>
                <c:pt idx="6374">
                  <c:v>-1.2506088777219431</c:v>
                </c:pt>
                <c:pt idx="6375">
                  <c:v>-1.2508031825795645</c:v>
                </c:pt>
                <c:pt idx="6376">
                  <c:v>-1.2510008375209378</c:v>
                </c:pt>
                <c:pt idx="6377">
                  <c:v>-1.2512018425460636</c:v>
                </c:pt>
                <c:pt idx="6378">
                  <c:v>-1.251390284757119</c:v>
                </c:pt>
                <c:pt idx="6379">
                  <c:v>-1.2515879396984926</c:v>
                </c:pt>
                <c:pt idx="6380">
                  <c:v>-1.2517973199329981</c:v>
                </c:pt>
                <c:pt idx="6381">
                  <c:v>-1.2519932998324956</c:v>
                </c:pt>
                <c:pt idx="6382">
                  <c:v>-1.2522060301507538</c:v>
                </c:pt>
                <c:pt idx="6383">
                  <c:v>-1.2524313232830822</c:v>
                </c:pt>
                <c:pt idx="6384">
                  <c:v>-1.2526582914572864</c:v>
                </c:pt>
                <c:pt idx="6385">
                  <c:v>-1.2528869346733669</c:v>
                </c:pt>
                <c:pt idx="6386">
                  <c:v>-1.2531021775544389</c:v>
                </c:pt>
                <c:pt idx="6387">
                  <c:v>-1.2533308207705194</c:v>
                </c:pt>
                <c:pt idx="6388">
                  <c:v>-1.2535594639865997</c:v>
                </c:pt>
                <c:pt idx="6389">
                  <c:v>-1.2537772194304857</c:v>
                </c:pt>
                <c:pt idx="6390">
                  <c:v>-1.2539924623115575</c:v>
                </c:pt>
                <c:pt idx="6391">
                  <c:v>-1.2542077051926297</c:v>
                </c:pt>
                <c:pt idx="6392">
                  <c:v>-1.2544087102177555</c:v>
                </c:pt>
                <c:pt idx="6393">
                  <c:v>-1.2546105527638189</c:v>
                </c:pt>
                <c:pt idx="6394">
                  <c:v>-1.2547989949748741</c:v>
                </c:pt>
                <c:pt idx="6395">
                  <c:v>-1.2549891122278056</c:v>
                </c:pt>
                <c:pt idx="6396">
                  <c:v>-1.2551792294807371</c:v>
                </c:pt>
                <c:pt idx="6397">
                  <c:v>-1.2553835845896149</c:v>
                </c:pt>
                <c:pt idx="6398">
                  <c:v>-1.2555795644891123</c:v>
                </c:pt>
                <c:pt idx="6399">
                  <c:v>-1.2557730318257956</c:v>
                </c:pt>
                <c:pt idx="6400">
                  <c:v>-1.2559815745393634</c:v>
                </c:pt>
                <c:pt idx="6401">
                  <c:v>-1.2561742043551087</c:v>
                </c:pt>
                <c:pt idx="6402">
                  <c:v>-1.2563768844221104</c:v>
                </c:pt>
                <c:pt idx="6403">
                  <c:v>-1.2565804020100502</c:v>
                </c:pt>
                <c:pt idx="6404">
                  <c:v>-1.2567814070351757</c:v>
                </c:pt>
                <c:pt idx="6405">
                  <c:v>-1.2569924623115578</c:v>
                </c:pt>
                <c:pt idx="6406">
                  <c:v>-1.2571951423785592</c:v>
                </c:pt>
                <c:pt idx="6407">
                  <c:v>-1.2574112227805694</c:v>
                </c:pt>
                <c:pt idx="6408">
                  <c:v>-1.2576013400335009</c:v>
                </c:pt>
                <c:pt idx="6409">
                  <c:v>-1.2578157453936347</c:v>
                </c:pt>
                <c:pt idx="6410">
                  <c:v>-1.2580351758793971</c:v>
                </c:pt>
                <c:pt idx="6411">
                  <c:v>-1.2582671691792295</c:v>
                </c:pt>
                <c:pt idx="6412">
                  <c:v>-1.258501675041876</c:v>
                </c:pt>
                <c:pt idx="6413">
                  <c:v>-1.2587512562814069</c:v>
                </c:pt>
                <c:pt idx="6414">
                  <c:v>-1.2589999999999999</c:v>
                </c:pt>
                <c:pt idx="6415">
                  <c:v>-1.259249581239531</c:v>
                </c:pt>
                <c:pt idx="6416">
                  <c:v>-1.2594966499162479</c:v>
                </c:pt>
                <c:pt idx="6417">
                  <c:v>-1.2597705192629816</c:v>
                </c:pt>
                <c:pt idx="6418">
                  <c:v>-1.2600268006700168</c:v>
                </c:pt>
                <c:pt idx="6419">
                  <c:v>-1.2602973199329983</c:v>
                </c:pt>
                <c:pt idx="6420">
                  <c:v>-1.2605644891122278</c:v>
                </c:pt>
                <c:pt idx="6421">
                  <c:v>-1.260827470686767</c:v>
                </c:pt>
                <c:pt idx="6422">
                  <c:v>-1.2610929648241207</c:v>
                </c:pt>
                <c:pt idx="6423">
                  <c:v>-1.2613693467336682</c:v>
                </c:pt>
                <c:pt idx="6424">
                  <c:v>-1.2616298157453936</c:v>
                </c:pt>
                <c:pt idx="6425">
                  <c:v>-1.2618986599664992</c:v>
                </c:pt>
                <c:pt idx="6426">
                  <c:v>-1.2621549413735342</c:v>
                </c:pt>
                <c:pt idx="6427">
                  <c:v>-1.26242797319933</c:v>
                </c:pt>
                <c:pt idx="6428">
                  <c:v>-1.262679229480737</c:v>
                </c:pt>
                <c:pt idx="6429">
                  <c:v>-1.262929648241206</c:v>
                </c:pt>
                <c:pt idx="6430">
                  <c:v>-1.263183417085427</c:v>
                </c:pt>
                <c:pt idx="6431">
                  <c:v>-1.2634246231155777</c:v>
                </c:pt>
                <c:pt idx="6432">
                  <c:v>-1.263677554438861</c:v>
                </c:pt>
                <c:pt idx="6433">
                  <c:v>-1.2639170854271358</c:v>
                </c:pt>
                <c:pt idx="6434">
                  <c:v>-1.2641532663316581</c:v>
                </c:pt>
                <c:pt idx="6435">
                  <c:v>-1.2643877721943049</c:v>
                </c:pt>
                <c:pt idx="6436">
                  <c:v>-1.2646088777219431</c:v>
                </c:pt>
                <c:pt idx="6437">
                  <c:v>-1.264827470686767</c:v>
                </c:pt>
                <c:pt idx="6438">
                  <c:v>-1.2650527638190954</c:v>
                </c:pt>
                <c:pt idx="6439">
                  <c:v>-1.2652479061976549</c:v>
                </c:pt>
                <c:pt idx="6440">
                  <c:v>-1.2654489112227805</c:v>
                </c:pt>
                <c:pt idx="6441">
                  <c:v>-1.2656356783919596</c:v>
                </c:pt>
                <c:pt idx="6442">
                  <c:v>-1.2658132328308207</c:v>
                </c:pt>
                <c:pt idx="6443">
                  <c:v>-1.2660067001675042</c:v>
                </c:pt>
                <c:pt idx="6444">
                  <c:v>-1.2661842546063651</c:v>
                </c:pt>
                <c:pt idx="6445">
                  <c:v>-1.2663626465661642</c:v>
                </c:pt>
                <c:pt idx="6446">
                  <c:v>-1.2665577889447235</c:v>
                </c:pt>
                <c:pt idx="6447">
                  <c:v>-1.2667445561139028</c:v>
                </c:pt>
                <c:pt idx="6448">
                  <c:v>-1.2669346733668341</c:v>
                </c:pt>
                <c:pt idx="6449">
                  <c:v>-1.2671298157453936</c:v>
                </c:pt>
                <c:pt idx="6450">
                  <c:v>-1.2673165829145727</c:v>
                </c:pt>
                <c:pt idx="6451">
                  <c:v>-1.2675326633165829</c:v>
                </c:pt>
                <c:pt idx="6452">
                  <c:v>-1.2677319932998325</c:v>
                </c:pt>
                <c:pt idx="6453">
                  <c:v>-1.2679221105527638</c:v>
                </c:pt>
                <c:pt idx="6454">
                  <c:v>-1.2681231155778894</c:v>
                </c:pt>
                <c:pt idx="6455">
                  <c:v>-1.2683375209380234</c:v>
                </c:pt>
                <c:pt idx="6456">
                  <c:v>-1.268535175879397</c:v>
                </c:pt>
                <c:pt idx="6457">
                  <c:v>-1.2687319932998324</c:v>
                </c:pt>
                <c:pt idx="6458">
                  <c:v>-1.2689405360134003</c:v>
                </c:pt>
                <c:pt idx="6459">
                  <c:v>-1.2691415410385261</c:v>
                </c:pt>
                <c:pt idx="6460">
                  <c:v>-1.2693517587939698</c:v>
                </c:pt>
                <c:pt idx="6461">
                  <c:v>-1.2695544388609714</c:v>
                </c:pt>
                <c:pt idx="6462">
                  <c:v>-1.269757118927973</c:v>
                </c:pt>
                <c:pt idx="6463">
                  <c:v>-1.269964824120603</c:v>
                </c:pt>
                <c:pt idx="6464">
                  <c:v>-1.2701884422110552</c:v>
                </c:pt>
                <c:pt idx="6465">
                  <c:v>-1.2703911222780571</c:v>
                </c:pt>
                <c:pt idx="6466">
                  <c:v>-1.270610552763819</c:v>
                </c:pt>
                <c:pt idx="6467">
                  <c:v>-1.2708484087102176</c:v>
                </c:pt>
                <c:pt idx="6468">
                  <c:v>-1.2710611390284756</c:v>
                </c:pt>
                <c:pt idx="6469">
                  <c:v>-1.2712864321608039</c:v>
                </c:pt>
                <c:pt idx="6470">
                  <c:v>-1.271506700167504</c:v>
                </c:pt>
                <c:pt idx="6471">
                  <c:v>-1.2717177554438861</c:v>
                </c:pt>
                <c:pt idx="6472">
                  <c:v>-1.2719137353433834</c:v>
                </c:pt>
                <c:pt idx="6473">
                  <c:v>-1.272110552763819</c:v>
                </c:pt>
                <c:pt idx="6474">
                  <c:v>-1.2723056951423786</c:v>
                </c:pt>
                <c:pt idx="6475">
                  <c:v>-1.2724790619765494</c:v>
                </c:pt>
                <c:pt idx="6476">
                  <c:v>-1.2726524288107204</c:v>
                </c:pt>
                <c:pt idx="6477">
                  <c:v>-1.2728224455611388</c:v>
                </c:pt>
                <c:pt idx="6478">
                  <c:v>-1.27299581239531</c:v>
                </c:pt>
                <c:pt idx="6479">
                  <c:v>-1.2731683417085427</c:v>
                </c:pt>
                <c:pt idx="6480">
                  <c:v>-1.2733433835845898</c:v>
                </c:pt>
                <c:pt idx="6481">
                  <c:v>-1.2735033500837518</c:v>
                </c:pt>
                <c:pt idx="6482">
                  <c:v>-1.2736758793969849</c:v>
                </c:pt>
                <c:pt idx="6483">
                  <c:v>-1.2738341708542713</c:v>
                </c:pt>
                <c:pt idx="6484">
                  <c:v>-1.274003350083752</c:v>
                </c:pt>
                <c:pt idx="6485">
                  <c:v>-1.274176716917923</c:v>
                </c:pt>
                <c:pt idx="6486">
                  <c:v>-1.2743450586264657</c:v>
                </c:pt>
                <c:pt idx="6487">
                  <c:v>-1.2745242881072028</c:v>
                </c:pt>
                <c:pt idx="6488">
                  <c:v>-1.2747051926298156</c:v>
                </c:pt>
                <c:pt idx="6489">
                  <c:v>-1.2748919597989949</c:v>
                </c:pt>
                <c:pt idx="6490">
                  <c:v>-1.2750804020100501</c:v>
                </c:pt>
                <c:pt idx="6491">
                  <c:v>-1.2752814070351759</c:v>
                </c:pt>
                <c:pt idx="6492">
                  <c:v>-1.2754715242881072</c:v>
                </c:pt>
                <c:pt idx="6493">
                  <c:v>-1.2756616415410382</c:v>
                </c:pt>
                <c:pt idx="6494">
                  <c:v>-1.2758484087102178</c:v>
                </c:pt>
                <c:pt idx="6495">
                  <c:v>-1.2760259631490789</c:v>
                </c:pt>
                <c:pt idx="6496">
                  <c:v>-1.2761993299832495</c:v>
                </c:pt>
                <c:pt idx="6497">
                  <c:v>-1.2763626465661642</c:v>
                </c:pt>
                <c:pt idx="6498">
                  <c:v>-1.2765335008375209</c:v>
                </c:pt>
                <c:pt idx="6499">
                  <c:v>-1.2766775544388609</c:v>
                </c:pt>
                <c:pt idx="6500">
                  <c:v>-1.2768433835845896</c:v>
                </c:pt>
                <c:pt idx="6501">
                  <c:v>-1.2770242881072027</c:v>
                </c:pt>
                <c:pt idx="6502">
                  <c:v>-1.2771901172529312</c:v>
                </c:pt>
                <c:pt idx="6503">
                  <c:v>-1.2773835845896147</c:v>
                </c:pt>
                <c:pt idx="6504">
                  <c:v>-1.2775603015075376</c:v>
                </c:pt>
                <c:pt idx="6505">
                  <c:v>-1.2777529313232832</c:v>
                </c:pt>
                <c:pt idx="6506">
                  <c:v>-1.2779422110552763</c:v>
                </c:pt>
                <c:pt idx="6507">
                  <c:v>-1.2781180904522613</c:v>
                </c:pt>
                <c:pt idx="6508">
                  <c:v>-1.2783216080402009</c:v>
                </c:pt>
                <c:pt idx="6509">
                  <c:v>-1.2785159128978225</c:v>
                </c:pt>
                <c:pt idx="6510">
                  <c:v>-1.2787244556113904</c:v>
                </c:pt>
                <c:pt idx="6511">
                  <c:v>-1.2789078726968175</c:v>
                </c:pt>
                <c:pt idx="6512">
                  <c:v>-1.2790988274706867</c:v>
                </c:pt>
                <c:pt idx="6513">
                  <c:v>-1.2792780569514237</c:v>
                </c:pt>
                <c:pt idx="6514">
                  <c:v>-1.2794589614740368</c:v>
                </c:pt>
                <c:pt idx="6515">
                  <c:v>-1.2796365159128977</c:v>
                </c:pt>
                <c:pt idx="6516">
                  <c:v>-1.2798031825795646</c:v>
                </c:pt>
                <c:pt idx="6517">
                  <c:v>-1.279969849246231</c:v>
                </c:pt>
                <c:pt idx="6518">
                  <c:v>-1.2801231155778894</c:v>
                </c:pt>
                <c:pt idx="6519">
                  <c:v>-1.2802989949748744</c:v>
                </c:pt>
                <c:pt idx="6520">
                  <c:v>-1.2804623115577891</c:v>
                </c:pt>
                <c:pt idx="6521">
                  <c:v>-1.28064824120603</c:v>
                </c:pt>
                <c:pt idx="6522">
                  <c:v>-1.2808257956448912</c:v>
                </c:pt>
                <c:pt idx="6523">
                  <c:v>-1.2810293132328308</c:v>
                </c:pt>
                <c:pt idx="6524">
                  <c:v>-1.2812386934673365</c:v>
                </c:pt>
                <c:pt idx="6525">
                  <c:v>-1.281464824120603</c:v>
                </c:pt>
                <c:pt idx="6526">
                  <c:v>-1.2816951423785594</c:v>
                </c:pt>
                <c:pt idx="6527">
                  <c:v>-1.2819447236180903</c:v>
                </c:pt>
                <c:pt idx="6528">
                  <c:v>-1.2821951423785596</c:v>
                </c:pt>
                <c:pt idx="6529">
                  <c:v>-1.2824321608040201</c:v>
                </c:pt>
                <c:pt idx="6530">
                  <c:v>-1.2826809045226131</c:v>
                </c:pt>
                <c:pt idx="6531">
                  <c:v>-1.2829162479061977</c:v>
                </c:pt>
                <c:pt idx="6532">
                  <c:v>-1.2831616415410383</c:v>
                </c:pt>
                <c:pt idx="6533">
                  <c:v>-1.283393634840871</c:v>
                </c:pt>
                <c:pt idx="6534">
                  <c:v>-1.2836231155778894</c:v>
                </c:pt>
                <c:pt idx="6535">
                  <c:v>-1.2838500837520936</c:v>
                </c:pt>
                <c:pt idx="6536">
                  <c:v>-1.2840686767169178</c:v>
                </c:pt>
                <c:pt idx="6537">
                  <c:v>-1.2842747068676716</c:v>
                </c:pt>
                <c:pt idx="6538">
                  <c:v>-1.2844824120603013</c:v>
                </c:pt>
                <c:pt idx="6539">
                  <c:v>-1.2847026800670018</c:v>
                </c:pt>
                <c:pt idx="6540">
                  <c:v>-1.2849120603015076</c:v>
                </c:pt>
                <c:pt idx="6541">
                  <c:v>-1.2851206030150755</c:v>
                </c:pt>
                <c:pt idx="6542">
                  <c:v>-1.2853467336683415</c:v>
                </c:pt>
                <c:pt idx="6543">
                  <c:v>-1.2855577889447238</c:v>
                </c:pt>
                <c:pt idx="6544">
                  <c:v>-1.285784757118928</c:v>
                </c:pt>
                <c:pt idx="6545">
                  <c:v>-1.285997487437186</c:v>
                </c:pt>
                <c:pt idx="6546">
                  <c:v>-1.2862386934673367</c:v>
                </c:pt>
                <c:pt idx="6547">
                  <c:v>-1.2864824120603013</c:v>
                </c:pt>
                <c:pt idx="6548">
                  <c:v>-1.2867252931323283</c:v>
                </c:pt>
                <c:pt idx="6549">
                  <c:v>-1.2869757118927971</c:v>
                </c:pt>
                <c:pt idx="6550">
                  <c:v>-1.2872286432160807</c:v>
                </c:pt>
                <c:pt idx="6551">
                  <c:v>-1.287464824120603</c:v>
                </c:pt>
                <c:pt idx="6552">
                  <c:v>-1.2877093802345057</c:v>
                </c:pt>
                <c:pt idx="6553">
                  <c:v>-1.2879380234505862</c:v>
                </c:pt>
                <c:pt idx="6554">
                  <c:v>-1.2881507537688441</c:v>
                </c:pt>
                <c:pt idx="6555">
                  <c:v>-1.2883584589614738</c:v>
                </c:pt>
                <c:pt idx="6556">
                  <c:v>-1.2885653266331656</c:v>
                </c:pt>
                <c:pt idx="6557">
                  <c:v>-1.2887445561139028</c:v>
                </c:pt>
                <c:pt idx="6558">
                  <c:v>-1.2889237855946398</c:v>
                </c:pt>
                <c:pt idx="6559">
                  <c:v>-1.2890988274706867</c:v>
                </c:pt>
                <c:pt idx="6560">
                  <c:v>-1.2892747068676718</c:v>
                </c:pt>
                <c:pt idx="6561">
                  <c:v>-1.2894480737018426</c:v>
                </c:pt>
                <c:pt idx="6562">
                  <c:v>-1.2896264656616414</c:v>
                </c:pt>
                <c:pt idx="6563">
                  <c:v>-1.2898216080402007</c:v>
                </c:pt>
                <c:pt idx="6564">
                  <c:v>-1.2900083752093803</c:v>
                </c:pt>
                <c:pt idx="6565">
                  <c:v>-1.2902144053601339</c:v>
                </c:pt>
                <c:pt idx="6566">
                  <c:v>-1.2904187604690118</c:v>
                </c:pt>
                <c:pt idx="6567">
                  <c:v>-1.2906122278056951</c:v>
                </c:pt>
                <c:pt idx="6568">
                  <c:v>-1.2908207705192627</c:v>
                </c:pt>
                <c:pt idx="6569">
                  <c:v>-1.2910125628140703</c:v>
                </c:pt>
                <c:pt idx="6570">
                  <c:v>-1.2912068676716917</c:v>
                </c:pt>
                <c:pt idx="6571">
                  <c:v>-1.2913986599664993</c:v>
                </c:pt>
                <c:pt idx="6572">
                  <c:v>-1.291575376884422</c:v>
                </c:pt>
                <c:pt idx="6573">
                  <c:v>-1.291746231155779</c:v>
                </c:pt>
                <c:pt idx="6574">
                  <c:v>-1.2918994974874372</c:v>
                </c:pt>
                <c:pt idx="6575">
                  <c:v>-1.2920502512562815</c:v>
                </c:pt>
                <c:pt idx="6576">
                  <c:v>-1.2921993299832495</c:v>
                </c:pt>
                <c:pt idx="6577">
                  <c:v>-1.2923249581239531</c:v>
                </c:pt>
                <c:pt idx="6578">
                  <c:v>-1.2924380234505861</c:v>
                </c:pt>
                <c:pt idx="6579">
                  <c:v>-1.2925636515912897</c:v>
                </c:pt>
                <c:pt idx="6580">
                  <c:v>-1.2926926298157453</c:v>
                </c:pt>
                <c:pt idx="6581">
                  <c:v>-1.2928232830820769</c:v>
                </c:pt>
                <c:pt idx="6582">
                  <c:v>-1.2929539363484086</c:v>
                </c:pt>
                <c:pt idx="6583">
                  <c:v>-1.2930879396984925</c:v>
                </c:pt>
                <c:pt idx="6584">
                  <c:v>-1.2932077051926298</c:v>
                </c:pt>
                <c:pt idx="6585">
                  <c:v>-1.2933567839195979</c:v>
                </c:pt>
                <c:pt idx="6586">
                  <c:v>-1.293506700167504</c:v>
                </c:pt>
                <c:pt idx="6587">
                  <c:v>-1.2936616415410385</c:v>
                </c:pt>
                <c:pt idx="6588">
                  <c:v>-1.2938257956448911</c:v>
                </c:pt>
                <c:pt idx="6589">
                  <c:v>-1.2939924623115577</c:v>
                </c:pt>
                <c:pt idx="6590">
                  <c:v>-1.2941432160804018</c:v>
                </c:pt>
                <c:pt idx="6591">
                  <c:v>-1.2943015075376885</c:v>
                </c:pt>
                <c:pt idx="6592">
                  <c:v>-1.2944489112227806</c:v>
                </c:pt>
                <c:pt idx="6593">
                  <c:v>-1.2945812395309884</c:v>
                </c:pt>
                <c:pt idx="6594">
                  <c:v>-1.2947303182579564</c:v>
                </c:pt>
                <c:pt idx="6595">
                  <c:v>-1.2948659966499161</c:v>
                </c:pt>
                <c:pt idx="6596">
                  <c:v>-1.295002512562814</c:v>
                </c:pt>
                <c:pt idx="6597">
                  <c:v>-1.2951331658291456</c:v>
                </c:pt>
                <c:pt idx="6598">
                  <c:v>-1.2952495812395308</c:v>
                </c:pt>
                <c:pt idx="6599">
                  <c:v>-1.295365996649916</c:v>
                </c:pt>
                <c:pt idx="6600">
                  <c:v>-1.2954857621440536</c:v>
                </c:pt>
                <c:pt idx="6601">
                  <c:v>-1.2956105527638191</c:v>
                </c:pt>
                <c:pt idx="6602">
                  <c:v>-1.2957345058626466</c:v>
                </c:pt>
                <c:pt idx="6603">
                  <c:v>-1.2958760469011723</c:v>
                </c:pt>
                <c:pt idx="6604">
                  <c:v>-1.2960100502512564</c:v>
                </c:pt>
                <c:pt idx="6605">
                  <c:v>-1.2961582914572862</c:v>
                </c:pt>
                <c:pt idx="6606">
                  <c:v>-1.2963023450586264</c:v>
                </c:pt>
                <c:pt idx="6607">
                  <c:v>-1.2964480737018427</c:v>
                </c:pt>
                <c:pt idx="6608">
                  <c:v>-1.2965946398659964</c:v>
                </c:pt>
                <c:pt idx="6609">
                  <c:v>-1.2967554438860969</c:v>
                </c:pt>
                <c:pt idx="6610">
                  <c:v>-1.2969154103852596</c:v>
                </c:pt>
                <c:pt idx="6611">
                  <c:v>-1.2970644891122276</c:v>
                </c:pt>
                <c:pt idx="6612">
                  <c:v>-1.297214405360134</c:v>
                </c:pt>
                <c:pt idx="6613">
                  <c:v>-1.2973785594639864</c:v>
                </c:pt>
                <c:pt idx="6614">
                  <c:v>-1.2975326633165829</c:v>
                </c:pt>
                <c:pt idx="6615">
                  <c:v>-1.2976917922948072</c:v>
                </c:pt>
                <c:pt idx="6616">
                  <c:v>-1.2978534338358458</c:v>
                </c:pt>
                <c:pt idx="6617">
                  <c:v>-1.2980142378559463</c:v>
                </c:pt>
                <c:pt idx="6618">
                  <c:v>-1.2981742043551088</c:v>
                </c:pt>
                <c:pt idx="6619">
                  <c:v>-1.2983316582914572</c:v>
                </c:pt>
                <c:pt idx="6620">
                  <c:v>-1.2984999999999998</c:v>
                </c:pt>
                <c:pt idx="6621">
                  <c:v>-1.2986809045226129</c:v>
                </c:pt>
                <c:pt idx="6622">
                  <c:v>-1.298858458961474</c:v>
                </c:pt>
                <c:pt idx="6623">
                  <c:v>-1.2990343383584588</c:v>
                </c:pt>
                <c:pt idx="6624">
                  <c:v>-1.2991959798994974</c:v>
                </c:pt>
                <c:pt idx="6625">
                  <c:v>-1.2993726968174204</c:v>
                </c:pt>
                <c:pt idx="6626">
                  <c:v>-1.2995611390284756</c:v>
                </c:pt>
                <c:pt idx="6627">
                  <c:v>-1.2997370184254606</c:v>
                </c:pt>
                <c:pt idx="6628">
                  <c:v>-1.2999154103852597</c:v>
                </c:pt>
                <c:pt idx="6629">
                  <c:v>-1.3000954773869347</c:v>
                </c:pt>
                <c:pt idx="6630">
                  <c:v>-1.3002814070351758</c:v>
                </c:pt>
                <c:pt idx="6631">
                  <c:v>-1.3004396984924622</c:v>
                </c:pt>
                <c:pt idx="6632">
                  <c:v>-1.3006139028475712</c:v>
                </c:pt>
                <c:pt idx="6633">
                  <c:v>-1.300789782244556</c:v>
                </c:pt>
                <c:pt idx="6634">
                  <c:v>-1.3009539363484086</c:v>
                </c:pt>
                <c:pt idx="6635">
                  <c:v>-1.3011189279731992</c:v>
                </c:pt>
                <c:pt idx="6636">
                  <c:v>-1.3012696817420435</c:v>
                </c:pt>
                <c:pt idx="6637">
                  <c:v>-1.3014221105527639</c:v>
                </c:pt>
                <c:pt idx="6638">
                  <c:v>-1.3015720268006699</c:v>
                </c:pt>
                <c:pt idx="6639">
                  <c:v>-1.30171608040201</c:v>
                </c:pt>
                <c:pt idx="6640">
                  <c:v>-1.3018551088777217</c:v>
                </c:pt>
                <c:pt idx="6641">
                  <c:v>-1.3019765494137352</c:v>
                </c:pt>
                <c:pt idx="6642">
                  <c:v>-1.3020963149078726</c:v>
                </c:pt>
                <c:pt idx="6643">
                  <c:v>-1.3022269681742042</c:v>
                </c:pt>
                <c:pt idx="6644">
                  <c:v>-1.3023743718592964</c:v>
                </c:pt>
                <c:pt idx="6645">
                  <c:v>-1.3025134003350083</c:v>
                </c:pt>
                <c:pt idx="6646">
                  <c:v>-1.3026775544388607</c:v>
                </c:pt>
                <c:pt idx="6647">
                  <c:v>-1.3028601340033501</c:v>
                </c:pt>
                <c:pt idx="6648">
                  <c:v>-1.3030309882747069</c:v>
                </c:pt>
                <c:pt idx="6649">
                  <c:v>-1.3032336683417083</c:v>
                </c:pt>
                <c:pt idx="6650">
                  <c:v>-1.3034430485762143</c:v>
                </c:pt>
                <c:pt idx="6651">
                  <c:v>-1.3036541038525964</c:v>
                </c:pt>
                <c:pt idx="6652">
                  <c:v>-1.3038643216080403</c:v>
                </c:pt>
                <c:pt idx="6653">
                  <c:v>-1.3040770519262981</c:v>
                </c:pt>
                <c:pt idx="6654">
                  <c:v>-1.3042688442211055</c:v>
                </c:pt>
                <c:pt idx="6655">
                  <c:v>-1.3044463986599664</c:v>
                </c:pt>
                <c:pt idx="6656">
                  <c:v>-1.3046055276381907</c:v>
                </c:pt>
                <c:pt idx="6657">
                  <c:v>-1.3047554438860971</c:v>
                </c:pt>
                <c:pt idx="6658">
                  <c:v>-1.3049028475711892</c:v>
                </c:pt>
                <c:pt idx="6659">
                  <c:v>-1.3050510887772195</c:v>
                </c:pt>
                <c:pt idx="6660">
                  <c:v>-1.3051725293132328</c:v>
                </c:pt>
                <c:pt idx="6661">
                  <c:v>-1.3053182579564486</c:v>
                </c:pt>
                <c:pt idx="6662">
                  <c:v>-1.305465661641541</c:v>
                </c:pt>
                <c:pt idx="6663">
                  <c:v>-1.3056122278056952</c:v>
                </c:pt>
                <c:pt idx="6664">
                  <c:v>-1.3057621440536011</c:v>
                </c:pt>
                <c:pt idx="6665">
                  <c:v>-1.3059288107202678</c:v>
                </c:pt>
                <c:pt idx="6666">
                  <c:v>-1.3061105527638193</c:v>
                </c:pt>
                <c:pt idx="6667">
                  <c:v>-1.3062797319932997</c:v>
                </c:pt>
                <c:pt idx="6668">
                  <c:v>-1.3064380234505863</c:v>
                </c:pt>
                <c:pt idx="6669">
                  <c:v>-1.3066072026800668</c:v>
                </c:pt>
                <c:pt idx="6670">
                  <c:v>-1.3067613065326633</c:v>
                </c:pt>
                <c:pt idx="6671">
                  <c:v>-1.306894472361809</c:v>
                </c:pt>
                <c:pt idx="6672">
                  <c:v>-1.3070175879396984</c:v>
                </c:pt>
                <c:pt idx="6673">
                  <c:v>-1.307137353433836</c:v>
                </c:pt>
                <c:pt idx="6674">
                  <c:v>-1.3072546063651591</c:v>
                </c:pt>
                <c:pt idx="6675">
                  <c:v>-1.3073433835845896</c:v>
                </c:pt>
                <c:pt idx="6676">
                  <c:v>-1.3074288107202678</c:v>
                </c:pt>
                <c:pt idx="6677">
                  <c:v>-1.3075276381909549</c:v>
                </c:pt>
                <c:pt idx="6678">
                  <c:v>-1.307611390284757</c:v>
                </c:pt>
                <c:pt idx="6679">
                  <c:v>-1.3077018425460634</c:v>
                </c:pt>
                <c:pt idx="6680">
                  <c:v>-1.3077939698492462</c:v>
                </c:pt>
                <c:pt idx="6681">
                  <c:v>-1.3079020100502512</c:v>
                </c:pt>
                <c:pt idx="6682">
                  <c:v>-1.3080251256281408</c:v>
                </c:pt>
                <c:pt idx="6683">
                  <c:v>-1.3081482412060303</c:v>
                </c:pt>
                <c:pt idx="6684">
                  <c:v>-1.3082688442211052</c:v>
                </c:pt>
                <c:pt idx="6685">
                  <c:v>-1.3084154103852597</c:v>
                </c:pt>
                <c:pt idx="6686">
                  <c:v>-1.3085477386934672</c:v>
                </c:pt>
                <c:pt idx="6687">
                  <c:v>-1.3087077051926297</c:v>
                </c:pt>
                <c:pt idx="6688">
                  <c:v>-1.3088685092127303</c:v>
                </c:pt>
                <c:pt idx="6689">
                  <c:v>-1.309038525963149</c:v>
                </c:pt>
                <c:pt idx="6690">
                  <c:v>-1.3092001675041876</c:v>
                </c:pt>
                <c:pt idx="6691">
                  <c:v>-1.3093835845896147</c:v>
                </c:pt>
                <c:pt idx="6692">
                  <c:v>-1.3095561139028475</c:v>
                </c:pt>
                <c:pt idx="6693">
                  <c:v>-1.3097269681742041</c:v>
                </c:pt>
                <c:pt idx="6694">
                  <c:v>-1.3099112227805694</c:v>
                </c:pt>
                <c:pt idx="6695">
                  <c:v>-1.310108877721943</c:v>
                </c:pt>
                <c:pt idx="6696">
                  <c:v>-1.310290619765494</c:v>
                </c:pt>
                <c:pt idx="6697">
                  <c:v>-1.3104706867671689</c:v>
                </c:pt>
                <c:pt idx="6698">
                  <c:v>-1.3106474036850919</c:v>
                </c:pt>
                <c:pt idx="6699">
                  <c:v>-1.3108391959798995</c:v>
                </c:pt>
                <c:pt idx="6700">
                  <c:v>-1.3110251256281407</c:v>
                </c:pt>
                <c:pt idx="6701">
                  <c:v>-1.3111976549413735</c:v>
                </c:pt>
                <c:pt idx="6702">
                  <c:v>-1.3113819095477388</c:v>
                </c:pt>
                <c:pt idx="6703">
                  <c:v>-1.3115510887772195</c:v>
                </c:pt>
                <c:pt idx="6704">
                  <c:v>-1.3117353433835848</c:v>
                </c:pt>
                <c:pt idx="6705">
                  <c:v>-1.3119162479061977</c:v>
                </c:pt>
                <c:pt idx="6706">
                  <c:v>-1.3120946398659967</c:v>
                </c:pt>
                <c:pt idx="6707">
                  <c:v>-1.3122730318257956</c:v>
                </c:pt>
                <c:pt idx="6708">
                  <c:v>-1.3124522613065326</c:v>
                </c:pt>
                <c:pt idx="6709">
                  <c:v>-1.3126206030150753</c:v>
                </c:pt>
                <c:pt idx="6710">
                  <c:v>-1.3128006700167503</c:v>
                </c:pt>
                <c:pt idx="6711">
                  <c:v>-1.3129840871021774</c:v>
                </c:pt>
                <c:pt idx="6712">
                  <c:v>-1.3131683417085427</c:v>
                </c:pt>
                <c:pt idx="6713">
                  <c:v>-1.3133534338358457</c:v>
                </c:pt>
                <c:pt idx="6714">
                  <c:v>-1.3135226130653266</c:v>
                </c:pt>
                <c:pt idx="6715">
                  <c:v>-1.3136792294807371</c:v>
                </c:pt>
                <c:pt idx="6716">
                  <c:v>-1.3138484087102176</c:v>
                </c:pt>
                <c:pt idx="6717">
                  <c:v>-1.3140050251256281</c:v>
                </c:pt>
                <c:pt idx="6718">
                  <c:v>-1.3141457286432159</c:v>
                </c:pt>
                <c:pt idx="6719">
                  <c:v>-1.3142964824120602</c:v>
                </c:pt>
                <c:pt idx="6720">
                  <c:v>-1.31443634840871</c:v>
                </c:pt>
                <c:pt idx="6721">
                  <c:v>-1.3145896147403686</c:v>
                </c:pt>
                <c:pt idx="6722">
                  <c:v>-1.3147412060301507</c:v>
                </c:pt>
                <c:pt idx="6723">
                  <c:v>-1.314896984924623</c:v>
                </c:pt>
                <c:pt idx="6724">
                  <c:v>-1.3150678391959798</c:v>
                </c:pt>
                <c:pt idx="6725">
                  <c:v>-1.3152386934673366</c:v>
                </c:pt>
                <c:pt idx="6726">
                  <c:v>-1.315399497487437</c:v>
                </c:pt>
                <c:pt idx="6727">
                  <c:v>-1.3155770519262981</c:v>
                </c:pt>
                <c:pt idx="6728">
                  <c:v>-1.3157445561139027</c:v>
                </c:pt>
                <c:pt idx="6729">
                  <c:v>-1.3159145728643216</c:v>
                </c:pt>
                <c:pt idx="6730">
                  <c:v>-1.31607202680067</c:v>
                </c:pt>
                <c:pt idx="6731">
                  <c:v>-1.3162319932998325</c:v>
                </c:pt>
                <c:pt idx="6732">
                  <c:v>-1.3163835845896146</c:v>
                </c:pt>
                <c:pt idx="6733">
                  <c:v>-1.3165519262981575</c:v>
                </c:pt>
                <c:pt idx="6734">
                  <c:v>-1.3167026800670016</c:v>
                </c:pt>
                <c:pt idx="6735">
                  <c:v>-1.3168651591289782</c:v>
                </c:pt>
                <c:pt idx="6736">
                  <c:v>-1.3170276381909549</c:v>
                </c:pt>
                <c:pt idx="6737">
                  <c:v>-1.3172001675041876</c:v>
                </c:pt>
                <c:pt idx="6738">
                  <c:v>-1.3173567839195979</c:v>
                </c:pt>
                <c:pt idx="6739">
                  <c:v>-1.3175268006700167</c:v>
                </c:pt>
                <c:pt idx="6740">
                  <c:v>-1.317708542713568</c:v>
                </c:pt>
                <c:pt idx="6741">
                  <c:v>-1.3178701842546063</c:v>
                </c:pt>
                <c:pt idx="6742">
                  <c:v>-1.318033500837521</c:v>
                </c:pt>
                <c:pt idx="6743">
                  <c:v>-1.31820770519263</c:v>
                </c:pt>
                <c:pt idx="6744">
                  <c:v>-1.3183584589614739</c:v>
                </c:pt>
                <c:pt idx="6745">
                  <c:v>-1.3185335008375207</c:v>
                </c:pt>
                <c:pt idx="6746">
                  <c:v>-1.3187018425460635</c:v>
                </c:pt>
                <c:pt idx="6747">
                  <c:v>-1.3188576214405361</c:v>
                </c:pt>
                <c:pt idx="6748">
                  <c:v>-1.3190159128978223</c:v>
                </c:pt>
                <c:pt idx="6749">
                  <c:v>-1.3191608040201004</c:v>
                </c:pt>
                <c:pt idx="6750">
                  <c:v>-1.3193073701842546</c:v>
                </c:pt>
                <c:pt idx="6751">
                  <c:v>-1.3194380234505863</c:v>
                </c:pt>
                <c:pt idx="6752">
                  <c:v>-1.3195820770519262</c:v>
                </c:pt>
                <c:pt idx="6753">
                  <c:v>-1.319722780569514</c:v>
                </c:pt>
                <c:pt idx="6754">
                  <c:v>-1.3198626465661638</c:v>
                </c:pt>
                <c:pt idx="6755">
                  <c:v>-1.3199999999999998</c:v>
                </c:pt>
                <c:pt idx="6756">
                  <c:v>-1.3201197654941372</c:v>
                </c:pt>
                <c:pt idx="6757">
                  <c:v>-1.3202512562814068</c:v>
                </c:pt>
                <c:pt idx="6758">
                  <c:v>-1.3203793969849245</c:v>
                </c:pt>
                <c:pt idx="6759">
                  <c:v>-1.3205050251256281</c:v>
                </c:pt>
                <c:pt idx="6760">
                  <c:v>-1.3206164154103852</c:v>
                </c:pt>
                <c:pt idx="6761">
                  <c:v>-1.3207479061976548</c:v>
                </c:pt>
                <c:pt idx="6762">
                  <c:v>-1.3208659966499161</c:v>
                </c:pt>
                <c:pt idx="6763">
                  <c:v>-1.3210016750418758</c:v>
                </c:pt>
                <c:pt idx="6764">
                  <c:v>-1.3211264656616415</c:v>
                </c:pt>
                <c:pt idx="6765">
                  <c:v>-1.3212554438860971</c:v>
                </c:pt>
                <c:pt idx="6766">
                  <c:v>-1.321388609715243</c:v>
                </c:pt>
                <c:pt idx="6767">
                  <c:v>-1.3215134003350084</c:v>
                </c:pt>
                <c:pt idx="6768">
                  <c:v>-1.3216532663316582</c:v>
                </c:pt>
                <c:pt idx="6769">
                  <c:v>-1.321783082077052</c:v>
                </c:pt>
                <c:pt idx="6770">
                  <c:v>-1.3219145728643216</c:v>
                </c:pt>
                <c:pt idx="6771">
                  <c:v>-1.3220452261306532</c:v>
                </c:pt>
                <c:pt idx="6772">
                  <c:v>-1.3221792294807371</c:v>
                </c:pt>
                <c:pt idx="6773">
                  <c:v>-1.3222956448911223</c:v>
                </c:pt>
                <c:pt idx="6774">
                  <c:v>-1.3224237855946397</c:v>
                </c:pt>
                <c:pt idx="6775">
                  <c:v>-1.322541876046901</c:v>
                </c:pt>
                <c:pt idx="6776">
                  <c:v>-1.3226691792294807</c:v>
                </c:pt>
                <c:pt idx="6777">
                  <c:v>-1.3227989949748742</c:v>
                </c:pt>
                <c:pt idx="6778">
                  <c:v>-1.3229304857621438</c:v>
                </c:pt>
                <c:pt idx="6779">
                  <c:v>-1.3230753768844221</c:v>
                </c:pt>
                <c:pt idx="6780">
                  <c:v>-1.3232127303182577</c:v>
                </c:pt>
                <c:pt idx="6781">
                  <c:v>-1.3233500837520937</c:v>
                </c:pt>
                <c:pt idx="6782">
                  <c:v>-1.323501675041876</c:v>
                </c:pt>
                <c:pt idx="6783">
                  <c:v>-1.3236566164154104</c:v>
                </c:pt>
                <c:pt idx="6784">
                  <c:v>-1.3238031825795642</c:v>
                </c:pt>
                <c:pt idx="6785">
                  <c:v>-1.3239765494137352</c:v>
                </c:pt>
                <c:pt idx="6786">
                  <c:v>-1.3241331658291455</c:v>
                </c:pt>
                <c:pt idx="6787">
                  <c:v>-1.32428810720268</c:v>
                </c:pt>
                <c:pt idx="6788">
                  <c:v>-1.3244413735343383</c:v>
                </c:pt>
                <c:pt idx="6789">
                  <c:v>-1.3246055276381909</c:v>
                </c:pt>
                <c:pt idx="6790">
                  <c:v>-1.3247412060301504</c:v>
                </c:pt>
                <c:pt idx="6791">
                  <c:v>-1.3248886097152428</c:v>
                </c:pt>
                <c:pt idx="6792">
                  <c:v>-1.3250301507537687</c:v>
                </c:pt>
                <c:pt idx="6793">
                  <c:v>-1.3251792294807372</c:v>
                </c:pt>
                <c:pt idx="6794">
                  <c:v>-1.325321608040201</c:v>
                </c:pt>
                <c:pt idx="6795">
                  <c:v>-1.3254715242881072</c:v>
                </c:pt>
                <c:pt idx="6796">
                  <c:v>-1.3256323283082077</c:v>
                </c:pt>
                <c:pt idx="6797">
                  <c:v>-1.3257897822445561</c:v>
                </c:pt>
                <c:pt idx="6798">
                  <c:v>-1.3259556113902846</c:v>
                </c:pt>
                <c:pt idx="6799">
                  <c:v>-1.3261130653266329</c:v>
                </c:pt>
                <c:pt idx="6800">
                  <c:v>-1.3262696817420434</c:v>
                </c:pt>
                <c:pt idx="6801">
                  <c:v>-1.3264137353433836</c:v>
                </c:pt>
                <c:pt idx="6802">
                  <c:v>-1.3265594639865996</c:v>
                </c:pt>
                <c:pt idx="6803">
                  <c:v>-1.3267060301507536</c:v>
                </c:pt>
                <c:pt idx="6804">
                  <c:v>-1.3268492462311556</c:v>
                </c:pt>
                <c:pt idx="6805">
                  <c:v>-1.3269656616415411</c:v>
                </c:pt>
                <c:pt idx="6806">
                  <c:v>-1.3270787269681741</c:v>
                </c:pt>
                <c:pt idx="6807">
                  <c:v>-1.3272077051926296</c:v>
                </c:pt>
                <c:pt idx="6808">
                  <c:v>-1.3273241206030151</c:v>
                </c:pt>
                <c:pt idx="6809">
                  <c:v>-1.3274413735343382</c:v>
                </c:pt>
                <c:pt idx="6810">
                  <c:v>-1.327570351758794</c:v>
                </c:pt>
                <c:pt idx="6811">
                  <c:v>-1.3276859296482411</c:v>
                </c:pt>
                <c:pt idx="6812">
                  <c:v>-1.3278115577889447</c:v>
                </c:pt>
                <c:pt idx="6813">
                  <c:v>-1.3279346733668342</c:v>
                </c:pt>
                <c:pt idx="6814">
                  <c:v>-1.3280695142378558</c:v>
                </c:pt>
                <c:pt idx="6815">
                  <c:v>-1.3282043551088778</c:v>
                </c:pt>
                <c:pt idx="6816">
                  <c:v>-1.3283308207705191</c:v>
                </c:pt>
                <c:pt idx="6817">
                  <c:v>-1.3284664991624791</c:v>
                </c:pt>
                <c:pt idx="6818">
                  <c:v>-1.3285963149078726</c:v>
                </c:pt>
                <c:pt idx="6819">
                  <c:v>-1.3287286432160803</c:v>
                </c:pt>
                <c:pt idx="6820">
                  <c:v>-1.3288517587939699</c:v>
                </c:pt>
                <c:pt idx="6821">
                  <c:v>-1.3289656616415408</c:v>
                </c:pt>
                <c:pt idx="6822">
                  <c:v>-1.3290703517587938</c:v>
                </c:pt>
                <c:pt idx="6823">
                  <c:v>-1.3291742043551089</c:v>
                </c:pt>
                <c:pt idx="6824">
                  <c:v>-1.3292546063651589</c:v>
                </c:pt>
                <c:pt idx="6825">
                  <c:v>-1.3293375209380234</c:v>
                </c:pt>
                <c:pt idx="6826">
                  <c:v>-1.32942378559464</c:v>
                </c:pt>
                <c:pt idx="6827">
                  <c:v>-1.3294874371859295</c:v>
                </c:pt>
                <c:pt idx="6828">
                  <c:v>-1.3295753768844221</c:v>
                </c:pt>
                <c:pt idx="6829">
                  <c:v>-1.3296649916247907</c:v>
                </c:pt>
                <c:pt idx="6830">
                  <c:v>-1.3297638190954773</c:v>
                </c:pt>
                <c:pt idx="6831">
                  <c:v>-1.3298760469011726</c:v>
                </c:pt>
                <c:pt idx="6832">
                  <c:v>-1.3299715242881074</c:v>
                </c:pt>
                <c:pt idx="6833">
                  <c:v>-1.3300946398659965</c:v>
                </c:pt>
                <c:pt idx="6834">
                  <c:v>-1.3302169179229479</c:v>
                </c:pt>
                <c:pt idx="6835">
                  <c:v>-1.3303400335008373</c:v>
                </c:pt>
                <c:pt idx="6836">
                  <c:v>-1.3304614740368508</c:v>
                </c:pt>
                <c:pt idx="6837">
                  <c:v>-1.3305963149078728</c:v>
                </c:pt>
                <c:pt idx="6838">
                  <c:v>-1.3307001675041876</c:v>
                </c:pt>
                <c:pt idx="6839">
                  <c:v>-1.3308048576214404</c:v>
                </c:pt>
                <c:pt idx="6840">
                  <c:v>-1.3309095477386936</c:v>
                </c:pt>
                <c:pt idx="6841">
                  <c:v>-1.3309983249581241</c:v>
                </c:pt>
                <c:pt idx="6842">
                  <c:v>-1.3310896147403684</c:v>
                </c:pt>
                <c:pt idx="6843">
                  <c:v>-1.3311842546063652</c:v>
                </c:pt>
                <c:pt idx="6844">
                  <c:v>-1.3312763819095477</c:v>
                </c:pt>
                <c:pt idx="6845">
                  <c:v>-1.3313710217755441</c:v>
                </c:pt>
                <c:pt idx="6846">
                  <c:v>-1.3314522613065327</c:v>
                </c:pt>
                <c:pt idx="6847">
                  <c:v>-1.3315477386934673</c:v>
                </c:pt>
                <c:pt idx="6848">
                  <c:v>-1.331645728643216</c:v>
                </c:pt>
                <c:pt idx="6849">
                  <c:v>-1.3317462311557786</c:v>
                </c:pt>
                <c:pt idx="6850">
                  <c:v>-1.3318525963149079</c:v>
                </c:pt>
                <c:pt idx="6851">
                  <c:v>-1.3319623115577888</c:v>
                </c:pt>
                <c:pt idx="6852">
                  <c:v>-1.3320862646566163</c:v>
                </c:pt>
                <c:pt idx="6853">
                  <c:v>-1.3322093802345056</c:v>
                </c:pt>
                <c:pt idx="6854">
                  <c:v>-1.332323283082077</c:v>
                </c:pt>
                <c:pt idx="6855">
                  <c:v>-1.3324463986599664</c:v>
                </c:pt>
                <c:pt idx="6856">
                  <c:v>-1.3325686767169178</c:v>
                </c:pt>
                <c:pt idx="6857">
                  <c:v>-1.3326901172529313</c:v>
                </c:pt>
                <c:pt idx="6858">
                  <c:v>-1.332814907872697</c:v>
                </c:pt>
                <c:pt idx="6859">
                  <c:v>-1.3329472361809045</c:v>
                </c:pt>
                <c:pt idx="6860">
                  <c:v>-1.3330678391959798</c:v>
                </c:pt>
                <c:pt idx="6861">
                  <c:v>-1.3331834170854271</c:v>
                </c:pt>
                <c:pt idx="6862">
                  <c:v>-1.3333040201005024</c:v>
                </c:pt>
                <c:pt idx="6863">
                  <c:v>-1.3334204355108876</c:v>
                </c:pt>
                <c:pt idx="6864">
                  <c:v>-1.3335561139028476</c:v>
                </c:pt>
                <c:pt idx="6865">
                  <c:v>-1.3336901172529312</c:v>
                </c:pt>
                <c:pt idx="6866">
                  <c:v>-1.3338266331658291</c:v>
                </c:pt>
                <c:pt idx="6867">
                  <c:v>-1.3339782244556113</c:v>
                </c:pt>
                <c:pt idx="6868">
                  <c:v>-1.3341139028475713</c:v>
                </c:pt>
                <c:pt idx="6869">
                  <c:v>-1.3342345058626466</c:v>
                </c:pt>
                <c:pt idx="6870">
                  <c:v>-1.3343500837520939</c:v>
                </c:pt>
                <c:pt idx="6871">
                  <c:v>-1.3344505862646567</c:v>
                </c:pt>
                <c:pt idx="6872">
                  <c:v>-1.3345611390284757</c:v>
                </c:pt>
                <c:pt idx="6873">
                  <c:v>-1.3346549413735342</c:v>
                </c:pt>
                <c:pt idx="6874">
                  <c:v>-1.3347336683417086</c:v>
                </c:pt>
                <c:pt idx="6875">
                  <c:v>-1.3348199329983248</c:v>
                </c:pt>
                <c:pt idx="6876">
                  <c:v>-1.3349154103852596</c:v>
                </c:pt>
                <c:pt idx="6877">
                  <c:v>-1.3350092127303184</c:v>
                </c:pt>
                <c:pt idx="6878">
                  <c:v>-1.3351038525963148</c:v>
                </c:pt>
                <c:pt idx="6879">
                  <c:v>-1.3352269681742044</c:v>
                </c:pt>
                <c:pt idx="6880">
                  <c:v>-1.3353341708542712</c:v>
                </c:pt>
                <c:pt idx="6881">
                  <c:v>-1.3354698492462311</c:v>
                </c:pt>
                <c:pt idx="6882">
                  <c:v>-1.3355946398659966</c:v>
                </c:pt>
                <c:pt idx="6883">
                  <c:v>-1.3357185929648241</c:v>
                </c:pt>
                <c:pt idx="6884">
                  <c:v>-1.3358433835845895</c:v>
                </c:pt>
                <c:pt idx="6885">
                  <c:v>-1.3359715242881072</c:v>
                </c:pt>
                <c:pt idx="6886">
                  <c:v>-1.3360862646566165</c:v>
                </c:pt>
                <c:pt idx="6887">
                  <c:v>-1.3362152428810721</c:v>
                </c:pt>
                <c:pt idx="6888">
                  <c:v>-1.3363308207705191</c:v>
                </c:pt>
                <c:pt idx="6889">
                  <c:v>-1.336458961474037</c:v>
                </c:pt>
                <c:pt idx="6890">
                  <c:v>-1.3365737018425461</c:v>
                </c:pt>
                <c:pt idx="6891">
                  <c:v>-1.3366842546063651</c:v>
                </c:pt>
                <c:pt idx="6892">
                  <c:v>-1.3368056951423786</c:v>
                </c:pt>
                <c:pt idx="6893">
                  <c:v>-1.3369254606365157</c:v>
                </c:pt>
                <c:pt idx="6894">
                  <c:v>-1.3370418760469012</c:v>
                </c:pt>
                <c:pt idx="6895">
                  <c:v>-1.3371708542713567</c:v>
                </c:pt>
                <c:pt idx="6896">
                  <c:v>-1.337288944723618</c:v>
                </c:pt>
                <c:pt idx="6897">
                  <c:v>-1.33742378559464</c:v>
                </c:pt>
                <c:pt idx="6898">
                  <c:v>-1.3375720268006701</c:v>
                </c:pt>
                <c:pt idx="6899">
                  <c:v>-1.3377110552763818</c:v>
                </c:pt>
                <c:pt idx="6900">
                  <c:v>-1.3378517587939698</c:v>
                </c:pt>
                <c:pt idx="6901">
                  <c:v>-1.3380134003350082</c:v>
                </c:pt>
                <c:pt idx="6902">
                  <c:v>-1.3381649916247906</c:v>
                </c:pt>
                <c:pt idx="6903">
                  <c:v>-1.3383308207705193</c:v>
                </c:pt>
                <c:pt idx="6904">
                  <c:v>-1.3384840871021775</c:v>
                </c:pt>
                <c:pt idx="6905">
                  <c:v>-1.3386231155778896</c:v>
                </c:pt>
                <c:pt idx="6906">
                  <c:v>-1.338760469011725</c:v>
                </c:pt>
                <c:pt idx="6907">
                  <c:v>-1.3388961474036849</c:v>
                </c:pt>
                <c:pt idx="6908">
                  <c:v>-1.3390175879396984</c:v>
                </c:pt>
                <c:pt idx="6909">
                  <c:v>-1.3391365159128978</c:v>
                </c:pt>
                <c:pt idx="6910">
                  <c:v>-1.339250418760469</c:v>
                </c:pt>
                <c:pt idx="6911">
                  <c:v>-1.3393643216080402</c:v>
                </c:pt>
                <c:pt idx="6912">
                  <c:v>-1.3394463986599665</c:v>
                </c:pt>
                <c:pt idx="6913">
                  <c:v>-1.3395385259631492</c:v>
                </c:pt>
                <c:pt idx="6914">
                  <c:v>-1.3396348408710217</c:v>
                </c:pt>
                <c:pt idx="6915">
                  <c:v>-1.3397018425460634</c:v>
                </c:pt>
                <c:pt idx="6916">
                  <c:v>-1.3397939698492463</c:v>
                </c:pt>
                <c:pt idx="6917">
                  <c:v>-1.3398484087102176</c:v>
                </c:pt>
                <c:pt idx="6918">
                  <c:v>-1.3399204355108878</c:v>
                </c:pt>
                <c:pt idx="6919">
                  <c:v>-1.3399941373534336</c:v>
                </c:pt>
                <c:pt idx="6920">
                  <c:v>-1.3400611390284756</c:v>
                </c:pt>
                <c:pt idx="6921">
                  <c:v>-1.3401423785594639</c:v>
                </c:pt>
                <c:pt idx="6922">
                  <c:v>-1.3402412060301505</c:v>
                </c:pt>
                <c:pt idx="6923">
                  <c:v>-1.3403165829145727</c:v>
                </c:pt>
                <c:pt idx="6924">
                  <c:v>-1.3404103852596314</c:v>
                </c:pt>
                <c:pt idx="6925">
                  <c:v>-1.3405025125628138</c:v>
                </c:pt>
                <c:pt idx="6926">
                  <c:v>-1.3405896147403684</c:v>
                </c:pt>
                <c:pt idx="6927">
                  <c:v>-1.3406867671691791</c:v>
                </c:pt>
                <c:pt idx="6928">
                  <c:v>-1.3407738693467337</c:v>
                </c:pt>
                <c:pt idx="6929">
                  <c:v>-1.3408450586264657</c:v>
                </c:pt>
                <c:pt idx="6930">
                  <c:v>-1.3409288107202677</c:v>
                </c:pt>
                <c:pt idx="6931">
                  <c:v>-1.3410067001675041</c:v>
                </c:pt>
                <c:pt idx="6932">
                  <c:v>-1.3411005025125626</c:v>
                </c:pt>
                <c:pt idx="6933">
                  <c:v>-1.3411951423785593</c:v>
                </c:pt>
                <c:pt idx="6934">
                  <c:v>-1.3413056951423785</c:v>
                </c:pt>
                <c:pt idx="6935">
                  <c:v>-1.3414061976549414</c:v>
                </c:pt>
                <c:pt idx="6936">
                  <c:v>-1.3415259631490788</c:v>
                </c:pt>
                <c:pt idx="6937">
                  <c:v>-1.3416331658291458</c:v>
                </c:pt>
                <c:pt idx="6938">
                  <c:v>-1.3417437185929648</c:v>
                </c:pt>
                <c:pt idx="6939">
                  <c:v>-1.3418693467336684</c:v>
                </c:pt>
                <c:pt idx="6940">
                  <c:v>-1.3419941373534339</c:v>
                </c:pt>
                <c:pt idx="6941">
                  <c:v>-1.3421247906197653</c:v>
                </c:pt>
                <c:pt idx="6942">
                  <c:v>-1.342254606365159</c:v>
                </c:pt>
                <c:pt idx="6943">
                  <c:v>-1.3423869346733668</c:v>
                </c:pt>
                <c:pt idx="6944">
                  <c:v>-1.3425175879396984</c:v>
                </c:pt>
                <c:pt idx="6945">
                  <c:v>-1.3426616415410384</c:v>
                </c:pt>
                <c:pt idx="6946">
                  <c:v>-1.342787269681742</c:v>
                </c:pt>
                <c:pt idx="6947">
                  <c:v>-1.3429179229480737</c:v>
                </c:pt>
                <c:pt idx="6948">
                  <c:v>-1.343043551088777</c:v>
                </c:pt>
                <c:pt idx="6949">
                  <c:v>-1.3431700167504188</c:v>
                </c:pt>
                <c:pt idx="6950">
                  <c:v>-1.3432973199329983</c:v>
                </c:pt>
                <c:pt idx="6951">
                  <c:v>-1.3434237855946396</c:v>
                </c:pt>
                <c:pt idx="6952">
                  <c:v>-1.3435301507537689</c:v>
                </c:pt>
                <c:pt idx="6953">
                  <c:v>-1.343642378559464</c:v>
                </c:pt>
                <c:pt idx="6954">
                  <c:v>-1.3437428810720269</c:v>
                </c:pt>
                <c:pt idx="6955">
                  <c:v>-1.3438467336683417</c:v>
                </c:pt>
                <c:pt idx="6956">
                  <c:v>-1.3439455611390285</c:v>
                </c:pt>
                <c:pt idx="6957">
                  <c:v>-1.3440427135678392</c:v>
                </c:pt>
                <c:pt idx="6958">
                  <c:v>-1.3441306532663315</c:v>
                </c:pt>
                <c:pt idx="6959">
                  <c:v>-1.3442085427135679</c:v>
                </c:pt>
                <c:pt idx="6960">
                  <c:v>-1.3442814070351758</c:v>
                </c:pt>
                <c:pt idx="6961">
                  <c:v>-1.3443484087102175</c:v>
                </c:pt>
                <c:pt idx="6962">
                  <c:v>-1.3444254606365158</c:v>
                </c:pt>
                <c:pt idx="6963">
                  <c:v>-1.3444999999999998</c:v>
                </c:pt>
                <c:pt idx="6964">
                  <c:v>-1.3445996649916248</c:v>
                </c:pt>
                <c:pt idx="6965">
                  <c:v>-1.3447060301507536</c:v>
                </c:pt>
                <c:pt idx="6966">
                  <c:v>-1.3448107202680069</c:v>
                </c:pt>
                <c:pt idx="6967">
                  <c:v>-1.3449195979899498</c:v>
                </c:pt>
                <c:pt idx="6968">
                  <c:v>-1.3450284757118927</c:v>
                </c:pt>
                <c:pt idx="6969">
                  <c:v>-1.3451633165829144</c:v>
                </c:pt>
                <c:pt idx="6970">
                  <c:v>-1.3452755443886095</c:v>
                </c:pt>
                <c:pt idx="6971">
                  <c:v>-1.3454128978224453</c:v>
                </c:pt>
                <c:pt idx="6972">
                  <c:v>-1.3455259631490788</c:v>
                </c:pt>
                <c:pt idx="6973">
                  <c:v>-1.3456574539363486</c:v>
                </c:pt>
                <c:pt idx="6974">
                  <c:v>-1.3457788944723617</c:v>
                </c:pt>
                <c:pt idx="6975">
                  <c:v>-1.3458902847571188</c:v>
                </c:pt>
                <c:pt idx="6976">
                  <c:v>-1.3460209380234507</c:v>
                </c:pt>
                <c:pt idx="6977">
                  <c:v>-1.3461373534338359</c:v>
                </c:pt>
                <c:pt idx="6978">
                  <c:v>-1.3462529313232832</c:v>
                </c:pt>
                <c:pt idx="6979">
                  <c:v>-1.3463819095477387</c:v>
                </c:pt>
                <c:pt idx="6980">
                  <c:v>-1.3465226130653265</c:v>
                </c:pt>
                <c:pt idx="6981">
                  <c:v>-1.3466616415410386</c:v>
                </c:pt>
                <c:pt idx="6982">
                  <c:v>-1.3468132328308207</c:v>
                </c:pt>
                <c:pt idx="6983">
                  <c:v>-1.3469715242881071</c:v>
                </c:pt>
                <c:pt idx="6984">
                  <c:v>-1.3471289782244555</c:v>
                </c:pt>
                <c:pt idx="6985">
                  <c:v>-1.3473006700167505</c:v>
                </c:pt>
                <c:pt idx="6986">
                  <c:v>-1.3474824120603013</c:v>
                </c:pt>
                <c:pt idx="6987">
                  <c:v>-1.3476532663316583</c:v>
                </c:pt>
                <c:pt idx="6988">
                  <c:v>-1.3478274706867672</c:v>
                </c:pt>
                <c:pt idx="6989">
                  <c:v>-1.3479907872696817</c:v>
                </c:pt>
                <c:pt idx="6990">
                  <c:v>-1.3481390284757118</c:v>
                </c:pt>
                <c:pt idx="6991">
                  <c:v>-1.3482763819095478</c:v>
                </c:pt>
                <c:pt idx="6992">
                  <c:v>-1.3484154103852597</c:v>
                </c:pt>
                <c:pt idx="6993">
                  <c:v>-1.3485435510887771</c:v>
                </c:pt>
                <c:pt idx="6994">
                  <c:v>-1.3486725293132327</c:v>
                </c:pt>
                <c:pt idx="6995">
                  <c:v>-1.348787269681742</c:v>
                </c:pt>
                <c:pt idx="6996">
                  <c:v>-1.3489045226130651</c:v>
                </c:pt>
                <c:pt idx="6997">
                  <c:v>-1.3490083752093802</c:v>
                </c:pt>
                <c:pt idx="6998">
                  <c:v>-1.3491348408710218</c:v>
                </c:pt>
                <c:pt idx="6999">
                  <c:v>-1.3492420435510888</c:v>
                </c:pt>
                <c:pt idx="7000">
                  <c:v>-1.3493559463986597</c:v>
                </c:pt>
                <c:pt idx="7001">
                  <c:v>-1.3494849246231155</c:v>
                </c:pt>
                <c:pt idx="7002">
                  <c:v>-1.3496080402010049</c:v>
                </c:pt>
                <c:pt idx="7003">
                  <c:v>-1.3497319932998324</c:v>
                </c:pt>
                <c:pt idx="7004">
                  <c:v>-1.3498785594639866</c:v>
                </c:pt>
                <c:pt idx="7005">
                  <c:v>-1.3500134003350084</c:v>
                </c:pt>
                <c:pt idx="7006">
                  <c:v>-1.3501566164154104</c:v>
                </c:pt>
                <c:pt idx="7007">
                  <c:v>-1.3503006700167501</c:v>
                </c:pt>
                <c:pt idx="7008">
                  <c:v>-1.3504296482412059</c:v>
                </c:pt>
                <c:pt idx="7009">
                  <c:v>-1.3505770519262983</c:v>
                </c:pt>
                <c:pt idx="7010">
                  <c:v>-1.3507060301507536</c:v>
                </c:pt>
                <c:pt idx="7011">
                  <c:v>-1.350832495812395</c:v>
                </c:pt>
                <c:pt idx="7012">
                  <c:v>-1.3509296482412061</c:v>
                </c:pt>
                <c:pt idx="7013">
                  <c:v>-1.3510435510887771</c:v>
                </c:pt>
                <c:pt idx="7014">
                  <c:v>-1.3511532663316581</c:v>
                </c:pt>
                <c:pt idx="7015">
                  <c:v>-1.3512529313232831</c:v>
                </c:pt>
                <c:pt idx="7016">
                  <c:v>-1.3513802345058625</c:v>
                </c:pt>
                <c:pt idx="7017">
                  <c:v>-1.3514949748743719</c:v>
                </c:pt>
                <c:pt idx="7018">
                  <c:v>-1.3516088777219433</c:v>
                </c:pt>
                <c:pt idx="7019">
                  <c:v>-1.3517127303182579</c:v>
                </c:pt>
                <c:pt idx="7020">
                  <c:v>-1.351821608040201</c:v>
                </c:pt>
                <c:pt idx="7021">
                  <c:v>-1.351927135678392</c:v>
                </c:pt>
                <c:pt idx="7022">
                  <c:v>-1.352034338358459</c:v>
                </c:pt>
                <c:pt idx="7023">
                  <c:v>-1.3521155778894471</c:v>
                </c:pt>
                <c:pt idx="7024">
                  <c:v>-1.35221608040201</c:v>
                </c:pt>
                <c:pt idx="7025">
                  <c:v>-1.3522922948073703</c:v>
                </c:pt>
                <c:pt idx="7026">
                  <c:v>-1.3523659966499162</c:v>
                </c:pt>
                <c:pt idx="7027">
                  <c:v>-1.3524430485762142</c:v>
                </c:pt>
                <c:pt idx="7028">
                  <c:v>-1.3525209380234504</c:v>
                </c:pt>
                <c:pt idx="7029">
                  <c:v>-1.3525938023450585</c:v>
                </c:pt>
                <c:pt idx="7030">
                  <c:v>-1.3526582914572862</c:v>
                </c:pt>
                <c:pt idx="7031">
                  <c:v>-1.352718592964824</c:v>
                </c:pt>
                <c:pt idx="7032">
                  <c:v>-1.3527956448911223</c:v>
                </c:pt>
                <c:pt idx="7033">
                  <c:v>-1.3528442211055276</c:v>
                </c:pt>
                <c:pt idx="7034">
                  <c:v>-1.3529070351758794</c:v>
                </c:pt>
                <c:pt idx="7035">
                  <c:v>-1.352972361809045</c:v>
                </c:pt>
                <c:pt idx="7036">
                  <c:v>-1.3530402010050249</c:v>
                </c:pt>
                <c:pt idx="7037">
                  <c:v>-1.353110552763819</c:v>
                </c:pt>
                <c:pt idx="7038">
                  <c:v>-1.353179229480737</c:v>
                </c:pt>
                <c:pt idx="7039">
                  <c:v>-1.3532361809045224</c:v>
                </c:pt>
                <c:pt idx="7040">
                  <c:v>-1.3533040201005024</c:v>
                </c:pt>
                <c:pt idx="7041">
                  <c:v>-1.3533308207705192</c:v>
                </c:pt>
                <c:pt idx="7042">
                  <c:v>-1.3533693467336683</c:v>
                </c:pt>
                <c:pt idx="7043">
                  <c:v>-1.3533802345058628</c:v>
                </c:pt>
                <c:pt idx="7044">
                  <c:v>-1.353405360134003</c:v>
                </c:pt>
                <c:pt idx="7045">
                  <c:v>-1.3534137353433835</c:v>
                </c:pt>
                <c:pt idx="7046">
                  <c:v>-1.3534204355108876</c:v>
                </c:pt>
                <c:pt idx="7047">
                  <c:v>-1.3534229480737017</c:v>
                </c:pt>
                <c:pt idx="7048">
                  <c:v>-1.3534296482412058</c:v>
                </c:pt>
                <c:pt idx="7049">
                  <c:v>-1.3534489112227805</c:v>
                </c:pt>
                <c:pt idx="7050">
                  <c:v>-1.353471524288107</c:v>
                </c:pt>
                <c:pt idx="7051">
                  <c:v>-1.3535100502512563</c:v>
                </c:pt>
                <c:pt idx="7052">
                  <c:v>-1.3535510887772195</c:v>
                </c:pt>
                <c:pt idx="7053">
                  <c:v>-1.3536164154103851</c:v>
                </c:pt>
                <c:pt idx="7054">
                  <c:v>-1.3536700167504185</c:v>
                </c:pt>
                <c:pt idx="7055">
                  <c:v>-1.3537353433835846</c:v>
                </c:pt>
                <c:pt idx="7056">
                  <c:v>-1.3538006700167504</c:v>
                </c:pt>
                <c:pt idx="7057">
                  <c:v>-1.3538802345058627</c:v>
                </c:pt>
                <c:pt idx="7058">
                  <c:v>-1.3539455611390285</c:v>
                </c:pt>
                <c:pt idx="7059">
                  <c:v>-1.3540108877721941</c:v>
                </c:pt>
                <c:pt idx="7060">
                  <c:v>-1.3540628140703517</c:v>
                </c:pt>
                <c:pt idx="7061">
                  <c:v>-1.3541105527638191</c:v>
                </c:pt>
                <c:pt idx="7062">
                  <c:v>-1.3541557788944723</c:v>
                </c:pt>
                <c:pt idx="7063">
                  <c:v>-1.3542110552763817</c:v>
                </c:pt>
                <c:pt idx="7064">
                  <c:v>-1.3542487437185928</c:v>
                </c:pt>
                <c:pt idx="7065">
                  <c:v>-1.3542889447236182</c:v>
                </c:pt>
                <c:pt idx="7066">
                  <c:v>-1.3543308207705191</c:v>
                </c:pt>
                <c:pt idx="7067">
                  <c:v>-1.3543743718592964</c:v>
                </c:pt>
                <c:pt idx="7068">
                  <c:v>-1.3544455611390285</c:v>
                </c:pt>
                <c:pt idx="7069">
                  <c:v>-1.354503350083752</c:v>
                </c:pt>
                <c:pt idx="7070">
                  <c:v>-1.3545904522613066</c:v>
                </c:pt>
                <c:pt idx="7071">
                  <c:v>-1.3546809045226129</c:v>
                </c:pt>
                <c:pt idx="7072">
                  <c:v>-1.3547788944723618</c:v>
                </c:pt>
                <c:pt idx="7073">
                  <c:v>-1.3548768844221106</c:v>
                </c:pt>
                <c:pt idx="7074">
                  <c:v>-1.3549748743718595</c:v>
                </c:pt>
                <c:pt idx="7075">
                  <c:v>-1.3550594639865996</c:v>
                </c:pt>
                <c:pt idx="7076">
                  <c:v>-1.3551541038525963</c:v>
                </c:pt>
                <c:pt idx="7077">
                  <c:v>-1.3552336683417083</c:v>
                </c:pt>
                <c:pt idx="7078">
                  <c:v>-1.3552989949748744</c:v>
                </c:pt>
                <c:pt idx="7079">
                  <c:v>-1.3553517587939699</c:v>
                </c:pt>
                <c:pt idx="7080">
                  <c:v>-1.3554154103852596</c:v>
                </c:pt>
                <c:pt idx="7081">
                  <c:v>-1.3554924623115578</c:v>
                </c:pt>
                <c:pt idx="7082">
                  <c:v>-1.3555385259631492</c:v>
                </c:pt>
                <c:pt idx="7083">
                  <c:v>-1.3556273031825796</c:v>
                </c:pt>
                <c:pt idx="7084">
                  <c:v>-1.3557018425460636</c:v>
                </c:pt>
                <c:pt idx="7085">
                  <c:v>-1.3557763819095479</c:v>
                </c:pt>
                <c:pt idx="7086">
                  <c:v>-1.3558785594639866</c:v>
                </c:pt>
                <c:pt idx="7087">
                  <c:v>-1.3560083752093801</c:v>
                </c:pt>
                <c:pt idx="7088">
                  <c:v>-1.3561247906197658</c:v>
                </c:pt>
                <c:pt idx="7089">
                  <c:v>-1.3562546063651593</c:v>
                </c:pt>
                <c:pt idx="7090">
                  <c:v>-1.3563710217755442</c:v>
                </c:pt>
                <c:pt idx="7091">
                  <c:v>-1.3564907872696816</c:v>
                </c:pt>
                <c:pt idx="7092">
                  <c:v>-1.356610552763819</c:v>
                </c:pt>
                <c:pt idx="7093">
                  <c:v>-1.3567378559463985</c:v>
                </c:pt>
                <c:pt idx="7094">
                  <c:v>-1.3568676716917922</c:v>
                </c:pt>
                <c:pt idx="7095">
                  <c:v>-1.3569874371859294</c:v>
                </c:pt>
                <c:pt idx="7096">
                  <c:v>-1.3570929648241206</c:v>
                </c:pt>
                <c:pt idx="7097">
                  <c:v>-1.3572093802345058</c:v>
                </c:pt>
                <c:pt idx="7098">
                  <c:v>-1.3573232830820769</c:v>
                </c:pt>
                <c:pt idx="7099">
                  <c:v>-1.3574380234505861</c:v>
                </c:pt>
                <c:pt idx="7100">
                  <c:v>-1.3575678391959798</c:v>
                </c:pt>
                <c:pt idx="7101">
                  <c:v>-1.3577110552763818</c:v>
                </c:pt>
                <c:pt idx="7102">
                  <c:v>-1.3578408710217755</c:v>
                </c:pt>
                <c:pt idx="7103">
                  <c:v>-1.3579807370184254</c:v>
                </c:pt>
                <c:pt idx="7104">
                  <c:v>-1.3581340033500835</c:v>
                </c:pt>
                <c:pt idx="7105">
                  <c:v>-1.3582671691792292</c:v>
                </c:pt>
                <c:pt idx="7106">
                  <c:v>-1.3583902847571188</c:v>
                </c:pt>
                <c:pt idx="7107">
                  <c:v>-1.3585108877721943</c:v>
                </c:pt>
                <c:pt idx="7108">
                  <c:v>-1.3586331658291457</c:v>
                </c:pt>
                <c:pt idx="7109">
                  <c:v>-1.3587110552763817</c:v>
                </c:pt>
                <c:pt idx="7110">
                  <c:v>-1.3587914572864321</c:v>
                </c:pt>
                <c:pt idx="7111">
                  <c:v>-1.3588442211055276</c:v>
                </c:pt>
                <c:pt idx="7112">
                  <c:v>-1.3588869346733667</c:v>
                </c:pt>
                <c:pt idx="7113">
                  <c:v>-1.3589480737018425</c:v>
                </c:pt>
                <c:pt idx="7114">
                  <c:v>-1.3589874371859296</c:v>
                </c:pt>
                <c:pt idx="7115">
                  <c:v>-1.3590276381909547</c:v>
                </c:pt>
                <c:pt idx="7116">
                  <c:v>-1.3590820770519261</c:v>
                </c:pt>
                <c:pt idx="7117">
                  <c:v>-1.3591541038525963</c:v>
                </c:pt>
                <c:pt idx="7118">
                  <c:v>-1.3592269681742044</c:v>
                </c:pt>
                <c:pt idx="7119">
                  <c:v>-1.3593040201005024</c:v>
                </c:pt>
                <c:pt idx="7120">
                  <c:v>-1.3593936348408708</c:v>
                </c:pt>
                <c:pt idx="7121">
                  <c:v>-1.3594807370184254</c:v>
                </c:pt>
                <c:pt idx="7122">
                  <c:v>-1.3595678391959798</c:v>
                </c:pt>
                <c:pt idx="7123">
                  <c:v>-1.3596264656616415</c:v>
                </c:pt>
                <c:pt idx="7124">
                  <c:v>-1.3596976549413733</c:v>
                </c:pt>
                <c:pt idx="7125">
                  <c:v>-1.3597730318257955</c:v>
                </c:pt>
                <c:pt idx="7126">
                  <c:v>-1.3598358458961475</c:v>
                </c:pt>
                <c:pt idx="7127">
                  <c:v>-1.3598827470686767</c:v>
                </c:pt>
                <c:pt idx="7128">
                  <c:v>-1.3599413735343382</c:v>
                </c:pt>
                <c:pt idx="7129">
                  <c:v>-1.3599907872696819</c:v>
                </c:pt>
                <c:pt idx="7130">
                  <c:v>-1.3600577889447236</c:v>
                </c:pt>
                <c:pt idx="7131">
                  <c:v>-1.3601298157453936</c:v>
                </c:pt>
                <c:pt idx="7132">
                  <c:v>-1.3602043551088774</c:v>
                </c:pt>
                <c:pt idx="7133">
                  <c:v>-1.3602780569514237</c:v>
                </c:pt>
                <c:pt idx="7134">
                  <c:v>-1.360365996649916</c:v>
                </c:pt>
                <c:pt idx="7135">
                  <c:v>-1.3604664991624791</c:v>
                </c:pt>
                <c:pt idx="7136">
                  <c:v>-1.3605586264656615</c:v>
                </c:pt>
                <c:pt idx="7137">
                  <c:v>-1.3606792294807371</c:v>
                </c:pt>
                <c:pt idx="7138">
                  <c:v>-1.3607989949748744</c:v>
                </c:pt>
                <c:pt idx="7139">
                  <c:v>-1.3609011725293132</c:v>
                </c:pt>
                <c:pt idx="7140">
                  <c:v>-1.3610159128978223</c:v>
                </c:pt>
                <c:pt idx="7141">
                  <c:v>-1.3611139028475712</c:v>
                </c:pt>
                <c:pt idx="7142">
                  <c:v>-1.3611968174204354</c:v>
                </c:pt>
                <c:pt idx="7143">
                  <c:v>-1.3612939698492463</c:v>
                </c:pt>
                <c:pt idx="7144">
                  <c:v>-1.3613626465661641</c:v>
                </c:pt>
                <c:pt idx="7145">
                  <c:v>-1.3614447236180902</c:v>
                </c:pt>
                <c:pt idx="7146">
                  <c:v>-1.3615192629815744</c:v>
                </c:pt>
                <c:pt idx="7147">
                  <c:v>-1.3615946398659966</c:v>
                </c:pt>
                <c:pt idx="7148">
                  <c:v>-1.3616700167504188</c:v>
                </c:pt>
                <c:pt idx="7149">
                  <c:v>-1.3617705192629816</c:v>
                </c:pt>
                <c:pt idx="7150">
                  <c:v>-1.3618710217755443</c:v>
                </c:pt>
                <c:pt idx="7151">
                  <c:v>-1.361998324958124</c:v>
                </c:pt>
                <c:pt idx="7152">
                  <c:v>-1.3621105527638189</c:v>
                </c:pt>
                <c:pt idx="7153">
                  <c:v>-1.3622370184254604</c:v>
                </c:pt>
                <c:pt idx="7154">
                  <c:v>-1.3623609715242881</c:v>
                </c:pt>
                <c:pt idx="7155">
                  <c:v>-1.3624782244556111</c:v>
                </c:pt>
                <c:pt idx="7156">
                  <c:v>-1.3625795644891123</c:v>
                </c:pt>
                <c:pt idx="7157">
                  <c:v>-1.3626842546063651</c:v>
                </c:pt>
                <c:pt idx="7158">
                  <c:v>-1.3627604690117252</c:v>
                </c:pt>
                <c:pt idx="7159">
                  <c:v>-1.3628375209380232</c:v>
                </c:pt>
                <c:pt idx="7160">
                  <c:v>-1.3629103852596314</c:v>
                </c:pt>
                <c:pt idx="7161">
                  <c:v>-1.3629715242881071</c:v>
                </c:pt>
                <c:pt idx="7162">
                  <c:v>-1.3630276381909547</c:v>
                </c:pt>
                <c:pt idx="7163">
                  <c:v>-1.3630795644891123</c:v>
                </c:pt>
                <c:pt idx="7164">
                  <c:v>-1.3631448911222781</c:v>
                </c:pt>
                <c:pt idx="7165">
                  <c:v>-1.3631951423785593</c:v>
                </c:pt>
                <c:pt idx="7166">
                  <c:v>-1.3632554438860971</c:v>
                </c:pt>
                <c:pt idx="7167">
                  <c:v>-1.3633324958123951</c:v>
                </c:pt>
                <c:pt idx="7168">
                  <c:v>-1.3634128978224458</c:v>
                </c:pt>
                <c:pt idx="7169">
                  <c:v>-1.3635092127303181</c:v>
                </c:pt>
                <c:pt idx="7170">
                  <c:v>-1.3635929648241205</c:v>
                </c:pt>
                <c:pt idx="7171">
                  <c:v>-1.3636968174204354</c:v>
                </c:pt>
                <c:pt idx="7172">
                  <c:v>-1.3638056951423787</c:v>
                </c:pt>
                <c:pt idx="7173">
                  <c:v>-1.3639229480737016</c:v>
                </c:pt>
                <c:pt idx="7174">
                  <c:v>-1.3640309882747068</c:v>
                </c:pt>
                <c:pt idx="7175">
                  <c:v>-1.3641264656616414</c:v>
                </c:pt>
                <c:pt idx="7176">
                  <c:v>-1.3642085427135675</c:v>
                </c:pt>
                <c:pt idx="7177">
                  <c:v>-1.3642889447236179</c:v>
                </c:pt>
                <c:pt idx="7178">
                  <c:v>-1.3643400335008373</c:v>
                </c:pt>
                <c:pt idx="7179">
                  <c:v>-1.3643886097152429</c:v>
                </c:pt>
                <c:pt idx="7180">
                  <c:v>-1.3644187604690117</c:v>
                </c:pt>
                <c:pt idx="7181">
                  <c:v>-1.3644447236180905</c:v>
                </c:pt>
                <c:pt idx="7182">
                  <c:v>-1.3644891122278058</c:v>
                </c:pt>
                <c:pt idx="7183">
                  <c:v>-1.3645167504187605</c:v>
                </c:pt>
                <c:pt idx="7184">
                  <c:v>-1.3645653266331654</c:v>
                </c:pt>
                <c:pt idx="7185">
                  <c:v>-1.3646155778894471</c:v>
                </c:pt>
                <c:pt idx="7186">
                  <c:v>-1.3646884422110552</c:v>
                </c:pt>
                <c:pt idx="7187">
                  <c:v>-1.3647671691792294</c:v>
                </c:pt>
                <c:pt idx="7188">
                  <c:v>-1.3648626465661642</c:v>
                </c:pt>
                <c:pt idx="7189">
                  <c:v>-1.3649623115577889</c:v>
                </c:pt>
                <c:pt idx="7190">
                  <c:v>-1.365068676716918</c:v>
                </c:pt>
                <c:pt idx="7191">
                  <c:v>-1.3651951423785593</c:v>
                </c:pt>
                <c:pt idx="7192">
                  <c:v>-1.3652973199329983</c:v>
                </c:pt>
                <c:pt idx="7193">
                  <c:v>-1.3654120603015074</c:v>
                </c:pt>
                <c:pt idx="7194">
                  <c:v>-1.3655175879396986</c:v>
                </c:pt>
                <c:pt idx="7195">
                  <c:v>-1.3656206030150755</c:v>
                </c:pt>
                <c:pt idx="7196">
                  <c:v>-1.3657085427135678</c:v>
                </c:pt>
                <c:pt idx="7197">
                  <c:v>-1.3658056951423783</c:v>
                </c:pt>
                <c:pt idx="7198">
                  <c:v>-1.3658835845896147</c:v>
                </c:pt>
                <c:pt idx="7199">
                  <c:v>-1.3659556113902847</c:v>
                </c:pt>
                <c:pt idx="7200">
                  <c:v>-1.3660209380234505</c:v>
                </c:pt>
                <c:pt idx="7201">
                  <c:v>-1.3660862646566163</c:v>
                </c:pt>
                <c:pt idx="7202">
                  <c:v>-1.3661515912897821</c:v>
                </c:pt>
                <c:pt idx="7203">
                  <c:v>-1.3662060301507537</c:v>
                </c:pt>
                <c:pt idx="7204">
                  <c:v>-1.3662738693467336</c:v>
                </c:pt>
                <c:pt idx="7205">
                  <c:v>-1.3663316582914575</c:v>
                </c:pt>
                <c:pt idx="7206">
                  <c:v>-1.3664028475711893</c:v>
                </c:pt>
                <c:pt idx="7207">
                  <c:v>-1.3664656616415409</c:v>
                </c:pt>
                <c:pt idx="7208">
                  <c:v>-1.3665351758793969</c:v>
                </c:pt>
                <c:pt idx="7209">
                  <c:v>-1.366610552763819</c:v>
                </c:pt>
                <c:pt idx="7210">
                  <c:v>-1.3666892797319932</c:v>
                </c:pt>
                <c:pt idx="7211">
                  <c:v>-1.366757118927973</c:v>
                </c:pt>
                <c:pt idx="7212">
                  <c:v>-1.3668400335008375</c:v>
                </c:pt>
                <c:pt idx="7213">
                  <c:v>-1.3669237855946399</c:v>
                </c:pt>
                <c:pt idx="7214">
                  <c:v>-1.367005025125628</c:v>
                </c:pt>
                <c:pt idx="7215">
                  <c:v>-1.3670720268006697</c:v>
                </c:pt>
                <c:pt idx="7216">
                  <c:v>-1.3671507537688441</c:v>
                </c:pt>
                <c:pt idx="7217">
                  <c:v>-1.3672378559463987</c:v>
                </c:pt>
                <c:pt idx="7218">
                  <c:v>-1.3673341708542714</c:v>
                </c:pt>
                <c:pt idx="7219">
                  <c:v>-1.3674187604690116</c:v>
                </c:pt>
                <c:pt idx="7220">
                  <c:v>-1.3675150753768845</c:v>
                </c:pt>
                <c:pt idx="7221">
                  <c:v>-1.3676072026800667</c:v>
                </c:pt>
                <c:pt idx="7222">
                  <c:v>-1.367714405360134</c:v>
                </c:pt>
                <c:pt idx="7223">
                  <c:v>-1.3678090452261307</c:v>
                </c:pt>
                <c:pt idx="7224">
                  <c:v>-1.3679061976549414</c:v>
                </c:pt>
                <c:pt idx="7225">
                  <c:v>-1.3680150753768845</c:v>
                </c:pt>
                <c:pt idx="7226">
                  <c:v>-1.3681122278056952</c:v>
                </c:pt>
                <c:pt idx="7227">
                  <c:v>-1.3682202680067002</c:v>
                </c:pt>
                <c:pt idx="7228">
                  <c:v>-1.3683249581239529</c:v>
                </c:pt>
                <c:pt idx="7229">
                  <c:v>-1.3684254606365158</c:v>
                </c:pt>
                <c:pt idx="7230">
                  <c:v>-1.3685368509212732</c:v>
                </c:pt>
                <c:pt idx="7231">
                  <c:v>-1.3686482412060301</c:v>
                </c:pt>
                <c:pt idx="7232">
                  <c:v>-1.3687713567839195</c:v>
                </c:pt>
                <c:pt idx="7233">
                  <c:v>-1.3688911222780569</c:v>
                </c:pt>
                <c:pt idx="7234">
                  <c:v>-1.3690159128978223</c:v>
                </c:pt>
                <c:pt idx="7235">
                  <c:v>-1.3691390284757121</c:v>
                </c:pt>
                <c:pt idx="7236">
                  <c:v>-1.3692780569514238</c:v>
                </c:pt>
                <c:pt idx="7237">
                  <c:v>-1.3694078726968173</c:v>
                </c:pt>
                <c:pt idx="7238">
                  <c:v>-1.3695510887772195</c:v>
                </c:pt>
                <c:pt idx="7239">
                  <c:v>-1.3696708542713567</c:v>
                </c:pt>
                <c:pt idx="7240">
                  <c:v>-1.3698165829145728</c:v>
                </c:pt>
                <c:pt idx="7241">
                  <c:v>-1.3699363484087101</c:v>
                </c:pt>
                <c:pt idx="7242">
                  <c:v>-1.3700653266331657</c:v>
                </c:pt>
                <c:pt idx="7243">
                  <c:v>-1.370177554438861</c:v>
                </c:pt>
                <c:pt idx="7244">
                  <c:v>-1.3703023450586265</c:v>
                </c:pt>
                <c:pt idx="7245">
                  <c:v>-1.3704078726968172</c:v>
                </c:pt>
                <c:pt idx="7246">
                  <c:v>-1.3704991624790619</c:v>
                </c:pt>
                <c:pt idx="7247">
                  <c:v>-1.3705879396984926</c:v>
                </c:pt>
                <c:pt idx="7248">
                  <c:v>-1.370685929648241</c:v>
                </c:pt>
                <c:pt idx="7249">
                  <c:v>-1.3707680067001675</c:v>
                </c:pt>
                <c:pt idx="7250">
                  <c:v>-1.3708659966499162</c:v>
                </c:pt>
                <c:pt idx="7251">
                  <c:v>-1.3709497487437186</c:v>
                </c:pt>
                <c:pt idx="7252">
                  <c:v>-1.3710485762144053</c:v>
                </c:pt>
                <c:pt idx="7253">
                  <c:v>-1.3711616415410384</c:v>
                </c:pt>
                <c:pt idx="7254">
                  <c:v>-1.3712638190954773</c:v>
                </c:pt>
                <c:pt idx="7255">
                  <c:v>-1.3713802345058625</c:v>
                </c:pt>
                <c:pt idx="7256">
                  <c:v>-1.3714974874371857</c:v>
                </c:pt>
                <c:pt idx="7257">
                  <c:v>-1.3716298157453934</c:v>
                </c:pt>
                <c:pt idx="7258">
                  <c:v>-1.3717587939698492</c:v>
                </c:pt>
                <c:pt idx="7259">
                  <c:v>-1.3718735343383586</c:v>
                </c:pt>
                <c:pt idx="7260">
                  <c:v>-1.3720041876046902</c:v>
                </c:pt>
                <c:pt idx="7261">
                  <c:v>-1.3721206030150752</c:v>
                </c:pt>
                <c:pt idx="7262">
                  <c:v>-1.372246231155779</c:v>
                </c:pt>
                <c:pt idx="7263">
                  <c:v>-1.3723551088777219</c:v>
                </c:pt>
                <c:pt idx="7264">
                  <c:v>-1.3724715242881071</c:v>
                </c:pt>
                <c:pt idx="7265">
                  <c:v>-1.3725611390284755</c:v>
                </c:pt>
                <c:pt idx="7266">
                  <c:v>-1.3726616415410386</c:v>
                </c:pt>
                <c:pt idx="7267">
                  <c:v>-1.372751256281407</c:v>
                </c:pt>
                <c:pt idx="7268">
                  <c:v>-1.3728299832495812</c:v>
                </c:pt>
                <c:pt idx="7269">
                  <c:v>-1.3729254606365158</c:v>
                </c:pt>
                <c:pt idx="7270">
                  <c:v>-1.3730100502512563</c:v>
                </c:pt>
                <c:pt idx="7271">
                  <c:v>-1.3730829145728642</c:v>
                </c:pt>
                <c:pt idx="7272">
                  <c:v>-1.3731599664991625</c:v>
                </c:pt>
                <c:pt idx="7273">
                  <c:v>-1.3732386934673368</c:v>
                </c:pt>
                <c:pt idx="7274">
                  <c:v>-1.3733056951423783</c:v>
                </c:pt>
                <c:pt idx="7275">
                  <c:v>-1.3733651591289782</c:v>
                </c:pt>
                <c:pt idx="7276">
                  <c:v>-1.3734120603015076</c:v>
                </c:pt>
                <c:pt idx="7277">
                  <c:v>-1.3734807370184254</c:v>
                </c:pt>
                <c:pt idx="7278">
                  <c:v>-1.3735242881072025</c:v>
                </c:pt>
                <c:pt idx="7279">
                  <c:v>-1.3735619765494138</c:v>
                </c:pt>
                <c:pt idx="7280">
                  <c:v>-1.3735871021775543</c:v>
                </c:pt>
                <c:pt idx="7281">
                  <c:v>-1.3736247906197656</c:v>
                </c:pt>
                <c:pt idx="7282">
                  <c:v>-1.37364824120603</c:v>
                </c:pt>
                <c:pt idx="7283">
                  <c:v>-1.3736633165829144</c:v>
                </c:pt>
                <c:pt idx="7284">
                  <c:v>-1.3736892797319933</c:v>
                </c:pt>
                <c:pt idx="7285">
                  <c:v>-1.3737035175879395</c:v>
                </c:pt>
                <c:pt idx="7286">
                  <c:v>-1.3737319932998324</c:v>
                </c:pt>
                <c:pt idx="7287">
                  <c:v>-1.3737604690117251</c:v>
                </c:pt>
                <c:pt idx="7288">
                  <c:v>-1.373788944723618</c:v>
                </c:pt>
                <c:pt idx="7289">
                  <c:v>-1.3738358458961473</c:v>
                </c:pt>
                <c:pt idx="7290">
                  <c:v>-1.3738819095477388</c:v>
                </c:pt>
                <c:pt idx="7291">
                  <c:v>-1.3739413735343384</c:v>
                </c:pt>
                <c:pt idx="7292">
                  <c:v>-1.3740142378559461</c:v>
                </c:pt>
                <c:pt idx="7293">
                  <c:v>-1.3740770519262979</c:v>
                </c:pt>
                <c:pt idx="7294">
                  <c:v>-1.3741675041876047</c:v>
                </c:pt>
                <c:pt idx="7295">
                  <c:v>-1.3742562814070352</c:v>
                </c:pt>
                <c:pt idx="7296">
                  <c:v>-1.3743467336683417</c:v>
                </c:pt>
                <c:pt idx="7297">
                  <c:v>-1.3744346733668338</c:v>
                </c:pt>
                <c:pt idx="7298">
                  <c:v>-1.3745217755443886</c:v>
                </c:pt>
                <c:pt idx="7299">
                  <c:v>-1.3746122278056949</c:v>
                </c:pt>
                <c:pt idx="7300">
                  <c:v>-1.374712730318258</c:v>
                </c:pt>
                <c:pt idx="7301">
                  <c:v>-1.3748132328308207</c:v>
                </c:pt>
                <c:pt idx="7302">
                  <c:v>-1.3749154103852594</c:v>
                </c:pt>
                <c:pt idx="7303">
                  <c:v>-1.3750175879396986</c:v>
                </c:pt>
                <c:pt idx="7304">
                  <c:v>-1.3751222780569514</c:v>
                </c:pt>
                <c:pt idx="7305">
                  <c:v>-1.3752269681742042</c:v>
                </c:pt>
                <c:pt idx="7306">
                  <c:v>-1.3753484087102177</c:v>
                </c:pt>
                <c:pt idx="7307">
                  <c:v>-1.3754614740368507</c:v>
                </c:pt>
                <c:pt idx="7308">
                  <c:v>-1.3755804020100504</c:v>
                </c:pt>
                <c:pt idx="7309">
                  <c:v>-1.3757085427135678</c:v>
                </c:pt>
                <c:pt idx="7310">
                  <c:v>-1.3758375209380234</c:v>
                </c:pt>
                <c:pt idx="7311">
                  <c:v>-1.3759572864321608</c:v>
                </c:pt>
                <c:pt idx="7312">
                  <c:v>-1.3760912897822444</c:v>
                </c:pt>
                <c:pt idx="7313">
                  <c:v>-1.3762118927973199</c:v>
                </c:pt>
                <c:pt idx="7314">
                  <c:v>-1.3763324958123953</c:v>
                </c:pt>
                <c:pt idx="7315">
                  <c:v>-1.376438023450586</c:v>
                </c:pt>
                <c:pt idx="7316">
                  <c:v>-1.3765577889447234</c:v>
                </c:pt>
                <c:pt idx="7317">
                  <c:v>-1.3766532663316582</c:v>
                </c:pt>
                <c:pt idx="7318">
                  <c:v>-1.3767479061976549</c:v>
                </c:pt>
                <c:pt idx="7319">
                  <c:v>-1.3768283082077053</c:v>
                </c:pt>
                <c:pt idx="7320">
                  <c:v>-1.3769095477386935</c:v>
                </c:pt>
                <c:pt idx="7321">
                  <c:v>-1.3769773869346735</c:v>
                </c:pt>
                <c:pt idx="7322">
                  <c:v>-1.3770452261306532</c:v>
                </c:pt>
                <c:pt idx="7323">
                  <c:v>-1.3770996649916247</c:v>
                </c:pt>
                <c:pt idx="7324">
                  <c:v>-1.3771675041876046</c:v>
                </c:pt>
                <c:pt idx="7325">
                  <c:v>-1.3772244556113902</c:v>
                </c:pt>
                <c:pt idx="7326">
                  <c:v>-1.3772755443886098</c:v>
                </c:pt>
                <c:pt idx="7327">
                  <c:v>-1.377322445561139</c:v>
                </c:pt>
                <c:pt idx="7328">
                  <c:v>-1.3773810720268005</c:v>
                </c:pt>
                <c:pt idx="7329">
                  <c:v>-1.3774514237855946</c:v>
                </c:pt>
                <c:pt idx="7330">
                  <c:v>-1.3775142378559464</c:v>
                </c:pt>
                <c:pt idx="7331">
                  <c:v>-1.3775661641541037</c:v>
                </c:pt>
                <c:pt idx="7332">
                  <c:v>-1.3776390284757118</c:v>
                </c:pt>
                <c:pt idx="7333">
                  <c:v>-1.3777127303182579</c:v>
                </c:pt>
                <c:pt idx="7334">
                  <c:v>-1.3777830820770518</c:v>
                </c:pt>
                <c:pt idx="7335">
                  <c:v>-1.3778676716917924</c:v>
                </c:pt>
                <c:pt idx="7336">
                  <c:v>-1.3779530988274704</c:v>
                </c:pt>
                <c:pt idx="7337">
                  <c:v>-1.378040201005025</c:v>
                </c:pt>
                <c:pt idx="7338">
                  <c:v>-1.3781298157453936</c:v>
                </c:pt>
                <c:pt idx="7339">
                  <c:v>-1.3782127303182579</c:v>
                </c:pt>
                <c:pt idx="7340">
                  <c:v>-1.3783023450586265</c:v>
                </c:pt>
                <c:pt idx="7341">
                  <c:v>-1.3784011725293133</c:v>
                </c:pt>
                <c:pt idx="7342">
                  <c:v>-1.3784899497487435</c:v>
                </c:pt>
                <c:pt idx="7343">
                  <c:v>-1.3785737018425459</c:v>
                </c:pt>
                <c:pt idx="7344">
                  <c:v>-1.3786599664991623</c:v>
                </c:pt>
                <c:pt idx="7345">
                  <c:v>-1.3787462311557788</c:v>
                </c:pt>
                <c:pt idx="7346">
                  <c:v>-1.3788283082077051</c:v>
                </c:pt>
                <c:pt idx="7347">
                  <c:v>-1.3789237855946397</c:v>
                </c:pt>
                <c:pt idx="7348">
                  <c:v>-1.3790016750418761</c:v>
                </c:pt>
                <c:pt idx="7349">
                  <c:v>-1.3790912897822443</c:v>
                </c:pt>
                <c:pt idx="7350">
                  <c:v>-1.379173366834171</c:v>
                </c:pt>
                <c:pt idx="7351">
                  <c:v>-1.3792805695142381</c:v>
                </c:pt>
                <c:pt idx="7352">
                  <c:v>-1.3793760469011724</c:v>
                </c:pt>
                <c:pt idx="7353">
                  <c:v>-1.3794849246231156</c:v>
                </c:pt>
                <c:pt idx="7354">
                  <c:v>-1.3795912897822444</c:v>
                </c:pt>
                <c:pt idx="7355">
                  <c:v>-1.3797051926298156</c:v>
                </c:pt>
                <c:pt idx="7356">
                  <c:v>-1.379821608040201</c:v>
                </c:pt>
                <c:pt idx="7357">
                  <c:v>-1.379938023450586</c:v>
                </c:pt>
                <c:pt idx="7358">
                  <c:v>-1.3800577889447239</c:v>
                </c:pt>
                <c:pt idx="7359">
                  <c:v>-1.380180904522613</c:v>
                </c:pt>
                <c:pt idx="7360">
                  <c:v>-1.3802864321608039</c:v>
                </c:pt>
                <c:pt idx="7361">
                  <c:v>-1.3803919597989949</c:v>
                </c:pt>
                <c:pt idx="7362">
                  <c:v>-1.3804790619765495</c:v>
                </c:pt>
                <c:pt idx="7363">
                  <c:v>-1.3805720268006698</c:v>
                </c:pt>
                <c:pt idx="7364">
                  <c:v>-1.3806356783919598</c:v>
                </c:pt>
                <c:pt idx="7365">
                  <c:v>-1.380721943048576</c:v>
                </c:pt>
                <c:pt idx="7366">
                  <c:v>-1.3807797319932997</c:v>
                </c:pt>
                <c:pt idx="7367">
                  <c:v>-1.380856783919598</c:v>
                </c:pt>
                <c:pt idx="7368">
                  <c:v>-1.3809187604690116</c:v>
                </c:pt>
                <c:pt idx="7369">
                  <c:v>-1.3809773869346733</c:v>
                </c:pt>
                <c:pt idx="7370">
                  <c:v>-1.381038525963149</c:v>
                </c:pt>
                <c:pt idx="7371">
                  <c:v>-1.3810845896147401</c:v>
                </c:pt>
                <c:pt idx="7372">
                  <c:v>-1.3811616415410386</c:v>
                </c:pt>
                <c:pt idx="7373">
                  <c:v>-1.3812269681742042</c:v>
                </c:pt>
                <c:pt idx="7374">
                  <c:v>-1.3813098827470685</c:v>
                </c:pt>
                <c:pt idx="7375">
                  <c:v>-1.3813710217755446</c:v>
                </c:pt>
                <c:pt idx="7376">
                  <c:v>-1.3814614740368509</c:v>
                </c:pt>
                <c:pt idx="7377">
                  <c:v>-1.3815326633165828</c:v>
                </c:pt>
                <c:pt idx="7378">
                  <c:v>-1.3816164154103849</c:v>
                </c:pt>
                <c:pt idx="7379">
                  <c:v>-1.3817068676716915</c:v>
                </c:pt>
                <c:pt idx="7380">
                  <c:v>-1.3817814070351757</c:v>
                </c:pt>
                <c:pt idx="7381">
                  <c:v>-1.3818726968174204</c:v>
                </c:pt>
                <c:pt idx="7382">
                  <c:v>-1.3819346733668343</c:v>
                </c:pt>
                <c:pt idx="7383">
                  <c:v>-1.3820083752093801</c:v>
                </c:pt>
                <c:pt idx="7384">
                  <c:v>-1.3820812395309883</c:v>
                </c:pt>
                <c:pt idx="7385">
                  <c:v>-1.3821440536013399</c:v>
                </c:pt>
                <c:pt idx="7386">
                  <c:v>-1.3822093802345059</c:v>
                </c:pt>
                <c:pt idx="7387">
                  <c:v>-1.3822897822445559</c:v>
                </c:pt>
                <c:pt idx="7388">
                  <c:v>-1.3823584589614741</c:v>
                </c:pt>
                <c:pt idx="7389">
                  <c:v>-1.3824229480737016</c:v>
                </c:pt>
                <c:pt idx="7390">
                  <c:v>-1.3825100502512562</c:v>
                </c:pt>
                <c:pt idx="7391">
                  <c:v>-1.3826005025125629</c:v>
                </c:pt>
                <c:pt idx="7392">
                  <c:v>-1.3827001675041874</c:v>
                </c:pt>
                <c:pt idx="7393">
                  <c:v>-1.3828023450586262</c:v>
                </c:pt>
                <c:pt idx="7394">
                  <c:v>-1.3828994974874371</c:v>
                </c:pt>
                <c:pt idx="7395">
                  <c:v>-1.3830293132328306</c:v>
                </c:pt>
                <c:pt idx="7396">
                  <c:v>-1.3831490787269682</c:v>
                </c:pt>
                <c:pt idx="7397">
                  <c:v>-1.383286432160804</c:v>
                </c:pt>
                <c:pt idx="7398">
                  <c:v>-1.3834346733668341</c:v>
                </c:pt>
                <c:pt idx="7399">
                  <c:v>-1.3835661641541037</c:v>
                </c:pt>
                <c:pt idx="7400">
                  <c:v>-1.3837010050251257</c:v>
                </c:pt>
                <c:pt idx="7401">
                  <c:v>-1.3838500837520937</c:v>
                </c:pt>
                <c:pt idx="7402">
                  <c:v>-1.3839941373534337</c:v>
                </c:pt>
                <c:pt idx="7403">
                  <c:v>-1.3841348408710219</c:v>
                </c:pt>
                <c:pt idx="7404">
                  <c:v>-1.3842587939698492</c:v>
                </c:pt>
                <c:pt idx="7405">
                  <c:v>-1.3843768844221105</c:v>
                </c:pt>
                <c:pt idx="7406">
                  <c:v>-1.3844899497487435</c:v>
                </c:pt>
                <c:pt idx="7407">
                  <c:v>-1.3846021775544388</c:v>
                </c:pt>
                <c:pt idx="7408">
                  <c:v>-1.3846884422110552</c:v>
                </c:pt>
                <c:pt idx="7409">
                  <c:v>-1.3847922948073699</c:v>
                </c:pt>
                <c:pt idx="7410">
                  <c:v>-1.3848852596314907</c:v>
                </c:pt>
                <c:pt idx="7411">
                  <c:v>-1.384966499162479</c:v>
                </c:pt>
                <c:pt idx="7412">
                  <c:v>-1.3850544388609716</c:v>
                </c:pt>
                <c:pt idx="7413">
                  <c:v>-1.3851549413735342</c:v>
                </c:pt>
                <c:pt idx="7414">
                  <c:v>-1.3852420435510888</c:v>
                </c:pt>
                <c:pt idx="7415">
                  <c:v>-1.3853517587939699</c:v>
                </c:pt>
                <c:pt idx="7416">
                  <c:v>-1.385463986599665</c:v>
                </c:pt>
                <c:pt idx="7417">
                  <c:v>-1.3855753768844221</c:v>
                </c:pt>
                <c:pt idx="7418">
                  <c:v>-1.3856951423785595</c:v>
                </c:pt>
                <c:pt idx="7419">
                  <c:v>-1.3858232830820769</c:v>
                </c:pt>
                <c:pt idx="7420">
                  <c:v>-1.3859472361809044</c:v>
                </c:pt>
                <c:pt idx="7421">
                  <c:v>-1.3860703517587936</c:v>
                </c:pt>
                <c:pt idx="7422">
                  <c:v>-1.3862068676716919</c:v>
                </c:pt>
                <c:pt idx="7423">
                  <c:v>-1.3863283082077051</c:v>
                </c:pt>
                <c:pt idx="7424">
                  <c:v>-1.386434673366834</c:v>
                </c:pt>
                <c:pt idx="7425">
                  <c:v>-1.3865477386934673</c:v>
                </c:pt>
                <c:pt idx="7426">
                  <c:v>-1.3866541038525961</c:v>
                </c:pt>
                <c:pt idx="7427">
                  <c:v>-1.3867654941373535</c:v>
                </c:pt>
                <c:pt idx="7428">
                  <c:v>-1.3868668341708541</c:v>
                </c:pt>
                <c:pt idx="7429">
                  <c:v>-1.3869731993299832</c:v>
                </c:pt>
                <c:pt idx="7430">
                  <c:v>-1.3870686767169178</c:v>
                </c:pt>
                <c:pt idx="7431">
                  <c:v>-1.3871809045226129</c:v>
                </c:pt>
                <c:pt idx="7432">
                  <c:v>-1.3872830820770521</c:v>
                </c:pt>
                <c:pt idx="7433">
                  <c:v>-1.3873877721943049</c:v>
                </c:pt>
                <c:pt idx="7434">
                  <c:v>-1.3875041876046901</c:v>
                </c:pt>
                <c:pt idx="7435">
                  <c:v>-1.3876155778894472</c:v>
                </c:pt>
                <c:pt idx="7436">
                  <c:v>-1.3877236180904522</c:v>
                </c:pt>
                <c:pt idx="7437">
                  <c:v>-1.3878182579564489</c:v>
                </c:pt>
                <c:pt idx="7438">
                  <c:v>-1.387924623115578</c:v>
                </c:pt>
                <c:pt idx="7439">
                  <c:v>-1.3880217755443884</c:v>
                </c:pt>
                <c:pt idx="7440">
                  <c:v>-1.3881189279731991</c:v>
                </c:pt>
                <c:pt idx="7441">
                  <c:v>-1.388219430485762</c:v>
                </c:pt>
                <c:pt idx="7442">
                  <c:v>-1.3882939698492462</c:v>
                </c:pt>
                <c:pt idx="7443">
                  <c:v>-1.3883760469011726</c:v>
                </c:pt>
                <c:pt idx="7444">
                  <c:v>-1.3884430485762145</c:v>
                </c:pt>
                <c:pt idx="7445">
                  <c:v>-1.3885134003350084</c:v>
                </c:pt>
                <c:pt idx="7446">
                  <c:v>-1.3885845896147404</c:v>
                </c:pt>
                <c:pt idx="7447">
                  <c:v>-1.3886549413735343</c:v>
                </c:pt>
                <c:pt idx="7448">
                  <c:v>-1.3887110552763819</c:v>
                </c:pt>
                <c:pt idx="7449">
                  <c:v>-1.3887772194304857</c:v>
                </c:pt>
                <c:pt idx="7450">
                  <c:v>-1.3888500837520936</c:v>
                </c:pt>
                <c:pt idx="7451">
                  <c:v>-1.3889087102177553</c:v>
                </c:pt>
                <c:pt idx="7452">
                  <c:v>-1.3889924623115577</c:v>
                </c:pt>
                <c:pt idx="7453">
                  <c:v>-1.3890611390284757</c:v>
                </c:pt>
                <c:pt idx="7454">
                  <c:v>-1.3891365159128979</c:v>
                </c:pt>
                <c:pt idx="7455">
                  <c:v>-1.3892077051926295</c:v>
                </c:pt>
                <c:pt idx="7456">
                  <c:v>-1.3892747068676716</c:v>
                </c:pt>
                <c:pt idx="7457">
                  <c:v>-1.3893408710217756</c:v>
                </c:pt>
                <c:pt idx="7458">
                  <c:v>-1.3894187604690116</c:v>
                </c:pt>
                <c:pt idx="7459">
                  <c:v>-1.389499162479062</c:v>
                </c:pt>
                <c:pt idx="7460">
                  <c:v>-1.3895787269681743</c:v>
                </c:pt>
                <c:pt idx="7461">
                  <c:v>-1.3896633165829146</c:v>
                </c:pt>
                <c:pt idx="7462">
                  <c:v>-1.3897738693467336</c:v>
                </c:pt>
                <c:pt idx="7463">
                  <c:v>-1.3898592964824119</c:v>
                </c:pt>
                <c:pt idx="7464">
                  <c:v>-1.3899715242881072</c:v>
                </c:pt>
                <c:pt idx="7465">
                  <c:v>-1.3900837520938025</c:v>
                </c:pt>
                <c:pt idx="7466">
                  <c:v>-1.3901951423785592</c:v>
                </c:pt>
                <c:pt idx="7467">
                  <c:v>-1.3903056951423787</c:v>
                </c:pt>
                <c:pt idx="7468">
                  <c:v>-1.3903978224455611</c:v>
                </c:pt>
                <c:pt idx="7469">
                  <c:v>-1.3904891122278056</c:v>
                </c:pt>
                <c:pt idx="7470">
                  <c:v>-1.3905594639865995</c:v>
                </c:pt>
                <c:pt idx="7471">
                  <c:v>-1.3906373534338359</c:v>
                </c:pt>
                <c:pt idx="7472">
                  <c:v>-1.3906934673366835</c:v>
                </c:pt>
                <c:pt idx="7473">
                  <c:v>-1.3907512562814071</c:v>
                </c:pt>
                <c:pt idx="7474">
                  <c:v>-1.3907956448911223</c:v>
                </c:pt>
                <c:pt idx="7475">
                  <c:v>-1.3908425460636515</c:v>
                </c:pt>
                <c:pt idx="7476">
                  <c:v>-1.3908785594639865</c:v>
                </c:pt>
                <c:pt idx="7477">
                  <c:v>-1.3909137353433834</c:v>
                </c:pt>
                <c:pt idx="7478">
                  <c:v>-1.3909522613065326</c:v>
                </c:pt>
                <c:pt idx="7479">
                  <c:v>-1.3909991624790619</c:v>
                </c:pt>
                <c:pt idx="7480">
                  <c:v>-1.3910460636515913</c:v>
                </c:pt>
                <c:pt idx="7481">
                  <c:v>-1.3910787269681739</c:v>
                </c:pt>
                <c:pt idx="7482">
                  <c:v>-1.3911231155778894</c:v>
                </c:pt>
                <c:pt idx="7483">
                  <c:v>-1.3911532663316581</c:v>
                </c:pt>
                <c:pt idx="7484">
                  <c:v>-1.3911809045226131</c:v>
                </c:pt>
                <c:pt idx="7485">
                  <c:v>-1.3912185929648242</c:v>
                </c:pt>
                <c:pt idx="7486">
                  <c:v>-1.3912579564489111</c:v>
                </c:pt>
                <c:pt idx="7487">
                  <c:v>-1.3912939698492464</c:v>
                </c:pt>
                <c:pt idx="7488">
                  <c:v>-1.3913324958123954</c:v>
                </c:pt>
                <c:pt idx="7489">
                  <c:v>-1.3913710217755442</c:v>
                </c:pt>
                <c:pt idx="7490">
                  <c:v>-1.3914061976549414</c:v>
                </c:pt>
                <c:pt idx="7491">
                  <c:v>-1.391466499162479</c:v>
                </c:pt>
                <c:pt idx="7492">
                  <c:v>-1.3915184254606365</c:v>
                </c:pt>
                <c:pt idx="7493">
                  <c:v>-1.3915837520938021</c:v>
                </c:pt>
                <c:pt idx="7494">
                  <c:v>-1.3916440536013401</c:v>
                </c:pt>
                <c:pt idx="7495">
                  <c:v>-1.3917445561139028</c:v>
                </c:pt>
                <c:pt idx="7496">
                  <c:v>-1.3918358458961473</c:v>
                </c:pt>
                <c:pt idx="7497">
                  <c:v>-1.3919271356783918</c:v>
                </c:pt>
                <c:pt idx="7498">
                  <c:v>-1.3920385259631491</c:v>
                </c:pt>
                <c:pt idx="7499">
                  <c:v>-1.3921314907872697</c:v>
                </c:pt>
                <c:pt idx="7500">
                  <c:v>-1.3922202680067002</c:v>
                </c:pt>
                <c:pt idx="7501">
                  <c:v>-1.3923324958123953</c:v>
                </c:pt>
                <c:pt idx="7502">
                  <c:v>-1.392429648241206</c:v>
                </c:pt>
                <c:pt idx="7503">
                  <c:v>-1.3925519262981574</c:v>
                </c:pt>
                <c:pt idx="7504">
                  <c:v>-1.3926616415410384</c:v>
                </c:pt>
                <c:pt idx="7505">
                  <c:v>-1.3927721943048577</c:v>
                </c:pt>
                <c:pt idx="7506">
                  <c:v>-1.3928994974874371</c:v>
                </c:pt>
                <c:pt idx="7507">
                  <c:v>-1.3930175879396984</c:v>
                </c:pt>
                <c:pt idx="7508">
                  <c:v>-1.3931574539363483</c:v>
                </c:pt>
                <c:pt idx="7509">
                  <c:v>-1.3933149078726967</c:v>
                </c:pt>
                <c:pt idx="7510">
                  <c:v>-1.3934840871021776</c:v>
                </c:pt>
                <c:pt idx="7511">
                  <c:v>-1.3936314907872698</c:v>
                </c:pt>
                <c:pt idx="7512">
                  <c:v>-1.3938082077051923</c:v>
                </c:pt>
                <c:pt idx="7513">
                  <c:v>-1.3939715242881072</c:v>
                </c:pt>
                <c:pt idx="7514">
                  <c:v>-1.3941231155778893</c:v>
                </c:pt>
                <c:pt idx="7515">
                  <c:v>-1.3942872696817421</c:v>
                </c:pt>
                <c:pt idx="7516">
                  <c:v>-1.3944304857621439</c:v>
                </c:pt>
                <c:pt idx="7517">
                  <c:v>-1.3945703517587937</c:v>
                </c:pt>
                <c:pt idx="7518">
                  <c:v>-1.3946968174204357</c:v>
                </c:pt>
                <c:pt idx="7519">
                  <c:v>-1.3948182579564488</c:v>
                </c:pt>
                <c:pt idx="7520">
                  <c:v>-1.3949204355108875</c:v>
                </c:pt>
                <c:pt idx="7521">
                  <c:v>-1.3950067001675039</c:v>
                </c:pt>
                <c:pt idx="7522">
                  <c:v>-1.3951005025125629</c:v>
                </c:pt>
                <c:pt idx="7523">
                  <c:v>-1.3951825795644892</c:v>
                </c:pt>
                <c:pt idx="7524">
                  <c:v>-1.3952780569514238</c:v>
                </c:pt>
                <c:pt idx="7525">
                  <c:v>-1.3953869346733667</c:v>
                </c:pt>
                <c:pt idx="7526">
                  <c:v>-1.3955125628140703</c:v>
                </c:pt>
                <c:pt idx="7527">
                  <c:v>-1.3956314907872696</c:v>
                </c:pt>
                <c:pt idx="7528">
                  <c:v>-1.3957520938023449</c:v>
                </c:pt>
                <c:pt idx="7529">
                  <c:v>-1.395866834170854</c:v>
                </c:pt>
                <c:pt idx="7530">
                  <c:v>-1.3959924623115576</c:v>
                </c:pt>
                <c:pt idx="7531">
                  <c:v>-1.3961038525963148</c:v>
                </c:pt>
                <c:pt idx="7532">
                  <c:v>-1.3962160804020103</c:v>
                </c:pt>
                <c:pt idx="7533">
                  <c:v>-1.3963073701842543</c:v>
                </c:pt>
                <c:pt idx="7534">
                  <c:v>-1.3963810720268004</c:v>
                </c:pt>
                <c:pt idx="7535">
                  <c:v>-1.3964380234505862</c:v>
                </c:pt>
                <c:pt idx="7536">
                  <c:v>-1.3964891122278056</c:v>
                </c:pt>
                <c:pt idx="7537">
                  <c:v>-1.3965100502512562</c:v>
                </c:pt>
                <c:pt idx="7538">
                  <c:v>-1.396540201005025</c:v>
                </c:pt>
                <c:pt idx="7539">
                  <c:v>-1.3965720268006698</c:v>
                </c:pt>
                <c:pt idx="7540">
                  <c:v>-1.3965896147403682</c:v>
                </c:pt>
                <c:pt idx="7541">
                  <c:v>-1.3966231155778897</c:v>
                </c:pt>
                <c:pt idx="7542">
                  <c:v>-1.3966700167504187</c:v>
                </c:pt>
                <c:pt idx="7543">
                  <c:v>-1.3967144053601337</c:v>
                </c:pt>
                <c:pt idx="7544">
                  <c:v>-1.3968006700167503</c:v>
                </c:pt>
                <c:pt idx="7545">
                  <c:v>-1.3968777219430486</c:v>
                </c:pt>
                <c:pt idx="7546">
                  <c:v>-1.3969916247906196</c:v>
                </c:pt>
                <c:pt idx="7547">
                  <c:v>-1.3971130653266333</c:v>
                </c:pt>
                <c:pt idx="7548">
                  <c:v>-1.3972462311557787</c:v>
                </c:pt>
                <c:pt idx="7549">
                  <c:v>-1.3973936348408709</c:v>
                </c:pt>
                <c:pt idx="7550">
                  <c:v>-1.3975293132328308</c:v>
                </c:pt>
                <c:pt idx="7551">
                  <c:v>-1.3976649916247905</c:v>
                </c:pt>
                <c:pt idx="7552">
                  <c:v>-1.3978006700167502</c:v>
                </c:pt>
                <c:pt idx="7553">
                  <c:v>-1.3979061976549412</c:v>
                </c:pt>
                <c:pt idx="7554">
                  <c:v>-1.3980083752093801</c:v>
                </c:pt>
                <c:pt idx="7555">
                  <c:v>-1.3980988274706867</c:v>
                </c:pt>
                <c:pt idx="7556">
                  <c:v>-1.3981984924623114</c:v>
                </c:pt>
                <c:pt idx="7557">
                  <c:v>-1.3982956448911221</c:v>
                </c:pt>
                <c:pt idx="7558">
                  <c:v>-1.3983919597989951</c:v>
                </c:pt>
                <c:pt idx="7559">
                  <c:v>-1.3984840871021773</c:v>
                </c:pt>
                <c:pt idx="7560">
                  <c:v>-1.3986021775544388</c:v>
                </c:pt>
                <c:pt idx="7561">
                  <c:v>-1.3987144053601341</c:v>
                </c:pt>
                <c:pt idx="7562">
                  <c:v>-1.3988517587939697</c:v>
                </c:pt>
                <c:pt idx="7563">
                  <c:v>-1.3989773869346733</c:v>
                </c:pt>
                <c:pt idx="7564">
                  <c:v>-1.3991172529313232</c:v>
                </c:pt>
                <c:pt idx="7565">
                  <c:v>-1.3992428810720265</c:v>
                </c:pt>
                <c:pt idx="7566">
                  <c:v>-1.3993768844221106</c:v>
                </c:pt>
                <c:pt idx="7567">
                  <c:v>-1.3994966499162478</c:v>
                </c:pt>
                <c:pt idx="7568">
                  <c:v>-1.3996013400335006</c:v>
                </c:pt>
                <c:pt idx="7569">
                  <c:v>-1.3997127303182579</c:v>
                </c:pt>
                <c:pt idx="7570">
                  <c:v>-1.3997939698492461</c:v>
                </c:pt>
                <c:pt idx="7571">
                  <c:v>-1.3998768844221106</c:v>
                </c:pt>
                <c:pt idx="7572">
                  <c:v>-1.3999438860971525</c:v>
                </c:pt>
                <c:pt idx="7573">
                  <c:v>-1.4000083752093802</c:v>
                </c:pt>
                <c:pt idx="7574">
                  <c:v>-1.4000611390284756</c:v>
                </c:pt>
                <c:pt idx="7575">
                  <c:v>-1.4001105527638189</c:v>
                </c:pt>
                <c:pt idx="7576">
                  <c:v>-1.4001482412060302</c:v>
                </c:pt>
                <c:pt idx="7577">
                  <c:v>-1.4002135678391958</c:v>
                </c:pt>
                <c:pt idx="7578">
                  <c:v>-1.4002671691792292</c:v>
                </c:pt>
                <c:pt idx="7579">
                  <c:v>-1.4003542713567838</c:v>
                </c:pt>
                <c:pt idx="7580">
                  <c:v>-1.4004430485762145</c:v>
                </c:pt>
                <c:pt idx="7581">
                  <c:v>-1.4005276381909546</c:v>
                </c:pt>
                <c:pt idx="7582">
                  <c:v>-1.4006130653266331</c:v>
                </c:pt>
                <c:pt idx="7583">
                  <c:v>-1.4006984924623114</c:v>
                </c:pt>
                <c:pt idx="7584">
                  <c:v>-1.4007973199329984</c:v>
                </c:pt>
                <c:pt idx="7585">
                  <c:v>-1.4008802345058626</c:v>
                </c:pt>
                <c:pt idx="7586">
                  <c:v>-1.4009589614740368</c:v>
                </c:pt>
                <c:pt idx="7587">
                  <c:v>-1.4010351758793969</c:v>
                </c:pt>
                <c:pt idx="7588">
                  <c:v>-1.4011239530988273</c:v>
                </c:pt>
                <c:pt idx="7589">
                  <c:v>-1.4012219430485762</c:v>
                </c:pt>
                <c:pt idx="7590">
                  <c:v>-1.4013098827470687</c:v>
                </c:pt>
                <c:pt idx="7591">
                  <c:v>-1.4014112227805693</c:v>
                </c:pt>
                <c:pt idx="7592">
                  <c:v>-1.4015016750418758</c:v>
                </c:pt>
                <c:pt idx="7593">
                  <c:v>-1.4016105527638192</c:v>
                </c:pt>
                <c:pt idx="7594">
                  <c:v>-1.4017252931323281</c:v>
                </c:pt>
                <c:pt idx="7595">
                  <c:v>-1.4018484087102177</c:v>
                </c:pt>
                <c:pt idx="7596">
                  <c:v>-1.4019748743718592</c:v>
                </c:pt>
                <c:pt idx="7597">
                  <c:v>-1.4020879396984922</c:v>
                </c:pt>
                <c:pt idx="7598">
                  <c:v>-1.4021901172529312</c:v>
                </c:pt>
                <c:pt idx="7599">
                  <c:v>-1.4022931323283081</c:v>
                </c:pt>
                <c:pt idx="7600">
                  <c:v>-1.4024087102177554</c:v>
                </c:pt>
                <c:pt idx="7601">
                  <c:v>-1.4025134003350084</c:v>
                </c:pt>
                <c:pt idx="7602">
                  <c:v>-1.4026155778894474</c:v>
                </c:pt>
                <c:pt idx="7603">
                  <c:v>-1.402718592964824</c:v>
                </c:pt>
                <c:pt idx="7604">
                  <c:v>-1.4028065326633163</c:v>
                </c:pt>
                <c:pt idx="7605">
                  <c:v>-1.402901172529313</c:v>
                </c:pt>
                <c:pt idx="7606">
                  <c:v>-1.4029782244556113</c:v>
                </c:pt>
                <c:pt idx="7607">
                  <c:v>-1.4030644891122279</c:v>
                </c:pt>
                <c:pt idx="7608">
                  <c:v>-1.4031423785594639</c:v>
                </c:pt>
                <c:pt idx="7609">
                  <c:v>-1.4032336683417084</c:v>
                </c:pt>
                <c:pt idx="7610">
                  <c:v>-1.4033132328308207</c:v>
                </c:pt>
                <c:pt idx="7611">
                  <c:v>-1.4034078726968171</c:v>
                </c:pt>
                <c:pt idx="7612">
                  <c:v>-1.4034891122278055</c:v>
                </c:pt>
                <c:pt idx="7613">
                  <c:v>-1.4035820770519261</c:v>
                </c:pt>
                <c:pt idx="7614">
                  <c:v>-1.4036582914572864</c:v>
                </c:pt>
                <c:pt idx="7615">
                  <c:v>-1.403751256281407</c:v>
                </c:pt>
                <c:pt idx="7616">
                  <c:v>-1.4038458961474038</c:v>
                </c:pt>
                <c:pt idx="7617">
                  <c:v>-1.4039103852596313</c:v>
                </c:pt>
                <c:pt idx="7618">
                  <c:v>-1.403999162479062</c:v>
                </c:pt>
                <c:pt idx="7619">
                  <c:v>-1.4040695142378556</c:v>
                </c:pt>
                <c:pt idx="7620">
                  <c:v>-1.4041164154103851</c:v>
                </c:pt>
                <c:pt idx="7621">
                  <c:v>-1.4041691792294808</c:v>
                </c:pt>
                <c:pt idx="7622">
                  <c:v>-1.4041951423785595</c:v>
                </c:pt>
                <c:pt idx="7623">
                  <c:v>-1.4042428810720269</c:v>
                </c:pt>
                <c:pt idx="7624">
                  <c:v>-1.4042772194304858</c:v>
                </c:pt>
                <c:pt idx="7625">
                  <c:v>-1.4043149078726966</c:v>
                </c:pt>
                <c:pt idx="7626">
                  <c:v>-1.4043534338358457</c:v>
                </c:pt>
                <c:pt idx="7627">
                  <c:v>-1.4043944723618089</c:v>
                </c:pt>
                <c:pt idx="7628">
                  <c:v>-1.4044505862646566</c:v>
                </c:pt>
                <c:pt idx="7629">
                  <c:v>-1.4045125628140704</c:v>
                </c:pt>
                <c:pt idx="7630">
                  <c:v>-1.4045787269681742</c:v>
                </c:pt>
                <c:pt idx="7631">
                  <c:v>-1.4046599664991621</c:v>
                </c:pt>
                <c:pt idx="7632">
                  <c:v>-1.4047571189279733</c:v>
                </c:pt>
                <c:pt idx="7633">
                  <c:v>-1.4048433835845897</c:v>
                </c:pt>
                <c:pt idx="7634">
                  <c:v>-1.4049556113902846</c:v>
                </c:pt>
                <c:pt idx="7635">
                  <c:v>-1.4050519262981573</c:v>
                </c:pt>
                <c:pt idx="7636">
                  <c:v>-1.4051457286432159</c:v>
                </c:pt>
                <c:pt idx="7637">
                  <c:v>-1.4052353433835845</c:v>
                </c:pt>
                <c:pt idx="7638">
                  <c:v>-1.405320770519263</c:v>
                </c:pt>
                <c:pt idx="7639">
                  <c:v>-1.4053969849246231</c:v>
                </c:pt>
                <c:pt idx="7640">
                  <c:v>-1.4054698492462312</c:v>
                </c:pt>
                <c:pt idx="7641">
                  <c:v>-1.4055435510887773</c:v>
                </c:pt>
                <c:pt idx="7642">
                  <c:v>-1.4056072026800668</c:v>
                </c:pt>
                <c:pt idx="7643">
                  <c:v>-1.4056549413735342</c:v>
                </c:pt>
                <c:pt idx="7644">
                  <c:v>-1.4057177554438862</c:v>
                </c:pt>
                <c:pt idx="7645">
                  <c:v>-1.4057989949748744</c:v>
                </c:pt>
                <c:pt idx="7646">
                  <c:v>-1.4058718592964825</c:v>
                </c:pt>
                <c:pt idx="7647">
                  <c:v>-1.405969011725293</c:v>
                </c:pt>
                <c:pt idx="7648">
                  <c:v>-1.4060661641541037</c:v>
                </c:pt>
                <c:pt idx="7649">
                  <c:v>-1.4061792294807369</c:v>
                </c:pt>
                <c:pt idx="7650">
                  <c:v>-1.4062797319932998</c:v>
                </c:pt>
                <c:pt idx="7651">
                  <c:v>-1.4063819095477386</c:v>
                </c:pt>
                <c:pt idx="7652">
                  <c:v>-1.4064991624790619</c:v>
                </c:pt>
                <c:pt idx="7653">
                  <c:v>-1.4065996649916246</c:v>
                </c:pt>
                <c:pt idx="7654">
                  <c:v>-1.4067010050251254</c:v>
                </c:pt>
                <c:pt idx="7655">
                  <c:v>-1.4067872696817421</c:v>
                </c:pt>
                <c:pt idx="7656">
                  <c:v>-1.4068693467336684</c:v>
                </c:pt>
                <c:pt idx="7657">
                  <c:v>-1.4069313232830818</c:v>
                </c:pt>
                <c:pt idx="7658">
                  <c:v>-1.4069907872696816</c:v>
                </c:pt>
                <c:pt idx="7659">
                  <c:v>-1.4070644891122277</c:v>
                </c:pt>
                <c:pt idx="7660">
                  <c:v>-1.4071130653266328</c:v>
                </c:pt>
                <c:pt idx="7661">
                  <c:v>-1.4071792294807368</c:v>
                </c:pt>
                <c:pt idx="7662">
                  <c:v>-1.4072319932998325</c:v>
                </c:pt>
                <c:pt idx="7663">
                  <c:v>-1.4072956448911222</c:v>
                </c:pt>
                <c:pt idx="7664">
                  <c:v>-1.4073609715242879</c:v>
                </c:pt>
                <c:pt idx="7665">
                  <c:v>-1.4074288107202679</c:v>
                </c:pt>
                <c:pt idx="7666">
                  <c:v>-1.407499162479062</c:v>
                </c:pt>
                <c:pt idx="7667">
                  <c:v>-1.4075979899497486</c:v>
                </c:pt>
                <c:pt idx="7668">
                  <c:v>-1.4077010050251255</c:v>
                </c:pt>
                <c:pt idx="7669">
                  <c:v>-1.4078182579564489</c:v>
                </c:pt>
                <c:pt idx="7670">
                  <c:v>-1.4079463986599665</c:v>
                </c:pt>
                <c:pt idx="7671">
                  <c:v>-1.4080711892797317</c:v>
                </c:pt>
                <c:pt idx="7672">
                  <c:v>-1.4081934673366834</c:v>
                </c:pt>
                <c:pt idx="7673">
                  <c:v>-1.4083182579564488</c:v>
                </c:pt>
                <c:pt idx="7674">
                  <c:v>-1.4084472361809046</c:v>
                </c:pt>
                <c:pt idx="7675">
                  <c:v>-1.408575376884422</c:v>
                </c:pt>
                <c:pt idx="7676">
                  <c:v>-1.4086976549413737</c:v>
                </c:pt>
                <c:pt idx="7677">
                  <c:v>-1.4088174204355108</c:v>
                </c:pt>
                <c:pt idx="7678">
                  <c:v>-1.4089480737018425</c:v>
                </c:pt>
                <c:pt idx="7679">
                  <c:v>-1.4090502512562815</c:v>
                </c:pt>
                <c:pt idx="7680">
                  <c:v>-1.409146566164154</c:v>
                </c:pt>
                <c:pt idx="7681">
                  <c:v>-1.4092579564489112</c:v>
                </c:pt>
                <c:pt idx="7682">
                  <c:v>-1.4093450586264655</c:v>
                </c:pt>
                <c:pt idx="7683">
                  <c:v>-1.4094489112227806</c:v>
                </c:pt>
                <c:pt idx="7684">
                  <c:v>-1.4095427135678393</c:v>
                </c:pt>
                <c:pt idx="7685">
                  <c:v>-1.4096281407035176</c:v>
                </c:pt>
                <c:pt idx="7686">
                  <c:v>-1.4097144053601338</c:v>
                </c:pt>
                <c:pt idx="7687">
                  <c:v>-1.4097830820770518</c:v>
                </c:pt>
                <c:pt idx="7688">
                  <c:v>-1.4098408710217754</c:v>
                </c:pt>
                <c:pt idx="7689">
                  <c:v>-1.4099128978224458</c:v>
                </c:pt>
                <c:pt idx="7690">
                  <c:v>-1.409963149078727</c:v>
                </c:pt>
                <c:pt idx="7691">
                  <c:v>-1.4100276381909547</c:v>
                </c:pt>
                <c:pt idx="7692">
                  <c:v>-1.4100896147403685</c:v>
                </c:pt>
                <c:pt idx="7693">
                  <c:v>-1.410142378559464</c:v>
                </c:pt>
                <c:pt idx="7694">
                  <c:v>-1.4101775544388611</c:v>
                </c:pt>
                <c:pt idx="7695">
                  <c:v>-1.4102211055276381</c:v>
                </c:pt>
                <c:pt idx="7696">
                  <c:v>-1.4102495812395308</c:v>
                </c:pt>
                <c:pt idx="7697">
                  <c:v>-1.4102906197654939</c:v>
                </c:pt>
                <c:pt idx="7698">
                  <c:v>-1.4103324958123953</c:v>
                </c:pt>
                <c:pt idx="7699">
                  <c:v>-1.4103634840871022</c:v>
                </c:pt>
                <c:pt idx="7700">
                  <c:v>-1.4104070351758793</c:v>
                </c:pt>
                <c:pt idx="7701">
                  <c:v>-1.4104505862646566</c:v>
                </c:pt>
                <c:pt idx="7702">
                  <c:v>-1.4105016750418757</c:v>
                </c:pt>
                <c:pt idx="7703">
                  <c:v>-1.4105661641541039</c:v>
                </c:pt>
                <c:pt idx="7704">
                  <c:v>-1.4106457286432159</c:v>
                </c:pt>
                <c:pt idx="7705">
                  <c:v>-1.4107286432160804</c:v>
                </c:pt>
                <c:pt idx="7706">
                  <c:v>-1.410824120603015</c:v>
                </c:pt>
                <c:pt idx="7707">
                  <c:v>-1.4109087102177553</c:v>
                </c:pt>
                <c:pt idx="7708">
                  <c:v>-1.4110175879396984</c:v>
                </c:pt>
                <c:pt idx="7709">
                  <c:v>-1.411110552763819</c:v>
                </c:pt>
                <c:pt idx="7710">
                  <c:v>-1.4112102177554438</c:v>
                </c:pt>
                <c:pt idx="7711">
                  <c:v>-1.4113098827470685</c:v>
                </c:pt>
                <c:pt idx="7712">
                  <c:v>-1.4114045226130654</c:v>
                </c:pt>
                <c:pt idx="7713">
                  <c:v>-1.4114983249581239</c:v>
                </c:pt>
                <c:pt idx="7714">
                  <c:v>-1.4115929648241206</c:v>
                </c:pt>
                <c:pt idx="7715">
                  <c:v>-1.4116984924623115</c:v>
                </c:pt>
                <c:pt idx="7716">
                  <c:v>-1.4118056951423785</c:v>
                </c:pt>
                <c:pt idx="7717">
                  <c:v>-1.4119078726968173</c:v>
                </c:pt>
                <c:pt idx="7718">
                  <c:v>-1.4120226130653266</c:v>
                </c:pt>
                <c:pt idx="7719">
                  <c:v>-1.41213986599665</c:v>
                </c:pt>
                <c:pt idx="7720">
                  <c:v>-1.4122604690117253</c:v>
                </c:pt>
                <c:pt idx="7721">
                  <c:v>-1.4123743718592965</c:v>
                </c:pt>
                <c:pt idx="7722">
                  <c:v>-1.412506700167504</c:v>
                </c:pt>
                <c:pt idx="7723">
                  <c:v>-1.4126306532663315</c:v>
                </c:pt>
                <c:pt idx="7724">
                  <c:v>-1.412755443886097</c:v>
                </c:pt>
                <c:pt idx="7725">
                  <c:v>-1.4128810720268006</c:v>
                </c:pt>
                <c:pt idx="7726">
                  <c:v>-1.413003350083752</c:v>
                </c:pt>
                <c:pt idx="7727">
                  <c:v>-1.4131122278056951</c:v>
                </c:pt>
                <c:pt idx="7728">
                  <c:v>-1.4132236180904523</c:v>
                </c:pt>
                <c:pt idx="7729">
                  <c:v>-1.4133391959798993</c:v>
                </c:pt>
                <c:pt idx="7730">
                  <c:v>-1.4134413735343383</c:v>
                </c:pt>
                <c:pt idx="7731">
                  <c:v>-1.4135435510887773</c:v>
                </c:pt>
                <c:pt idx="7732">
                  <c:v>-1.4136423785594638</c:v>
                </c:pt>
                <c:pt idx="7733">
                  <c:v>-1.4137252931323283</c:v>
                </c:pt>
                <c:pt idx="7734">
                  <c:v>-1.4137973199329983</c:v>
                </c:pt>
                <c:pt idx="7735">
                  <c:v>-1.4138819095477386</c:v>
                </c:pt>
                <c:pt idx="7736">
                  <c:v>-1.4139505862646566</c:v>
                </c:pt>
                <c:pt idx="7737">
                  <c:v>-1.4140343383584588</c:v>
                </c:pt>
                <c:pt idx="7738">
                  <c:v>-1.4141281407035176</c:v>
                </c:pt>
                <c:pt idx="7739">
                  <c:v>-1.4142252931323283</c:v>
                </c:pt>
                <c:pt idx="7740">
                  <c:v>-1.414316582914573</c:v>
                </c:pt>
                <c:pt idx="7741">
                  <c:v>-1.4144003350083751</c:v>
                </c:pt>
                <c:pt idx="7742">
                  <c:v>-1.4144924623115576</c:v>
                </c:pt>
                <c:pt idx="7743">
                  <c:v>-1.4145896147403685</c:v>
                </c:pt>
                <c:pt idx="7744">
                  <c:v>-1.4146792294807369</c:v>
                </c:pt>
                <c:pt idx="7745">
                  <c:v>-1.4147730318257956</c:v>
                </c:pt>
                <c:pt idx="7746">
                  <c:v>-1.4148710217755445</c:v>
                </c:pt>
                <c:pt idx="7747">
                  <c:v>-1.4149539363484085</c:v>
                </c:pt>
                <c:pt idx="7748">
                  <c:v>-1.4150343383584589</c:v>
                </c:pt>
                <c:pt idx="7749">
                  <c:v>-1.4151122278056953</c:v>
                </c:pt>
                <c:pt idx="7750">
                  <c:v>-1.4151859296482412</c:v>
                </c:pt>
                <c:pt idx="7751">
                  <c:v>-1.4152579564489112</c:v>
                </c:pt>
                <c:pt idx="7752">
                  <c:v>-1.4153433835845897</c:v>
                </c:pt>
                <c:pt idx="7753">
                  <c:v>-1.4154296482412061</c:v>
                </c:pt>
                <c:pt idx="7754">
                  <c:v>-1.4155033500837522</c:v>
                </c:pt>
                <c:pt idx="7755">
                  <c:v>-1.4155854271356783</c:v>
                </c:pt>
                <c:pt idx="7756">
                  <c:v>-1.4156775544388611</c:v>
                </c:pt>
                <c:pt idx="7757">
                  <c:v>-1.415756281407035</c:v>
                </c:pt>
                <c:pt idx="7758">
                  <c:v>-1.4158467336683416</c:v>
                </c:pt>
                <c:pt idx="7759">
                  <c:v>-1.4159413735343382</c:v>
                </c:pt>
                <c:pt idx="7760">
                  <c:v>-1.4160209380234505</c:v>
                </c:pt>
                <c:pt idx="7761">
                  <c:v>-1.4161189279731992</c:v>
                </c:pt>
                <c:pt idx="7762">
                  <c:v>-1.4162252931323283</c:v>
                </c:pt>
                <c:pt idx="7763">
                  <c:v>-1.4163375209380233</c:v>
                </c:pt>
                <c:pt idx="7764">
                  <c:v>-1.4164472361809046</c:v>
                </c:pt>
                <c:pt idx="7765">
                  <c:v>-1.4165611390284758</c:v>
                </c:pt>
                <c:pt idx="7766">
                  <c:v>-1.416677554438861</c:v>
                </c:pt>
                <c:pt idx="7767">
                  <c:v>-1.4168107202680067</c:v>
                </c:pt>
                <c:pt idx="7768">
                  <c:v>-1.4169430485762142</c:v>
                </c:pt>
                <c:pt idx="7769">
                  <c:v>-1.4170661641541036</c:v>
                </c:pt>
                <c:pt idx="7770">
                  <c:v>-1.4171951423785594</c:v>
                </c:pt>
                <c:pt idx="7771">
                  <c:v>-1.4173324958123952</c:v>
                </c:pt>
                <c:pt idx="7772">
                  <c:v>-1.4174413735343383</c:v>
                </c:pt>
                <c:pt idx="7773">
                  <c:v>-1.4175703517587939</c:v>
                </c:pt>
                <c:pt idx="7774">
                  <c:v>-1.4176725293132328</c:v>
                </c:pt>
                <c:pt idx="7775">
                  <c:v>-1.4178023450586263</c:v>
                </c:pt>
                <c:pt idx="7776">
                  <c:v>-1.4179170854271357</c:v>
                </c:pt>
                <c:pt idx="7777">
                  <c:v>-1.4180368509212731</c:v>
                </c:pt>
                <c:pt idx="7778">
                  <c:v>-1.4181700167504185</c:v>
                </c:pt>
                <c:pt idx="7779">
                  <c:v>-1.4182931323283081</c:v>
                </c:pt>
                <c:pt idx="7780">
                  <c:v>-1.4184128978224455</c:v>
                </c:pt>
                <c:pt idx="7781">
                  <c:v>-1.4185477386934673</c:v>
                </c:pt>
                <c:pt idx="7782">
                  <c:v>-1.4186582914572861</c:v>
                </c:pt>
                <c:pt idx="7783">
                  <c:v>-1.418784757118928</c:v>
                </c:pt>
                <c:pt idx="7784">
                  <c:v>-1.4189095477386935</c:v>
                </c:pt>
                <c:pt idx="7785">
                  <c:v>-1.419036850921273</c:v>
                </c:pt>
                <c:pt idx="7786">
                  <c:v>-1.419149078726968</c:v>
                </c:pt>
                <c:pt idx="7787">
                  <c:v>-1.4192688442211054</c:v>
                </c:pt>
                <c:pt idx="7788">
                  <c:v>-1.4193743718592964</c:v>
                </c:pt>
                <c:pt idx="7789">
                  <c:v>-1.419497487437186</c:v>
                </c:pt>
                <c:pt idx="7790">
                  <c:v>-1.419607202680067</c:v>
                </c:pt>
                <c:pt idx="7791">
                  <c:v>-1.419721105527638</c:v>
                </c:pt>
                <c:pt idx="7792">
                  <c:v>-1.4198458961474034</c:v>
                </c:pt>
                <c:pt idx="7793">
                  <c:v>-1.4199597989949746</c:v>
                </c:pt>
                <c:pt idx="7794">
                  <c:v>-1.4200720268006699</c:v>
                </c:pt>
                <c:pt idx="7795">
                  <c:v>-1.4201792294807369</c:v>
                </c:pt>
                <c:pt idx="7796">
                  <c:v>-1.4202897822445559</c:v>
                </c:pt>
                <c:pt idx="7797">
                  <c:v>-1.4204003350083751</c:v>
                </c:pt>
                <c:pt idx="7798">
                  <c:v>-1.4204874371859295</c:v>
                </c:pt>
                <c:pt idx="7799">
                  <c:v>-1.4206038525963149</c:v>
                </c:pt>
                <c:pt idx="7800">
                  <c:v>-1.4207093802345059</c:v>
                </c:pt>
                <c:pt idx="7801">
                  <c:v>-1.4208040201005023</c:v>
                </c:pt>
                <c:pt idx="7802">
                  <c:v>-1.4208978224455611</c:v>
                </c:pt>
                <c:pt idx="7803">
                  <c:v>-1.4209807370184255</c:v>
                </c:pt>
                <c:pt idx="7804">
                  <c:v>-1.4210527638190953</c:v>
                </c:pt>
                <c:pt idx="7805">
                  <c:v>-1.421110552763819</c:v>
                </c:pt>
                <c:pt idx="7806">
                  <c:v>-1.4211716917922947</c:v>
                </c:pt>
                <c:pt idx="7807">
                  <c:v>-1.4212194304857622</c:v>
                </c:pt>
                <c:pt idx="7808">
                  <c:v>-1.4212638190954774</c:v>
                </c:pt>
                <c:pt idx="7809">
                  <c:v>-1.4213140703517586</c:v>
                </c:pt>
                <c:pt idx="7810">
                  <c:v>-1.4213726968174203</c:v>
                </c:pt>
                <c:pt idx="7811">
                  <c:v>-1.4214254606365158</c:v>
                </c:pt>
                <c:pt idx="7812">
                  <c:v>-1.4214824120603016</c:v>
                </c:pt>
                <c:pt idx="7813">
                  <c:v>-1.4215485762144053</c:v>
                </c:pt>
                <c:pt idx="7814">
                  <c:v>-1.4216440536013399</c:v>
                </c:pt>
                <c:pt idx="7815">
                  <c:v>-1.4217529313232831</c:v>
                </c:pt>
                <c:pt idx="7816">
                  <c:v>-1.4218592964824119</c:v>
                </c:pt>
                <c:pt idx="7817">
                  <c:v>-1.4219639865996649</c:v>
                </c:pt>
                <c:pt idx="7818">
                  <c:v>-1.4220787269681741</c:v>
                </c:pt>
                <c:pt idx="7819">
                  <c:v>-1.4221943048576215</c:v>
                </c:pt>
                <c:pt idx="7820">
                  <c:v>-1.4223082077051927</c:v>
                </c:pt>
                <c:pt idx="7821">
                  <c:v>-1.4224262981574538</c:v>
                </c:pt>
                <c:pt idx="7822">
                  <c:v>-1.4225452261306533</c:v>
                </c:pt>
                <c:pt idx="7823">
                  <c:v>-1.4226633165829146</c:v>
                </c:pt>
                <c:pt idx="7824">
                  <c:v>-1.4227822445561138</c:v>
                </c:pt>
                <c:pt idx="7825">
                  <c:v>-1.4229128978224457</c:v>
                </c:pt>
                <c:pt idx="7826">
                  <c:v>-1.4230268006700166</c:v>
                </c:pt>
                <c:pt idx="7827">
                  <c:v>-1.4231423785594639</c:v>
                </c:pt>
                <c:pt idx="7828">
                  <c:v>-1.4232805695142379</c:v>
                </c:pt>
                <c:pt idx="7829">
                  <c:v>-1.4234154103852596</c:v>
                </c:pt>
                <c:pt idx="7830">
                  <c:v>-1.423535175879397</c:v>
                </c:pt>
                <c:pt idx="7831">
                  <c:v>-1.4236909547738692</c:v>
                </c:pt>
                <c:pt idx="7832">
                  <c:v>-1.4238358458961473</c:v>
                </c:pt>
                <c:pt idx="7833">
                  <c:v>-1.4239807370184254</c:v>
                </c:pt>
                <c:pt idx="7834">
                  <c:v>-1.4241206030150755</c:v>
                </c:pt>
                <c:pt idx="7835">
                  <c:v>-1.4242747068676715</c:v>
                </c:pt>
                <c:pt idx="7836">
                  <c:v>-1.4244279731993299</c:v>
                </c:pt>
                <c:pt idx="7837">
                  <c:v>-1.4245845896147402</c:v>
                </c:pt>
                <c:pt idx="7838">
                  <c:v>-1.4247278056951422</c:v>
                </c:pt>
                <c:pt idx="7839">
                  <c:v>-1.4248735343383585</c:v>
                </c:pt>
                <c:pt idx="7840">
                  <c:v>-1.4250192629815746</c:v>
                </c:pt>
                <c:pt idx="7841">
                  <c:v>-1.4251407035175878</c:v>
                </c:pt>
                <c:pt idx="7842">
                  <c:v>-1.4252730318257958</c:v>
                </c:pt>
                <c:pt idx="7843">
                  <c:v>-1.4253835845896146</c:v>
                </c:pt>
                <c:pt idx="7844">
                  <c:v>-1.4254907872696818</c:v>
                </c:pt>
                <c:pt idx="7845">
                  <c:v>-1.4255946398659967</c:v>
                </c:pt>
                <c:pt idx="7846">
                  <c:v>-1.4256708542713568</c:v>
                </c:pt>
                <c:pt idx="7847">
                  <c:v>-1.4257705192629815</c:v>
                </c:pt>
                <c:pt idx="7848">
                  <c:v>-1.4258408710217756</c:v>
                </c:pt>
                <c:pt idx="7849">
                  <c:v>-1.4259254606365159</c:v>
                </c:pt>
                <c:pt idx="7850">
                  <c:v>-1.4259974874371859</c:v>
                </c:pt>
                <c:pt idx="7851">
                  <c:v>-1.4260829145728642</c:v>
                </c:pt>
                <c:pt idx="7852">
                  <c:v>-1.4261675041876045</c:v>
                </c:pt>
                <c:pt idx="7853">
                  <c:v>-1.4262529313232832</c:v>
                </c:pt>
                <c:pt idx="7854">
                  <c:v>-1.4263509212730319</c:v>
                </c:pt>
                <c:pt idx="7855">
                  <c:v>-1.426457286432161</c:v>
                </c:pt>
                <c:pt idx="7856">
                  <c:v>-1.4265653266331657</c:v>
                </c:pt>
                <c:pt idx="7857">
                  <c:v>-1.426685929648241</c:v>
                </c:pt>
                <c:pt idx="7858">
                  <c:v>-1.4268065326633166</c:v>
                </c:pt>
                <c:pt idx="7859">
                  <c:v>-1.426926298157454</c:v>
                </c:pt>
                <c:pt idx="7860">
                  <c:v>-1.4270611390284758</c:v>
                </c:pt>
                <c:pt idx="7861">
                  <c:v>-1.4271842546063649</c:v>
                </c:pt>
                <c:pt idx="7862">
                  <c:v>-1.4273216080402009</c:v>
                </c:pt>
                <c:pt idx="7863">
                  <c:v>-1.4274455611390284</c:v>
                </c:pt>
                <c:pt idx="7864">
                  <c:v>-1.4275829145728642</c:v>
                </c:pt>
                <c:pt idx="7865">
                  <c:v>-1.4277102177554437</c:v>
                </c:pt>
                <c:pt idx="7866">
                  <c:v>-1.4278341708542712</c:v>
                </c:pt>
                <c:pt idx="7867">
                  <c:v>-1.4279472361809045</c:v>
                </c:pt>
                <c:pt idx="7868">
                  <c:v>-1.4280720268006699</c:v>
                </c:pt>
                <c:pt idx="7869">
                  <c:v>-1.4281959798994972</c:v>
                </c:pt>
                <c:pt idx="7870">
                  <c:v>-1.4283031825795645</c:v>
                </c:pt>
                <c:pt idx="7871">
                  <c:v>-1.4284204355108878</c:v>
                </c:pt>
                <c:pt idx="7872">
                  <c:v>-1.4285376884422112</c:v>
                </c:pt>
                <c:pt idx="7873">
                  <c:v>-1.428642378559464</c:v>
                </c:pt>
                <c:pt idx="7874">
                  <c:v>-1.4287705192629814</c:v>
                </c:pt>
                <c:pt idx="7875">
                  <c:v>-1.4288718592964824</c:v>
                </c:pt>
                <c:pt idx="7876">
                  <c:v>-1.4289874371859297</c:v>
                </c:pt>
                <c:pt idx="7877">
                  <c:v>-1.4291005025125627</c:v>
                </c:pt>
                <c:pt idx="7878">
                  <c:v>-1.4291867671691791</c:v>
                </c:pt>
                <c:pt idx="7879">
                  <c:v>-1.4292788944723616</c:v>
                </c:pt>
                <c:pt idx="7880">
                  <c:v>-1.4293584589614738</c:v>
                </c:pt>
                <c:pt idx="7881">
                  <c:v>-1.429428810720268</c:v>
                </c:pt>
                <c:pt idx="7882">
                  <c:v>-1.4294974874371857</c:v>
                </c:pt>
                <c:pt idx="7883">
                  <c:v>-1.4295544388609713</c:v>
                </c:pt>
                <c:pt idx="7884">
                  <c:v>-1.4296281407035176</c:v>
                </c:pt>
                <c:pt idx="7885">
                  <c:v>-1.4296758793969848</c:v>
                </c:pt>
                <c:pt idx="7886">
                  <c:v>-1.4297395309882748</c:v>
                </c:pt>
                <c:pt idx="7887">
                  <c:v>-1.4298040201005024</c:v>
                </c:pt>
                <c:pt idx="7888">
                  <c:v>-1.4298743718592966</c:v>
                </c:pt>
                <c:pt idx="7889">
                  <c:v>-1.4299455611390284</c:v>
                </c:pt>
                <c:pt idx="7890">
                  <c:v>-1.4300033500837519</c:v>
                </c:pt>
                <c:pt idx="7891">
                  <c:v>-1.430070351758794</c:v>
                </c:pt>
                <c:pt idx="7892">
                  <c:v>-1.4301298157453937</c:v>
                </c:pt>
                <c:pt idx="7893">
                  <c:v>-1.4301984924623117</c:v>
                </c:pt>
                <c:pt idx="7894">
                  <c:v>-1.4302428810720267</c:v>
                </c:pt>
                <c:pt idx="7895">
                  <c:v>-1.4303006700167502</c:v>
                </c:pt>
                <c:pt idx="7896">
                  <c:v>-1.4303726968174204</c:v>
                </c:pt>
                <c:pt idx="7897">
                  <c:v>-1.4304396984924621</c:v>
                </c:pt>
                <c:pt idx="7898">
                  <c:v>-1.4305293132328307</c:v>
                </c:pt>
                <c:pt idx="7899">
                  <c:v>-1.4306222780569513</c:v>
                </c:pt>
                <c:pt idx="7900">
                  <c:v>-1.4307319932998324</c:v>
                </c:pt>
                <c:pt idx="7901">
                  <c:v>-1.4308743718592964</c:v>
                </c:pt>
                <c:pt idx="7902">
                  <c:v>-1.4310201005025125</c:v>
                </c:pt>
                <c:pt idx="7903">
                  <c:v>-1.4311809045226129</c:v>
                </c:pt>
                <c:pt idx="7904">
                  <c:v>-1.4313551088777219</c:v>
                </c:pt>
                <c:pt idx="7905">
                  <c:v>-1.4315234505862646</c:v>
                </c:pt>
                <c:pt idx="7906">
                  <c:v>-1.4317060301507538</c:v>
                </c:pt>
                <c:pt idx="7907">
                  <c:v>-1.4318743718592963</c:v>
                </c:pt>
                <c:pt idx="7908">
                  <c:v>-1.4320368509212729</c:v>
                </c:pt>
                <c:pt idx="7909">
                  <c:v>-1.4321926298157452</c:v>
                </c:pt>
                <c:pt idx="7910">
                  <c:v>-1.4323417085427135</c:v>
                </c:pt>
                <c:pt idx="7911">
                  <c:v>-1.4324815745393633</c:v>
                </c:pt>
                <c:pt idx="7912">
                  <c:v>-1.4326130653266331</c:v>
                </c:pt>
                <c:pt idx="7913">
                  <c:v>-1.4327428810720266</c:v>
                </c:pt>
                <c:pt idx="7914">
                  <c:v>-1.4328592964824118</c:v>
                </c:pt>
                <c:pt idx="7915">
                  <c:v>-1.4329907872696819</c:v>
                </c:pt>
                <c:pt idx="7916">
                  <c:v>-1.4330979899497487</c:v>
                </c:pt>
                <c:pt idx="7917">
                  <c:v>-1.4332110552763819</c:v>
                </c:pt>
                <c:pt idx="7918">
                  <c:v>-1.4333350083752094</c:v>
                </c:pt>
                <c:pt idx="7919">
                  <c:v>-1.4334623115577889</c:v>
                </c:pt>
                <c:pt idx="7920">
                  <c:v>-1.4335753768844222</c:v>
                </c:pt>
                <c:pt idx="7921">
                  <c:v>-1.4337077051926299</c:v>
                </c:pt>
                <c:pt idx="7922">
                  <c:v>-1.4338257956448912</c:v>
                </c:pt>
                <c:pt idx="7923">
                  <c:v>-1.4339438860971525</c:v>
                </c:pt>
                <c:pt idx="7924">
                  <c:v>-1.4340477386934674</c:v>
                </c:pt>
                <c:pt idx="7925">
                  <c:v>-1.4341507537688443</c:v>
                </c:pt>
                <c:pt idx="7926">
                  <c:v>-1.4342403685092129</c:v>
                </c:pt>
                <c:pt idx="7927">
                  <c:v>-1.4343132328308206</c:v>
                </c:pt>
                <c:pt idx="7928">
                  <c:v>-1.4343852596314906</c:v>
                </c:pt>
                <c:pt idx="7929">
                  <c:v>-1.4344489112227803</c:v>
                </c:pt>
                <c:pt idx="7930">
                  <c:v>-1.4344966499162479</c:v>
                </c:pt>
                <c:pt idx="7931">
                  <c:v>-1.4345577889447234</c:v>
                </c:pt>
                <c:pt idx="7932">
                  <c:v>-1.4346323283082076</c:v>
                </c:pt>
                <c:pt idx="7933">
                  <c:v>-1.4346968174204353</c:v>
                </c:pt>
                <c:pt idx="7934">
                  <c:v>-1.4347747068676715</c:v>
                </c:pt>
                <c:pt idx="7935">
                  <c:v>-1.4348551088777219</c:v>
                </c:pt>
                <c:pt idx="7936">
                  <c:v>-1.4349530988274708</c:v>
                </c:pt>
                <c:pt idx="7937">
                  <c:v>-1.4350661641541036</c:v>
                </c:pt>
                <c:pt idx="7938">
                  <c:v>-1.4351825795644888</c:v>
                </c:pt>
                <c:pt idx="7939">
                  <c:v>-1.4352922948073701</c:v>
                </c:pt>
                <c:pt idx="7940">
                  <c:v>-1.4354271356783919</c:v>
                </c:pt>
                <c:pt idx="7941">
                  <c:v>-1.4355502512562812</c:v>
                </c:pt>
                <c:pt idx="7942">
                  <c:v>-1.4356683417085427</c:v>
                </c:pt>
                <c:pt idx="7943">
                  <c:v>-1.4358006700167503</c:v>
                </c:pt>
                <c:pt idx="7944">
                  <c:v>-1.4359271356783918</c:v>
                </c:pt>
                <c:pt idx="7945">
                  <c:v>-1.4360561139028474</c:v>
                </c:pt>
                <c:pt idx="7946">
                  <c:v>-1.4361850921273032</c:v>
                </c:pt>
                <c:pt idx="7947">
                  <c:v>-1.4363006700167504</c:v>
                </c:pt>
                <c:pt idx="7948">
                  <c:v>-1.4364304857621439</c:v>
                </c:pt>
                <c:pt idx="7949">
                  <c:v>-1.4365611390284756</c:v>
                </c:pt>
                <c:pt idx="7950">
                  <c:v>-1.4366792294807369</c:v>
                </c:pt>
                <c:pt idx="7951">
                  <c:v>-1.436813232830821</c:v>
                </c:pt>
                <c:pt idx="7952">
                  <c:v>-1.4369572864321607</c:v>
                </c:pt>
                <c:pt idx="7953">
                  <c:v>-1.4370879396984924</c:v>
                </c:pt>
                <c:pt idx="7954">
                  <c:v>-1.4372479061976549</c:v>
                </c:pt>
                <c:pt idx="7955">
                  <c:v>-1.4374061976549413</c:v>
                </c:pt>
                <c:pt idx="7956">
                  <c:v>-1.4375678391959796</c:v>
                </c:pt>
                <c:pt idx="7957">
                  <c:v>-1.4377428810720267</c:v>
                </c:pt>
                <c:pt idx="7958">
                  <c:v>-1.4379313232830819</c:v>
                </c:pt>
                <c:pt idx="7959">
                  <c:v>-1.4380929648241205</c:v>
                </c:pt>
                <c:pt idx="7960">
                  <c:v>-1.4382680067001674</c:v>
                </c:pt>
                <c:pt idx="7961">
                  <c:v>-1.438432998324958</c:v>
                </c:pt>
                <c:pt idx="7962">
                  <c:v>-1.4385887772194306</c:v>
                </c:pt>
                <c:pt idx="7963">
                  <c:v>-1.4387286432160804</c:v>
                </c:pt>
                <c:pt idx="7964">
                  <c:v>-1.4388467336683415</c:v>
                </c:pt>
                <c:pt idx="7965">
                  <c:v>-1.438967336683417</c:v>
                </c:pt>
                <c:pt idx="7966">
                  <c:v>-1.4390661641541038</c:v>
                </c:pt>
                <c:pt idx="7967">
                  <c:v>-1.4391549413735345</c:v>
                </c:pt>
                <c:pt idx="7968">
                  <c:v>-1.4392370184254606</c:v>
                </c:pt>
                <c:pt idx="7969">
                  <c:v>-1.4393308207705191</c:v>
                </c:pt>
                <c:pt idx="7970">
                  <c:v>-1.439428810720268</c:v>
                </c:pt>
                <c:pt idx="7971">
                  <c:v>-1.4395402010050251</c:v>
                </c:pt>
                <c:pt idx="7972">
                  <c:v>-1.4396373534338358</c:v>
                </c:pt>
                <c:pt idx="7973">
                  <c:v>-1.4397638190954773</c:v>
                </c:pt>
                <c:pt idx="7974">
                  <c:v>-1.439900335008375</c:v>
                </c:pt>
                <c:pt idx="7975">
                  <c:v>-1.4400318257956448</c:v>
                </c:pt>
                <c:pt idx="7976">
                  <c:v>-1.4401859296482411</c:v>
                </c:pt>
                <c:pt idx="7977">
                  <c:v>-1.4403467336683415</c:v>
                </c:pt>
                <c:pt idx="7978">
                  <c:v>-1.440506700167504</c:v>
                </c:pt>
                <c:pt idx="7979">
                  <c:v>-1.4406390284757118</c:v>
                </c:pt>
                <c:pt idx="7980">
                  <c:v>-1.4407964824120605</c:v>
                </c:pt>
                <c:pt idx="7981">
                  <c:v>-1.44092378559464</c:v>
                </c:pt>
                <c:pt idx="7982">
                  <c:v>-1.4410485762144054</c:v>
                </c:pt>
                <c:pt idx="7983">
                  <c:v>-1.4411599664991623</c:v>
                </c:pt>
                <c:pt idx="7984">
                  <c:v>-1.4412587939698491</c:v>
                </c:pt>
                <c:pt idx="7985">
                  <c:v>-1.4413551088777221</c:v>
                </c:pt>
                <c:pt idx="7986">
                  <c:v>-1.4414430485762144</c:v>
                </c:pt>
                <c:pt idx="7987">
                  <c:v>-1.4415293132328308</c:v>
                </c:pt>
                <c:pt idx="7988">
                  <c:v>-1.4415988274706866</c:v>
                </c:pt>
                <c:pt idx="7989">
                  <c:v>-1.4416850921273032</c:v>
                </c:pt>
                <c:pt idx="7990">
                  <c:v>-1.4417772194304856</c:v>
                </c:pt>
                <c:pt idx="7991">
                  <c:v>-1.4418676716917922</c:v>
                </c:pt>
                <c:pt idx="7992">
                  <c:v>-1.4419706867671689</c:v>
                </c:pt>
                <c:pt idx="7993">
                  <c:v>-1.4420812395309881</c:v>
                </c:pt>
                <c:pt idx="7994">
                  <c:v>-1.4422051926298156</c:v>
                </c:pt>
                <c:pt idx="7995">
                  <c:v>-1.4423299832495811</c:v>
                </c:pt>
                <c:pt idx="7996">
                  <c:v>-1.4424539363484086</c:v>
                </c:pt>
                <c:pt idx="7997">
                  <c:v>-1.4425804020100503</c:v>
                </c:pt>
                <c:pt idx="7998">
                  <c:v>-1.4426926298157454</c:v>
                </c:pt>
                <c:pt idx="7999">
                  <c:v>-1.4428023450586265</c:v>
                </c:pt>
                <c:pt idx="8000">
                  <c:v>-1.4429137353433836</c:v>
                </c:pt>
                <c:pt idx="8001">
                  <c:v>-1.4430226130653265</c:v>
                </c:pt>
                <c:pt idx="8002">
                  <c:v>-1.443108877721943</c:v>
                </c:pt>
                <c:pt idx="8003">
                  <c:v>-1.4431834170854272</c:v>
                </c:pt>
                <c:pt idx="8004">
                  <c:v>-1.443257118927973</c:v>
                </c:pt>
                <c:pt idx="8005">
                  <c:v>-1.4433291457286432</c:v>
                </c:pt>
                <c:pt idx="8006">
                  <c:v>-1.4433902847571189</c:v>
                </c:pt>
                <c:pt idx="8007">
                  <c:v>-1.4434505862646563</c:v>
                </c:pt>
                <c:pt idx="8008">
                  <c:v>-1.4435117252931322</c:v>
                </c:pt>
                <c:pt idx="8009">
                  <c:v>-1.4435594639865994</c:v>
                </c:pt>
                <c:pt idx="8010">
                  <c:v>-1.4436356783919599</c:v>
                </c:pt>
                <c:pt idx="8011">
                  <c:v>-1.4436859296482409</c:v>
                </c:pt>
                <c:pt idx="8012">
                  <c:v>-1.4437529313232829</c:v>
                </c:pt>
                <c:pt idx="8013">
                  <c:v>-1.4438341708542712</c:v>
                </c:pt>
                <c:pt idx="8014">
                  <c:v>-1.4439346733668339</c:v>
                </c:pt>
                <c:pt idx="8015">
                  <c:v>-1.444035175879397</c:v>
                </c:pt>
                <c:pt idx="8016">
                  <c:v>-1.4441507537688443</c:v>
                </c:pt>
                <c:pt idx="8017">
                  <c:v>-1.4442814070351757</c:v>
                </c:pt>
                <c:pt idx="8018">
                  <c:v>-1.4444237855946398</c:v>
                </c:pt>
                <c:pt idx="8019">
                  <c:v>-1.4445695142378558</c:v>
                </c:pt>
                <c:pt idx="8020">
                  <c:v>-1.44471608040201</c:v>
                </c:pt>
                <c:pt idx="8021">
                  <c:v>-1.4448785594639866</c:v>
                </c:pt>
                <c:pt idx="8022">
                  <c:v>-1.4450385259631489</c:v>
                </c:pt>
                <c:pt idx="8023">
                  <c:v>-1.4451951423785592</c:v>
                </c:pt>
                <c:pt idx="8024">
                  <c:v>-1.445356783919598</c:v>
                </c:pt>
                <c:pt idx="8025">
                  <c:v>-1.4455108877721943</c:v>
                </c:pt>
                <c:pt idx="8026">
                  <c:v>-1.4456683417085427</c:v>
                </c:pt>
                <c:pt idx="8027">
                  <c:v>-1.4458216080402011</c:v>
                </c:pt>
                <c:pt idx="8028">
                  <c:v>-1.4459740368509211</c:v>
                </c:pt>
                <c:pt idx="8029">
                  <c:v>-1.4461281407035176</c:v>
                </c:pt>
                <c:pt idx="8030">
                  <c:v>-1.4462847571189279</c:v>
                </c:pt>
                <c:pt idx="8031">
                  <c:v>-1.4464422110552764</c:v>
                </c:pt>
                <c:pt idx="8032">
                  <c:v>-1.4465896147403683</c:v>
                </c:pt>
                <c:pt idx="8033">
                  <c:v>-1.4467361809045223</c:v>
                </c:pt>
                <c:pt idx="8034">
                  <c:v>-1.4469011725293131</c:v>
                </c:pt>
                <c:pt idx="8035">
                  <c:v>-1.4470435510887771</c:v>
                </c:pt>
                <c:pt idx="8036">
                  <c:v>-1.44721608040201</c:v>
                </c:pt>
                <c:pt idx="8037">
                  <c:v>-1.4473869346733668</c:v>
                </c:pt>
                <c:pt idx="8038">
                  <c:v>-1.4475611390284757</c:v>
                </c:pt>
                <c:pt idx="8039">
                  <c:v>-1.4477319932998325</c:v>
                </c:pt>
                <c:pt idx="8040">
                  <c:v>-1.4479128978224454</c:v>
                </c:pt>
                <c:pt idx="8041">
                  <c:v>-1.4481021775544387</c:v>
                </c:pt>
                <c:pt idx="8042">
                  <c:v>-1.4482730318257955</c:v>
                </c:pt>
                <c:pt idx="8043">
                  <c:v>-1.4484522613065325</c:v>
                </c:pt>
                <c:pt idx="8044">
                  <c:v>-1.4486281407035173</c:v>
                </c:pt>
                <c:pt idx="8045">
                  <c:v>-1.4487872696817421</c:v>
                </c:pt>
                <c:pt idx="8046">
                  <c:v>-1.44893216080402</c:v>
                </c:pt>
                <c:pt idx="8047">
                  <c:v>-1.4490611390284758</c:v>
                </c:pt>
                <c:pt idx="8048">
                  <c:v>-1.4491767169179228</c:v>
                </c:pt>
                <c:pt idx="8049">
                  <c:v>-1.4492797319932997</c:v>
                </c:pt>
                <c:pt idx="8050">
                  <c:v>-1.449395309882747</c:v>
                </c:pt>
                <c:pt idx="8051">
                  <c:v>-1.4495</c:v>
                </c:pt>
                <c:pt idx="8052">
                  <c:v>-1.4495946398659965</c:v>
                </c:pt>
                <c:pt idx="8053">
                  <c:v>-1.4496917922948072</c:v>
                </c:pt>
                <c:pt idx="8054">
                  <c:v>-1.4498040201005027</c:v>
                </c:pt>
                <c:pt idx="8055">
                  <c:v>-1.4498978224455612</c:v>
                </c:pt>
                <c:pt idx="8056">
                  <c:v>-1.4499924623115579</c:v>
                </c:pt>
                <c:pt idx="8057">
                  <c:v>-1.4500946398659966</c:v>
                </c:pt>
                <c:pt idx="8058">
                  <c:v>-1.4501951423785595</c:v>
                </c:pt>
                <c:pt idx="8059">
                  <c:v>-1.4502914572864323</c:v>
                </c:pt>
                <c:pt idx="8060">
                  <c:v>-1.4503986599664991</c:v>
                </c:pt>
                <c:pt idx="8061">
                  <c:v>-1.4504874371859295</c:v>
                </c:pt>
                <c:pt idx="8062">
                  <c:v>-1.4505896147403685</c:v>
                </c:pt>
                <c:pt idx="8063">
                  <c:v>-1.4506909547738691</c:v>
                </c:pt>
                <c:pt idx="8064">
                  <c:v>-1.4507897822445559</c:v>
                </c:pt>
                <c:pt idx="8065">
                  <c:v>-1.4509003350083751</c:v>
                </c:pt>
                <c:pt idx="8066">
                  <c:v>-1.4510016750418759</c:v>
                </c:pt>
                <c:pt idx="8067">
                  <c:v>-1.4511072026800671</c:v>
                </c:pt>
                <c:pt idx="8068">
                  <c:v>-1.4512144053601339</c:v>
                </c:pt>
                <c:pt idx="8069">
                  <c:v>-1.4513358458961474</c:v>
                </c:pt>
                <c:pt idx="8070">
                  <c:v>-1.4514463986599664</c:v>
                </c:pt>
                <c:pt idx="8071">
                  <c:v>-1.4515670016750419</c:v>
                </c:pt>
                <c:pt idx="8072">
                  <c:v>-1.4517026800670016</c:v>
                </c:pt>
                <c:pt idx="8073">
                  <c:v>-1.4518391959798995</c:v>
                </c:pt>
                <c:pt idx="8074">
                  <c:v>-1.451969849246231</c:v>
                </c:pt>
                <c:pt idx="8075">
                  <c:v>-1.4520971524288104</c:v>
                </c:pt>
                <c:pt idx="8076">
                  <c:v>-1.4522353433835846</c:v>
                </c:pt>
                <c:pt idx="8077">
                  <c:v>-1.4523835845896147</c:v>
                </c:pt>
                <c:pt idx="8078">
                  <c:v>-1.4525309882747066</c:v>
                </c:pt>
                <c:pt idx="8079">
                  <c:v>-1.4526792294807369</c:v>
                </c:pt>
                <c:pt idx="8080">
                  <c:v>-1.4528241206030148</c:v>
                </c:pt>
                <c:pt idx="8081">
                  <c:v>-1.452968174204355</c:v>
                </c:pt>
                <c:pt idx="8082">
                  <c:v>-1.4531139028475712</c:v>
                </c:pt>
                <c:pt idx="8083">
                  <c:v>-1.4532604690117252</c:v>
                </c:pt>
                <c:pt idx="8084">
                  <c:v>-1.4534237855946397</c:v>
                </c:pt>
                <c:pt idx="8085">
                  <c:v>-1.453577051926298</c:v>
                </c:pt>
                <c:pt idx="8086">
                  <c:v>-1.4537445561139026</c:v>
                </c:pt>
                <c:pt idx="8087">
                  <c:v>-1.4538860971524286</c:v>
                </c:pt>
                <c:pt idx="8088">
                  <c:v>-1.4540435510887773</c:v>
                </c:pt>
                <c:pt idx="8089">
                  <c:v>-1.454179229480737</c:v>
                </c:pt>
                <c:pt idx="8090">
                  <c:v>-1.4543308207705192</c:v>
                </c:pt>
                <c:pt idx="8091">
                  <c:v>-1.4544690117252927</c:v>
                </c:pt>
                <c:pt idx="8092">
                  <c:v>-1.4546072026800669</c:v>
                </c:pt>
                <c:pt idx="8093">
                  <c:v>-1.454749581239531</c:v>
                </c:pt>
                <c:pt idx="8094">
                  <c:v>-1.454893634840871</c:v>
                </c:pt>
                <c:pt idx="8095">
                  <c:v>-1.4550510887772194</c:v>
                </c:pt>
                <c:pt idx="8096">
                  <c:v>-1.4551984924623114</c:v>
                </c:pt>
                <c:pt idx="8097">
                  <c:v>-1.455359296482412</c:v>
                </c:pt>
                <c:pt idx="8098">
                  <c:v>-1.4555184254606364</c:v>
                </c:pt>
                <c:pt idx="8099">
                  <c:v>-1.455674204355109</c:v>
                </c:pt>
                <c:pt idx="8100">
                  <c:v>-1.4558308207705193</c:v>
                </c:pt>
                <c:pt idx="8101">
                  <c:v>-1.4559891122278057</c:v>
                </c:pt>
                <c:pt idx="8102">
                  <c:v>-1.4561348408710217</c:v>
                </c:pt>
                <c:pt idx="8103">
                  <c:v>-1.4562906197654941</c:v>
                </c:pt>
                <c:pt idx="8104">
                  <c:v>-1.4564363484087102</c:v>
                </c:pt>
                <c:pt idx="8105">
                  <c:v>-1.4565804020100503</c:v>
                </c:pt>
                <c:pt idx="8106">
                  <c:v>-1.4567093802345059</c:v>
                </c:pt>
                <c:pt idx="8107">
                  <c:v>-1.4568500837520937</c:v>
                </c:pt>
                <c:pt idx="8108">
                  <c:v>-1.4569815745393633</c:v>
                </c:pt>
                <c:pt idx="8109">
                  <c:v>-1.4571139028475713</c:v>
                </c:pt>
                <c:pt idx="8110">
                  <c:v>-1.4572319932998326</c:v>
                </c:pt>
                <c:pt idx="8111">
                  <c:v>-1.4573500837520939</c:v>
                </c:pt>
                <c:pt idx="8112">
                  <c:v>-1.4574681742043549</c:v>
                </c:pt>
                <c:pt idx="8113">
                  <c:v>-1.4575728643216082</c:v>
                </c:pt>
                <c:pt idx="8114">
                  <c:v>-1.4576599664991623</c:v>
                </c:pt>
                <c:pt idx="8115">
                  <c:v>-1.4577587939698493</c:v>
                </c:pt>
                <c:pt idx="8116">
                  <c:v>-1.4578534338358455</c:v>
                </c:pt>
                <c:pt idx="8117">
                  <c:v>-1.4579480737018427</c:v>
                </c:pt>
                <c:pt idx="8118">
                  <c:v>-1.4580351758793968</c:v>
                </c:pt>
                <c:pt idx="8119">
                  <c:v>-1.4581206030150753</c:v>
                </c:pt>
                <c:pt idx="8120">
                  <c:v>-1.4582144053601338</c:v>
                </c:pt>
                <c:pt idx="8121">
                  <c:v>-1.4583040201005024</c:v>
                </c:pt>
                <c:pt idx="8122">
                  <c:v>-1.458393634840871</c:v>
                </c:pt>
                <c:pt idx="8123">
                  <c:v>-1.4584815745393633</c:v>
                </c:pt>
                <c:pt idx="8124">
                  <c:v>-1.4585527638190954</c:v>
                </c:pt>
                <c:pt idx="8125">
                  <c:v>-1.4586298157453934</c:v>
                </c:pt>
                <c:pt idx="8126">
                  <c:v>-1.4586984924623114</c:v>
                </c:pt>
                <c:pt idx="8127">
                  <c:v>-1.4587680067001674</c:v>
                </c:pt>
                <c:pt idx="8128">
                  <c:v>-1.4588283082077051</c:v>
                </c:pt>
                <c:pt idx="8129">
                  <c:v>-1.4588886097152429</c:v>
                </c:pt>
                <c:pt idx="8130">
                  <c:v>-1.4589664991624789</c:v>
                </c:pt>
                <c:pt idx="8131">
                  <c:v>-1.4590435510887769</c:v>
                </c:pt>
                <c:pt idx="8132">
                  <c:v>-1.4591348408710216</c:v>
                </c:pt>
                <c:pt idx="8133">
                  <c:v>-1.4592269681742043</c:v>
                </c:pt>
                <c:pt idx="8134">
                  <c:v>-1.4593324958123952</c:v>
                </c:pt>
                <c:pt idx="8135">
                  <c:v>-1.4594631490787271</c:v>
                </c:pt>
                <c:pt idx="8136">
                  <c:v>-1.4595845896147404</c:v>
                </c:pt>
                <c:pt idx="8137">
                  <c:v>-1.4597211055276382</c:v>
                </c:pt>
                <c:pt idx="8138">
                  <c:v>-1.4598810720268007</c:v>
                </c:pt>
                <c:pt idx="8139">
                  <c:v>-1.4600284757118926</c:v>
                </c:pt>
                <c:pt idx="8140">
                  <c:v>-1.4601917922948076</c:v>
                </c:pt>
                <c:pt idx="8141">
                  <c:v>-1.4603551088777218</c:v>
                </c:pt>
                <c:pt idx="8142">
                  <c:v>-1.4605192629815744</c:v>
                </c:pt>
                <c:pt idx="8143">
                  <c:v>-1.4606809045226128</c:v>
                </c:pt>
                <c:pt idx="8144">
                  <c:v>-1.4608291457286431</c:v>
                </c:pt>
                <c:pt idx="8145">
                  <c:v>-1.4609639865996651</c:v>
                </c:pt>
                <c:pt idx="8146">
                  <c:v>-1.461078726968174</c:v>
                </c:pt>
                <c:pt idx="8147">
                  <c:v>-1.4611934673366833</c:v>
                </c:pt>
                <c:pt idx="8148">
                  <c:v>-1.4612956448911223</c:v>
                </c:pt>
                <c:pt idx="8149">
                  <c:v>-1.4613944723618089</c:v>
                </c:pt>
                <c:pt idx="8150">
                  <c:v>-1.4614832495812393</c:v>
                </c:pt>
                <c:pt idx="8151">
                  <c:v>-1.4615946398659965</c:v>
                </c:pt>
                <c:pt idx="8152">
                  <c:v>-1.4616926298157453</c:v>
                </c:pt>
                <c:pt idx="8153">
                  <c:v>-1.461789782244556</c:v>
                </c:pt>
                <c:pt idx="8154">
                  <c:v>-1.461902847571189</c:v>
                </c:pt>
                <c:pt idx="8155">
                  <c:v>-1.4620276381909549</c:v>
                </c:pt>
                <c:pt idx="8156">
                  <c:v>-1.4621499162479061</c:v>
                </c:pt>
                <c:pt idx="8157">
                  <c:v>-1.4622721943048578</c:v>
                </c:pt>
                <c:pt idx="8158">
                  <c:v>-1.4624028475711892</c:v>
                </c:pt>
                <c:pt idx="8159">
                  <c:v>-1.4625226130653264</c:v>
                </c:pt>
                <c:pt idx="8160">
                  <c:v>-1.4626373534338357</c:v>
                </c:pt>
                <c:pt idx="8161">
                  <c:v>-1.4627412060301506</c:v>
                </c:pt>
                <c:pt idx="8162">
                  <c:v>-1.4628417085427134</c:v>
                </c:pt>
                <c:pt idx="8163">
                  <c:v>-1.4629380234505862</c:v>
                </c:pt>
                <c:pt idx="8164">
                  <c:v>-1.4630318257956449</c:v>
                </c:pt>
                <c:pt idx="8165">
                  <c:v>-1.4631247906197655</c:v>
                </c:pt>
                <c:pt idx="8166">
                  <c:v>-1.4632160804020098</c:v>
                </c:pt>
                <c:pt idx="8167">
                  <c:v>-1.4633341708542713</c:v>
                </c:pt>
                <c:pt idx="8168">
                  <c:v>-1.4634430485762142</c:v>
                </c:pt>
                <c:pt idx="8169">
                  <c:v>-1.4635770519262981</c:v>
                </c:pt>
                <c:pt idx="8170">
                  <c:v>-1.4637051926298157</c:v>
                </c:pt>
                <c:pt idx="8171">
                  <c:v>-1.4638492462311559</c:v>
                </c:pt>
                <c:pt idx="8172">
                  <c:v>-1.4640100502512561</c:v>
                </c:pt>
                <c:pt idx="8173">
                  <c:v>-1.4641876046901172</c:v>
                </c:pt>
                <c:pt idx="8174">
                  <c:v>-1.464358458961474</c:v>
                </c:pt>
                <c:pt idx="8175">
                  <c:v>-1.4645410385259632</c:v>
                </c:pt>
                <c:pt idx="8176">
                  <c:v>-1.4647160804020098</c:v>
                </c:pt>
                <c:pt idx="8177">
                  <c:v>-1.4648902847571188</c:v>
                </c:pt>
                <c:pt idx="8178">
                  <c:v>-1.4650611390284758</c:v>
                </c:pt>
                <c:pt idx="8179">
                  <c:v>-1.4652244556113903</c:v>
                </c:pt>
                <c:pt idx="8180">
                  <c:v>-1.4653810720268006</c:v>
                </c:pt>
                <c:pt idx="8181">
                  <c:v>-1.4655351758793969</c:v>
                </c:pt>
                <c:pt idx="8182">
                  <c:v>-1.4656616415410384</c:v>
                </c:pt>
                <c:pt idx="8183">
                  <c:v>-1.4657780569514236</c:v>
                </c:pt>
                <c:pt idx="8184">
                  <c:v>-1.4658953098827472</c:v>
                </c:pt>
                <c:pt idx="8185">
                  <c:v>-1.4660150753768844</c:v>
                </c:pt>
                <c:pt idx="8186">
                  <c:v>-1.4661264656616415</c:v>
                </c:pt>
                <c:pt idx="8187">
                  <c:v>-1.466252931323283</c:v>
                </c:pt>
                <c:pt idx="8188">
                  <c:v>-1.4663835845896149</c:v>
                </c:pt>
                <c:pt idx="8189">
                  <c:v>-1.4665150753768843</c:v>
                </c:pt>
                <c:pt idx="8190">
                  <c:v>-1.466650753768844</c:v>
                </c:pt>
                <c:pt idx="8191">
                  <c:v>-1.4667989949748743</c:v>
                </c:pt>
                <c:pt idx="8192">
                  <c:v>-1.4669514237855945</c:v>
                </c:pt>
                <c:pt idx="8193">
                  <c:v>-1.4671013400335009</c:v>
                </c:pt>
                <c:pt idx="8194">
                  <c:v>-1.4672336683417084</c:v>
                </c:pt>
                <c:pt idx="8195">
                  <c:v>-1.4673592964824118</c:v>
                </c:pt>
                <c:pt idx="8196">
                  <c:v>-1.4674824120603014</c:v>
                </c:pt>
                <c:pt idx="8197">
                  <c:v>-1.4676005025125627</c:v>
                </c:pt>
                <c:pt idx="8198">
                  <c:v>-1.4677018425460635</c:v>
                </c:pt>
                <c:pt idx="8199">
                  <c:v>-1.4677989949748744</c:v>
                </c:pt>
                <c:pt idx="8200">
                  <c:v>-1.4678710217755444</c:v>
                </c:pt>
                <c:pt idx="8201">
                  <c:v>-1.4679556113902847</c:v>
                </c:pt>
                <c:pt idx="8202">
                  <c:v>-1.4680259631490784</c:v>
                </c:pt>
                <c:pt idx="8203">
                  <c:v>-1.4681231155778895</c:v>
                </c:pt>
                <c:pt idx="8204">
                  <c:v>-1.4682077051926297</c:v>
                </c:pt>
                <c:pt idx="8205">
                  <c:v>-1.4683048576214406</c:v>
                </c:pt>
                <c:pt idx="8206">
                  <c:v>-1.4684187604690118</c:v>
                </c:pt>
                <c:pt idx="8207">
                  <c:v>-1.4685611390284756</c:v>
                </c:pt>
                <c:pt idx="8208">
                  <c:v>-1.4686917922948073</c:v>
                </c:pt>
                <c:pt idx="8209">
                  <c:v>-1.4688500837520937</c:v>
                </c:pt>
                <c:pt idx="8210">
                  <c:v>-1.4690226130653268</c:v>
                </c:pt>
                <c:pt idx="8211">
                  <c:v>-1.469180904522613</c:v>
                </c:pt>
                <c:pt idx="8212">
                  <c:v>-1.4693534338358458</c:v>
                </c:pt>
                <c:pt idx="8213">
                  <c:v>-1.4695100502512561</c:v>
                </c:pt>
                <c:pt idx="8214">
                  <c:v>-1.4696775544388607</c:v>
                </c:pt>
                <c:pt idx="8215">
                  <c:v>-1.4698157453936349</c:v>
                </c:pt>
                <c:pt idx="8216">
                  <c:v>-1.4699413735343385</c:v>
                </c:pt>
                <c:pt idx="8217">
                  <c:v>-1.4700636515912897</c:v>
                </c:pt>
                <c:pt idx="8218">
                  <c:v>-1.470175879396985</c:v>
                </c:pt>
                <c:pt idx="8219">
                  <c:v>-1.4702906197654941</c:v>
                </c:pt>
                <c:pt idx="8220">
                  <c:v>-1.4704087102177554</c:v>
                </c:pt>
                <c:pt idx="8221">
                  <c:v>-1.4705309882747069</c:v>
                </c:pt>
                <c:pt idx="8222">
                  <c:v>-1.4706649916247905</c:v>
                </c:pt>
                <c:pt idx="8223">
                  <c:v>-1.4707922948073699</c:v>
                </c:pt>
                <c:pt idx="8224">
                  <c:v>-1.4709254606365159</c:v>
                </c:pt>
                <c:pt idx="8225">
                  <c:v>-1.4710644891122278</c:v>
                </c:pt>
                <c:pt idx="8226">
                  <c:v>-1.4712060301507535</c:v>
                </c:pt>
                <c:pt idx="8227">
                  <c:v>-1.4713634840871019</c:v>
                </c:pt>
                <c:pt idx="8228">
                  <c:v>-1.4715041876046899</c:v>
                </c:pt>
                <c:pt idx="8229">
                  <c:v>-1.471641541038526</c:v>
                </c:pt>
                <c:pt idx="8230">
                  <c:v>-1.4717604690117252</c:v>
                </c:pt>
                <c:pt idx="8231">
                  <c:v>-1.4718785594639867</c:v>
                </c:pt>
                <c:pt idx="8232">
                  <c:v>-1.4719958123953099</c:v>
                </c:pt>
                <c:pt idx="8233">
                  <c:v>-1.472107202680067</c:v>
                </c:pt>
                <c:pt idx="8234">
                  <c:v>-1.4722118927973198</c:v>
                </c:pt>
                <c:pt idx="8235">
                  <c:v>-1.4723115577889447</c:v>
                </c:pt>
                <c:pt idx="8236">
                  <c:v>-1.4724087102177552</c:v>
                </c:pt>
                <c:pt idx="8237">
                  <c:v>-1.4725083752093802</c:v>
                </c:pt>
                <c:pt idx="8238">
                  <c:v>-1.4726055276381909</c:v>
                </c:pt>
                <c:pt idx="8239">
                  <c:v>-1.4727051926298158</c:v>
                </c:pt>
                <c:pt idx="8240">
                  <c:v>-1.4728149078726969</c:v>
                </c:pt>
                <c:pt idx="8241">
                  <c:v>-1.4729288107202678</c:v>
                </c:pt>
                <c:pt idx="8242">
                  <c:v>-1.4730561139028475</c:v>
                </c:pt>
                <c:pt idx="8243">
                  <c:v>-1.4731909547738693</c:v>
                </c:pt>
                <c:pt idx="8244">
                  <c:v>-1.4733232830820768</c:v>
                </c:pt>
                <c:pt idx="8245">
                  <c:v>-1.4734522613065326</c:v>
                </c:pt>
                <c:pt idx="8246">
                  <c:v>-1.47358040201005</c:v>
                </c:pt>
                <c:pt idx="8247">
                  <c:v>-1.4737077051926295</c:v>
                </c:pt>
                <c:pt idx="8248">
                  <c:v>-1.4738324958123954</c:v>
                </c:pt>
                <c:pt idx="8249">
                  <c:v>-1.473961474036851</c:v>
                </c:pt>
                <c:pt idx="8250">
                  <c:v>-1.4740912897822445</c:v>
                </c:pt>
                <c:pt idx="8251">
                  <c:v>-1.4742202680067</c:v>
                </c:pt>
                <c:pt idx="8252">
                  <c:v>-1.4743492462311558</c:v>
                </c:pt>
                <c:pt idx="8253">
                  <c:v>-1.4744748743718592</c:v>
                </c:pt>
                <c:pt idx="8254">
                  <c:v>-1.4746021775544387</c:v>
                </c:pt>
                <c:pt idx="8255">
                  <c:v>-1.4747177554438859</c:v>
                </c:pt>
                <c:pt idx="8256">
                  <c:v>-1.4748475711892794</c:v>
                </c:pt>
                <c:pt idx="8257">
                  <c:v>-1.4749673366834171</c:v>
                </c:pt>
                <c:pt idx="8258">
                  <c:v>-1.4750887772194303</c:v>
                </c:pt>
                <c:pt idx="8259">
                  <c:v>-1.475219430485762</c:v>
                </c:pt>
                <c:pt idx="8260">
                  <c:v>-1.4753425460636516</c:v>
                </c:pt>
                <c:pt idx="8261">
                  <c:v>-1.4754664991624791</c:v>
                </c:pt>
                <c:pt idx="8262">
                  <c:v>-1.4755820770519263</c:v>
                </c:pt>
                <c:pt idx="8263">
                  <c:v>-1.4757236180904523</c:v>
                </c:pt>
                <c:pt idx="8264">
                  <c:v>-1.4758500837520938</c:v>
                </c:pt>
                <c:pt idx="8265">
                  <c:v>-1.4759891122278057</c:v>
                </c:pt>
                <c:pt idx="8266">
                  <c:v>-1.4761264656616413</c:v>
                </c:pt>
                <c:pt idx="8267">
                  <c:v>-1.4762604690117254</c:v>
                </c:pt>
                <c:pt idx="8268">
                  <c:v>-1.4764187604690115</c:v>
                </c:pt>
                <c:pt idx="8269">
                  <c:v>-1.4765644891122276</c:v>
                </c:pt>
                <c:pt idx="8270">
                  <c:v>-1.4767026800670016</c:v>
                </c:pt>
                <c:pt idx="8271">
                  <c:v>-1.4768450586264656</c:v>
                </c:pt>
                <c:pt idx="8272">
                  <c:v>-1.4770033500837518</c:v>
                </c:pt>
                <c:pt idx="8273">
                  <c:v>-1.4771499162479063</c:v>
                </c:pt>
                <c:pt idx="8274">
                  <c:v>-1.4772914572864322</c:v>
                </c:pt>
                <c:pt idx="8275">
                  <c:v>-1.4774329983249581</c:v>
                </c:pt>
                <c:pt idx="8276">
                  <c:v>-1.4775762144053601</c:v>
                </c:pt>
                <c:pt idx="8277">
                  <c:v>-1.4777194304857619</c:v>
                </c:pt>
                <c:pt idx="8278">
                  <c:v>-1.4778584589614738</c:v>
                </c:pt>
                <c:pt idx="8279">
                  <c:v>-1.4779983249581239</c:v>
                </c:pt>
                <c:pt idx="8280">
                  <c:v>-1.4781490787269682</c:v>
                </c:pt>
                <c:pt idx="8281">
                  <c:v>-1.478294807370184</c:v>
                </c:pt>
                <c:pt idx="8282">
                  <c:v>-1.4784673366834171</c:v>
                </c:pt>
                <c:pt idx="8283">
                  <c:v>-1.4786222780569513</c:v>
                </c:pt>
                <c:pt idx="8284">
                  <c:v>-1.4788023450586263</c:v>
                </c:pt>
                <c:pt idx="8285">
                  <c:v>-1.478968174204355</c:v>
                </c:pt>
                <c:pt idx="8286">
                  <c:v>-1.4791683417085426</c:v>
                </c:pt>
                <c:pt idx="8287">
                  <c:v>-1.4793676716917921</c:v>
                </c:pt>
                <c:pt idx="8288">
                  <c:v>-1.4795569514237856</c:v>
                </c:pt>
                <c:pt idx="8289">
                  <c:v>-1.4797554438860969</c:v>
                </c:pt>
                <c:pt idx="8290">
                  <c:v>-1.4799447236180903</c:v>
                </c:pt>
                <c:pt idx="8291">
                  <c:v>-1.4801206030150753</c:v>
                </c:pt>
                <c:pt idx="8292">
                  <c:v>-1.4802705192629815</c:v>
                </c:pt>
                <c:pt idx="8293">
                  <c:v>-1.4804204355108879</c:v>
                </c:pt>
                <c:pt idx="8294">
                  <c:v>-1.4805594639865998</c:v>
                </c:pt>
                <c:pt idx="8295">
                  <c:v>-1.4806809045226128</c:v>
                </c:pt>
                <c:pt idx="8296">
                  <c:v>-1.4807989949748741</c:v>
                </c:pt>
                <c:pt idx="8297">
                  <c:v>-1.4809045226130653</c:v>
                </c:pt>
                <c:pt idx="8298">
                  <c:v>-1.4809958123953098</c:v>
                </c:pt>
                <c:pt idx="8299">
                  <c:v>-1.4810963149078724</c:v>
                </c:pt>
                <c:pt idx="8300">
                  <c:v>-1.4812068676716919</c:v>
                </c:pt>
                <c:pt idx="8301">
                  <c:v>-1.4813157453936348</c:v>
                </c:pt>
                <c:pt idx="8302">
                  <c:v>-1.4814204355108878</c:v>
                </c:pt>
                <c:pt idx="8303">
                  <c:v>-1.4815335008375208</c:v>
                </c:pt>
                <c:pt idx="8304">
                  <c:v>-1.4816608040201003</c:v>
                </c:pt>
                <c:pt idx="8305">
                  <c:v>-1.481784757118928</c:v>
                </c:pt>
                <c:pt idx="8306">
                  <c:v>-1.4819112227805693</c:v>
                </c:pt>
                <c:pt idx="8307">
                  <c:v>-1.482038525963149</c:v>
                </c:pt>
                <c:pt idx="8308">
                  <c:v>-1.4821591289782243</c:v>
                </c:pt>
                <c:pt idx="8309">
                  <c:v>-1.4822939698492461</c:v>
                </c:pt>
                <c:pt idx="8310">
                  <c:v>-1.4824179229480734</c:v>
                </c:pt>
                <c:pt idx="8311">
                  <c:v>-1.4825385259631489</c:v>
                </c:pt>
                <c:pt idx="8312">
                  <c:v>-1.4826616415410383</c:v>
                </c:pt>
                <c:pt idx="8313">
                  <c:v>-1.4827830820770518</c:v>
                </c:pt>
                <c:pt idx="8314">
                  <c:v>-1.482893634840871</c:v>
                </c:pt>
                <c:pt idx="8315">
                  <c:v>-1.4829882747068674</c:v>
                </c:pt>
                <c:pt idx="8316">
                  <c:v>-1.4831088777219428</c:v>
                </c:pt>
                <c:pt idx="8317">
                  <c:v>-1.4832035175879397</c:v>
                </c:pt>
                <c:pt idx="8318">
                  <c:v>-1.4833199329983249</c:v>
                </c:pt>
                <c:pt idx="8319">
                  <c:v>-1.4834363484087101</c:v>
                </c:pt>
                <c:pt idx="8320">
                  <c:v>-1.4835561139028475</c:v>
                </c:pt>
                <c:pt idx="8321">
                  <c:v>-1.483685092127303</c:v>
                </c:pt>
                <c:pt idx="8322">
                  <c:v>-1.4838308207705191</c:v>
                </c:pt>
                <c:pt idx="8323">
                  <c:v>-1.4839907872696818</c:v>
                </c:pt>
                <c:pt idx="8324">
                  <c:v>-1.4841390284757119</c:v>
                </c:pt>
                <c:pt idx="8325">
                  <c:v>-1.4843006700167503</c:v>
                </c:pt>
                <c:pt idx="8326">
                  <c:v>-1.4844740368509211</c:v>
                </c:pt>
                <c:pt idx="8327">
                  <c:v>-1.484650753768844</c:v>
                </c:pt>
                <c:pt idx="8328">
                  <c:v>-1.4848274706867672</c:v>
                </c:pt>
                <c:pt idx="8329">
                  <c:v>-1.4850025125628139</c:v>
                </c:pt>
                <c:pt idx="8330">
                  <c:v>-1.4851649916247904</c:v>
                </c:pt>
                <c:pt idx="8331">
                  <c:v>-1.4853341708542713</c:v>
                </c:pt>
                <c:pt idx="8332">
                  <c:v>-1.4855050251256281</c:v>
                </c:pt>
                <c:pt idx="8333">
                  <c:v>-1.4856616415410384</c:v>
                </c:pt>
                <c:pt idx="8334">
                  <c:v>-1.4858324958123952</c:v>
                </c:pt>
                <c:pt idx="8335">
                  <c:v>-1.4859874371859296</c:v>
                </c:pt>
                <c:pt idx="8336">
                  <c:v>-1.4861599664991625</c:v>
                </c:pt>
                <c:pt idx="8337">
                  <c:v>-1.4863023450586264</c:v>
                </c:pt>
                <c:pt idx="8338">
                  <c:v>-1.4864589614740367</c:v>
                </c:pt>
                <c:pt idx="8339">
                  <c:v>-1.4866055276381909</c:v>
                </c:pt>
                <c:pt idx="8340">
                  <c:v>-1.4867462311557789</c:v>
                </c:pt>
                <c:pt idx="8341">
                  <c:v>-1.4868869346733666</c:v>
                </c:pt>
                <c:pt idx="8342">
                  <c:v>-1.4870276381909546</c:v>
                </c:pt>
                <c:pt idx="8343">
                  <c:v>-1.4871541038525962</c:v>
                </c:pt>
                <c:pt idx="8344">
                  <c:v>-1.48729648241206</c:v>
                </c:pt>
                <c:pt idx="8345">
                  <c:v>-1.4874128978224457</c:v>
                </c:pt>
                <c:pt idx="8346">
                  <c:v>-1.4875326633165831</c:v>
                </c:pt>
                <c:pt idx="8347">
                  <c:v>-1.4876507537688441</c:v>
                </c:pt>
                <c:pt idx="8348">
                  <c:v>-1.4877579564489112</c:v>
                </c:pt>
                <c:pt idx="8349">
                  <c:v>-1.4878534338358458</c:v>
                </c:pt>
                <c:pt idx="8350">
                  <c:v>-1.4879480737018422</c:v>
                </c:pt>
                <c:pt idx="8351">
                  <c:v>-1.4880184254606366</c:v>
                </c:pt>
                <c:pt idx="8352">
                  <c:v>-1.4880963149078725</c:v>
                </c:pt>
                <c:pt idx="8353">
                  <c:v>-1.4881742043551087</c:v>
                </c:pt>
                <c:pt idx="8354">
                  <c:v>-1.4882353433835844</c:v>
                </c:pt>
                <c:pt idx="8355">
                  <c:v>-1.4882939698492463</c:v>
                </c:pt>
                <c:pt idx="8356">
                  <c:v>-1.4883819095477386</c:v>
                </c:pt>
                <c:pt idx="8357">
                  <c:v>-1.4884539363484086</c:v>
                </c:pt>
                <c:pt idx="8358">
                  <c:v>-1.4885469011725292</c:v>
                </c:pt>
                <c:pt idx="8359">
                  <c:v>-1.4886298157453934</c:v>
                </c:pt>
                <c:pt idx="8360">
                  <c:v>-1.4887252931323283</c:v>
                </c:pt>
                <c:pt idx="8361">
                  <c:v>-1.4888182579564486</c:v>
                </c:pt>
                <c:pt idx="8362">
                  <c:v>-1.4889137353433834</c:v>
                </c:pt>
                <c:pt idx="8363">
                  <c:v>-1.4890100502512562</c:v>
                </c:pt>
                <c:pt idx="8364">
                  <c:v>-1.489108877721943</c:v>
                </c:pt>
                <c:pt idx="8365">
                  <c:v>-1.489211055276382</c:v>
                </c:pt>
                <c:pt idx="8366">
                  <c:v>-1.4893098827470685</c:v>
                </c:pt>
                <c:pt idx="8367">
                  <c:v>-1.4894246231155779</c:v>
                </c:pt>
                <c:pt idx="8368">
                  <c:v>-1.489541876046901</c:v>
                </c:pt>
                <c:pt idx="8369">
                  <c:v>-1.4896666666666667</c:v>
                </c:pt>
                <c:pt idx="8370">
                  <c:v>-1.4897922948073703</c:v>
                </c:pt>
                <c:pt idx="8371">
                  <c:v>-1.4899170854271357</c:v>
                </c:pt>
                <c:pt idx="8372">
                  <c:v>-1.4900577889447235</c:v>
                </c:pt>
                <c:pt idx="8373">
                  <c:v>-1.4902068676716917</c:v>
                </c:pt>
                <c:pt idx="8374">
                  <c:v>-1.4903551088777218</c:v>
                </c:pt>
                <c:pt idx="8375">
                  <c:v>-1.4905167504187604</c:v>
                </c:pt>
                <c:pt idx="8376">
                  <c:v>-1.4906742043551089</c:v>
                </c:pt>
                <c:pt idx="8377">
                  <c:v>-1.4908341708542714</c:v>
                </c:pt>
                <c:pt idx="8378">
                  <c:v>-1.4910050251256282</c:v>
                </c:pt>
                <c:pt idx="8379">
                  <c:v>-1.4911691792294808</c:v>
                </c:pt>
                <c:pt idx="8380">
                  <c:v>-1.4913224455611389</c:v>
                </c:pt>
                <c:pt idx="8381">
                  <c:v>-1.4914916247906198</c:v>
                </c:pt>
                <c:pt idx="8382">
                  <c:v>-1.4916373534338359</c:v>
                </c:pt>
                <c:pt idx="8383">
                  <c:v>-1.4917730318257956</c:v>
                </c:pt>
                <c:pt idx="8384">
                  <c:v>-1.4919187604690116</c:v>
                </c:pt>
                <c:pt idx="8385">
                  <c:v>-1.4920527638190955</c:v>
                </c:pt>
                <c:pt idx="8386">
                  <c:v>-1.4921884422110554</c:v>
                </c:pt>
                <c:pt idx="8387">
                  <c:v>-1.4923341708542712</c:v>
                </c:pt>
                <c:pt idx="8388">
                  <c:v>-1.4924589614740369</c:v>
                </c:pt>
                <c:pt idx="8389">
                  <c:v>-1.492607202680067</c:v>
                </c:pt>
                <c:pt idx="8390">
                  <c:v>-1.4927537688442212</c:v>
                </c:pt>
                <c:pt idx="8391">
                  <c:v>-1.4928994974874372</c:v>
                </c:pt>
                <c:pt idx="8392">
                  <c:v>-1.4930335008375208</c:v>
                </c:pt>
                <c:pt idx="8393">
                  <c:v>-1.4931859296482413</c:v>
                </c:pt>
                <c:pt idx="8394">
                  <c:v>-1.4933383584589612</c:v>
                </c:pt>
                <c:pt idx="8395">
                  <c:v>-1.4934857621440534</c:v>
                </c:pt>
                <c:pt idx="8396">
                  <c:v>-1.4936348408710216</c:v>
                </c:pt>
                <c:pt idx="8397">
                  <c:v>-1.4937713567839195</c:v>
                </c:pt>
                <c:pt idx="8398">
                  <c:v>-1.4939221105527636</c:v>
                </c:pt>
                <c:pt idx="8399">
                  <c:v>-1.4940477386934674</c:v>
                </c:pt>
                <c:pt idx="8400">
                  <c:v>-1.4941884422110554</c:v>
                </c:pt>
                <c:pt idx="8401">
                  <c:v>-1.4943324958123954</c:v>
                </c:pt>
                <c:pt idx="8402">
                  <c:v>-1.4944715242881073</c:v>
                </c:pt>
                <c:pt idx="8403">
                  <c:v>-1.4946105527638192</c:v>
                </c:pt>
                <c:pt idx="8404">
                  <c:v>-1.494758793969849</c:v>
                </c:pt>
                <c:pt idx="8405">
                  <c:v>-1.4949087102177554</c:v>
                </c:pt>
                <c:pt idx="8406">
                  <c:v>-1.4950594639865997</c:v>
                </c:pt>
                <c:pt idx="8407">
                  <c:v>-1.4952236180904523</c:v>
                </c:pt>
                <c:pt idx="8408">
                  <c:v>-1.4954011725293133</c:v>
                </c:pt>
                <c:pt idx="8409">
                  <c:v>-1.4955912897822445</c:v>
                </c:pt>
                <c:pt idx="8410">
                  <c:v>-1.4957780569514239</c:v>
                </c:pt>
                <c:pt idx="8411">
                  <c:v>-1.4959681742043549</c:v>
                </c:pt>
                <c:pt idx="8412">
                  <c:v>-1.4961716917922947</c:v>
                </c:pt>
                <c:pt idx="8413">
                  <c:v>-1.4963601340033499</c:v>
                </c:pt>
                <c:pt idx="8414">
                  <c:v>-1.4965485762144053</c:v>
                </c:pt>
                <c:pt idx="8415">
                  <c:v>-1.4967211055276382</c:v>
                </c:pt>
                <c:pt idx="8416">
                  <c:v>-1.4968953098827471</c:v>
                </c:pt>
                <c:pt idx="8417">
                  <c:v>-1.4970636515912896</c:v>
                </c:pt>
                <c:pt idx="8418">
                  <c:v>-1.4972319932998321</c:v>
                </c:pt>
                <c:pt idx="8419">
                  <c:v>-1.497396147403685</c:v>
                </c:pt>
                <c:pt idx="8420">
                  <c:v>-1.4975435510887769</c:v>
                </c:pt>
                <c:pt idx="8421">
                  <c:v>-1.4977035175879396</c:v>
                </c:pt>
                <c:pt idx="8422">
                  <c:v>-1.4978576214405359</c:v>
                </c:pt>
                <c:pt idx="8423">
                  <c:v>-1.4980142378559465</c:v>
                </c:pt>
                <c:pt idx="8424">
                  <c:v>-1.4981691792294809</c:v>
                </c:pt>
                <c:pt idx="8425">
                  <c:v>-1.4983391959798995</c:v>
                </c:pt>
                <c:pt idx="8426">
                  <c:v>-1.4984983249581239</c:v>
                </c:pt>
                <c:pt idx="8427">
                  <c:v>-1.4986557788944721</c:v>
                </c:pt>
                <c:pt idx="8428">
                  <c:v>-1.498814070351759</c:v>
                </c:pt>
                <c:pt idx="8429">
                  <c:v>-1.4989597989949748</c:v>
                </c:pt>
                <c:pt idx="8430">
                  <c:v>-1.4991038525963147</c:v>
                </c:pt>
                <c:pt idx="8431">
                  <c:v>-1.4992604690117253</c:v>
                </c:pt>
                <c:pt idx="8432">
                  <c:v>-1.499401172529313</c:v>
                </c:pt>
                <c:pt idx="8433">
                  <c:v>-1.4995259631490787</c:v>
                </c:pt>
                <c:pt idx="8434">
                  <c:v>-1.4996348408710216</c:v>
                </c:pt>
                <c:pt idx="8435">
                  <c:v>-1.4997420435510886</c:v>
                </c:pt>
                <c:pt idx="8436">
                  <c:v>-1.4998333333333334</c:v>
                </c:pt>
                <c:pt idx="8437">
                  <c:v>-1.499928810720268</c:v>
                </c:pt>
                <c:pt idx="8438">
                  <c:v>-1.5000150753768842</c:v>
                </c:pt>
                <c:pt idx="8439">
                  <c:v>-1.5001172529313231</c:v>
                </c:pt>
                <c:pt idx="8440">
                  <c:v>-1.5002077051926297</c:v>
                </c:pt>
                <c:pt idx="8441">
                  <c:v>-1.5003023450586264</c:v>
                </c:pt>
                <c:pt idx="8442">
                  <c:v>-1.5004128978224456</c:v>
                </c:pt>
                <c:pt idx="8443">
                  <c:v>-1.5005234505862646</c:v>
                </c:pt>
                <c:pt idx="8444">
                  <c:v>-1.5006356783919597</c:v>
                </c:pt>
                <c:pt idx="8445">
                  <c:v>-1.5007755443886097</c:v>
                </c:pt>
                <c:pt idx="8446">
                  <c:v>-1.5009154103852596</c:v>
                </c:pt>
                <c:pt idx="8447">
                  <c:v>-1.5010510887772193</c:v>
                </c:pt>
                <c:pt idx="8448">
                  <c:v>-1.5011725293132328</c:v>
                </c:pt>
                <c:pt idx="8449">
                  <c:v>-1.5013073701842545</c:v>
                </c:pt>
                <c:pt idx="8450">
                  <c:v>-1.5014505862646566</c:v>
                </c:pt>
                <c:pt idx="8451">
                  <c:v>-1.5015787269681742</c:v>
                </c:pt>
                <c:pt idx="8452">
                  <c:v>-1.5017018425460638</c:v>
                </c:pt>
                <c:pt idx="8453">
                  <c:v>-1.5018274706867669</c:v>
                </c:pt>
                <c:pt idx="8454">
                  <c:v>-1.5019556113902846</c:v>
                </c:pt>
                <c:pt idx="8455">
                  <c:v>-1.5020854271356783</c:v>
                </c:pt>
                <c:pt idx="8456">
                  <c:v>-1.5022152428810718</c:v>
                </c:pt>
                <c:pt idx="8457">
                  <c:v>-1.5023567839195979</c:v>
                </c:pt>
                <c:pt idx="8458">
                  <c:v>-1.502471524288107</c:v>
                </c:pt>
                <c:pt idx="8459">
                  <c:v>-1.502607202680067</c:v>
                </c:pt>
                <c:pt idx="8460">
                  <c:v>-1.5027437185929648</c:v>
                </c:pt>
                <c:pt idx="8461">
                  <c:v>-1.502869346733668</c:v>
                </c:pt>
                <c:pt idx="8462">
                  <c:v>-1.5029824120603015</c:v>
                </c:pt>
                <c:pt idx="8463">
                  <c:v>-1.5031063651591288</c:v>
                </c:pt>
                <c:pt idx="8464">
                  <c:v>-1.5032244556113903</c:v>
                </c:pt>
                <c:pt idx="8465">
                  <c:v>-1.5033350083752093</c:v>
                </c:pt>
                <c:pt idx="8466">
                  <c:v>-1.5034288107202678</c:v>
                </c:pt>
                <c:pt idx="8467">
                  <c:v>-1.5035276381909548</c:v>
                </c:pt>
                <c:pt idx="8468">
                  <c:v>-1.5036365159128977</c:v>
                </c:pt>
                <c:pt idx="8469">
                  <c:v>-1.5037278056951424</c:v>
                </c:pt>
                <c:pt idx="8470">
                  <c:v>-1.5038341708542713</c:v>
                </c:pt>
                <c:pt idx="8471">
                  <c:v>-1.5039170854271355</c:v>
                </c:pt>
                <c:pt idx="8472">
                  <c:v>-1.5040033500837522</c:v>
                </c:pt>
                <c:pt idx="8473">
                  <c:v>-1.5040820770519263</c:v>
                </c:pt>
                <c:pt idx="8474">
                  <c:v>-1.5041641541038524</c:v>
                </c:pt>
                <c:pt idx="8475">
                  <c:v>-1.5042252931323281</c:v>
                </c:pt>
                <c:pt idx="8476">
                  <c:v>-1.5043048576214406</c:v>
                </c:pt>
                <c:pt idx="8477">
                  <c:v>-1.5043835845896145</c:v>
                </c:pt>
                <c:pt idx="8478">
                  <c:v>-1.5044572864321606</c:v>
                </c:pt>
                <c:pt idx="8479">
                  <c:v>-1.5045326633165828</c:v>
                </c:pt>
                <c:pt idx="8480">
                  <c:v>-1.5046189279731992</c:v>
                </c:pt>
                <c:pt idx="8481">
                  <c:v>-1.5047127303182579</c:v>
                </c:pt>
                <c:pt idx="8482">
                  <c:v>-1.5048082077051925</c:v>
                </c:pt>
                <c:pt idx="8483">
                  <c:v>-1.5049137353433835</c:v>
                </c:pt>
                <c:pt idx="8484">
                  <c:v>-1.5050351758793969</c:v>
                </c:pt>
                <c:pt idx="8485">
                  <c:v>-1.5051507537688442</c:v>
                </c:pt>
                <c:pt idx="8486">
                  <c:v>-1.5052680067001676</c:v>
                </c:pt>
                <c:pt idx="8487">
                  <c:v>-1.5054112227805694</c:v>
                </c:pt>
                <c:pt idx="8488">
                  <c:v>-1.5055435510887771</c:v>
                </c:pt>
                <c:pt idx="8489">
                  <c:v>-1.5056775544388608</c:v>
                </c:pt>
                <c:pt idx="8490">
                  <c:v>-1.505829145728643</c:v>
                </c:pt>
                <c:pt idx="8491">
                  <c:v>-1.5059731993299832</c:v>
                </c:pt>
                <c:pt idx="8492">
                  <c:v>-1.5061314907872694</c:v>
                </c:pt>
                <c:pt idx="8493">
                  <c:v>-1.5062914572864321</c:v>
                </c:pt>
                <c:pt idx="8494">
                  <c:v>-1.5064271356783918</c:v>
                </c:pt>
                <c:pt idx="8495">
                  <c:v>-1.5065753768844221</c:v>
                </c:pt>
                <c:pt idx="8496">
                  <c:v>-1.5067252931323283</c:v>
                </c:pt>
                <c:pt idx="8497">
                  <c:v>-1.5068601340033501</c:v>
                </c:pt>
                <c:pt idx="8498">
                  <c:v>-1.5070050251256282</c:v>
                </c:pt>
                <c:pt idx="8499">
                  <c:v>-1.5071566164154104</c:v>
                </c:pt>
                <c:pt idx="8500">
                  <c:v>-1.5073015075376885</c:v>
                </c:pt>
                <c:pt idx="8501">
                  <c:v>-1.5074556113902846</c:v>
                </c:pt>
                <c:pt idx="8502">
                  <c:v>-1.5076206030150754</c:v>
                </c:pt>
                <c:pt idx="8503">
                  <c:v>-1.5077772194304857</c:v>
                </c:pt>
                <c:pt idx="8504">
                  <c:v>-1.5079463986599664</c:v>
                </c:pt>
                <c:pt idx="8505">
                  <c:v>-1.5080963149078725</c:v>
                </c:pt>
                <c:pt idx="8506">
                  <c:v>-1.5082730318257955</c:v>
                </c:pt>
                <c:pt idx="8507">
                  <c:v>-1.5084254606365157</c:v>
                </c:pt>
                <c:pt idx="8508">
                  <c:v>-1.5085804020100504</c:v>
                </c:pt>
                <c:pt idx="8509">
                  <c:v>-1.5087202680067002</c:v>
                </c:pt>
                <c:pt idx="8510">
                  <c:v>-1.5088618090452262</c:v>
                </c:pt>
                <c:pt idx="8511">
                  <c:v>-1.5089874371859295</c:v>
                </c:pt>
                <c:pt idx="8512">
                  <c:v>-1.5090971524288108</c:v>
                </c:pt>
                <c:pt idx="8513">
                  <c:v>-1.5092060301507537</c:v>
                </c:pt>
                <c:pt idx="8514">
                  <c:v>-1.5093082077051927</c:v>
                </c:pt>
                <c:pt idx="8515">
                  <c:v>-1.5094078726968174</c:v>
                </c:pt>
                <c:pt idx="8516">
                  <c:v>-1.5095025125628139</c:v>
                </c:pt>
                <c:pt idx="8517">
                  <c:v>-1.509577889447236</c:v>
                </c:pt>
                <c:pt idx="8518">
                  <c:v>-1.5096532663316584</c:v>
                </c:pt>
                <c:pt idx="8519">
                  <c:v>-1.5097144053601341</c:v>
                </c:pt>
                <c:pt idx="8520">
                  <c:v>-1.50978810720268</c:v>
                </c:pt>
                <c:pt idx="8521">
                  <c:v>-1.509859296482412</c:v>
                </c:pt>
                <c:pt idx="8522">
                  <c:v>-1.5099221105527638</c:v>
                </c:pt>
                <c:pt idx="8523">
                  <c:v>-1.510003350083752</c:v>
                </c:pt>
                <c:pt idx="8524">
                  <c:v>-1.5100871021775544</c:v>
                </c:pt>
                <c:pt idx="8525">
                  <c:v>-1.5101616415410386</c:v>
                </c:pt>
                <c:pt idx="8526">
                  <c:v>-1.5102370184254605</c:v>
                </c:pt>
                <c:pt idx="8527">
                  <c:v>-1.5102989949748742</c:v>
                </c:pt>
                <c:pt idx="8528">
                  <c:v>-1.5103718592964823</c:v>
                </c:pt>
                <c:pt idx="8529">
                  <c:v>-1.5104212730318256</c:v>
                </c:pt>
                <c:pt idx="8530">
                  <c:v>-1.5104706867671691</c:v>
                </c:pt>
                <c:pt idx="8531">
                  <c:v>-1.5105150753768843</c:v>
                </c:pt>
                <c:pt idx="8532">
                  <c:v>-1.5105720268006699</c:v>
                </c:pt>
                <c:pt idx="8533">
                  <c:v>-1.510612227805695</c:v>
                </c:pt>
                <c:pt idx="8534">
                  <c:v>-1.510654103852596</c:v>
                </c:pt>
                <c:pt idx="8535">
                  <c:v>-1.5107043551088777</c:v>
                </c:pt>
                <c:pt idx="8536">
                  <c:v>-1.510752931323283</c:v>
                </c:pt>
                <c:pt idx="8537">
                  <c:v>-1.5108082077051925</c:v>
                </c:pt>
                <c:pt idx="8538">
                  <c:v>-1.5108760469011724</c:v>
                </c:pt>
                <c:pt idx="8539">
                  <c:v>-1.5109589614740369</c:v>
                </c:pt>
                <c:pt idx="8540">
                  <c:v>-1.5110293132328307</c:v>
                </c:pt>
                <c:pt idx="8541">
                  <c:v>-1.511117252931323</c:v>
                </c:pt>
                <c:pt idx="8542">
                  <c:v>-1.5112093802345061</c:v>
                </c:pt>
                <c:pt idx="8543">
                  <c:v>-1.5113199329983249</c:v>
                </c:pt>
                <c:pt idx="8544">
                  <c:v>-1.5114463986599664</c:v>
                </c:pt>
                <c:pt idx="8545">
                  <c:v>-1.5115611390284758</c:v>
                </c:pt>
                <c:pt idx="8546">
                  <c:v>-1.5116775544388612</c:v>
                </c:pt>
                <c:pt idx="8547">
                  <c:v>-1.5118132328308207</c:v>
                </c:pt>
                <c:pt idx="8548">
                  <c:v>-1.5119422110552763</c:v>
                </c:pt>
                <c:pt idx="8549">
                  <c:v>-1.512075376884422</c:v>
                </c:pt>
                <c:pt idx="8550">
                  <c:v>-1.5122018425460637</c:v>
                </c:pt>
                <c:pt idx="8551">
                  <c:v>-1.5123165829145728</c:v>
                </c:pt>
                <c:pt idx="8552">
                  <c:v>-1.5124313232830819</c:v>
                </c:pt>
                <c:pt idx="8553">
                  <c:v>-1.5125443886097152</c:v>
                </c:pt>
                <c:pt idx="8554">
                  <c:v>-1.5126599664991625</c:v>
                </c:pt>
                <c:pt idx="8555">
                  <c:v>-1.5127931323283081</c:v>
                </c:pt>
                <c:pt idx="8556">
                  <c:v>-1.5129396984924621</c:v>
                </c:pt>
                <c:pt idx="8557">
                  <c:v>-1.5130879396984924</c:v>
                </c:pt>
                <c:pt idx="8558">
                  <c:v>-1.5132336683417085</c:v>
                </c:pt>
                <c:pt idx="8559">
                  <c:v>-1.5133927973199328</c:v>
                </c:pt>
                <c:pt idx="8560">
                  <c:v>-1.5135435510887771</c:v>
                </c:pt>
                <c:pt idx="8561">
                  <c:v>-1.5137035175879396</c:v>
                </c:pt>
                <c:pt idx="8562">
                  <c:v>-1.5138534338358458</c:v>
                </c:pt>
                <c:pt idx="8563">
                  <c:v>-1.5140259631490787</c:v>
                </c:pt>
                <c:pt idx="8564">
                  <c:v>-1.514174204355109</c:v>
                </c:pt>
                <c:pt idx="8565">
                  <c:v>-1.514329145728643</c:v>
                </c:pt>
                <c:pt idx="8566">
                  <c:v>-1.5144840871021774</c:v>
                </c:pt>
                <c:pt idx="8567">
                  <c:v>-1.5146415410385261</c:v>
                </c:pt>
                <c:pt idx="8568">
                  <c:v>-1.514786432160804</c:v>
                </c:pt>
                <c:pt idx="8569">
                  <c:v>-1.5149430485762143</c:v>
                </c:pt>
                <c:pt idx="8570">
                  <c:v>-1.5150979899497485</c:v>
                </c:pt>
                <c:pt idx="8571">
                  <c:v>-1.515249581239531</c:v>
                </c:pt>
                <c:pt idx="8572">
                  <c:v>-1.5154011725293131</c:v>
                </c:pt>
                <c:pt idx="8573">
                  <c:v>-1.5155477386934673</c:v>
                </c:pt>
                <c:pt idx="8574">
                  <c:v>-1.5157035175879396</c:v>
                </c:pt>
                <c:pt idx="8575">
                  <c:v>-1.5158500837520938</c:v>
                </c:pt>
                <c:pt idx="8576">
                  <c:v>-1.5159974874371858</c:v>
                </c:pt>
                <c:pt idx="8577">
                  <c:v>-1.5161432160804018</c:v>
                </c:pt>
                <c:pt idx="8578">
                  <c:v>-1.5162998324958123</c:v>
                </c:pt>
                <c:pt idx="8579">
                  <c:v>-1.5164589614740367</c:v>
                </c:pt>
                <c:pt idx="8580">
                  <c:v>-1.516607202680067</c:v>
                </c:pt>
                <c:pt idx="8581">
                  <c:v>-1.5167428810720267</c:v>
                </c:pt>
                <c:pt idx="8582">
                  <c:v>-1.5168802345058625</c:v>
                </c:pt>
                <c:pt idx="8583">
                  <c:v>-1.5170067001675038</c:v>
                </c:pt>
                <c:pt idx="8584">
                  <c:v>-1.5171398659966497</c:v>
                </c:pt>
                <c:pt idx="8585">
                  <c:v>-1.5172587939698492</c:v>
                </c:pt>
                <c:pt idx="8586">
                  <c:v>-1.5173693467336682</c:v>
                </c:pt>
                <c:pt idx="8587">
                  <c:v>-1.5174765494137352</c:v>
                </c:pt>
                <c:pt idx="8588">
                  <c:v>-1.5175879396984924</c:v>
                </c:pt>
                <c:pt idx="8589">
                  <c:v>-1.5176984924623116</c:v>
                </c:pt>
                <c:pt idx="8590">
                  <c:v>-1.5178249581239529</c:v>
                </c:pt>
                <c:pt idx="8591">
                  <c:v>-1.5179472361809045</c:v>
                </c:pt>
                <c:pt idx="8592">
                  <c:v>-1.5180670016750417</c:v>
                </c:pt>
                <c:pt idx="8593">
                  <c:v>-1.5182018425460635</c:v>
                </c:pt>
                <c:pt idx="8594">
                  <c:v>-1.5183249581239531</c:v>
                </c:pt>
                <c:pt idx="8595">
                  <c:v>-1.5184572864321606</c:v>
                </c:pt>
                <c:pt idx="8596">
                  <c:v>-1.5185912897822447</c:v>
                </c:pt>
                <c:pt idx="8597">
                  <c:v>-1.518714405360134</c:v>
                </c:pt>
                <c:pt idx="8598">
                  <c:v>-1.5188391959798995</c:v>
                </c:pt>
                <c:pt idx="8599">
                  <c:v>-1.5189455611390286</c:v>
                </c:pt>
                <c:pt idx="8600">
                  <c:v>-1.5190527638190954</c:v>
                </c:pt>
                <c:pt idx="8601">
                  <c:v>-1.5191474036850923</c:v>
                </c:pt>
                <c:pt idx="8602">
                  <c:v>-1.5192428810720269</c:v>
                </c:pt>
                <c:pt idx="8603">
                  <c:v>-1.5193391959798992</c:v>
                </c:pt>
                <c:pt idx="8604">
                  <c:v>-1.5194279731993299</c:v>
                </c:pt>
                <c:pt idx="8605">
                  <c:v>-1.5195083752093801</c:v>
                </c:pt>
                <c:pt idx="8606">
                  <c:v>-1.5195879396984924</c:v>
                </c:pt>
                <c:pt idx="8607">
                  <c:v>-1.5196792294807371</c:v>
                </c:pt>
                <c:pt idx="8608">
                  <c:v>-1.5197814070351758</c:v>
                </c:pt>
                <c:pt idx="8609">
                  <c:v>-1.519871021775544</c:v>
                </c:pt>
                <c:pt idx="8610">
                  <c:v>-1.519969849246231</c:v>
                </c:pt>
                <c:pt idx="8611">
                  <c:v>-1.5200770519262981</c:v>
                </c:pt>
                <c:pt idx="8612">
                  <c:v>-1.5201984924623113</c:v>
                </c:pt>
                <c:pt idx="8613">
                  <c:v>-1.5203031825795643</c:v>
                </c:pt>
                <c:pt idx="8614">
                  <c:v>-1.5204070351758794</c:v>
                </c:pt>
                <c:pt idx="8615">
                  <c:v>-1.5205083752093802</c:v>
                </c:pt>
                <c:pt idx="8616">
                  <c:v>-1.5205946398659966</c:v>
                </c:pt>
                <c:pt idx="8617">
                  <c:v>-1.5206758793969848</c:v>
                </c:pt>
                <c:pt idx="8618">
                  <c:v>-1.5207596314907872</c:v>
                </c:pt>
                <c:pt idx="8619">
                  <c:v>-1.5208358458961473</c:v>
                </c:pt>
                <c:pt idx="8620">
                  <c:v>-1.5208969849246232</c:v>
                </c:pt>
                <c:pt idx="8621">
                  <c:v>-1.5209698492462311</c:v>
                </c:pt>
                <c:pt idx="8622">
                  <c:v>-1.5210469011725294</c:v>
                </c:pt>
                <c:pt idx="8623">
                  <c:v>-1.5211348408710217</c:v>
                </c:pt>
                <c:pt idx="8624">
                  <c:v>-1.5212236180904521</c:v>
                </c:pt>
                <c:pt idx="8625">
                  <c:v>-1.5213149078726966</c:v>
                </c:pt>
                <c:pt idx="8626">
                  <c:v>-1.5214221105527634</c:v>
                </c:pt>
                <c:pt idx="8627">
                  <c:v>-1.5215301507537689</c:v>
                </c:pt>
                <c:pt idx="8628">
                  <c:v>-1.5216524288107203</c:v>
                </c:pt>
                <c:pt idx="8629">
                  <c:v>-1.5217747068676717</c:v>
                </c:pt>
                <c:pt idx="8630">
                  <c:v>-1.521897822445561</c:v>
                </c:pt>
                <c:pt idx="8631">
                  <c:v>-1.522003350083752</c:v>
                </c:pt>
                <c:pt idx="8632">
                  <c:v>-1.5221222780569514</c:v>
                </c:pt>
                <c:pt idx="8633">
                  <c:v>-1.522221105527638</c:v>
                </c:pt>
                <c:pt idx="8634">
                  <c:v>-1.5223324958123954</c:v>
                </c:pt>
                <c:pt idx="8635">
                  <c:v>-1.5224422110552762</c:v>
                </c:pt>
                <c:pt idx="8636">
                  <c:v>-1.5225519262981573</c:v>
                </c:pt>
                <c:pt idx="8637">
                  <c:v>-1.5226541038525963</c:v>
                </c:pt>
                <c:pt idx="8638">
                  <c:v>-1.5227747068676716</c:v>
                </c:pt>
                <c:pt idx="8639">
                  <c:v>-1.5228760469011724</c:v>
                </c:pt>
                <c:pt idx="8640">
                  <c:v>-1.523005025125628</c:v>
                </c:pt>
                <c:pt idx="8641">
                  <c:v>-1.5231139028475711</c:v>
                </c:pt>
                <c:pt idx="8642">
                  <c:v>-1.5232303182579563</c:v>
                </c:pt>
                <c:pt idx="8643">
                  <c:v>-1.5233643216080401</c:v>
                </c:pt>
                <c:pt idx="8644">
                  <c:v>-1.5234891122278058</c:v>
                </c:pt>
                <c:pt idx="8645">
                  <c:v>-1.5236155778894473</c:v>
                </c:pt>
                <c:pt idx="8646">
                  <c:v>-1.5237479061976549</c:v>
                </c:pt>
                <c:pt idx="8647">
                  <c:v>-1.5238643216080401</c:v>
                </c:pt>
                <c:pt idx="8648">
                  <c:v>-1.5239773869346736</c:v>
                </c:pt>
                <c:pt idx="8649">
                  <c:v>-1.5240770519262981</c:v>
                </c:pt>
                <c:pt idx="8650">
                  <c:v>-1.5241708542713566</c:v>
                </c:pt>
                <c:pt idx="8651">
                  <c:v>-1.5242621440536013</c:v>
                </c:pt>
                <c:pt idx="8652">
                  <c:v>-1.5243400335008377</c:v>
                </c:pt>
                <c:pt idx="8653">
                  <c:v>-1.5244137353433835</c:v>
                </c:pt>
                <c:pt idx="8654">
                  <c:v>-1.524469849246231</c:v>
                </c:pt>
                <c:pt idx="8655">
                  <c:v>-1.5245418760469012</c:v>
                </c:pt>
                <c:pt idx="8656">
                  <c:v>-1.5245979899497486</c:v>
                </c:pt>
                <c:pt idx="8657">
                  <c:v>-1.5246582914572864</c:v>
                </c:pt>
                <c:pt idx="8658">
                  <c:v>-1.5247244556113901</c:v>
                </c:pt>
                <c:pt idx="8659">
                  <c:v>-1.5248199329983252</c:v>
                </c:pt>
                <c:pt idx="8660">
                  <c:v>-1.5248919597989949</c:v>
                </c:pt>
                <c:pt idx="8661">
                  <c:v>-1.5249924623115578</c:v>
                </c:pt>
                <c:pt idx="8662">
                  <c:v>-1.5250929648241205</c:v>
                </c:pt>
                <c:pt idx="8663">
                  <c:v>-1.5251943048576213</c:v>
                </c:pt>
                <c:pt idx="8664">
                  <c:v>-1.5253023450586263</c:v>
                </c:pt>
                <c:pt idx="8665">
                  <c:v>-1.5254095477386935</c:v>
                </c:pt>
                <c:pt idx="8666">
                  <c:v>-1.5255251256281408</c:v>
                </c:pt>
                <c:pt idx="8667">
                  <c:v>-1.525650753768844</c:v>
                </c:pt>
                <c:pt idx="8668">
                  <c:v>-1.5257587939698491</c:v>
                </c:pt>
                <c:pt idx="8669">
                  <c:v>-1.5258643216080401</c:v>
                </c:pt>
                <c:pt idx="8670">
                  <c:v>-1.5259807370184253</c:v>
                </c:pt>
                <c:pt idx="8671">
                  <c:v>-1.5260820770519261</c:v>
                </c:pt>
                <c:pt idx="8672">
                  <c:v>-1.5261809045226129</c:v>
                </c:pt>
                <c:pt idx="8673">
                  <c:v>-1.5262814070351758</c:v>
                </c:pt>
                <c:pt idx="8674">
                  <c:v>-1.5263969849246228</c:v>
                </c:pt>
                <c:pt idx="8675">
                  <c:v>-1.5265117252931324</c:v>
                </c:pt>
                <c:pt idx="8676">
                  <c:v>-1.5266139028475709</c:v>
                </c:pt>
                <c:pt idx="8677">
                  <c:v>-1.5267412060301506</c:v>
                </c:pt>
                <c:pt idx="8678">
                  <c:v>-1.5268458961474036</c:v>
                </c:pt>
                <c:pt idx="8679">
                  <c:v>-1.5269731993299831</c:v>
                </c:pt>
                <c:pt idx="8680">
                  <c:v>-1.5270896147403685</c:v>
                </c:pt>
                <c:pt idx="8681">
                  <c:v>-1.5272093802345057</c:v>
                </c:pt>
                <c:pt idx="8682">
                  <c:v>-1.5273408710217755</c:v>
                </c:pt>
                <c:pt idx="8683">
                  <c:v>-1.5274606365159129</c:v>
                </c:pt>
                <c:pt idx="8684">
                  <c:v>-1.5275862646566165</c:v>
                </c:pt>
                <c:pt idx="8685">
                  <c:v>-1.5276917922948072</c:v>
                </c:pt>
                <c:pt idx="8686">
                  <c:v>-1.5278123953098826</c:v>
                </c:pt>
                <c:pt idx="8687">
                  <c:v>-1.5279204355108875</c:v>
                </c:pt>
                <c:pt idx="8688">
                  <c:v>-1.528033500837521</c:v>
                </c:pt>
                <c:pt idx="8689">
                  <c:v>-1.5281331658291457</c:v>
                </c:pt>
                <c:pt idx="8690">
                  <c:v>-1.5282336683417084</c:v>
                </c:pt>
                <c:pt idx="8691">
                  <c:v>-1.528323283082077</c:v>
                </c:pt>
                <c:pt idx="8692">
                  <c:v>-1.5284154103852594</c:v>
                </c:pt>
                <c:pt idx="8693">
                  <c:v>-1.5285134003350083</c:v>
                </c:pt>
                <c:pt idx="8694">
                  <c:v>-1.5285996649916247</c:v>
                </c:pt>
                <c:pt idx="8695">
                  <c:v>-1.5286951423785593</c:v>
                </c:pt>
                <c:pt idx="8696">
                  <c:v>-1.5287939698492463</c:v>
                </c:pt>
                <c:pt idx="8697">
                  <c:v>-1.5288768844221106</c:v>
                </c:pt>
                <c:pt idx="8698">
                  <c:v>-1.5289891122278056</c:v>
                </c:pt>
                <c:pt idx="8699">
                  <c:v>-1.5290845896147403</c:v>
                </c:pt>
                <c:pt idx="8700">
                  <c:v>-1.529184254606365</c:v>
                </c:pt>
                <c:pt idx="8701">
                  <c:v>-1.5292830820770518</c:v>
                </c:pt>
                <c:pt idx="8702">
                  <c:v>-1.5293802345058625</c:v>
                </c:pt>
                <c:pt idx="8703">
                  <c:v>-1.5294790619765493</c:v>
                </c:pt>
                <c:pt idx="8704">
                  <c:v>-1.5295795644891121</c:v>
                </c:pt>
                <c:pt idx="8705">
                  <c:v>-1.5296792294807369</c:v>
                </c:pt>
                <c:pt idx="8706">
                  <c:v>-1.5297654941373533</c:v>
                </c:pt>
                <c:pt idx="8707">
                  <c:v>-1.5298609715242879</c:v>
                </c:pt>
                <c:pt idx="8708">
                  <c:v>-1.5299597989949749</c:v>
                </c:pt>
                <c:pt idx="8709">
                  <c:v>-1.5300577889447236</c:v>
                </c:pt>
                <c:pt idx="8710">
                  <c:v>-1.5301582914572864</c:v>
                </c:pt>
                <c:pt idx="8711">
                  <c:v>-1.5302713567839195</c:v>
                </c:pt>
                <c:pt idx="8712">
                  <c:v>-1.5304011725293132</c:v>
                </c:pt>
                <c:pt idx="8713">
                  <c:v>-1.5305276381909547</c:v>
                </c:pt>
                <c:pt idx="8714">
                  <c:v>-1.5306541038525963</c:v>
                </c:pt>
                <c:pt idx="8715">
                  <c:v>-1.5308048576214404</c:v>
                </c:pt>
                <c:pt idx="8716">
                  <c:v>-1.5309413735343382</c:v>
                </c:pt>
                <c:pt idx="8717">
                  <c:v>-1.5310871021775543</c:v>
                </c:pt>
                <c:pt idx="8718">
                  <c:v>-1.5312303182579563</c:v>
                </c:pt>
                <c:pt idx="8719">
                  <c:v>-1.5313584589614739</c:v>
                </c:pt>
                <c:pt idx="8720">
                  <c:v>-1.5314907872696817</c:v>
                </c:pt>
                <c:pt idx="8721">
                  <c:v>-1.5315963149078726</c:v>
                </c:pt>
                <c:pt idx="8722">
                  <c:v>-1.5317035175879397</c:v>
                </c:pt>
                <c:pt idx="8723">
                  <c:v>-1.531791457286432</c:v>
                </c:pt>
                <c:pt idx="8724">
                  <c:v>-1.5318693467336684</c:v>
                </c:pt>
                <c:pt idx="8725">
                  <c:v>-1.5319581239530986</c:v>
                </c:pt>
                <c:pt idx="8726">
                  <c:v>-1.532036850921273</c:v>
                </c:pt>
                <c:pt idx="8727">
                  <c:v>-1.5321172529313232</c:v>
                </c:pt>
                <c:pt idx="8728">
                  <c:v>-1.5322127303182578</c:v>
                </c:pt>
                <c:pt idx="8729">
                  <c:v>-1.5323082077051926</c:v>
                </c:pt>
                <c:pt idx="8730">
                  <c:v>-1.5324078726968176</c:v>
                </c:pt>
                <c:pt idx="8731">
                  <c:v>-1.5325259631490789</c:v>
                </c:pt>
                <c:pt idx="8732">
                  <c:v>-1.532645728643216</c:v>
                </c:pt>
                <c:pt idx="8733">
                  <c:v>-1.5327830820770521</c:v>
                </c:pt>
                <c:pt idx="8734">
                  <c:v>-1.5329221105527637</c:v>
                </c:pt>
                <c:pt idx="8735">
                  <c:v>-1.5330603015075375</c:v>
                </c:pt>
                <c:pt idx="8736">
                  <c:v>-1.5332001675041875</c:v>
                </c:pt>
                <c:pt idx="8737">
                  <c:v>-1.5333375209380233</c:v>
                </c:pt>
                <c:pt idx="8738">
                  <c:v>-1.5334614740368508</c:v>
                </c:pt>
                <c:pt idx="8739">
                  <c:v>-1.533570351758794</c:v>
                </c:pt>
                <c:pt idx="8740">
                  <c:v>-1.5336767169179228</c:v>
                </c:pt>
                <c:pt idx="8741">
                  <c:v>-1.5337889447236182</c:v>
                </c:pt>
                <c:pt idx="8742">
                  <c:v>-1.5338886097152429</c:v>
                </c:pt>
                <c:pt idx="8743">
                  <c:v>-1.5339731993299832</c:v>
                </c:pt>
                <c:pt idx="8744">
                  <c:v>-1.5340611390284757</c:v>
                </c:pt>
                <c:pt idx="8745">
                  <c:v>-1.5341557788944722</c:v>
                </c:pt>
                <c:pt idx="8746">
                  <c:v>-1.5342671691792293</c:v>
                </c:pt>
                <c:pt idx="8747">
                  <c:v>-1.5343819095477387</c:v>
                </c:pt>
                <c:pt idx="8748">
                  <c:v>-1.5345016750418761</c:v>
                </c:pt>
                <c:pt idx="8749">
                  <c:v>-1.5346231155778893</c:v>
                </c:pt>
                <c:pt idx="8750">
                  <c:v>-1.5347487437185929</c:v>
                </c:pt>
                <c:pt idx="8751">
                  <c:v>-1.5348835845896147</c:v>
                </c:pt>
                <c:pt idx="8752">
                  <c:v>-1.5350083752093802</c:v>
                </c:pt>
                <c:pt idx="8753">
                  <c:v>-1.5351440536013401</c:v>
                </c:pt>
                <c:pt idx="8754">
                  <c:v>-1.5352738693467336</c:v>
                </c:pt>
                <c:pt idx="8755">
                  <c:v>-1.5353902847571188</c:v>
                </c:pt>
                <c:pt idx="8756">
                  <c:v>-1.5355175879396987</c:v>
                </c:pt>
                <c:pt idx="8757">
                  <c:v>-1.5356273031825796</c:v>
                </c:pt>
                <c:pt idx="8758">
                  <c:v>-1.535749581239531</c:v>
                </c:pt>
                <c:pt idx="8759">
                  <c:v>-1.5358710217755442</c:v>
                </c:pt>
                <c:pt idx="8760">
                  <c:v>-1.5359782244556113</c:v>
                </c:pt>
                <c:pt idx="8761">
                  <c:v>-1.5360829145728643</c:v>
                </c:pt>
                <c:pt idx="8762">
                  <c:v>-1.5361892797319932</c:v>
                </c:pt>
                <c:pt idx="8763">
                  <c:v>-1.5362939698492462</c:v>
                </c:pt>
                <c:pt idx="8764">
                  <c:v>-1.5363869346733667</c:v>
                </c:pt>
                <c:pt idx="8765">
                  <c:v>-1.5364623115577889</c:v>
                </c:pt>
                <c:pt idx="8766">
                  <c:v>-1.5365527638190954</c:v>
                </c:pt>
                <c:pt idx="8767">
                  <c:v>-1.5366155778894468</c:v>
                </c:pt>
                <c:pt idx="8768">
                  <c:v>-1.5366876046901172</c:v>
                </c:pt>
                <c:pt idx="8769">
                  <c:v>-1.5367621440536015</c:v>
                </c:pt>
                <c:pt idx="8770">
                  <c:v>-1.5368484087102177</c:v>
                </c:pt>
                <c:pt idx="8771">
                  <c:v>-1.5369313232830821</c:v>
                </c:pt>
                <c:pt idx="8772">
                  <c:v>-1.5370100502512563</c:v>
                </c:pt>
                <c:pt idx="8773">
                  <c:v>-1.5370845896147405</c:v>
                </c:pt>
                <c:pt idx="8774">
                  <c:v>-1.5371984924623114</c:v>
                </c:pt>
                <c:pt idx="8775">
                  <c:v>-1.5372956448911224</c:v>
                </c:pt>
                <c:pt idx="8776">
                  <c:v>-1.5374112227805694</c:v>
                </c:pt>
                <c:pt idx="8777">
                  <c:v>-1.5375418760469008</c:v>
                </c:pt>
                <c:pt idx="8778">
                  <c:v>-1.5376825795644891</c:v>
                </c:pt>
                <c:pt idx="8779">
                  <c:v>-1.5378098827470688</c:v>
                </c:pt>
                <c:pt idx="8780">
                  <c:v>-1.5379556113902846</c:v>
                </c:pt>
                <c:pt idx="8781">
                  <c:v>-1.5380594639865997</c:v>
                </c:pt>
                <c:pt idx="8782">
                  <c:v>-1.5381649916247906</c:v>
                </c:pt>
                <c:pt idx="8783">
                  <c:v>-1.5382688442211054</c:v>
                </c:pt>
                <c:pt idx="8784">
                  <c:v>-1.5383475711892798</c:v>
                </c:pt>
                <c:pt idx="8785">
                  <c:v>-1.5384187604690116</c:v>
                </c:pt>
                <c:pt idx="8786">
                  <c:v>-1.5384983249581239</c:v>
                </c:pt>
                <c:pt idx="8787">
                  <c:v>-1.5385527638190954</c:v>
                </c:pt>
                <c:pt idx="8788">
                  <c:v>-1.5386298157453935</c:v>
                </c:pt>
                <c:pt idx="8789">
                  <c:v>-1.5387010050251255</c:v>
                </c:pt>
                <c:pt idx="8790">
                  <c:v>-1.538787269681742</c:v>
                </c:pt>
                <c:pt idx="8791">
                  <c:v>-1.5388726968174202</c:v>
                </c:pt>
                <c:pt idx="8792">
                  <c:v>-1.5389606365159127</c:v>
                </c:pt>
                <c:pt idx="8793">
                  <c:v>-1.5390502512562816</c:v>
                </c:pt>
                <c:pt idx="8794">
                  <c:v>-1.5391557788944723</c:v>
                </c:pt>
                <c:pt idx="8795">
                  <c:v>-1.5392395309882745</c:v>
                </c:pt>
                <c:pt idx="8796">
                  <c:v>-1.5393274706867672</c:v>
                </c:pt>
                <c:pt idx="8797">
                  <c:v>-1.5394187604690115</c:v>
                </c:pt>
                <c:pt idx="8798">
                  <c:v>-1.5395025125628139</c:v>
                </c:pt>
                <c:pt idx="8799">
                  <c:v>-1.5395770519262981</c:v>
                </c:pt>
                <c:pt idx="8800">
                  <c:v>-1.5396666666666665</c:v>
                </c:pt>
                <c:pt idx="8801">
                  <c:v>-1.5397412060301507</c:v>
                </c:pt>
                <c:pt idx="8802">
                  <c:v>-1.5398132328308207</c:v>
                </c:pt>
                <c:pt idx="8803">
                  <c:v>-1.5398835845896146</c:v>
                </c:pt>
                <c:pt idx="8804">
                  <c:v>-1.5399396984924623</c:v>
                </c:pt>
                <c:pt idx="8805">
                  <c:v>-1.540006700167504</c:v>
                </c:pt>
                <c:pt idx="8806">
                  <c:v>-1.5400594639865994</c:v>
                </c:pt>
                <c:pt idx="8807">
                  <c:v>-1.540110552763819</c:v>
                </c:pt>
                <c:pt idx="8808">
                  <c:v>-1.540177554438861</c:v>
                </c:pt>
                <c:pt idx="8809">
                  <c:v>-1.5402303182579564</c:v>
                </c:pt>
                <c:pt idx="8810">
                  <c:v>-1.5402830820770517</c:v>
                </c:pt>
                <c:pt idx="8811">
                  <c:v>-1.5403375209380232</c:v>
                </c:pt>
                <c:pt idx="8812">
                  <c:v>-1.5404095477386934</c:v>
                </c:pt>
                <c:pt idx="8813">
                  <c:v>-1.5404832495812395</c:v>
                </c:pt>
                <c:pt idx="8814">
                  <c:v>-1.5405435510887773</c:v>
                </c:pt>
                <c:pt idx="8815">
                  <c:v>-1.5406298157453935</c:v>
                </c:pt>
                <c:pt idx="8816">
                  <c:v>-1.5406934673366834</c:v>
                </c:pt>
                <c:pt idx="8817">
                  <c:v>-1.5407797319932999</c:v>
                </c:pt>
                <c:pt idx="8818">
                  <c:v>-1.5408484087102179</c:v>
                </c:pt>
                <c:pt idx="8819">
                  <c:v>-1.5409028475711894</c:v>
                </c:pt>
                <c:pt idx="8820">
                  <c:v>-1.5409807370184254</c:v>
                </c:pt>
                <c:pt idx="8821">
                  <c:v>-1.5410452261306531</c:v>
                </c:pt>
                <c:pt idx="8822">
                  <c:v>-1.5411055276381909</c:v>
                </c:pt>
                <c:pt idx="8823">
                  <c:v>-1.5411549413735344</c:v>
                </c:pt>
                <c:pt idx="8824">
                  <c:v>-1.5412018425460636</c:v>
                </c:pt>
                <c:pt idx="8825">
                  <c:v>-1.5412462311557786</c:v>
                </c:pt>
                <c:pt idx="8826">
                  <c:v>-1.5412906197654941</c:v>
                </c:pt>
                <c:pt idx="8827">
                  <c:v>-1.541324958123953</c:v>
                </c:pt>
                <c:pt idx="8828">
                  <c:v>-1.5413710217755441</c:v>
                </c:pt>
                <c:pt idx="8829">
                  <c:v>-1.541407872696817</c:v>
                </c:pt>
                <c:pt idx="8830">
                  <c:v>-1.541471524288107</c:v>
                </c:pt>
                <c:pt idx="8831">
                  <c:v>-1.5415242881072027</c:v>
                </c:pt>
                <c:pt idx="8832">
                  <c:v>-1.5416038525963147</c:v>
                </c:pt>
                <c:pt idx="8833">
                  <c:v>-1.5416909547738693</c:v>
                </c:pt>
                <c:pt idx="8834">
                  <c:v>-1.54178810720268</c:v>
                </c:pt>
                <c:pt idx="8835">
                  <c:v>-1.5418835845896146</c:v>
                </c:pt>
                <c:pt idx="8836">
                  <c:v>-1.5419907872696819</c:v>
                </c:pt>
                <c:pt idx="8837">
                  <c:v>-1.5420703517587939</c:v>
                </c:pt>
                <c:pt idx="8838">
                  <c:v>-1.5421532663316582</c:v>
                </c:pt>
                <c:pt idx="8839">
                  <c:v>-1.5422219430485762</c:v>
                </c:pt>
                <c:pt idx="8840">
                  <c:v>-1.5422939698492462</c:v>
                </c:pt>
                <c:pt idx="8841">
                  <c:v>-1.5423534338358458</c:v>
                </c:pt>
                <c:pt idx="8842">
                  <c:v>-1.5424128978224454</c:v>
                </c:pt>
                <c:pt idx="8843">
                  <c:v>-1.5424681742043551</c:v>
                </c:pt>
                <c:pt idx="8844">
                  <c:v>-1.5425175879396984</c:v>
                </c:pt>
                <c:pt idx="8845">
                  <c:v>-1.5425728643216081</c:v>
                </c:pt>
                <c:pt idx="8846">
                  <c:v>-1.5426440536013399</c:v>
                </c:pt>
                <c:pt idx="8847">
                  <c:v>-1.5427160804020101</c:v>
                </c:pt>
                <c:pt idx="8848">
                  <c:v>-1.542789782244556</c:v>
                </c:pt>
                <c:pt idx="8849">
                  <c:v>-1.5428634840871021</c:v>
                </c:pt>
                <c:pt idx="8850">
                  <c:v>-1.5429514237855946</c:v>
                </c:pt>
                <c:pt idx="8851">
                  <c:v>-1.5430385259631492</c:v>
                </c:pt>
                <c:pt idx="8852">
                  <c:v>-1.543137353433836</c:v>
                </c:pt>
                <c:pt idx="8853">
                  <c:v>-1.5432227805695142</c:v>
                </c:pt>
                <c:pt idx="8854">
                  <c:v>-1.5432939698492461</c:v>
                </c:pt>
                <c:pt idx="8855">
                  <c:v>-1.5433760469011726</c:v>
                </c:pt>
                <c:pt idx="8856">
                  <c:v>-1.5434447236180904</c:v>
                </c:pt>
                <c:pt idx="8857">
                  <c:v>-1.5435226130653266</c:v>
                </c:pt>
                <c:pt idx="8858">
                  <c:v>-1.5435896147403685</c:v>
                </c:pt>
                <c:pt idx="8859">
                  <c:v>-1.5436390284757118</c:v>
                </c:pt>
                <c:pt idx="8860">
                  <c:v>-1.5437110552763817</c:v>
                </c:pt>
                <c:pt idx="8861">
                  <c:v>-1.5437688442211055</c:v>
                </c:pt>
                <c:pt idx="8862">
                  <c:v>-1.5438475711892796</c:v>
                </c:pt>
                <c:pt idx="8863">
                  <c:v>-1.5439380234505862</c:v>
                </c:pt>
                <c:pt idx="8864">
                  <c:v>-1.5440268006700166</c:v>
                </c:pt>
                <c:pt idx="8865">
                  <c:v>-1.54414405360134</c:v>
                </c:pt>
                <c:pt idx="8866">
                  <c:v>-1.5442587939698493</c:v>
                </c:pt>
                <c:pt idx="8867">
                  <c:v>-1.5443886097152428</c:v>
                </c:pt>
                <c:pt idx="8868">
                  <c:v>-1.5445209380234506</c:v>
                </c:pt>
                <c:pt idx="8869">
                  <c:v>-1.5446440536013402</c:v>
                </c:pt>
                <c:pt idx="8870">
                  <c:v>-1.5447906197654939</c:v>
                </c:pt>
                <c:pt idx="8871">
                  <c:v>-1.5449120603015074</c:v>
                </c:pt>
                <c:pt idx="8872">
                  <c:v>-1.5450435510887772</c:v>
                </c:pt>
                <c:pt idx="8873">
                  <c:v>-1.5451725293132328</c:v>
                </c:pt>
                <c:pt idx="8874">
                  <c:v>-1.5452906197654941</c:v>
                </c:pt>
                <c:pt idx="8875">
                  <c:v>-1.5454221105527637</c:v>
                </c:pt>
                <c:pt idx="8876">
                  <c:v>-1.5455477386934673</c:v>
                </c:pt>
                <c:pt idx="8877">
                  <c:v>-1.5456616415410385</c:v>
                </c:pt>
                <c:pt idx="8878">
                  <c:v>-1.5457738693467338</c:v>
                </c:pt>
                <c:pt idx="8879">
                  <c:v>-1.5458718592964822</c:v>
                </c:pt>
                <c:pt idx="8880">
                  <c:v>-1.5459748743718593</c:v>
                </c:pt>
                <c:pt idx="8881">
                  <c:v>-1.5460502512562815</c:v>
                </c:pt>
                <c:pt idx="8882">
                  <c:v>-1.5461373534338356</c:v>
                </c:pt>
                <c:pt idx="8883">
                  <c:v>-1.5462018425460637</c:v>
                </c:pt>
                <c:pt idx="8884">
                  <c:v>-1.5462613065326634</c:v>
                </c:pt>
                <c:pt idx="8885">
                  <c:v>-1.5463048576214404</c:v>
                </c:pt>
                <c:pt idx="8886">
                  <c:v>-1.5463517587939699</c:v>
                </c:pt>
                <c:pt idx="8887">
                  <c:v>-1.546392797319933</c:v>
                </c:pt>
                <c:pt idx="8888">
                  <c:v>-1.5464363484087102</c:v>
                </c:pt>
                <c:pt idx="8889">
                  <c:v>-1.5464731993299832</c:v>
                </c:pt>
                <c:pt idx="8890">
                  <c:v>-1.5465067001675039</c:v>
                </c:pt>
                <c:pt idx="8891">
                  <c:v>-1.5465435510887768</c:v>
                </c:pt>
                <c:pt idx="8892">
                  <c:v>-1.5465628140703518</c:v>
                </c:pt>
                <c:pt idx="8893">
                  <c:v>-1.5465912897822445</c:v>
                </c:pt>
                <c:pt idx="8894">
                  <c:v>-1.5466088777219431</c:v>
                </c:pt>
                <c:pt idx="8895">
                  <c:v>-1.5466239530988275</c:v>
                </c:pt>
                <c:pt idx="8896">
                  <c:v>-1.5466264656616415</c:v>
                </c:pt>
                <c:pt idx="8897">
                  <c:v>-1.5466331658291457</c:v>
                </c:pt>
                <c:pt idx="8898">
                  <c:v>-1.546640703517588</c:v>
                </c:pt>
                <c:pt idx="8899">
                  <c:v>-1.5466390284757117</c:v>
                </c:pt>
                <c:pt idx="8900">
                  <c:v>-1.5466323283082075</c:v>
                </c:pt>
                <c:pt idx="8901">
                  <c:v>-1.5466247906197654</c:v>
                </c:pt>
                <c:pt idx="8902">
                  <c:v>-1.5466314907872698</c:v>
                </c:pt>
                <c:pt idx="8903">
                  <c:v>-1.5466247906197654</c:v>
                </c:pt>
                <c:pt idx="8904">
                  <c:v>-1.5466180904522611</c:v>
                </c:pt>
                <c:pt idx="8905">
                  <c:v>-1.5466197654941372</c:v>
                </c:pt>
                <c:pt idx="8906">
                  <c:v>-1.546645728643216</c:v>
                </c:pt>
                <c:pt idx="8907">
                  <c:v>-1.5466691792294807</c:v>
                </c:pt>
                <c:pt idx="8908">
                  <c:v>-1.5466901172529313</c:v>
                </c:pt>
                <c:pt idx="8909">
                  <c:v>-1.546721105527638</c:v>
                </c:pt>
                <c:pt idx="8910">
                  <c:v>-1.5467529313232828</c:v>
                </c:pt>
                <c:pt idx="8911">
                  <c:v>-1.5468006700167503</c:v>
                </c:pt>
                <c:pt idx="8912">
                  <c:v>-1.5468475711892797</c:v>
                </c:pt>
                <c:pt idx="8913">
                  <c:v>-1.5468835845896147</c:v>
                </c:pt>
                <c:pt idx="8914">
                  <c:v>-1.5469363484087102</c:v>
                </c:pt>
                <c:pt idx="8915">
                  <c:v>-1.5469773869346732</c:v>
                </c:pt>
                <c:pt idx="8916">
                  <c:v>-1.5470209380234505</c:v>
                </c:pt>
                <c:pt idx="8917">
                  <c:v>-1.5470644891122276</c:v>
                </c:pt>
                <c:pt idx="8918">
                  <c:v>-1.547109715242881</c:v>
                </c:pt>
                <c:pt idx="8919">
                  <c:v>-1.5471474036850921</c:v>
                </c:pt>
                <c:pt idx="8920">
                  <c:v>-1.5471951423785593</c:v>
                </c:pt>
                <c:pt idx="8921">
                  <c:v>-1.5472303182579563</c:v>
                </c:pt>
                <c:pt idx="8922">
                  <c:v>-1.5472872696817419</c:v>
                </c:pt>
                <c:pt idx="8923">
                  <c:v>-1.5473433835845896</c:v>
                </c:pt>
                <c:pt idx="8924">
                  <c:v>-1.5473978224455611</c:v>
                </c:pt>
                <c:pt idx="8925">
                  <c:v>-1.5474556113902849</c:v>
                </c:pt>
                <c:pt idx="8926">
                  <c:v>-1.5475108877721944</c:v>
                </c:pt>
                <c:pt idx="8927">
                  <c:v>-1.5475678391959797</c:v>
                </c:pt>
                <c:pt idx="8928">
                  <c:v>-1.5476105527638191</c:v>
                </c:pt>
                <c:pt idx="8929">
                  <c:v>-1.5476549413735343</c:v>
                </c:pt>
                <c:pt idx="8930">
                  <c:v>-1.5477018425460636</c:v>
                </c:pt>
                <c:pt idx="8931">
                  <c:v>-1.5477361809045225</c:v>
                </c:pt>
                <c:pt idx="8932">
                  <c:v>-1.5477872696817421</c:v>
                </c:pt>
                <c:pt idx="8933">
                  <c:v>-1.5478299832495812</c:v>
                </c:pt>
                <c:pt idx="8934">
                  <c:v>-1.5478567839195978</c:v>
                </c:pt>
                <c:pt idx="8935">
                  <c:v>-1.5479078726968174</c:v>
                </c:pt>
                <c:pt idx="8936">
                  <c:v>-1.5479438860971524</c:v>
                </c:pt>
                <c:pt idx="8937">
                  <c:v>-1.5479958123953099</c:v>
                </c:pt>
                <c:pt idx="8938">
                  <c:v>-1.5480594639865997</c:v>
                </c:pt>
                <c:pt idx="8939">
                  <c:v>-1.5481063651591289</c:v>
                </c:pt>
                <c:pt idx="8940">
                  <c:v>-1.5481666666666667</c:v>
                </c:pt>
                <c:pt idx="8941">
                  <c:v>-1.54822445561139</c:v>
                </c:pt>
                <c:pt idx="8942">
                  <c:v>-1.5482956448911223</c:v>
                </c:pt>
                <c:pt idx="8943">
                  <c:v>-1.5483701842546063</c:v>
                </c:pt>
                <c:pt idx="8944">
                  <c:v>-1.548433835845896</c:v>
                </c:pt>
                <c:pt idx="8945">
                  <c:v>-1.5485117252931324</c:v>
                </c:pt>
                <c:pt idx="8946">
                  <c:v>-1.5485896147403684</c:v>
                </c:pt>
                <c:pt idx="8947">
                  <c:v>-1.5486675041876043</c:v>
                </c:pt>
                <c:pt idx="8948">
                  <c:v>-1.5487345058626465</c:v>
                </c:pt>
                <c:pt idx="8949">
                  <c:v>-1.5488040201005024</c:v>
                </c:pt>
                <c:pt idx="8950">
                  <c:v>-1.5488592964824119</c:v>
                </c:pt>
                <c:pt idx="8951">
                  <c:v>-1.5489254606365159</c:v>
                </c:pt>
                <c:pt idx="8952">
                  <c:v>-1.5489731993299833</c:v>
                </c:pt>
                <c:pt idx="8953">
                  <c:v>-1.5490309882747069</c:v>
                </c:pt>
                <c:pt idx="8954">
                  <c:v>-1.5490829145728642</c:v>
                </c:pt>
                <c:pt idx="8955">
                  <c:v>-1.549137353433836</c:v>
                </c:pt>
                <c:pt idx="8956">
                  <c:v>-1.5491850921273029</c:v>
                </c:pt>
                <c:pt idx="8957">
                  <c:v>-1.5492353433835846</c:v>
                </c:pt>
                <c:pt idx="8958">
                  <c:v>-1.5492847571189281</c:v>
                </c:pt>
                <c:pt idx="8959">
                  <c:v>-1.5493467336683415</c:v>
                </c:pt>
                <c:pt idx="8960">
                  <c:v>-1.5494112227805694</c:v>
                </c:pt>
                <c:pt idx="8961">
                  <c:v>-1.549465661641541</c:v>
                </c:pt>
                <c:pt idx="8962">
                  <c:v>-1.549536850921273</c:v>
                </c:pt>
                <c:pt idx="8963">
                  <c:v>-1.549600502512563</c:v>
                </c:pt>
                <c:pt idx="8964">
                  <c:v>-1.5496658291457286</c:v>
                </c:pt>
                <c:pt idx="8965">
                  <c:v>-1.5497345058626466</c:v>
                </c:pt>
                <c:pt idx="8966">
                  <c:v>-1.5497797319932998</c:v>
                </c:pt>
                <c:pt idx="8967">
                  <c:v>-1.5498224455611389</c:v>
                </c:pt>
                <c:pt idx="8968">
                  <c:v>-1.5498551088777219</c:v>
                </c:pt>
                <c:pt idx="8969">
                  <c:v>-1.5498710217755443</c:v>
                </c:pt>
                <c:pt idx="8970">
                  <c:v>-1.5498735343383583</c:v>
                </c:pt>
                <c:pt idx="8971">
                  <c:v>-1.5498869346733668</c:v>
                </c:pt>
                <c:pt idx="8972">
                  <c:v>-1.5498760469011723</c:v>
                </c:pt>
                <c:pt idx="8973">
                  <c:v>-1.5498752093802344</c:v>
                </c:pt>
                <c:pt idx="8974">
                  <c:v>-1.5498785594639863</c:v>
                </c:pt>
                <c:pt idx="8975">
                  <c:v>-1.5498944723618089</c:v>
                </c:pt>
                <c:pt idx="8976">
                  <c:v>-1.5499279731993298</c:v>
                </c:pt>
                <c:pt idx="8977">
                  <c:v>-1.5499589614740368</c:v>
                </c:pt>
                <c:pt idx="8978">
                  <c:v>-1.5500184254606364</c:v>
                </c:pt>
                <c:pt idx="8979">
                  <c:v>-1.5500770519262981</c:v>
                </c:pt>
                <c:pt idx="8980">
                  <c:v>-1.5501356783919598</c:v>
                </c:pt>
                <c:pt idx="8981">
                  <c:v>-1.5502219430485762</c:v>
                </c:pt>
                <c:pt idx="8982">
                  <c:v>-1.550293132328308</c:v>
                </c:pt>
                <c:pt idx="8983">
                  <c:v>-1.5503777219430486</c:v>
                </c:pt>
                <c:pt idx="8984">
                  <c:v>-1.550460636515913</c:v>
                </c:pt>
                <c:pt idx="8985">
                  <c:v>-1.5505460636515913</c:v>
                </c:pt>
                <c:pt idx="8986">
                  <c:v>-1.5506180904522611</c:v>
                </c:pt>
                <c:pt idx="8987">
                  <c:v>-1.5507051926298157</c:v>
                </c:pt>
                <c:pt idx="8988">
                  <c:v>-1.5507788944723617</c:v>
                </c:pt>
                <c:pt idx="8989">
                  <c:v>-1.5508391959798993</c:v>
                </c:pt>
                <c:pt idx="8990">
                  <c:v>-1.5509087102177554</c:v>
                </c:pt>
                <c:pt idx="8991">
                  <c:v>-1.5509798994974875</c:v>
                </c:pt>
                <c:pt idx="8992">
                  <c:v>-1.5510485762144053</c:v>
                </c:pt>
                <c:pt idx="8993">
                  <c:v>-1.5511172529313233</c:v>
                </c:pt>
                <c:pt idx="8994">
                  <c:v>-1.5511842546063648</c:v>
                </c:pt>
                <c:pt idx="8995">
                  <c:v>-1.5512621440536014</c:v>
                </c:pt>
                <c:pt idx="8996">
                  <c:v>-1.5513651591289779</c:v>
                </c:pt>
                <c:pt idx="8997">
                  <c:v>-1.5514522613065327</c:v>
                </c:pt>
                <c:pt idx="8998">
                  <c:v>-1.5515544388609714</c:v>
                </c:pt>
                <c:pt idx="8999">
                  <c:v>-1.5516599664991624</c:v>
                </c:pt>
                <c:pt idx="9000">
                  <c:v>-1.5517688442211055</c:v>
                </c:pt>
                <c:pt idx="9001">
                  <c:v>-1.5518886097152427</c:v>
                </c:pt>
                <c:pt idx="9002">
                  <c:v>-1.5519807370184253</c:v>
                </c:pt>
                <c:pt idx="9003">
                  <c:v>-1.55207202680067</c:v>
                </c:pt>
                <c:pt idx="9004">
                  <c:v>-1.5521507537688441</c:v>
                </c:pt>
                <c:pt idx="9005">
                  <c:v>-1.5522311557788944</c:v>
                </c:pt>
                <c:pt idx="9006">
                  <c:v>-1.552287269681742</c:v>
                </c:pt>
                <c:pt idx="9007">
                  <c:v>-1.5523559463986598</c:v>
                </c:pt>
                <c:pt idx="9008">
                  <c:v>-1.5524262981574537</c:v>
                </c:pt>
                <c:pt idx="9009">
                  <c:v>-1.5524857621440535</c:v>
                </c:pt>
                <c:pt idx="9010">
                  <c:v>-1.5525544388609713</c:v>
                </c:pt>
                <c:pt idx="9011">
                  <c:v>-1.5526122278056951</c:v>
                </c:pt>
                <c:pt idx="9012">
                  <c:v>-1.5526666666666664</c:v>
                </c:pt>
                <c:pt idx="9013">
                  <c:v>-1.5527353433835844</c:v>
                </c:pt>
                <c:pt idx="9014">
                  <c:v>-1.5528006700167505</c:v>
                </c:pt>
                <c:pt idx="9015">
                  <c:v>-1.5528450586264657</c:v>
                </c:pt>
                <c:pt idx="9016">
                  <c:v>-1.5528994974874371</c:v>
                </c:pt>
                <c:pt idx="9017">
                  <c:v>-1.5529589614740369</c:v>
                </c:pt>
                <c:pt idx="9018">
                  <c:v>-1.5530184254606365</c:v>
                </c:pt>
                <c:pt idx="9019">
                  <c:v>-1.5530628140703517</c:v>
                </c:pt>
                <c:pt idx="9020">
                  <c:v>-1.5531105527638189</c:v>
                </c:pt>
                <c:pt idx="9021">
                  <c:v>-1.5531507537688443</c:v>
                </c:pt>
                <c:pt idx="9022">
                  <c:v>-1.5531934673366832</c:v>
                </c:pt>
                <c:pt idx="9023">
                  <c:v>-1.5532286432160802</c:v>
                </c:pt>
                <c:pt idx="9024">
                  <c:v>-1.5532604690117251</c:v>
                </c:pt>
                <c:pt idx="9025">
                  <c:v>-1.5532889447236178</c:v>
                </c:pt>
                <c:pt idx="9026">
                  <c:v>-1.5533006700167504</c:v>
                </c:pt>
                <c:pt idx="9027">
                  <c:v>-1.5532956448911224</c:v>
                </c:pt>
                <c:pt idx="9028">
                  <c:v>-1.55329229480737</c:v>
                </c:pt>
                <c:pt idx="9029">
                  <c:v>-1.553288944723618</c:v>
                </c:pt>
                <c:pt idx="9030">
                  <c:v>-1.5532897822445562</c:v>
                </c:pt>
                <c:pt idx="9031">
                  <c:v>-1.5532747068676716</c:v>
                </c:pt>
                <c:pt idx="9032">
                  <c:v>-1.5532897822445559</c:v>
                </c:pt>
                <c:pt idx="9033">
                  <c:v>-1.5533040201005024</c:v>
                </c:pt>
                <c:pt idx="9034">
                  <c:v>-1.5533132328308208</c:v>
                </c:pt>
                <c:pt idx="9035">
                  <c:v>-1.5533517587939698</c:v>
                </c:pt>
                <c:pt idx="9036">
                  <c:v>-1.5533802345058625</c:v>
                </c:pt>
                <c:pt idx="9037">
                  <c:v>-1.5534237855946396</c:v>
                </c:pt>
                <c:pt idx="9038">
                  <c:v>-1.5534639865996649</c:v>
                </c:pt>
                <c:pt idx="9039">
                  <c:v>-1.5535134003350084</c:v>
                </c:pt>
                <c:pt idx="9040">
                  <c:v>-1.5535753768844218</c:v>
                </c:pt>
                <c:pt idx="9041">
                  <c:v>-1.5536348408710217</c:v>
                </c:pt>
                <c:pt idx="9042">
                  <c:v>-1.5536892797319932</c:v>
                </c:pt>
                <c:pt idx="9043">
                  <c:v>-1.5537512562814071</c:v>
                </c:pt>
                <c:pt idx="9044">
                  <c:v>-1.5537973199329982</c:v>
                </c:pt>
                <c:pt idx="9045">
                  <c:v>-1.5538383584589615</c:v>
                </c:pt>
                <c:pt idx="9046">
                  <c:v>-1.5538785594639866</c:v>
                </c:pt>
                <c:pt idx="9047">
                  <c:v>-1.5539170854271356</c:v>
                </c:pt>
                <c:pt idx="9048">
                  <c:v>-1.5539539363484087</c:v>
                </c:pt>
                <c:pt idx="9049">
                  <c:v>-1.5540041876046899</c:v>
                </c:pt>
                <c:pt idx="9050">
                  <c:v>-1.5540259631490787</c:v>
                </c:pt>
                <c:pt idx="9051">
                  <c:v>-1.5540737018425459</c:v>
                </c:pt>
                <c:pt idx="9052">
                  <c:v>-1.5541256281407034</c:v>
                </c:pt>
                <c:pt idx="9053">
                  <c:v>-1.5541909547738693</c:v>
                </c:pt>
                <c:pt idx="9054">
                  <c:v>-1.5542562814070353</c:v>
                </c:pt>
                <c:pt idx="9055">
                  <c:v>-1.5543500837520936</c:v>
                </c:pt>
                <c:pt idx="9056">
                  <c:v>-1.5544447236180905</c:v>
                </c:pt>
                <c:pt idx="9057">
                  <c:v>-1.5545477386934672</c:v>
                </c:pt>
                <c:pt idx="9058">
                  <c:v>-1.5546390284757117</c:v>
                </c:pt>
                <c:pt idx="9059">
                  <c:v>-1.5547278056951424</c:v>
                </c:pt>
                <c:pt idx="9060">
                  <c:v>-1.5548023450586266</c:v>
                </c:pt>
                <c:pt idx="9061">
                  <c:v>-1.554861809045226</c:v>
                </c:pt>
                <c:pt idx="9062">
                  <c:v>-1.5549028475711892</c:v>
                </c:pt>
                <c:pt idx="9063">
                  <c:v>-1.554922110552764</c:v>
                </c:pt>
                <c:pt idx="9064">
                  <c:v>-1.554927135678392</c:v>
                </c:pt>
                <c:pt idx="9065">
                  <c:v>-1.5549187604690116</c:v>
                </c:pt>
                <c:pt idx="9066">
                  <c:v>-1.5549170854271357</c:v>
                </c:pt>
                <c:pt idx="9067">
                  <c:v>-1.554891959798995</c:v>
                </c:pt>
                <c:pt idx="9068">
                  <c:v>-1.5548894472361807</c:v>
                </c:pt>
                <c:pt idx="9069">
                  <c:v>-1.5548802345058625</c:v>
                </c:pt>
                <c:pt idx="9070">
                  <c:v>-1.5548752093802343</c:v>
                </c:pt>
                <c:pt idx="9071">
                  <c:v>-1.5548852596314908</c:v>
                </c:pt>
                <c:pt idx="9072">
                  <c:v>-1.5549137353433835</c:v>
                </c:pt>
                <c:pt idx="9073">
                  <c:v>-1.5549614740368509</c:v>
                </c:pt>
                <c:pt idx="9074">
                  <c:v>-1.5549983249581238</c:v>
                </c:pt>
                <c:pt idx="9075">
                  <c:v>-1.5550644891122278</c:v>
                </c:pt>
                <c:pt idx="9076">
                  <c:v>-1.5551323283082077</c:v>
                </c:pt>
                <c:pt idx="9077">
                  <c:v>-1.5551892797319933</c:v>
                </c:pt>
                <c:pt idx="9078">
                  <c:v>-1.5552713567839194</c:v>
                </c:pt>
                <c:pt idx="9079">
                  <c:v>-1.5553450586264657</c:v>
                </c:pt>
                <c:pt idx="9080">
                  <c:v>-1.5554195979899497</c:v>
                </c:pt>
                <c:pt idx="9081">
                  <c:v>-1.5554891122278056</c:v>
                </c:pt>
                <c:pt idx="9082">
                  <c:v>-1.5555309882747066</c:v>
                </c:pt>
                <c:pt idx="9083">
                  <c:v>-1.5555778894472361</c:v>
                </c:pt>
                <c:pt idx="9084">
                  <c:v>-1.5556222780569513</c:v>
                </c:pt>
                <c:pt idx="9085">
                  <c:v>-1.5556457286432159</c:v>
                </c:pt>
                <c:pt idx="9086">
                  <c:v>-1.5556683417085426</c:v>
                </c:pt>
                <c:pt idx="9087">
                  <c:v>-1.5556876046901171</c:v>
                </c:pt>
                <c:pt idx="9088">
                  <c:v>-1.5557093802345059</c:v>
                </c:pt>
                <c:pt idx="9089">
                  <c:v>-1.5557303182579565</c:v>
                </c:pt>
                <c:pt idx="9090">
                  <c:v>-1.5557370184254606</c:v>
                </c:pt>
                <c:pt idx="9091">
                  <c:v>-1.5557395309882747</c:v>
                </c:pt>
                <c:pt idx="9092">
                  <c:v>-1.5557571189279731</c:v>
                </c:pt>
                <c:pt idx="9093">
                  <c:v>-1.5557638190954772</c:v>
                </c:pt>
                <c:pt idx="9094">
                  <c:v>-1.555783082077052</c:v>
                </c:pt>
                <c:pt idx="9095">
                  <c:v>-1.5558040201005023</c:v>
                </c:pt>
                <c:pt idx="9096">
                  <c:v>-1.5558115577889446</c:v>
                </c:pt>
                <c:pt idx="9097">
                  <c:v>-1.5558341708542713</c:v>
                </c:pt>
                <c:pt idx="9098">
                  <c:v>-1.555857621440536</c:v>
                </c:pt>
                <c:pt idx="9099">
                  <c:v>-1.555893634840871</c:v>
                </c:pt>
                <c:pt idx="9100">
                  <c:v>-1.5559120603015075</c:v>
                </c:pt>
                <c:pt idx="9101">
                  <c:v>-1.5559396984924625</c:v>
                </c:pt>
                <c:pt idx="9102">
                  <c:v>-1.5559539363484087</c:v>
                </c:pt>
                <c:pt idx="9103">
                  <c:v>-1.5559664991624791</c:v>
                </c:pt>
                <c:pt idx="9104">
                  <c:v>-1.5559715242881074</c:v>
                </c:pt>
                <c:pt idx="9105">
                  <c:v>-1.5559765494137352</c:v>
                </c:pt>
                <c:pt idx="9106">
                  <c:v>-1.5559807370184255</c:v>
                </c:pt>
                <c:pt idx="9107">
                  <c:v>-1.5559639865996648</c:v>
                </c:pt>
                <c:pt idx="9108">
                  <c:v>-1.5559614740368508</c:v>
                </c:pt>
                <c:pt idx="9109">
                  <c:v>-1.5559522613065324</c:v>
                </c:pt>
                <c:pt idx="9110">
                  <c:v>-1.5559505862646565</c:v>
                </c:pt>
                <c:pt idx="9111">
                  <c:v>-1.5559447236180903</c:v>
                </c:pt>
                <c:pt idx="9112">
                  <c:v>-1.5559556113902846</c:v>
                </c:pt>
                <c:pt idx="9113">
                  <c:v>-1.5559715242881069</c:v>
                </c:pt>
                <c:pt idx="9114">
                  <c:v>-1.5560033500837518</c:v>
                </c:pt>
                <c:pt idx="9115">
                  <c:v>-1.556041876046901</c:v>
                </c:pt>
                <c:pt idx="9116">
                  <c:v>-1.556105527638191</c:v>
                </c:pt>
                <c:pt idx="9117">
                  <c:v>-1.5561750418760467</c:v>
                </c:pt>
                <c:pt idx="9118">
                  <c:v>-1.5562587939698491</c:v>
                </c:pt>
                <c:pt idx="9119">
                  <c:v>-1.5563425460636515</c:v>
                </c:pt>
                <c:pt idx="9120">
                  <c:v>-1.5564346733668339</c:v>
                </c:pt>
                <c:pt idx="9121">
                  <c:v>-1.5565293132328306</c:v>
                </c:pt>
                <c:pt idx="9122">
                  <c:v>-1.5566088777219429</c:v>
                </c:pt>
                <c:pt idx="9123">
                  <c:v>-1.5567127303182577</c:v>
                </c:pt>
                <c:pt idx="9124">
                  <c:v>-1.5567906197654939</c:v>
                </c:pt>
                <c:pt idx="9125">
                  <c:v>-1.5568659966499161</c:v>
                </c:pt>
                <c:pt idx="9126">
                  <c:v>-1.5569413735343385</c:v>
                </c:pt>
                <c:pt idx="9127">
                  <c:v>-1.557001675041876</c:v>
                </c:pt>
                <c:pt idx="9128">
                  <c:v>-1.5570753768844221</c:v>
                </c:pt>
                <c:pt idx="9129">
                  <c:v>-1.5571306532663316</c:v>
                </c:pt>
                <c:pt idx="9130">
                  <c:v>-1.5571968174204354</c:v>
                </c:pt>
                <c:pt idx="9131">
                  <c:v>-1.5572587939698492</c:v>
                </c:pt>
                <c:pt idx="9132">
                  <c:v>-1.5573182579564488</c:v>
                </c:pt>
                <c:pt idx="9133">
                  <c:v>-1.5573735343383583</c:v>
                </c:pt>
                <c:pt idx="9134">
                  <c:v>-1.5574380234505862</c:v>
                </c:pt>
                <c:pt idx="9135">
                  <c:v>-1.5575033500837518</c:v>
                </c:pt>
                <c:pt idx="9136">
                  <c:v>-1.5575644891122276</c:v>
                </c:pt>
                <c:pt idx="9137">
                  <c:v>-1.5576231155778895</c:v>
                </c:pt>
                <c:pt idx="9138">
                  <c:v>-1.5576792294807371</c:v>
                </c:pt>
                <c:pt idx="9139">
                  <c:v>-1.557749581239531</c:v>
                </c:pt>
                <c:pt idx="9140">
                  <c:v>-1.5578040201005026</c:v>
                </c:pt>
                <c:pt idx="9141">
                  <c:v>-1.5578618090452259</c:v>
                </c:pt>
                <c:pt idx="9142">
                  <c:v>-1.5579195979899496</c:v>
                </c:pt>
                <c:pt idx="9143">
                  <c:v>-1.5579664991624791</c:v>
                </c:pt>
                <c:pt idx="9144">
                  <c:v>-1.5579983249581237</c:v>
                </c:pt>
                <c:pt idx="9145">
                  <c:v>-1.5580242881072026</c:v>
                </c:pt>
                <c:pt idx="9146">
                  <c:v>-1.5580485762144054</c:v>
                </c:pt>
                <c:pt idx="9147">
                  <c:v>-1.5580561139028477</c:v>
                </c:pt>
                <c:pt idx="9148">
                  <c:v>-1.558075376884422</c:v>
                </c:pt>
                <c:pt idx="9149">
                  <c:v>-1.5580929648241206</c:v>
                </c:pt>
                <c:pt idx="9150">
                  <c:v>-1.5580938023450586</c:v>
                </c:pt>
                <c:pt idx="9151">
                  <c:v>-1.5581072026800671</c:v>
                </c:pt>
                <c:pt idx="9152">
                  <c:v>-1.5581189279731991</c:v>
                </c:pt>
                <c:pt idx="9153">
                  <c:v>-1.5581281407035175</c:v>
                </c:pt>
                <c:pt idx="9154">
                  <c:v>-1.5581541038525963</c:v>
                </c:pt>
                <c:pt idx="9155">
                  <c:v>-1.5581742043551088</c:v>
                </c:pt>
                <c:pt idx="9156">
                  <c:v>-1.5581984924623113</c:v>
                </c:pt>
                <c:pt idx="9157">
                  <c:v>-1.5582261306532663</c:v>
                </c:pt>
                <c:pt idx="9158">
                  <c:v>-1.5582403685092125</c:v>
                </c:pt>
                <c:pt idx="9159">
                  <c:v>-1.5582378559463987</c:v>
                </c:pt>
                <c:pt idx="9160">
                  <c:v>-1.5582529313232829</c:v>
                </c:pt>
                <c:pt idx="9161">
                  <c:v>-1.5582403685092125</c:v>
                </c:pt>
                <c:pt idx="9162">
                  <c:v>-1.5582269681742045</c:v>
                </c:pt>
                <c:pt idx="9163">
                  <c:v>-1.5582227805695141</c:v>
                </c:pt>
                <c:pt idx="9164">
                  <c:v>-1.5582043551088776</c:v>
                </c:pt>
                <c:pt idx="9165">
                  <c:v>-1.558182579564489</c:v>
                </c:pt>
                <c:pt idx="9166">
                  <c:v>-1.5581599664991623</c:v>
                </c:pt>
                <c:pt idx="9167">
                  <c:v>-1.5581365159128977</c:v>
                </c:pt>
                <c:pt idx="9168">
                  <c:v>-1.5581113902847572</c:v>
                </c:pt>
                <c:pt idx="9169">
                  <c:v>-1.5581021775544388</c:v>
                </c:pt>
                <c:pt idx="9170">
                  <c:v>-1.5580929648241206</c:v>
                </c:pt>
                <c:pt idx="9171">
                  <c:v>-1.5580887772194303</c:v>
                </c:pt>
                <c:pt idx="9172">
                  <c:v>-1.5581155778894471</c:v>
                </c:pt>
                <c:pt idx="9173">
                  <c:v>-1.5581314907872696</c:v>
                </c:pt>
                <c:pt idx="9174">
                  <c:v>-1.55815242881072</c:v>
                </c:pt>
                <c:pt idx="9175">
                  <c:v>-1.5581842546063651</c:v>
                </c:pt>
                <c:pt idx="9176">
                  <c:v>-1.5582077051926297</c:v>
                </c:pt>
                <c:pt idx="9177">
                  <c:v>-1.5582445561139029</c:v>
                </c:pt>
                <c:pt idx="9178">
                  <c:v>-1.5582696817420436</c:v>
                </c:pt>
                <c:pt idx="9179">
                  <c:v>-1.5582956448911223</c:v>
                </c:pt>
                <c:pt idx="9180">
                  <c:v>-1.558318257956449</c:v>
                </c:pt>
                <c:pt idx="9181">
                  <c:v>-1.558324120603015</c:v>
                </c:pt>
                <c:pt idx="9182">
                  <c:v>-1.5583358458961476</c:v>
                </c:pt>
                <c:pt idx="9183">
                  <c:v>-1.5583467336683416</c:v>
                </c:pt>
                <c:pt idx="9184">
                  <c:v>-1.5583534338358458</c:v>
                </c:pt>
                <c:pt idx="9185">
                  <c:v>-1.558359296482412</c:v>
                </c:pt>
                <c:pt idx="9186">
                  <c:v>-1.5583802345058624</c:v>
                </c:pt>
                <c:pt idx="9187">
                  <c:v>-1.5584078726968174</c:v>
                </c:pt>
                <c:pt idx="9188">
                  <c:v>-1.5584472361809045</c:v>
                </c:pt>
                <c:pt idx="9189">
                  <c:v>-1.5584790619765494</c:v>
                </c:pt>
                <c:pt idx="9190">
                  <c:v>-1.5585309882747069</c:v>
                </c:pt>
                <c:pt idx="9191">
                  <c:v>-1.5585829145728642</c:v>
                </c:pt>
                <c:pt idx="9192">
                  <c:v>-1.5586423785594639</c:v>
                </c:pt>
                <c:pt idx="9193">
                  <c:v>-1.558712730318258</c:v>
                </c:pt>
                <c:pt idx="9194">
                  <c:v>-1.5587730318257953</c:v>
                </c:pt>
                <c:pt idx="9195">
                  <c:v>-1.5588417085427135</c:v>
                </c:pt>
                <c:pt idx="9196">
                  <c:v>-1.5589061976549412</c:v>
                </c:pt>
                <c:pt idx="9197">
                  <c:v>-1.558963986599665</c:v>
                </c:pt>
                <c:pt idx="9198">
                  <c:v>-1.5590033500837521</c:v>
                </c:pt>
                <c:pt idx="9199">
                  <c:v>-1.559041038525963</c:v>
                </c:pt>
                <c:pt idx="9200">
                  <c:v>-1.5590577889447237</c:v>
                </c:pt>
                <c:pt idx="9201">
                  <c:v>-1.5590879396984925</c:v>
                </c:pt>
                <c:pt idx="9202">
                  <c:v>-1.559106365159129</c:v>
                </c:pt>
                <c:pt idx="9203">
                  <c:v>-1.5591231155778893</c:v>
                </c:pt>
                <c:pt idx="9204">
                  <c:v>-1.5591298157453934</c:v>
                </c:pt>
                <c:pt idx="9205">
                  <c:v>-1.5591423785594638</c:v>
                </c:pt>
                <c:pt idx="9206">
                  <c:v>-1.5591691792294806</c:v>
                </c:pt>
                <c:pt idx="9207">
                  <c:v>-1.5592026800670016</c:v>
                </c:pt>
                <c:pt idx="9208">
                  <c:v>-1.5592403685092124</c:v>
                </c:pt>
                <c:pt idx="9209">
                  <c:v>-1.55929229480737</c:v>
                </c:pt>
                <c:pt idx="9210">
                  <c:v>-1.5593492462311558</c:v>
                </c:pt>
                <c:pt idx="9211">
                  <c:v>-1.5594061976549414</c:v>
                </c:pt>
                <c:pt idx="9212">
                  <c:v>-1.559468174204355</c:v>
                </c:pt>
                <c:pt idx="9213">
                  <c:v>-1.559537688442211</c:v>
                </c:pt>
                <c:pt idx="9214">
                  <c:v>-1.5595837520938023</c:v>
                </c:pt>
                <c:pt idx="9215">
                  <c:v>-1.5596373534338357</c:v>
                </c:pt>
                <c:pt idx="9216">
                  <c:v>-1.5596926298157454</c:v>
                </c:pt>
                <c:pt idx="9217">
                  <c:v>-1.5597303182579563</c:v>
                </c:pt>
                <c:pt idx="9218">
                  <c:v>-1.5597671691792294</c:v>
                </c:pt>
                <c:pt idx="9219">
                  <c:v>-1.5597922948073701</c:v>
                </c:pt>
                <c:pt idx="9220">
                  <c:v>-1.5598149078726968</c:v>
                </c:pt>
                <c:pt idx="9221">
                  <c:v>-1.5598123953098828</c:v>
                </c:pt>
                <c:pt idx="9222">
                  <c:v>-1.5598358458961472</c:v>
                </c:pt>
                <c:pt idx="9223">
                  <c:v>-1.5598358458961472</c:v>
                </c:pt>
                <c:pt idx="9224">
                  <c:v>-1.5598609715242879</c:v>
                </c:pt>
                <c:pt idx="9225">
                  <c:v>-1.5598760469011725</c:v>
                </c:pt>
                <c:pt idx="9226">
                  <c:v>-1.5598886097152427</c:v>
                </c:pt>
                <c:pt idx="9227">
                  <c:v>-1.5599162479061977</c:v>
                </c:pt>
                <c:pt idx="9228">
                  <c:v>-1.5599304857621443</c:v>
                </c:pt>
                <c:pt idx="9229">
                  <c:v>-1.5599530988274706</c:v>
                </c:pt>
                <c:pt idx="9230">
                  <c:v>-1.5599489112227805</c:v>
                </c:pt>
                <c:pt idx="9231">
                  <c:v>-1.5599455611390285</c:v>
                </c:pt>
                <c:pt idx="9232">
                  <c:v>-1.5599380234505862</c:v>
                </c:pt>
                <c:pt idx="9233">
                  <c:v>-1.5599187604690117</c:v>
                </c:pt>
                <c:pt idx="9234">
                  <c:v>-1.5598819095477388</c:v>
                </c:pt>
                <c:pt idx="9235">
                  <c:v>-1.5598542713567838</c:v>
                </c:pt>
                <c:pt idx="9236">
                  <c:v>-1.5598115577889446</c:v>
                </c:pt>
                <c:pt idx="9237">
                  <c:v>-1.5597847571189281</c:v>
                </c:pt>
                <c:pt idx="9238">
                  <c:v>-1.5597671691792294</c:v>
                </c:pt>
                <c:pt idx="9239">
                  <c:v>-1.5597428810720266</c:v>
                </c:pt>
                <c:pt idx="9240">
                  <c:v>-1.5597303182579565</c:v>
                </c:pt>
                <c:pt idx="9241">
                  <c:v>-1.5597144053601339</c:v>
                </c:pt>
                <c:pt idx="9242">
                  <c:v>-1.5597185929648241</c:v>
                </c:pt>
                <c:pt idx="9243">
                  <c:v>-1.5597060301507537</c:v>
                </c:pt>
                <c:pt idx="9244">
                  <c:v>-1.5597043551088778</c:v>
                </c:pt>
                <c:pt idx="9245">
                  <c:v>-1.5597110552763818</c:v>
                </c:pt>
                <c:pt idx="9246">
                  <c:v>-1.5596917922948073</c:v>
                </c:pt>
                <c:pt idx="9247">
                  <c:v>-1.5596909547738695</c:v>
                </c:pt>
                <c:pt idx="9248">
                  <c:v>-1.5596633165829146</c:v>
                </c:pt>
                <c:pt idx="9249">
                  <c:v>-1.5596365159128978</c:v>
                </c:pt>
                <c:pt idx="9250">
                  <c:v>-1.5596105527638191</c:v>
                </c:pt>
                <c:pt idx="9251">
                  <c:v>-1.5595887772194303</c:v>
                </c:pt>
                <c:pt idx="9252">
                  <c:v>-1.5595711892797319</c:v>
                </c:pt>
                <c:pt idx="9253">
                  <c:v>-1.5595536013400333</c:v>
                </c:pt>
                <c:pt idx="9254">
                  <c:v>-1.5595410385259632</c:v>
                </c:pt>
                <c:pt idx="9255">
                  <c:v>-1.5595276381909546</c:v>
                </c:pt>
                <c:pt idx="9256">
                  <c:v>-1.5595201005025126</c:v>
                </c:pt>
                <c:pt idx="9257">
                  <c:v>-1.5595134003350084</c:v>
                </c:pt>
                <c:pt idx="9258">
                  <c:v>-1.5595067001675043</c:v>
                </c:pt>
                <c:pt idx="9259">
                  <c:v>-1.5595117252931323</c:v>
                </c:pt>
                <c:pt idx="9260">
                  <c:v>-1.559499162479062</c:v>
                </c:pt>
                <c:pt idx="9261">
                  <c:v>-1.5595125628140702</c:v>
                </c:pt>
                <c:pt idx="9262">
                  <c:v>-1.5594999999999999</c:v>
                </c:pt>
                <c:pt idx="9263">
                  <c:v>-1.5594857621440534</c:v>
                </c:pt>
                <c:pt idx="9264">
                  <c:v>-1.5594698492462311</c:v>
                </c:pt>
                <c:pt idx="9265">
                  <c:v>-1.5594564489112226</c:v>
                </c:pt>
                <c:pt idx="9266">
                  <c:v>-1.5594346733668341</c:v>
                </c:pt>
                <c:pt idx="9267">
                  <c:v>-1.55942378559464</c:v>
                </c:pt>
                <c:pt idx="9268">
                  <c:v>-1.5594187604690117</c:v>
                </c:pt>
                <c:pt idx="9269">
                  <c:v>-1.5594246231155777</c:v>
                </c:pt>
                <c:pt idx="9270">
                  <c:v>-1.5594221105527637</c:v>
                </c:pt>
                <c:pt idx="9271">
                  <c:v>-1.5594463986599665</c:v>
                </c:pt>
                <c:pt idx="9272">
                  <c:v>-1.5594606365159127</c:v>
                </c:pt>
                <c:pt idx="9273">
                  <c:v>-1.5594958123953098</c:v>
                </c:pt>
                <c:pt idx="9274">
                  <c:v>-1.5595293132328305</c:v>
                </c:pt>
                <c:pt idx="9275">
                  <c:v>-1.5595661641541037</c:v>
                </c:pt>
                <c:pt idx="9276">
                  <c:v>-1.5596021775544389</c:v>
                </c:pt>
                <c:pt idx="9277">
                  <c:v>-1.5596440536013401</c:v>
                </c:pt>
                <c:pt idx="9278">
                  <c:v>-1.5596591289782242</c:v>
                </c:pt>
                <c:pt idx="9279">
                  <c:v>-1.5596733668341709</c:v>
                </c:pt>
                <c:pt idx="9280">
                  <c:v>-1.5596876046901174</c:v>
                </c:pt>
                <c:pt idx="9281">
                  <c:v>-1.5597051926298158</c:v>
                </c:pt>
                <c:pt idx="9282">
                  <c:v>-1.5597077051926298</c:v>
                </c:pt>
                <c:pt idx="9283">
                  <c:v>-1.5597353433835845</c:v>
                </c:pt>
                <c:pt idx="9284">
                  <c:v>-1.5597654941373531</c:v>
                </c:pt>
                <c:pt idx="9285">
                  <c:v>-1.5597956448911221</c:v>
                </c:pt>
                <c:pt idx="9286">
                  <c:v>-1.5598408710217755</c:v>
                </c:pt>
                <c:pt idx="9287">
                  <c:v>-1.5598986599664992</c:v>
                </c:pt>
                <c:pt idx="9288">
                  <c:v>-1.5599489112227807</c:v>
                </c:pt>
                <c:pt idx="9289">
                  <c:v>-1.5600117252931323</c:v>
                </c:pt>
                <c:pt idx="9290">
                  <c:v>-1.5600636515912898</c:v>
                </c:pt>
                <c:pt idx="9291">
                  <c:v>-1.5601122278056949</c:v>
                </c:pt>
                <c:pt idx="9292">
                  <c:v>-1.5601365159128977</c:v>
                </c:pt>
                <c:pt idx="9293">
                  <c:v>-1.5601582914572865</c:v>
                </c:pt>
                <c:pt idx="9294">
                  <c:v>-1.5601700167504187</c:v>
                </c:pt>
                <c:pt idx="9295">
                  <c:v>-1.5601700167504184</c:v>
                </c:pt>
                <c:pt idx="9296">
                  <c:v>-1.5601691792294807</c:v>
                </c:pt>
                <c:pt idx="9297">
                  <c:v>-1.5601708542713568</c:v>
                </c:pt>
                <c:pt idx="9298">
                  <c:v>-1.5601750418760469</c:v>
                </c:pt>
                <c:pt idx="9299">
                  <c:v>-1.560177554438861</c:v>
                </c:pt>
                <c:pt idx="9300">
                  <c:v>-1.5601800670016752</c:v>
                </c:pt>
                <c:pt idx="9301">
                  <c:v>-1.56020770519263</c:v>
                </c:pt>
                <c:pt idx="9302">
                  <c:v>-1.5602495812395312</c:v>
                </c:pt>
                <c:pt idx="9303">
                  <c:v>-1.5603023450586264</c:v>
                </c:pt>
                <c:pt idx="9304">
                  <c:v>-1.560362646566164</c:v>
                </c:pt>
                <c:pt idx="9305">
                  <c:v>-1.56043634840871</c:v>
                </c:pt>
                <c:pt idx="9306">
                  <c:v>-1.5605100502512563</c:v>
                </c:pt>
                <c:pt idx="9307">
                  <c:v>-1.5606063651591289</c:v>
                </c:pt>
                <c:pt idx="9308">
                  <c:v>-1.5606859296482412</c:v>
                </c:pt>
                <c:pt idx="9309">
                  <c:v>-1.5607604690117252</c:v>
                </c:pt>
                <c:pt idx="9310">
                  <c:v>-1.5608350083752089</c:v>
                </c:pt>
                <c:pt idx="9311">
                  <c:v>-1.5608802345058623</c:v>
                </c:pt>
                <c:pt idx="9312">
                  <c:v>-1.5609221105527638</c:v>
                </c:pt>
                <c:pt idx="9313">
                  <c:v>-1.5609547738693468</c:v>
                </c:pt>
                <c:pt idx="9314">
                  <c:v>-1.5609715242881073</c:v>
                </c:pt>
                <c:pt idx="9315">
                  <c:v>-1.5609983249581239</c:v>
                </c:pt>
                <c:pt idx="9316">
                  <c:v>-1.5610117252931321</c:v>
                </c:pt>
                <c:pt idx="9317">
                  <c:v>-1.5610226130653266</c:v>
                </c:pt>
                <c:pt idx="9318">
                  <c:v>-1.5610477386934674</c:v>
                </c:pt>
                <c:pt idx="9319">
                  <c:v>-1.5610879396984922</c:v>
                </c:pt>
                <c:pt idx="9320">
                  <c:v>-1.5611206030150753</c:v>
                </c:pt>
                <c:pt idx="9321">
                  <c:v>-1.5611641541038523</c:v>
                </c:pt>
                <c:pt idx="9322">
                  <c:v>-1.5612060301507535</c:v>
                </c:pt>
                <c:pt idx="9323">
                  <c:v>-1.5612495812395311</c:v>
                </c:pt>
                <c:pt idx="9324">
                  <c:v>-1.5612814070351759</c:v>
                </c:pt>
                <c:pt idx="9325">
                  <c:v>-1.5613241206030151</c:v>
                </c:pt>
                <c:pt idx="9326">
                  <c:v>-1.5613442211055275</c:v>
                </c:pt>
                <c:pt idx="9327">
                  <c:v>-1.5613375209380234</c:v>
                </c:pt>
                <c:pt idx="9328">
                  <c:v>-1.5613324958123951</c:v>
                </c:pt>
                <c:pt idx="9329">
                  <c:v>-1.5613157453936348</c:v>
                </c:pt>
                <c:pt idx="9330">
                  <c:v>-1.5612755443886097</c:v>
                </c:pt>
                <c:pt idx="9331">
                  <c:v>-1.5612345058626462</c:v>
                </c:pt>
                <c:pt idx="9332">
                  <c:v>-1.5611834170854271</c:v>
                </c:pt>
                <c:pt idx="9333">
                  <c:v>-1.5611331658291456</c:v>
                </c:pt>
                <c:pt idx="9334">
                  <c:v>-1.5610804020100499</c:v>
                </c:pt>
                <c:pt idx="9335">
                  <c:v>-1.561005025125628</c:v>
                </c:pt>
                <c:pt idx="9336">
                  <c:v>-1.5609472361809045</c:v>
                </c:pt>
                <c:pt idx="9337">
                  <c:v>-1.5609011725293129</c:v>
                </c:pt>
                <c:pt idx="9338">
                  <c:v>-1.5608450586264655</c:v>
                </c:pt>
                <c:pt idx="9339">
                  <c:v>-1.5608023450586266</c:v>
                </c:pt>
                <c:pt idx="9340">
                  <c:v>-1.5607814070351758</c:v>
                </c:pt>
                <c:pt idx="9341">
                  <c:v>-1.5607495812395309</c:v>
                </c:pt>
                <c:pt idx="9342">
                  <c:v>-1.5607319932998327</c:v>
                </c:pt>
                <c:pt idx="9343">
                  <c:v>-1.560723618090452</c:v>
                </c:pt>
                <c:pt idx="9344">
                  <c:v>-1.5607319932998327</c:v>
                </c:pt>
                <c:pt idx="9345">
                  <c:v>-1.5607395309882746</c:v>
                </c:pt>
                <c:pt idx="9346">
                  <c:v>-1.5607428810720267</c:v>
                </c:pt>
                <c:pt idx="9347">
                  <c:v>-1.5607696817420433</c:v>
                </c:pt>
                <c:pt idx="9348">
                  <c:v>-1.56078391959799</c:v>
                </c:pt>
                <c:pt idx="9349">
                  <c:v>-1.5608249581239531</c:v>
                </c:pt>
                <c:pt idx="9350">
                  <c:v>-1.5608517587939699</c:v>
                </c:pt>
                <c:pt idx="9351">
                  <c:v>-1.5608886097152428</c:v>
                </c:pt>
                <c:pt idx="9352">
                  <c:v>-1.5609120603015076</c:v>
                </c:pt>
                <c:pt idx="9353">
                  <c:v>-1.5609489112227806</c:v>
                </c:pt>
                <c:pt idx="9354">
                  <c:v>-1.5609857621440535</c:v>
                </c:pt>
                <c:pt idx="9355">
                  <c:v>-1.5610201005025126</c:v>
                </c:pt>
                <c:pt idx="9356">
                  <c:v>-1.5610544388609715</c:v>
                </c:pt>
                <c:pt idx="9357">
                  <c:v>-1.5611013400335008</c:v>
                </c:pt>
                <c:pt idx="9358">
                  <c:v>-1.5611457286432162</c:v>
                </c:pt>
                <c:pt idx="9359">
                  <c:v>-1.5611775544388611</c:v>
                </c:pt>
                <c:pt idx="9360">
                  <c:v>-1.5612227805695142</c:v>
                </c:pt>
                <c:pt idx="9361">
                  <c:v>-1.5612512562814069</c:v>
                </c:pt>
                <c:pt idx="9362">
                  <c:v>-1.56129229480737</c:v>
                </c:pt>
                <c:pt idx="9363">
                  <c:v>-1.5613199329983249</c:v>
                </c:pt>
                <c:pt idx="9364">
                  <c:v>-1.5613450586264657</c:v>
                </c:pt>
                <c:pt idx="9365">
                  <c:v>-1.561369346733668</c:v>
                </c:pt>
                <c:pt idx="9366">
                  <c:v>-1.5613785594639864</c:v>
                </c:pt>
                <c:pt idx="9367">
                  <c:v>-1.5613819095477386</c:v>
                </c:pt>
                <c:pt idx="9368">
                  <c:v>-1.5613852596314908</c:v>
                </c:pt>
                <c:pt idx="9369">
                  <c:v>-1.5613919597989947</c:v>
                </c:pt>
                <c:pt idx="9370">
                  <c:v>-1.5614045226130653</c:v>
                </c:pt>
                <c:pt idx="9371">
                  <c:v>-1.5614061976549414</c:v>
                </c:pt>
                <c:pt idx="9372">
                  <c:v>-1.5614087102177554</c:v>
                </c:pt>
                <c:pt idx="9373">
                  <c:v>-1.5614045226130651</c:v>
                </c:pt>
                <c:pt idx="9374">
                  <c:v>-1.5613894472361807</c:v>
                </c:pt>
                <c:pt idx="9375">
                  <c:v>-1.561388609715243</c:v>
                </c:pt>
                <c:pt idx="9376">
                  <c:v>-1.5613726968174204</c:v>
                </c:pt>
                <c:pt idx="9377">
                  <c:v>-1.5613685092127303</c:v>
                </c:pt>
                <c:pt idx="9378">
                  <c:v>-1.5613534338358459</c:v>
                </c:pt>
                <c:pt idx="9379">
                  <c:v>-1.5613484087102174</c:v>
                </c:pt>
                <c:pt idx="9380">
                  <c:v>-1.5613165829145728</c:v>
                </c:pt>
                <c:pt idx="9381">
                  <c:v>-1.5613023450586265</c:v>
                </c:pt>
                <c:pt idx="9382">
                  <c:v>-1.5612780569514237</c:v>
                </c:pt>
                <c:pt idx="9383">
                  <c:v>-1.5612512562814069</c:v>
                </c:pt>
                <c:pt idx="9384">
                  <c:v>-1.5612353433835844</c:v>
                </c:pt>
                <c:pt idx="9385">
                  <c:v>-1.5612102177554439</c:v>
                </c:pt>
                <c:pt idx="9386">
                  <c:v>-1.561179229480737</c:v>
                </c:pt>
                <c:pt idx="9387">
                  <c:v>-1.5611733668341707</c:v>
                </c:pt>
                <c:pt idx="9388">
                  <c:v>-1.561151591289782</c:v>
                </c:pt>
                <c:pt idx="9389">
                  <c:v>-1.5611649916247905</c:v>
                </c:pt>
                <c:pt idx="9390">
                  <c:v>-1.5611541038525962</c:v>
                </c:pt>
                <c:pt idx="9391">
                  <c:v>-1.5611750418760468</c:v>
                </c:pt>
                <c:pt idx="9392">
                  <c:v>-1.5611968174204354</c:v>
                </c:pt>
                <c:pt idx="9393">
                  <c:v>-1.5612227805695142</c:v>
                </c:pt>
                <c:pt idx="9394">
                  <c:v>-1.5612462311557789</c:v>
                </c:pt>
                <c:pt idx="9395">
                  <c:v>-1.5612688442211051</c:v>
                </c:pt>
                <c:pt idx="9396">
                  <c:v>-1.5612621440536012</c:v>
                </c:pt>
                <c:pt idx="9397">
                  <c:v>-1.5612562814070352</c:v>
                </c:pt>
                <c:pt idx="9398">
                  <c:v>-1.5612336683417085</c:v>
                </c:pt>
                <c:pt idx="9399">
                  <c:v>-1.5612077051926299</c:v>
                </c:pt>
                <c:pt idx="9400">
                  <c:v>-1.5611775544388611</c:v>
                </c:pt>
                <c:pt idx="9401">
                  <c:v>-1.5611423785594638</c:v>
                </c:pt>
                <c:pt idx="9402">
                  <c:v>-1.5611105527638189</c:v>
                </c:pt>
                <c:pt idx="9403">
                  <c:v>-1.5610929648241205</c:v>
                </c:pt>
                <c:pt idx="9404">
                  <c:v>-1.5611038525963148</c:v>
                </c:pt>
                <c:pt idx="9405">
                  <c:v>-1.5611055276381909</c:v>
                </c:pt>
                <c:pt idx="9406">
                  <c:v>-1.5611356783919597</c:v>
                </c:pt>
                <c:pt idx="9407">
                  <c:v>-1.5611716917922946</c:v>
                </c:pt>
                <c:pt idx="9408">
                  <c:v>-1.561223618090452</c:v>
                </c:pt>
                <c:pt idx="9409">
                  <c:v>-1.5612780569514237</c:v>
                </c:pt>
                <c:pt idx="9410">
                  <c:v>-1.5613341708542714</c:v>
                </c:pt>
                <c:pt idx="9411">
                  <c:v>-1.5613768844221105</c:v>
                </c:pt>
                <c:pt idx="9412">
                  <c:v>-1.5614195979899497</c:v>
                </c:pt>
                <c:pt idx="9413">
                  <c:v>-1.561457286432161</c:v>
                </c:pt>
                <c:pt idx="9414">
                  <c:v>-1.5614849246231153</c:v>
                </c:pt>
                <c:pt idx="9415">
                  <c:v>-1.561536850921273</c:v>
                </c:pt>
                <c:pt idx="9416">
                  <c:v>-1.5615728643216078</c:v>
                </c:pt>
                <c:pt idx="9417">
                  <c:v>-1.5616055276381908</c:v>
                </c:pt>
                <c:pt idx="9418">
                  <c:v>-1.5616633165829146</c:v>
                </c:pt>
                <c:pt idx="9419">
                  <c:v>-1.5617026800670015</c:v>
                </c:pt>
                <c:pt idx="9420">
                  <c:v>-1.5617562814070349</c:v>
                </c:pt>
                <c:pt idx="9421">
                  <c:v>-1.561821608040201</c:v>
                </c:pt>
                <c:pt idx="9422">
                  <c:v>-1.5618869346733666</c:v>
                </c:pt>
                <c:pt idx="9423">
                  <c:v>-1.5619539363484087</c:v>
                </c:pt>
                <c:pt idx="9424">
                  <c:v>-1.5620192629815743</c:v>
                </c:pt>
                <c:pt idx="9425">
                  <c:v>-1.56207202680067</c:v>
                </c:pt>
                <c:pt idx="9426">
                  <c:v>-1.5621264656616414</c:v>
                </c:pt>
                <c:pt idx="9427">
                  <c:v>-1.5621708542713564</c:v>
                </c:pt>
                <c:pt idx="9428">
                  <c:v>-1.5621993299832497</c:v>
                </c:pt>
                <c:pt idx="9429">
                  <c:v>-1.5622319932998323</c:v>
                </c:pt>
                <c:pt idx="9430">
                  <c:v>-1.5622378559463985</c:v>
                </c:pt>
                <c:pt idx="9431">
                  <c:v>-1.5622445561139027</c:v>
                </c:pt>
                <c:pt idx="9432">
                  <c:v>-1.5622529313232831</c:v>
                </c:pt>
                <c:pt idx="9433">
                  <c:v>-1.5622462311557788</c:v>
                </c:pt>
                <c:pt idx="9434">
                  <c:v>-1.5622420435510886</c:v>
                </c:pt>
                <c:pt idx="9435">
                  <c:v>-1.5622361809045227</c:v>
                </c:pt>
                <c:pt idx="9436">
                  <c:v>-1.5622286432160803</c:v>
                </c:pt>
                <c:pt idx="9437">
                  <c:v>-1.5622479061976551</c:v>
                </c:pt>
                <c:pt idx="9438">
                  <c:v>-1.5622688442211055</c:v>
                </c:pt>
                <c:pt idx="9439">
                  <c:v>-1.56228810720268</c:v>
                </c:pt>
                <c:pt idx="9440">
                  <c:v>-1.5623216080402009</c:v>
                </c:pt>
                <c:pt idx="9441">
                  <c:v>-1.5623425460636515</c:v>
                </c:pt>
                <c:pt idx="9442">
                  <c:v>-1.562362646566164</c:v>
                </c:pt>
                <c:pt idx="9443">
                  <c:v>-1.5623659966499162</c:v>
                </c:pt>
                <c:pt idx="9444">
                  <c:v>-1.5623685092127302</c:v>
                </c:pt>
                <c:pt idx="9445">
                  <c:v>-1.5623710217755442</c:v>
                </c:pt>
                <c:pt idx="9446">
                  <c:v>-1.5623567839195978</c:v>
                </c:pt>
                <c:pt idx="9447">
                  <c:v>-1.562325795644891</c:v>
                </c:pt>
                <c:pt idx="9448">
                  <c:v>-1.5622973199329984</c:v>
                </c:pt>
                <c:pt idx="9449">
                  <c:v>-1.5622788944723618</c:v>
                </c:pt>
                <c:pt idx="9450">
                  <c:v>-1.5622462311557788</c:v>
                </c:pt>
                <c:pt idx="9451">
                  <c:v>-1.5622236180904521</c:v>
                </c:pt>
                <c:pt idx="9452">
                  <c:v>-1.5622177554438861</c:v>
                </c:pt>
                <c:pt idx="9453">
                  <c:v>-1.5622093802345058</c:v>
                </c:pt>
                <c:pt idx="9454">
                  <c:v>-1.5621867671691794</c:v>
                </c:pt>
                <c:pt idx="9455">
                  <c:v>-1.5621951423785594</c:v>
                </c:pt>
                <c:pt idx="9456">
                  <c:v>-1.5621758793969849</c:v>
                </c:pt>
                <c:pt idx="9457">
                  <c:v>-1.5621700167504189</c:v>
                </c:pt>
                <c:pt idx="9458">
                  <c:v>-1.5621507537688442</c:v>
                </c:pt>
                <c:pt idx="9459">
                  <c:v>-1.5621281407035177</c:v>
                </c:pt>
                <c:pt idx="9460">
                  <c:v>-1.5621055276381908</c:v>
                </c:pt>
                <c:pt idx="9461">
                  <c:v>-1.5620703517587937</c:v>
                </c:pt>
                <c:pt idx="9462">
                  <c:v>-1.5620469011725293</c:v>
                </c:pt>
                <c:pt idx="9463">
                  <c:v>-1.5620259631490785</c:v>
                </c:pt>
                <c:pt idx="9464">
                  <c:v>-1.5619958123953099</c:v>
                </c:pt>
                <c:pt idx="9465">
                  <c:v>-1.5619782244556113</c:v>
                </c:pt>
                <c:pt idx="9466">
                  <c:v>-1.5619782244556113</c:v>
                </c:pt>
                <c:pt idx="9467">
                  <c:v>-1.5619790619765495</c:v>
                </c:pt>
                <c:pt idx="9468">
                  <c:v>-1.5619807370184253</c:v>
                </c:pt>
                <c:pt idx="9469">
                  <c:v>-1.5619824120603014</c:v>
                </c:pt>
                <c:pt idx="9470">
                  <c:v>-1.5619941373534336</c:v>
                </c:pt>
                <c:pt idx="9471">
                  <c:v>-1.5620083752093803</c:v>
                </c:pt>
                <c:pt idx="9472">
                  <c:v>-1.5620226130653267</c:v>
                </c:pt>
                <c:pt idx="9473">
                  <c:v>-1.562036850921273</c:v>
                </c:pt>
                <c:pt idx="9474">
                  <c:v>-1.5620376884422109</c:v>
                </c:pt>
                <c:pt idx="9475">
                  <c:v>-1.5620335008375208</c:v>
                </c:pt>
                <c:pt idx="9476">
                  <c:v>-1.562041876046901</c:v>
                </c:pt>
                <c:pt idx="9477">
                  <c:v>-1.5620385259631491</c:v>
                </c:pt>
                <c:pt idx="9478">
                  <c:v>-1.562034338358459</c:v>
                </c:pt>
                <c:pt idx="9479">
                  <c:v>-1.5620259631490785</c:v>
                </c:pt>
                <c:pt idx="9480">
                  <c:v>-1.562006700167504</c:v>
                </c:pt>
                <c:pt idx="9481">
                  <c:v>-1.5619991624790619</c:v>
                </c:pt>
                <c:pt idx="9482">
                  <c:v>-1.5619899497487437</c:v>
                </c:pt>
                <c:pt idx="9483">
                  <c:v>-1.5619899497487437</c:v>
                </c:pt>
                <c:pt idx="9484">
                  <c:v>-1.5619882747068676</c:v>
                </c:pt>
                <c:pt idx="9485">
                  <c:v>-1.5619991624790619</c:v>
                </c:pt>
                <c:pt idx="9486">
                  <c:v>-1.5620100502512562</c:v>
                </c:pt>
                <c:pt idx="9487">
                  <c:v>-1.5620226130653267</c:v>
                </c:pt>
                <c:pt idx="9488">
                  <c:v>-1.5620360134003348</c:v>
                </c:pt>
                <c:pt idx="9489">
                  <c:v>-1.5620519262981574</c:v>
                </c:pt>
                <c:pt idx="9490">
                  <c:v>-1.5620577889447236</c:v>
                </c:pt>
                <c:pt idx="9491">
                  <c:v>-1.5620469011725293</c:v>
                </c:pt>
                <c:pt idx="9492">
                  <c:v>-1.5620351758793971</c:v>
                </c:pt>
                <c:pt idx="9493">
                  <c:v>-1.562000837520938</c:v>
                </c:pt>
                <c:pt idx="9494">
                  <c:v>-1.5619748743718591</c:v>
                </c:pt>
                <c:pt idx="9495">
                  <c:v>-1.5619237855946397</c:v>
                </c:pt>
                <c:pt idx="9496">
                  <c:v>-1.5618869346733666</c:v>
                </c:pt>
                <c:pt idx="9497">
                  <c:v>-1.5618375209380233</c:v>
                </c:pt>
                <c:pt idx="9498">
                  <c:v>-1.5618065326633164</c:v>
                </c:pt>
                <c:pt idx="9499">
                  <c:v>-1.561766331658291</c:v>
                </c:pt>
                <c:pt idx="9500">
                  <c:v>-1.5617437185929648</c:v>
                </c:pt>
                <c:pt idx="9501">
                  <c:v>-1.5617261306532664</c:v>
                </c:pt>
                <c:pt idx="9502">
                  <c:v>-1.5617252931323282</c:v>
                </c:pt>
                <c:pt idx="9503">
                  <c:v>-1.5617303182579563</c:v>
                </c:pt>
                <c:pt idx="9504">
                  <c:v>-1.5617445561139027</c:v>
                </c:pt>
                <c:pt idx="9505">
                  <c:v>-1.5617721943048575</c:v>
                </c:pt>
                <c:pt idx="9506">
                  <c:v>-1.5617872696817421</c:v>
                </c:pt>
                <c:pt idx="9507">
                  <c:v>-1.5618274706867674</c:v>
                </c:pt>
                <c:pt idx="9508">
                  <c:v>-1.5618517587939695</c:v>
                </c:pt>
                <c:pt idx="9509">
                  <c:v>-1.5618886097152427</c:v>
                </c:pt>
                <c:pt idx="9510">
                  <c:v>-1.5619246231155779</c:v>
                </c:pt>
                <c:pt idx="9511">
                  <c:v>-1.5619723618090451</c:v>
                </c:pt>
                <c:pt idx="9512">
                  <c:v>-1.5620092127303182</c:v>
                </c:pt>
                <c:pt idx="9513">
                  <c:v>-1.5620410385259631</c:v>
                </c:pt>
                <c:pt idx="9514">
                  <c:v>-1.5620703517587939</c:v>
                </c:pt>
                <c:pt idx="9515">
                  <c:v>-1.5621005025125627</c:v>
                </c:pt>
                <c:pt idx="9516">
                  <c:v>-1.5621231155778894</c:v>
                </c:pt>
                <c:pt idx="9517">
                  <c:v>-1.5621574539363485</c:v>
                </c:pt>
                <c:pt idx="9518">
                  <c:v>-1.5621641541038525</c:v>
                </c:pt>
                <c:pt idx="9519">
                  <c:v>-1.5621984924623113</c:v>
                </c:pt>
                <c:pt idx="9520">
                  <c:v>-1.5622177554438861</c:v>
                </c:pt>
                <c:pt idx="9521">
                  <c:v>-1.5622370184254606</c:v>
                </c:pt>
                <c:pt idx="9522">
                  <c:v>-1.5622705192629815</c:v>
                </c:pt>
                <c:pt idx="9523">
                  <c:v>-1.5622922948073703</c:v>
                </c:pt>
                <c:pt idx="9524">
                  <c:v>-1.5623274706867671</c:v>
                </c:pt>
                <c:pt idx="9525">
                  <c:v>-1.5623517587939699</c:v>
                </c:pt>
                <c:pt idx="9526">
                  <c:v>-1.5624061976549413</c:v>
                </c:pt>
                <c:pt idx="9527">
                  <c:v>-1.5624346733668339</c:v>
                </c:pt>
                <c:pt idx="9528">
                  <c:v>-1.5624748743718593</c:v>
                </c:pt>
                <c:pt idx="9529">
                  <c:v>-1.5624983249581239</c:v>
                </c:pt>
                <c:pt idx="9530">
                  <c:v>-1.5625209380234504</c:v>
                </c:pt>
                <c:pt idx="9531">
                  <c:v>-1.5625259631490787</c:v>
                </c:pt>
                <c:pt idx="9532">
                  <c:v>-1.5625485762144053</c:v>
                </c:pt>
                <c:pt idx="9533">
                  <c:v>-1.5625569514237856</c:v>
                </c:pt>
                <c:pt idx="9534">
                  <c:v>-1.5625653266331658</c:v>
                </c:pt>
                <c:pt idx="9535">
                  <c:v>-1.5625661641541038</c:v>
                </c:pt>
                <c:pt idx="9536">
                  <c:v>-1.5625510887772194</c:v>
                </c:pt>
                <c:pt idx="9537">
                  <c:v>-1.5625536013400336</c:v>
                </c:pt>
                <c:pt idx="9538">
                  <c:v>-1.5625452261306529</c:v>
                </c:pt>
                <c:pt idx="9539">
                  <c:v>-1.5625385259631488</c:v>
                </c:pt>
                <c:pt idx="9540">
                  <c:v>-1.5625351758793968</c:v>
                </c:pt>
                <c:pt idx="9541">
                  <c:v>-1.562541876046901</c:v>
                </c:pt>
                <c:pt idx="9542">
                  <c:v>-1.5625494137353435</c:v>
                </c:pt>
                <c:pt idx="9543">
                  <c:v>-1.5625577889447235</c:v>
                </c:pt>
                <c:pt idx="9544">
                  <c:v>-1.5625670016750419</c:v>
                </c:pt>
                <c:pt idx="9545">
                  <c:v>-1.5625912897822447</c:v>
                </c:pt>
                <c:pt idx="9546">
                  <c:v>-1.5626155778894473</c:v>
                </c:pt>
                <c:pt idx="9547">
                  <c:v>-1.5626541038525965</c:v>
                </c:pt>
                <c:pt idx="9548">
                  <c:v>-1.5626775544388609</c:v>
                </c:pt>
                <c:pt idx="9549">
                  <c:v>-1.5627001675041874</c:v>
                </c:pt>
                <c:pt idx="9550">
                  <c:v>-1.5627160804020102</c:v>
                </c:pt>
                <c:pt idx="9551">
                  <c:v>-1.5627311557788945</c:v>
                </c:pt>
                <c:pt idx="9552">
                  <c:v>-1.5627428810720263</c:v>
                </c:pt>
                <c:pt idx="9553">
                  <c:v>-1.5627386934673366</c:v>
                </c:pt>
                <c:pt idx="9554">
                  <c:v>-1.562756281407035</c:v>
                </c:pt>
                <c:pt idx="9555">
                  <c:v>-1.5627621440536013</c:v>
                </c:pt>
                <c:pt idx="9556">
                  <c:v>-1.5627797319932997</c:v>
                </c:pt>
                <c:pt idx="9557">
                  <c:v>-1.5628123953098827</c:v>
                </c:pt>
                <c:pt idx="9558">
                  <c:v>-1.5628542713567839</c:v>
                </c:pt>
                <c:pt idx="9559">
                  <c:v>-1.5629120603015074</c:v>
                </c:pt>
                <c:pt idx="9560">
                  <c:v>-1.5629748743718592</c:v>
                </c:pt>
                <c:pt idx="9561">
                  <c:v>-1.5630519262981573</c:v>
                </c:pt>
                <c:pt idx="9562">
                  <c:v>-1.5631139028475709</c:v>
                </c:pt>
                <c:pt idx="9563">
                  <c:v>-1.5631876046901174</c:v>
                </c:pt>
                <c:pt idx="9564">
                  <c:v>-1.5632562814070352</c:v>
                </c:pt>
                <c:pt idx="9565">
                  <c:v>-1.5633090452261305</c:v>
                </c:pt>
                <c:pt idx="9566">
                  <c:v>-1.5633592964824121</c:v>
                </c:pt>
                <c:pt idx="9567">
                  <c:v>-1.5634112227805692</c:v>
                </c:pt>
                <c:pt idx="9568">
                  <c:v>-1.5634396984924623</c:v>
                </c:pt>
                <c:pt idx="9569">
                  <c:v>-1.5634815745393635</c:v>
                </c:pt>
                <c:pt idx="9570">
                  <c:v>-1.5635226130653264</c:v>
                </c:pt>
                <c:pt idx="9571">
                  <c:v>-1.5635678391959797</c:v>
                </c:pt>
                <c:pt idx="9572">
                  <c:v>-1.5636005025125626</c:v>
                </c:pt>
                <c:pt idx="9573">
                  <c:v>-1.5636616415410383</c:v>
                </c:pt>
                <c:pt idx="9574">
                  <c:v>-1.5637244556113903</c:v>
                </c:pt>
                <c:pt idx="9575">
                  <c:v>-1.5637763819095478</c:v>
                </c:pt>
                <c:pt idx="9576">
                  <c:v>-1.5638450586264656</c:v>
                </c:pt>
                <c:pt idx="9577">
                  <c:v>-1.5639145728643216</c:v>
                </c:pt>
                <c:pt idx="9578">
                  <c:v>-1.5639798994974876</c:v>
                </c:pt>
                <c:pt idx="9579">
                  <c:v>-1.564041876046901</c:v>
                </c:pt>
                <c:pt idx="9580">
                  <c:v>-1.5640896147403685</c:v>
                </c:pt>
                <c:pt idx="9581">
                  <c:v>-1.5641373534338359</c:v>
                </c:pt>
                <c:pt idx="9582">
                  <c:v>-1.5641750418760467</c:v>
                </c:pt>
                <c:pt idx="9583">
                  <c:v>-1.5642219430485764</c:v>
                </c:pt>
                <c:pt idx="9584">
                  <c:v>-1.5642445561139025</c:v>
                </c:pt>
                <c:pt idx="9585">
                  <c:v>-1.564276381909548</c:v>
                </c:pt>
                <c:pt idx="9586">
                  <c:v>-1.5642780569514236</c:v>
                </c:pt>
                <c:pt idx="9587">
                  <c:v>-1.5642906197654942</c:v>
                </c:pt>
                <c:pt idx="9588">
                  <c:v>-1.5642897822445558</c:v>
                </c:pt>
                <c:pt idx="9589">
                  <c:v>-1.5642914572864319</c:v>
                </c:pt>
                <c:pt idx="9590">
                  <c:v>-1.5642688442211055</c:v>
                </c:pt>
                <c:pt idx="9591">
                  <c:v>-1.5642621440536013</c:v>
                </c:pt>
                <c:pt idx="9592">
                  <c:v>-1.5642319932998325</c:v>
                </c:pt>
                <c:pt idx="9593">
                  <c:v>-1.5641984924623116</c:v>
                </c:pt>
                <c:pt idx="9594">
                  <c:v>-1.5641666666666669</c:v>
                </c:pt>
                <c:pt idx="9595">
                  <c:v>-1.5641206030150752</c:v>
                </c:pt>
                <c:pt idx="9596">
                  <c:v>-1.5640896147403685</c:v>
                </c:pt>
                <c:pt idx="9597">
                  <c:v>-1.5640469011725295</c:v>
                </c:pt>
                <c:pt idx="9598">
                  <c:v>-1.5640192629815746</c:v>
                </c:pt>
                <c:pt idx="9599">
                  <c:v>-1.5639765494137352</c:v>
                </c:pt>
                <c:pt idx="9600">
                  <c:v>-1.5639430485762145</c:v>
                </c:pt>
                <c:pt idx="9601">
                  <c:v>-1.5639187604690117</c:v>
                </c:pt>
                <c:pt idx="9602">
                  <c:v>-1.5638953098827468</c:v>
                </c:pt>
                <c:pt idx="9603">
                  <c:v>-1.5638819095477385</c:v>
                </c:pt>
                <c:pt idx="9604">
                  <c:v>-1.5638835845896149</c:v>
                </c:pt>
                <c:pt idx="9605">
                  <c:v>-1.5638735343383585</c:v>
                </c:pt>
                <c:pt idx="9606">
                  <c:v>-1.5638894472361811</c:v>
                </c:pt>
                <c:pt idx="9607">
                  <c:v>-1.5639045226130652</c:v>
                </c:pt>
                <c:pt idx="9608">
                  <c:v>-1.5639187604690117</c:v>
                </c:pt>
                <c:pt idx="9609">
                  <c:v>-1.5639313232830818</c:v>
                </c:pt>
                <c:pt idx="9610">
                  <c:v>-1.5639422110552765</c:v>
                </c:pt>
                <c:pt idx="9611">
                  <c:v>-1.5639447236180906</c:v>
                </c:pt>
                <c:pt idx="9612">
                  <c:v>-1.5639338358458961</c:v>
                </c:pt>
                <c:pt idx="9613">
                  <c:v>-1.5639271356783917</c:v>
                </c:pt>
                <c:pt idx="9614">
                  <c:v>-1.5639087102177551</c:v>
                </c:pt>
                <c:pt idx="9615">
                  <c:v>-1.5638927973199328</c:v>
                </c:pt>
                <c:pt idx="9616">
                  <c:v>-1.5638777219430484</c:v>
                </c:pt>
                <c:pt idx="9617">
                  <c:v>-1.5638860971524289</c:v>
                </c:pt>
                <c:pt idx="9618">
                  <c:v>-1.5638978224455609</c:v>
                </c:pt>
                <c:pt idx="9619">
                  <c:v>-1.5639221105527636</c:v>
                </c:pt>
                <c:pt idx="9620">
                  <c:v>-1.5639631490787269</c:v>
                </c:pt>
                <c:pt idx="9621">
                  <c:v>-1.5640159128978224</c:v>
                </c:pt>
                <c:pt idx="9622">
                  <c:v>-1.564078726968174</c:v>
                </c:pt>
                <c:pt idx="9623">
                  <c:v>-1.5641381909547738</c:v>
                </c:pt>
                <c:pt idx="9624">
                  <c:v>-1.5642068676716918</c:v>
                </c:pt>
                <c:pt idx="9625">
                  <c:v>-1.5642587939698491</c:v>
                </c:pt>
                <c:pt idx="9626">
                  <c:v>-1.5642973199329981</c:v>
                </c:pt>
                <c:pt idx="9627">
                  <c:v>-1.5643358458961472</c:v>
                </c:pt>
                <c:pt idx="9628">
                  <c:v>-1.5643726968174203</c:v>
                </c:pt>
                <c:pt idx="9629">
                  <c:v>-1.5643961474036849</c:v>
                </c:pt>
                <c:pt idx="9630">
                  <c:v>-1.5644061976549413</c:v>
                </c:pt>
                <c:pt idx="9631">
                  <c:v>-1.5644204355108877</c:v>
                </c:pt>
                <c:pt idx="9632">
                  <c:v>-1.5644363484087103</c:v>
                </c:pt>
                <c:pt idx="9633">
                  <c:v>-1.5644572864321606</c:v>
                </c:pt>
                <c:pt idx="9634">
                  <c:v>-1.5644773869346731</c:v>
                </c:pt>
                <c:pt idx="9635">
                  <c:v>-1.5644874371859296</c:v>
                </c:pt>
                <c:pt idx="9636">
                  <c:v>-1.5645117252931322</c:v>
                </c:pt>
                <c:pt idx="9637">
                  <c:v>-1.5645242881072026</c:v>
                </c:pt>
                <c:pt idx="9638">
                  <c:v>-1.5645368509212727</c:v>
                </c:pt>
                <c:pt idx="9639">
                  <c:v>-1.5645527638190955</c:v>
                </c:pt>
                <c:pt idx="9640">
                  <c:v>-1.5645678391959799</c:v>
                </c:pt>
                <c:pt idx="9641">
                  <c:v>-1.5645770519262983</c:v>
                </c:pt>
                <c:pt idx="9642">
                  <c:v>-1.5645812395309884</c:v>
                </c:pt>
                <c:pt idx="9643">
                  <c:v>-1.5645845896147401</c:v>
                </c:pt>
                <c:pt idx="9644">
                  <c:v>-1.5645896147403686</c:v>
                </c:pt>
                <c:pt idx="9645">
                  <c:v>-1.5645921273031826</c:v>
                </c:pt>
                <c:pt idx="9646">
                  <c:v>-1.5645753768844219</c:v>
                </c:pt>
                <c:pt idx="9647">
                  <c:v>-1.5645594639865996</c:v>
                </c:pt>
                <c:pt idx="9648">
                  <c:v>-1.5645544388609716</c:v>
                </c:pt>
                <c:pt idx="9649">
                  <c:v>-1.5645251256281405</c:v>
                </c:pt>
                <c:pt idx="9650">
                  <c:v>-1.5645050251256281</c:v>
                </c:pt>
                <c:pt idx="9651">
                  <c:v>-1.5644857621440535</c:v>
                </c:pt>
                <c:pt idx="9652">
                  <c:v>-1.5644681742043549</c:v>
                </c:pt>
                <c:pt idx="9653">
                  <c:v>-1.5644539363484085</c:v>
                </c:pt>
                <c:pt idx="9654">
                  <c:v>-1.5644396984924622</c:v>
                </c:pt>
                <c:pt idx="9655">
                  <c:v>-1.5644380234505866</c:v>
                </c:pt>
                <c:pt idx="9656">
                  <c:v>-1.5644363484087103</c:v>
                </c:pt>
                <c:pt idx="9657">
                  <c:v>-1.5644363484087103</c:v>
                </c:pt>
                <c:pt idx="9658">
                  <c:v>-1.5644329983249579</c:v>
                </c:pt>
                <c:pt idx="9659">
                  <c:v>-1.5644271356783919</c:v>
                </c:pt>
                <c:pt idx="9660">
                  <c:v>-1.564433835845896</c:v>
                </c:pt>
                <c:pt idx="9661">
                  <c:v>-1.5644262981574539</c:v>
                </c:pt>
                <c:pt idx="9662">
                  <c:v>-1.5644346733668342</c:v>
                </c:pt>
                <c:pt idx="9663">
                  <c:v>-1.5644422110552763</c:v>
                </c:pt>
                <c:pt idx="9664">
                  <c:v>-1.564463986599665</c:v>
                </c:pt>
                <c:pt idx="9665">
                  <c:v>-1.5645</c:v>
                </c:pt>
                <c:pt idx="9666">
                  <c:v>-1.5645209380234508</c:v>
                </c:pt>
                <c:pt idx="9667">
                  <c:v>-1.5645577889447235</c:v>
                </c:pt>
                <c:pt idx="9668">
                  <c:v>-1.5646005025125624</c:v>
                </c:pt>
                <c:pt idx="9669">
                  <c:v>-1.5646440536013397</c:v>
                </c:pt>
                <c:pt idx="9670">
                  <c:v>-1.5646850921273034</c:v>
                </c:pt>
                <c:pt idx="9671">
                  <c:v>-1.5647127303182577</c:v>
                </c:pt>
                <c:pt idx="9672">
                  <c:v>-1.5647520938023449</c:v>
                </c:pt>
                <c:pt idx="9673">
                  <c:v>-1.5647654941373534</c:v>
                </c:pt>
                <c:pt idx="9674">
                  <c:v>-1.5647780569514238</c:v>
                </c:pt>
                <c:pt idx="9675">
                  <c:v>-1.5647889447236181</c:v>
                </c:pt>
                <c:pt idx="9676">
                  <c:v>-1.564789782244556</c:v>
                </c:pt>
                <c:pt idx="9677">
                  <c:v>-1.5647989949748742</c:v>
                </c:pt>
                <c:pt idx="9678">
                  <c:v>-1.5647989949748742</c:v>
                </c:pt>
                <c:pt idx="9679">
                  <c:v>-1.5648123953098829</c:v>
                </c:pt>
                <c:pt idx="9680">
                  <c:v>-1.5648358458961473</c:v>
                </c:pt>
                <c:pt idx="9681">
                  <c:v>-1.564860971524288</c:v>
                </c:pt>
                <c:pt idx="9682">
                  <c:v>-1.5648752093802343</c:v>
                </c:pt>
                <c:pt idx="9683">
                  <c:v>-1.5648902847571189</c:v>
                </c:pt>
                <c:pt idx="9684">
                  <c:v>-1.5648902847571187</c:v>
                </c:pt>
                <c:pt idx="9685">
                  <c:v>-1.564888609715243</c:v>
                </c:pt>
                <c:pt idx="9686">
                  <c:v>-1.5648752093802343</c:v>
                </c:pt>
                <c:pt idx="9687">
                  <c:v>-1.5648467336683416</c:v>
                </c:pt>
                <c:pt idx="9688">
                  <c:v>-1.5648157453936349</c:v>
                </c:pt>
                <c:pt idx="9689">
                  <c:v>-1.5647847571189279</c:v>
                </c:pt>
                <c:pt idx="9690">
                  <c:v>-1.5647529313232829</c:v>
                </c:pt>
                <c:pt idx="9691">
                  <c:v>-1.5647202680066998</c:v>
                </c:pt>
                <c:pt idx="9692">
                  <c:v>-1.5646725293132329</c:v>
                </c:pt>
                <c:pt idx="9693">
                  <c:v>-1.5646524288107204</c:v>
                </c:pt>
                <c:pt idx="9694">
                  <c:v>-1.5646264656616413</c:v>
                </c:pt>
                <c:pt idx="9695">
                  <c:v>-1.5646013400335008</c:v>
                </c:pt>
                <c:pt idx="9696">
                  <c:v>-1.5645887772194307</c:v>
                </c:pt>
                <c:pt idx="9697">
                  <c:v>-1.5645644891122277</c:v>
                </c:pt>
                <c:pt idx="9698">
                  <c:v>-1.5645686767169178</c:v>
                </c:pt>
                <c:pt idx="9699">
                  <c:v>-1.5645628140703514</c:v>
                </c:pt>
                <c:pt idx="9700">
                  <c:v>-1.5645510887772194</c:v>
                </c:pt>
                <c:pt idx="9701">
                  <c:v>-1.5645494137353433</c:v>
                </c:pt>
                <c:pt idx="9702">
                  <c:v>-1.564533500837521</c:v>
                </c:pt>
                <c:pt idx="9703">
                  <c:v>-1.5645209380234504</c:v>
                </c:pt>
                <c:pt idx="9704">
                  <c:v>-1.5644949748743717</c:v>
                </c:pt>
                <c:pt idx="9705">
                  <c:v>-1.5644698492462312</c:v>
                </c:pt>
                <c:pt idx="9706">
                  <c:v>-1.5644472361809043</c:v>
                </c:pt>
                <c:pt idx="9707">
                  <c:v>-1.5644237855946399</c:v>
                </c:pt>
                <c:pt idx="9708">
                  <c:v>-1.5643726968174203</c:v>
                </c:pt>
                <c:pt idx="9709">
                  <c:v>-1.5643358458961472</c:v>
                </c:pt>
                <c:pt idx="9710">
                  <c:v>-1.5642897822445558</c:v>
                </c:pt>
                <c:pt idx="9711">
                  <c:v>-1.5642445561139025</c:v>
                </c:pt>
                <c:pt idx="9712">
                  <c:v>-1.5642177554438859</c:v>
                </c:pt>
                <c:pt idx="9713">
                  <c:v>-1.5641934673366831</c:v>
                </c:pt>
                <c:pt idx="9714">
                  <c:v>-1.5641842546063651</c:v>
                </c:pt>
                <c:pt idx="9715">
                  <c:v>-1.5641633165829143</c:v>
                </c:pt>
                <c:pt idx="9716">
                  <c:v>-1.5641524288107203</c:v>
                </c:pt>
                <c:pt idx="9717">
                  <c:v>-1.564139028475712</c:v>
                </c:pt>
                <c:pt idx="9718">
                  <c:v>-1.5641256281407037</c:v>
                </c:pt>
                <c:pt idx="9719">
                  <c:v>-1.5641247906197655</c:v>
                </c:pt>
                <c:pt idx="9720">
                  <c:v>-1.5641231155778894</c:v>
                </c:pt>
                <c:pt idx="9721">
                  <c:v>-1.564108877721943</c:v>
                </c:pt>
                <c:pt idx="9722">
                  <c:v>-1.5640946398659965</c:v>
                </c:pt>
                <c:pt idx="9723">
                  <c:v>-1.5640804020100503</c:v>
                </c:pt>
                <c:pt idx="9724">
                  <c:v>-1.5640628140703519</c:v>
                </c:pt>
                <c:pt idx="9725">
                  <c:v>-1.5640469011725295</c:v>
                </c:pt>
                <c:pt idx="9726">
                  <c:v>-1.5640309882747068</c:v>
                </c:pt>
                <c:pt idx="9727">
                  <c:v>-1.5640100502512559</c:v>
                </c:pt>
                <c:pt idx="9728">
                  <c:v>-1.5640100502512559</c:v>
                </c:pt>
                <c:pt idx="9729">
                  <c:v>-1.5640016750418761</c:v>
                </c:pt>
                <c:pt idx="9730">
                  <c:v>-1.5639983249581242</c:v>
                </c:pt>
                <c:pt idx="9731">
                  <c:v>-1.5639983249581242</c:v>
                </c:pt>
                <c:pt idx="9732">
                  <c:v>-1.5640025125628139</c:v>
                </c:pt>
                <c:pt idx="9733">
                  <c:v>-1.5640067001675042</c:v>
                </c:pt>
                <c:pt idx="9734">
                  <c:v>-1.564015075376884</c:v>
                </c:pt>
                <c:pt idx="9735">
                  <c:v>-1.5640167504187605</c:v>
                </c:pt>
                <c:pt idx="9736">
                  <c:v>-1.5640443886097151</c:v>
                </c:pt>
                <c:pt idx="9737">
                  <c:v>-1.5640594639865995</c:v>
                </c:pt>
                <c:pt idx="9738">
                  <c:v>-1.5640804020100503</c:v>
                </c:pt>
                <c:pt idx="9739">
                  <c:v>-1.5640845896147404</c:v>
                </c:pt>
                <c:pt idx="9740">
                  <c:v>-1.5640979899497487</c:v>
                </c:pt>
                <c:pt idx="9741">
                  <c:v>-1.5641072026800671</c:v>
                </c:pt>
                <c:pt idx="9742">
                  <c:v>-1.564117252931323</c:v>
                </c:pt>
                <c:pt idx="9743">
                  <c:v>-1.5641214405360135</c:v>
                </c:pt>
                <c:pt idx="9744">
                  <c:v>-1.5641130653266333</c:v>
                </c:pt>
                <c:pt idx="9745">
                  <c:v>-1.5641155778894471</c:v>
                </c:pt>
                <c:pt idx="9746">
                  <c:v>-1.5641155778894471</c:v>
                </c:pt>
                <c:pt idx="9747">
                  <c:v>-1.5641046901172528</c:v>
                </c:pt>
                <c:pt idx="9748">
                  <c:v>-1.5640946398659965</c:v>
                </c:pt>
                <c:pt idx="9749">
                  <c:v>-1.5640896147403685</c:v>
                </c:pt>
                <c:pt idx="9750">
                  <c:v>-1.5640912897822445</c:v>
                </c:pt>
                <c:pt idx="9751">
                  <c:v>-1.5640795644891121</c:v>
                </c:pt>
                <c:pt idx="9752">
                  <c:v>-1.5640904522613064</c:v>
                </c:pt>
                <c:pt idx="9753">
                  <c:v>-1.5640854271356783</c:v>
                </c:pt>
                <c:pt idx="9754">
                  <c:v>-1.5640912897822445</c:v>
                </c:pt>
                <c:pt idx="9755">
                  <c:v>-1.5640963149078726</c:v>
                </c:pt>
                <c:pt idx="9756">
                  <c:v>-1.5640845896147404</c:v>
                </c:pt>
                <c:pt idx="9757">
                  <c:v>-1.5640954773869347</c:v>
                </c:pt>
                <c:pt idx="9758">
                  <c:v>-1.5640896147403685</c:v>
                </c:pt>
                <c:pt idx="9759">
                  <c:v>-1.5640929648241204</c:v>
                </c:pt>
                <c:pt idx="9760">
                  <c:v>-1.5640737018425461</c:v>
                </c:pt>
                <c:pt idx="9761">
                  <c:v>-1.5640628140703519</c:v>
                </c:pt>
                <c:pt idx="9762">
                  <c:v>-1.5640477386934672</c:v>
                </c:pt>
                <c:pt idx="9763">
                  <c:v>-1.5640402010050249</c:v>
                </c:pt>
                <c:pt idx="9764">
                  <c:v>-1.5640385259631491</c:v>
                </c:pt>
                <c:pt idx="9765">
                  <c:v>-1.5640276381909548</c:v>
                </c:pt>
                <c:pt idx="9766">
                  <c:v>-1.5640058626465663</c:v>
                </c:pt>
                <c:pt idx="9767">
                  <c:v>-1.5640033500837522</c:v>
                </c:pt>
                <c:pt idx="9768">
                  <c:v>-1.5639907872696819</c:v>
                </c:pt>
                <c:pt idx="9769">
                  <c:v>-1.5639773869346729</c:v>
                </c:pt>
                <c:pt idx="9770">
                  <c:v>-1.5639698492462311</c:v>
                </c:pt>
                <c:pt idx="9771">
                  <c:v>-1.5639514237855943</c:v>
                </c:pt>
                <c:pt idx="9772">
                  <c:v>-1.5639489112227802</c:v>
                </c:pt>
                <c:pt idx="9773">
                  <c:v>-1.5639346733668342</c:v>
                </c:pt>
                <c:pt idx="9774">
                  <c:v>-1.5639288107202678</c:v>
                </c:pt>
                <c:pt idx="9775">
                  <c:v>-1.5639170854271356</c:v>
                </c:pt>
                <c:pt idx="9776">
                  <c:v>-1.5639145728643216</c:v>
                </c:pt>
                <c:pt idx="9777">
                  <c:v>-1.5639229480737018</c:v>
                </c:pt>
                <c:pt idx="9778">
                  <c:v>-1.5639279731993299</c:v>
                </c:pt>
                <c:pt idx="9779">
                  <c:v>-1.5639472361809046</c:v>
                </c:pt>
                <c:pt idx="9780">
                  <c:v>-1.5639631490787269</c:v>
                </c:pt>
                <c:pt idx="9781">
                  <c:v>-1.5639916247906196</c:v>
                </c:pt>
                <c:pt idx="9782">
                  <c:v>-1.5640209380234507</c:v>
                </c:pt>
                <c:pt idx="9783">
                  <c:v>-1.5640385259631491</c:v>
                </c:pt>
                <c:pt idx="9784">
                  <c:v>-1.5640502512562813</c:v>
                </c:pt>
                <c:pt idx="9785">
                  <c:v>-1.5640787269681742</c:v>
                </c:pt>
                <c:pt idx="9786">
                  <c:v>-1.5641105527638188</c:v>
                </c:pt>
                <c:pt idx="9787">
                  <c:v>-1.56414405360134</c:v>
                </c:pt>
                <c:pt idx="9788">
                  <c:v>-1.5641666666666665</c:v>
                </c:pt>
                <c:pt idx="9789">
                  <c:v>-1.5641876046901169</c:v>
                </c:pt>
                <c:pt idx="9790">
                  <c:v>-1.5642102177554438</c:v>
                </c:pt>
                <c:pt idx="9791">
                  <c:v>-1.564218592964824</c:v>
                </c:pt>
                <c:pt idx="9792">
                  <c:v>-1.564251256281407</c:v>
                </c:pt>
                <c:pt idx="9793">
                  <c:v>-1.5642721943048574</c:v>
                </c:pt>
                <c:pt idx="9794">
                  <c:v>-1.5643073701842547</c:v>
                </c:pt>
                <c:pt idx="9795">
                  <c:v>-1.5643425460636513</c:v>
                </c:pt>
                <c:pt idx="9796">
                  <c:v>-1.5643735343383585</c:v>
                </c:pt>
                <c:pt idx="9797">
                  <c:v>-1.5644028475711895</c:v>
                </c:pt>
                <c:pt idx="9798">
                  <c:v>-1.5644187604690118</c:v>
                </c:pt>
                <c:pt idx="9799">
                  <c:v>-1.5644463986599664</c:v>
                </c:pt>
                <c:pt idx="9800">
                  <c:v>-1.5644606365159126</c:v>
                </c:pt>
                <c:pt idx="9801">
                  <c:v>-1.5644731993299834</c:v>
                </c:pt>
                <c:pt idx="9802">
                  <c:v>-1.564472361809045</c:v>
                </c:pt>
                <c:pt idx="9803">
                  <c:v>-1.5644698492462312</c:v>
                </c:pt>
                <c:pt idx="9804">
                  <c:v>-1.5644463986599664</c:v>
                </c:pt>
                <c:pt idx="9805">
                  <c:v>-1.5644170854271353</c:v>
                </c:pt>
                <c:pt idx="9806">
                  <c:v>-1.5643852596314907</c:v>
                </c:pt>
                <c:pt idx="9807">
                  <c:v>-1.5643484087102175</c:v>
                </c:pt>
                <c:pt idx="9808">
                  <c:v>-1.5643123953098828</c:v>
                </c:pt>
                <c:pt idx="9809">
                  <c:v>-1.5642881072026802</c:v>
                </c:pt>
                <c:pt idx="9810">
                  <c:v>-1.5642529313232831</c:v>
                </c:pt>
                <c:pt idx="9811">
                  <c:v>-1.564246231155779</c:v>
                </c:pt>
                <c:pt idx="9812">
                  <c:v>-1.564213567839196</c:v>
                </c:pt>
                <c:pt idx="9813">
                  <c:v>-1.5642110552763817</c:v>
                </c:pt>
                <c:pt idx="9814">
                  <c:v>-1.5641984924623116</c:v>
                </c:pt>
                <c:pt idx="9815">
                  <c:v>-1.564188442211055</c:v>
                </c:pt>
                <c:pt idx="9816">
                  <c:v>-1.5641951423785594</c:v>
                </c:pt>
                <c:pt idx="9817">
                  <c:v>-1.5641892797319934</c:v>
                </c:pt>
                <c:pt idx="9818">
                  <c:v>-1.5641951423785594</c:v>
                </c:pt>
                <c:pt idx="9819">
                  <c:v>-1.5641884422110552</c:v>
                </c:pt>
                <c:pt idx="9820">
                  <c:v>-1.5641901172529313</c:v>
                </c:pt>
                <c:pt idx="9821">
                  <c:v>-1.5641758793969847</c:v>
                </c:pt>
                <c:pt idx="9822">
                  <c:v>-1.5641691792294805</c:v>
                </c:pt>
                <c:pt idx="9823">
                  <c:v>-1.5641649916247904</c:v>
                </c:pt>
                <c:pt idx="9824">
                  <c:v>-1.5641582914572862</c:v>
                </c:pt>
                <c:pt idx="9825">
                  <c:v>-1.564169179229481</c:v>
                </c:pt>
                <c:pt idx="9826">
                  <c:v>-1.5641809045226127</c:v>
                </c:pt>
                <c:pt idx="9827">
                  <c:v>-1.5642060301507537</c:v>
                </c:pt>
                <c:pt idx="9828">
                  <c:v>-1.5642479061976551</c:v>
                </c:pt>
                <c:pt idx="9829">
                  <c:v>-1.5642931323283082</c:v>
                </c:pt>
                <c:pt idx="9830">
                  <c:v>-1.5643383584589614</c:v>
                </c:pt>
                <c:pt idx="9831">
                  <c:v>-1.5643961474036849</c:v>
                </c:pt>
                <c:pt idx="9832">
                  <c:v>-1.564458961474037</c:v>
                </c:pt>
                <c:pt idx="9833">
                  <c:v>-1.5645259631490789</c:v>
                </c:pt>
                <c:pt idx="9834">
                  <c:v>-1.5645812395309884</c:v>
                </c:pt>
                <c:pt idx="9835">
                  <c:v>-1.5646281407035174</c:v>
                </c:pt>
                <c:pt idx="9836">
                  <c:v>-1.5646683417085427</c:v>
                </c:pt>
                <c:pt idx="9837">
                  <c:v>-1.5646968174204352</c:v>
                </c:pt>
                <c:pt idx="9838">
                  <c:v>-1.5647227805695139</c:v>
                </c:pt>
                <c:pt idx="9839">
                  <c:v>-1.5647412060301507</c:v>
                </c:pt>
                <c:pt idx="9840">
                  <c:v>-1.5647604690117252</c:v>
                </c:pt>
                <c:pt idx="9841">
                  <c:v>-1.5647495812395309</c:v>
                </c:pt>
                <c:pt idx="9842">
                  <c:v>-1.5647587939698493</c:v>
                </c:pt>
                <c:pt idx="9843">
                  <c:v>-1.5647696817420436</c:v>
                </c:pt>
                <c:pt idx="9844">
                  <c:v>-1.564762144053601</c:v>
                </c:pt>
                <c:pt idx="9845">
                  <c:v>-1.5647730318257957</c:v>
                </c:pt>
                <c:pt idx="9846">
                  <c:v>-1.5647705192629817</c:v>
                </c:pt>
                <c:pt idx="9847">
                  <c:v>-1.5647847571189279</c:v>
                </c:pt>
                <c:pt idx="9848">
                  <c:v>-1.5647881072026799</c:v>
                </c:pt>
                <c:pt idx="9849">
                  <c:v>-1.5648107202680066</c:v>
                </c:pt>
                <c:pt idx="9850">
                  <c:v>-1.5648358458961473</c:v>
                </c:pt>
                <c:pt idx="9851">
                  <c:v>-1.5648467336683416</c:v>
                </c:pt>
                <c:pt idx="9852">
                  <c:v>-1.5648609715242883</c:v>
                </c:pt>
                <c:pt idx="9853">
                  <c:v>-1.5648710217755446</c:v>
                </c:pt>
                <c:pt idx="9854">
                  <c:v>-1.5648827470686764</c:v>
                </c:pt>
                <c:pt idx="9855">
                  <c:v>-1.564891122278057</c:v>
                </c:pt>
                <c:pt idx="9856">
                  <c:v>-1.5648869346733665</c:v>
                </c:pt>
                <c:pt idx="9857">
                  <c:v>-1.564891122278057</c:v>
                </c:pt>
                <c:pt idx="9858">
                  <c:v>-1.5648961474036847</c:v>
                </c:pt>
                <c:pt idx="9859">
                  <c:v>-1.5649061976549412</c:v>
                </c:pt>
                <c:pt idx="9860">
                  <c:v>-1.5649154103852596</c:v>
                </c:pt>
                <c:pt idx="9861">
                  <c:v>-1.5649237855946396</c:v>
                </c:pt>
                <c:pt idx="9862">
                  <c:v>-1.5649489112227803</c:v>
                </c:pt>
                <c:pt idx="9863">
                  <c:v>-1.5649765494137351</c:v>
                </c:pt>
                <c:pt idx="9864">
                  <c:v>-1.5650050251256282</c:v>
                </c:pt>
                <c:pt idx="9865">
                  <c:v>-1.5650485762144051</c:v>
                </c:pt>
                <c:pt idx="9866">
                  <c:v>-1.5650804020100502</c:v>
                </c:pt>
                <c:pt idx="9867">
                  <c:v>-1.5651264656616415</c:v>
                </c:pt>
                <c:pt idx="9868">
                  <c:v>-1.565175879396985</c:v>
                </c:pt>
                <c:pt idx="9869">
                  <c:v>-1.5652144053601338</c:v>
                </c:pt>
                <c:pt idx="9870">
                  <c:v>-1.5652646566164152</c:v>
                </c:pt>
                <c:pt idx="9871">
                  <c:v>-1.5653098827470686</c:v>
                </c:pt>
                <c:pt idx="9872">
                  <c:v>-1.5653659966499163</c:v>
                </c:pt>
                <c:pt idx="9873">
                  <c:v>-1.5654053601340034</c:v>
                </c:pt>
                <c:pt idx="9874">
                  <c:v>-1.5654304857621439</c:v>
                </c:pt>
                <c:pt idx="9875">
                  <c:v>-1.565477386934673</c:v>
                </c:pt>
                <c:pt idx="9876">
                  <c:v>-1.5655226130653268</c:v>
                </c:pt>
                <c:pt idx="9877">
                  <c:v>-1.5655519262981574</c:v>
                </c:pt>
                <c:pt idx="9878">
                  <c:v>-1.5655938023450586</c:v>
                </c:pt>
                <c:pt idx="9879">
                  <c:v>-1.565612227805695</c:v>
                </c:pt>
                <c:pt idx="9880">
                  <c:v>-1.5656407035175881</c:v>
                </c:pt>
                <c:pt idx="9881">
                  <c:v>-1.565642378559464</c:v>
                </c:pt>
                <c:pt idx="9882">
                  <c:v>-1.5656608040201005</c:v>
                </c:pt>
                <c:pt idx="9883">
                  <c:v>-1.5656666666666665</c:v>
                </c:pt>
                <c:pt idx="9884">
                  <c:v>-1.5656566164154104</c:v>
                </c:pt>
                <c:pt idx="9885">
                  <c:v>-1.5656490787269679</c:v>
                </c:pt>
                <c:pt idx="9886">
                  <c:v>-1.5656139028475711</c:v>
                </c:pt>
                <c:pt idx="9887">
                  <c:v>-1.565582077051926</c:v>
                </c:pt>
                <c:pt idx="9888">
                  <c:v>-1.5655485762144052</c:v>
                </c:pt>
                <c:pt idx="9889">
                  <c:v>-1.5655008375209378</c:v>
                </c:pt>
                <c:pt idx="9890">
                  <c:v>-1.5654773869346734</c:v>
                </c:pt>
                <c:pt idx="9891">
                  <c:v>-1.5654405360134003</c:v>
                </c:pt>
                <c:pt idx="9892">
                  <c:v>-1.5654170854271356</c:v>
                </c:pt>
                <c:pt idx="9893">
                  <c:v>-1.5653835845896147</c:v>
                </c:pt>
                <c:pt idx="9894">
                  <c:v>-1.5653651591289781</c:v>
                </c:pt>
                <c:pt idx="9895">
                  <c:v>-1.565355108877722</c:v>
                </c:pt>
                <c:pt idx="9896">
                  <c:v>-1.5653433835845898</c:v>
                </c:pt>
                <c:pt idx="9897">
                  <c:v>-1.5653232830820769</c:v>
                </c:pt>
                <c:pt idx="9898">
                  <c:v>-1.5653182579564489</c:v>
                </c:pt>
                <c:pt idx="9899">
                  <c:v>-1.5653056951423783</c:v>
                </c:pt>
                <c:pt idx="9900">
                  <c:v>-1.5652939698492463</c:v>
                </c:pt>
                <c:pt idx="9901">
                  <c:v>-1.5652864321608042</c:v>
                </c:pt>
                <c:pt idx="9902">
                  <c:v>-1.5652688442211053</c:v>
                </c:pt>
                <c:pt idx="9903">
                  <c:v>-1.5652403685092127</c:v>
                </c:pt>
                <c:pt idx="9904">
                  <c:v>-1.5652252931323281</c:v>
                </c:pt>
                <c:pt idx="9905">
                  <c:v>-1.5652001675041876</c:v>
                </c:pt>
                <c:pt idx="9906">
                  <c:v>-1.5651834170854269</c:v>
                </c:pt>
                <c:pt idx="9907">
                  <c:v>-1.5651809045226128</c:v>
                </c:pt>
                <c:pt idx="9908">
                  <c:v>-1.5651599664991622</c:v>
                </c:pt>
                <c:pt idx="9909">
                  <c:v>-1.5651666666666668</c:v>
                </c:pt>
                <c:pt idx="9910">
                  <c:v>-1.5651691792294808</c:v>
                </c:pt>
                <c:pt idx="9911">
                  <c:v>-1.5651850921273032</c:v>
                </c:pt>
                <c:pt idx="9912">
                  <c:v>-1.5651993299832494</c:v>
                </c:pt>
                <c:pt idx="9913">
                  <c:v>-1.5652261306532664</c:v>
                </c:pt>
                <c:pt idx="9914">
                  <c:v>-1.5652621440536012</c:v>
                </c:pt>
                <c:pt idx="9915">
                  <c:v>-1.56529229480737</c:v>
                </c:pt>
                <c:pt idx="9916">
                  <c:v>-1.5653232830820769</c:v>
                </c:pt>
                <c:pt idx="9917">
                  <c:v>-1.565358458961474</c:v>
                </c:pt>
                <c:pt idx="9918">
                  <c:v>-1.5653927973199329</c:v>
                </c:pt>
                <c:pt idx="9919">
                  <c:v>-1.5654187604690117</c:v>
                </c:pt>
                <c:pt idx="9920">
                  <c:v>-1.5654556113902847</c:v>
                </c:pt>
                <c:pt idx="9921">
                  <c:v>-1.5654698492462309</c:v>
                </c:pt>
                <c:pt idx="9922">
                  <c:v>-1.5654999999999999</c:v>
                </c:pt>
                <c:pt idx="9923">
                  <c:v>-1.5655175879396985</c:v>
                </c:pt>
                <c:pt idx="9924">
                  <c:v>-1.565540201005025</c:v>
                </c:pt>
                <c:pt idx="9925">
                  <c:v>-1.5655703517587938</c:v>
                </c:pt>
                <c:pt idx="9926">
                  <c:v>-1.565608877721943</c:v>
                </c:pt>
                <c:pt idx="9927">
                  <c:v>-1.5656482412060302</c:v>
                </c:pt>
                <c:pt idx="9928">
                  <c:v>-1.5656691792294806</c:v>
                </c:pt>
                <c:pt idx="9929">
                  <c:v>-1.565711055276382</c:v>
                </c:pt>
                <c:pt idx="9930">
                  <c:v>-1.5657378559463986</c:v>
                </c:pt>
                <c:pt idx="9931">
                  <c:v>-1.5657738693467336</c:v>
                </c:pt>
                <c:pt idx="9932">
                  <c:v>-1.5658006700167502</c:v>
                </c:pt>
                <c:pt idx="9933">
                  <c:v>-1.5658257956448911</c:v>
                </c:pt>
                <c:pt idx="9934">
                  <c:v>-1.5658467336683417</c:v>
                </c:pt>
                <c:pt idx="9935">
                  <c:v>-1.5658710217755445</c:v>
                </c:pt>
                <c:pt idx="9936">
                  <c:v>-1.5658743718592967</c:v>
                </c:pt>
                <c:pt idx="9937">
                  <c:v>-1.565892797319933</c:v>
                </c:pt>
                <c:pt idx="9938">
                  <c:v>-1.5658969849246231</c:v>
                </c:pt>
                <c:pt idx="9939">
                  <c:v>-1.5659296482412062</c:v>
                </c:pt>
                <c:pt idx="9940">
                  <c:v>-1.5659422110552763</c:v>
                </c:pt>
                <c:pt idx="9941">
                  <c:v>-1.5659664991624789</c:v>
                </c:pt>
                <c:pt idx="9942">
                  <c:v>-1.5659840871021773</c:v>
                </c:pt>
                <c:pt idx="9943">
                  <c:v>-1.5659857621440536</c:v>
                </c:pt>
                <c:pt idx="9944">
                  <c:v>-1.5659966499162479</c:v>
                </c:pt>
                <c:pt idx="9945">
                  <c:v>-1.5659916247906198</c:v>
                </c:pt>
                <c:pt idx="9946">
                  <c:v>-1.566003350083752</c:v>
                </c:pt>
                <c:pt idx="9947">
                  <c:v>-1.5660025125628141</c:v>
                </c:pt>
                <c:pt idx="9948">
                  <c:v>-1.5659966499162477</c:v>
                </c:pt>
                <c:pt idx="9949">
                  <c:v>-1.5659891122278053</c:v>
                </c:pt>
                <c:pt idx="9950">
                  <c:v>-1.5659932998324959</c:v>
                </c:pt>
                <c:pt idx="9951">
                  <c:v>-1.5659798994974872</c:v>
                </c:pt>
                <c:pt idx="9952">
                  <c:v>-1.5659941373534336</c:v>
                </c:pt>
                <c:pt idx="9953">
                  <c:v>-1.565992462311558</c:v>
                </c:pt>
                <c:pt idx="9954">
                  <c:v>-1.5660167504187603</c:v>
                </c:pt>
                <c:pt idx="9955">
                  <c:v>-1.5660343383584587</c:v>
                </c:pt>
                <c:pt idx="9956">
                  <c:v>-1.5660686767169179</c:v>
                </c:pt>
                <c:pt idx="9957">
                  <c:v>-1.5661005025125625</c:v>
                </c:pt>
                <c:pt idx="9958">
                  <c:v>-1.566147403685092</c:v>
                </c:pt>
                <c:pt idx="9959">
                  <c:v>-1.5661792294807371</c:v>
                </c:pt>
                <c:pt idx="9960">
                  <c:v>-1.5662227805695144</c:v>
                </c:pt>
                <c:pt idx="9961">
                  <c:v>-1.5662420435510889</c:v>
                </c:pt>
                <c:pt idx="9962">
                  <c:v>-1.566281407035176</c:v>
                </c:pt>
                <c:pt idx="9963">
                  <c:v>-1.5662922948073703</c:v>
                </c:pt>
                <c:pt idx="9964">
                  <c:v>-1.5663098827470685</c:v>
                </c:pt>
                <c:pt idx="9965">
                  <c:v>-1.5663216080402012</c:v>
                </c:pt>
                <c:pt idx="9966">
                  <c:v>-1.5663375209380235</c:v>
                </c:pt>
                <c:pt idx="9967">
                  <c:v>-1.5663425460636518</c:v>
                </c:pt>
                <c:pt idx="9968">
                  <c:v>-1.5663643216080401</c:v>
                </c:pt>
                <c:pt idx="9969">
                  <c:v>-1.5664028475711893</c:v>
                </c:pt>
                <c:pt idx="9970">
                  <c:v>-1.5664296482412059</c:v>
                </c:pt>
                <c:pt idx="9971">
                  <c:v>-1.5664731993299832</c:v>
                </c:pt>
                <c:pt idx="9972">
                  <c:v>-1.5665067001675039</c:v>
                </c:pt>
                <c:pt idx="9973">
                  <c:v>-1.5665418760469012</c:v>
                </c:pt>
                <c:pt idx="9974">
                  <c:v>-1.5665670016750417</c:v>
                </c:pt>
                <c:pt idx="9975">
                  <c:v>-1.5665912897822445</c:v>
                </c:pt>
                <c:pt idx="9976">
                  <c:v>-1.5666172529313234</c:v>
                </c:pt>
                <c:pt idx="9977">
                  <c:v>-1.566613902847571</c:v>
                </c:pt>
                <c:pt idx="9978">
                  <c:v>-1.566610552763819</c:v>
                </c:pt>
                <c:pt idx="9979">
                  <c:v>-1.5665946398659967</c:v>
                </c:pt>
                <c:pt idx="9980">
                  <c:v>-1.5665770519262978</c:v>
                </c:pt>
                <c:pt idx="9981">
                  <c:v>-1.5665318257956449</c:v>
                </c:pt>
                <c:pt idx="9982">
                  <c:v>-1.5665000000000002</c:v>
                </c:pt>
                <c:pt idx="9983">
                  <c:v>-1.5664572864321609</c:v>
                </c:pt>
                <c:pt idx="9984">
                  <c:v>-1.5664154103852597</c:v>
                </c:pt>
                <c:pt idx="9985">
                  <c:v>-1.566404522613065</c:v>
                </c:pt>
                <c:pt idx="9986">
                  <c:v>-1.5663819095477385</c:v>
                </c:pt>
                <c:pt idx="9987">
                  <c:v>-1.5663743718592964</c:v>
                </c:pt>
                <c:pt idx="9988">
                  <c:v>-1.5663768844221104</c:v>
                </c:pt>
                <c:pt idx="9989">
                  <c:v>-1.5663927973199332</c:v>
                </c:pt>
                <c:pt idx="9990">
                  <c:v>-1.5664087102177555</c:v>
                </c:pt>
                <c:pt idx="9991">
                  <c:v>-1.566431323283082</c:v>
                </c:pt>
                <c:pt idx="9992">
                  <c:v>-1.5664522613065324</c:v>
                </c:pt>
                <c:pt idx="9993">
                  <c:v>-1.5664480737018422</c:v>
                </c:pt>
                <c:pt idx="9994">
                  <c:v>-1.5664530988274705</c:v>
                </c:pt>
                <c:pt idx="9995">
                  <c:v>-1.5664447236180903</c:v>
                </c:pt>
                <c:pt idx="9996">
                  <c:v>-1.5664296482412059</c:v>
                </c:pt>
                <c:pt idx="9997">
                  <c:v>-1.5664045226130654</c:v>
                </c:pt>
                <c:pt idx="9998">
                  <c:v>-1.5663760469011725</c:v>
                </c:pt>
                <c:pt idx="9999">
                  <c:v>-1.5663576214405359</c:v>
                </c:pt>
                <c:pt idx="10000">
                  <c:v>-1.5663425460636513</c:v>
                </c:pt>
                <c:pt idx="10001">
                  <c:v>-1.5663115577889446</c:v>
                </c:pt>
                <c:pt idx="10002">
                  <c:v>-1.5663090452261306</c:v>
                </c:pt>
                <c:pt idx="10003">
                  <c:v>-1.5662922948073703</c:v>
                </c:pt>
                <c:pt idx="10004">
                  <c:v>-1.5662939698492462</c:v>
                </c:pt>
                <c:pt idx="10005">
                  <c:v>-1.5663006700167501</c:v>
                </c:pt>
                <c:pt idx="10006">
                  <c:v>-1.5662922948073703</c:v>
                </c:pt>
                <c:pt idx="10007">
                  <c:v>-1.5663006700167501</c:v>
                </c:pt>
                <c:pt idx="10008">
                  <c:v>-1.5663090452261306</c:v>
                </c:pt>
                <c:pt idx="10009">
                  <c:v>-1.5663031825795644</c:v>
                </c:pt>
                <c:pt idx="10010">
                  <c:v>-1.5662956448911221</c:v>
                </c:pt>
                <c:pt idx="10011">
                  <c:v>-1.5663040201005025</c:v>
                </c:pt>
                <c:pt idx="10012">
                  <c:v>-1.5662956448911221</c:v>
                </c:pt>
                <c:pt idx="10013">
                  <c:v>-1.566287269681742</c:v>
                </c:pt>
                <c:pt idx="10014">
                  <c:v>-1.5662906197654938</c:v>
                </c:pt>
                <c:pt idx="10015">
                  <c:v>-1.5662797319933</c:v>
                </c:pt>
                <c:pt idx="10016">
                  <c:v>-1.5662830820770517</c:v>
                </c:pt>
                <c:pt idx="10017">
                  <c:v>-1.5662847571189278</c:v>
                </c:pt>
                <c:pt idx="10018">
                  <c:v>-1.5662881072026797</c:v>
                </c:pt>
                <c:pt idx="10019">
                  <c:v>-1.5662948073701843</c:v>
                </c:pt>
                <c:pt idx="10020">
                  <c:v>-1.5663123953098828</c:v>
                </c:pt>
                <c:pt idx="10021">
                  <c:v>-1.5663324958123952</c:v>
                </c:pt>
                <c:pt idx="10022">
                  <c:v>-1.5663534338358458</c:v>
                </c:pt>
                <c:pt idx="10023">
                  <c:v>-1.5663601340033502</c:v>
                </c:pt>
                <c:pt idx="10024">
                  <c:v>-1.5663844221105525</c:v>
                </c:pt>
                <c:pt idx="10025">
                  <c:v>-1.5663927973199332</c:v>
                </c:pt>
                <c:pt idx="10026">
                  <c:v>-1.5664028475711893</c:v>
                </c:pt>
                <c:pt idx="10027">
                  <c:v>-1.5664254606365158</c:v>
                </c:pt>
                <c:pt idx="10028">
                  <c:v>-1.566434673366834</c:v>
                </c:pt>
                <c:pt idx="10029">
                  <c:v>-1.5664514237855949</c:v>
                </c:pt>
                <c:pt idx="10030">
                  <c:v>-1.566463986599665</c:v>
                </c:pt>
                <c:pt idx="10031">
                  <c:v>-1.5664874371859296</c:v>
                </c:pt>
                <c:pt idx="10032">
                  <c:v>-1.5665159128978225</c:v>
                </c:pt>
                <c:pt idx="10033">
                  <c:v>-1.5665628140703516</c:v>
                </c:pt>
                <c:pt idx="10034">
                  <c:v>-1.566610552763819</c:v>
                </c:pt>
                <c:pt idx="10035">
                  <c:v>-1.5666775544388607</c:v>
                </c:pt>
                <c:pt idx="10036">
                  <c:v>-1.5667495812395307</c:v>
                </c:pt>
                <c:pt idx="10037">
                  <c:v>-1.5667989949748742</c:v>
                </c:pt>
                <c:pt idx="10038">
                  <c:v>-1.566866834170854</c:v>
                </c:pt>
                <c:pt idx="10039">
                  <c:v>-1.5669288107202677</c:v>
                </c:pt>
                <c:pt idx="10040">
                  <c:v>-1.566994137353434</c:v>
                </c:pt>
                <c:pt idx="10041">
                  <c:v>-1.5670452261306533</c:v>
                </c:pt>
                <c:pt idx="10042">
                  <c:v>-1.5670929648241207</c:v>
                </c:pt>
                <c:pt idx="10043">
                  <c:v>-1.5671331658291461</c:v>
                </c:pt>
                <c:pt idx="10044">
                  <c:v>-1.5671557788944721</c:v>
                </c:pt>
                <c:pt idx="10045">
                  <c:v>-1.5671716917922949</c:v>
                </c:pt>
                <c:pt idx="10046">
                  <c:v>-1.5671968174204354</c:v>
                </c:pt>
                <c:pt idx="10047">
                  <c:v>-1.5672177554438858</c:v>
                </c:pt>
                <c:pt idx="10048">
                  <c:v>-1.5672462311557789</c:v>
                </c:pt>
                <c:pt idx="10049">
                  <c:v>-1.5672763819095479</c:v>
                </c:pt>
                <c:pt idx="10050">
                  <c:v>-1.5673165829145728</c:v>
                </c:pt>
                <c:pt idx="10051">
                  <c:v>-1.5673408710217756</c:v>
                </c:pt>
                <c:pt idx="10052">
                  <c:v>-1.5673785594639864</c:v>
                </c:pt>
                <c:pt idx="10053">
                  <c:v>-1.5674204355108876</c:v>
                </c:pt>
                <c:pt idx="10054">
                  <c:v>-1.5674556113902849</c:v>
                </c:pt>
                <c:pt idx="10055">
                  <c:v>-1.5674916247906197</c:v>
                </c:pt>
                <c:pt idx="10056">
                  <c:v>-1.5675343383584588</c:v>
                </c:pt>
                <c:pt idx="10057">
                  <c:v>-1.5675678391959798</c:v>
                </c:pt>
                <c:pt idx="10058">
                  <c:v>-1.5675979899497487</c:v>
                </c:pt>
                <c:pt idx="10059">
                  <c:v>-1.5676264656616412</c:v>
                </c:pt>
                <c:pt idx="10060">
                  <c:v>-1.5676390284757116</c:v>
                </c:pt>
                <c:pt idx="10061">
                  <c:v>-1.5676390284757116</c:v>
                </c:pt>
                <c:pt idx="10062">
                  <c:v>-1.5676298157453936</c:v>
                </c:pt>
                <c:pt idx="10063">
                  <c:v>-1.5676264656616412</c:v>
                </c:pt>
                <c:pt idx="10064">
                  <c:v>-1.5676206030150754</c:v>
                </c:pt>
                <c:pt idx="10065">
                  <c:v>-1.5676189279731991</c:v>
                </c:pt>
                <c:pt idx="10066">
                  <c:v>-1.5675929648241205</c:v>
                </c:pt>
                <c:pt idx="10067">
                  <c:v>-1.5675820770519262</c:v>
                </c:pt>
                <c:pt idx="10068">
                  <c:v>-1.5675695142378556</c:v>
                </c:pt>
                <c:pt idx="10069">
                  <c:v>-1.5675628140703515</c:v>
                </c:pt>
                <c:pt idx="10070">
                  <c:v>-1.5675720268006701</c:v>
                </c:pt>
                <c:pt idx="10071">
                  <c:v>-1.5675770519262981</c:v>
                </c:pt>
                <c:pt idx="10072">
                  <c:v>-1.5675979899497487</c:v>
                </c:pt>
                <c:pt idx="10073">
                  <c:v>-1.5676247906197656</c:v>
                </c:pt>
                <c:pt idx="10074">
                  <c:v>-1.5676440536013401</c:v>
                </c:pt>
                <c:pt idx="10075">
                  <c:v>-1.5676675041876045</c:v>
                </c:pt>
                <c:pt idx="10076">
                  <c:v>-1.5676859296482413</c:v>
                </c:pt>
                <c:pt idx="10077">
                  <c:v>-1.5677068676716917</c:v>
                </c:pt>
                <c:pt idx="10078">
                  <c:v>-1.5677244556113901</c:v>
                </c:pt>
                <c:pt idx="10079">
                  <c:v>-1.5677412060301505</c:v>
                </c:pt>
                <c:pt idx="10080">
                  <c:v>-1.5677554438860972</c:v>
                </c:pt>
                <c:pt idx="10081">
                  <c:v>-1.5677562814070349</c:v>
                </c:pt>
                <c:pt idx="10082">
                  <c:v>-1.5677554438860972</c:v>
                </c:pt>
                <c:pt idx="10083">
                  <c:v>-1.5677487437185931</c:v>
                </c:pt>
                <c:pt idx="10084">
                  <c:v>-1.5677303182579563</c:v>
                </c:pt>
                <c:pt idx="10085">
                  <c:v>-1.5676943048576211</c:v>
                </c:pt>
                <c:pt idx="10086">
                  <c:v>-1.5676633165829144</c:v>
                </c:pt>
                <c:pt idx="10087">
                  <c:v>-1.567644891122278</c:v>
                </c:pt>
                <c:pt idx="10088">
                  <c:v>-1.5676139028475711</c:v>
                </c:pt>
                <c:pt idx="10089">
                  <c:v>-1.5675946398659966</c:v>
                </c:pt>
                <c:pt idx="10090">
                  <c:v>-1.5675452261306531</c:v>
                </c:pt>
                <c:pt idx="10091">
                  <c:v>-1.5675083752093804</c:v>
                </c:pt>
                <c:pt idx="10092">
                  <c:v>-1.5674765494137353</c:v>
                </c:pt>
                <c:pt idx="10093">
                  <c:v>-1.5674463986599667</c:v>
                </c:pt>
                <c:pt idx="10094">
                  <c:v>-1.5674078726968175</c:v>
                </c:pt>
                <c:pt idx="10095">
                  <c:v>-1.5673726968174202</c:v>
                </c:pt>
                <c:pt idx="10096">
                  <c:v>-1.5673408710217753</c:v>
                </c:pt>
                <c:pt idx="10097">
                  <c:v>-1.5673090452261305</c:v>
                </c:pt>
                <c:pt idx="10098">
                  <c:v>-1.5672830820770516</c:v>
                </c:pt>
                <c:pt idx="10099">
                  <c:v>-1.5672546063651589</c:v>
                </c:pt>
                <c:pt idx="10100">
                  <c:v>-1.5672252931323283</c:v>
                </c:pt>
                <c:pt idx="10101">
                  <c:v>-1.5671959798994974</c:v>
                </c:pt>
                <c:pt idx="10102">
                  <c:v>-1.5671750418760468</c:v>
                </c:pt>
                <c:pt idx="10103">
                  <c:v>-1.5671616415410385</c:v>
                </c:pt>
                <c:pt idx="10104">
                  <c:v>-1.567145728643216</c:v>
                </c:pt>
                <c:pt idx="10105">
                  <c:v>-1.5671264656616415</c:v>
                </c:pt>
                <c:pt idx="10106">
                  <c:v>-1.5671072026800668</c:v>
                </c:pt>
                <c:pt idx="10107">
                  <c:v>-1.5670829145728644</c:v>
                </c:pt>
                <c:pt idx="10108">
                  <c:v>-1.5670720268006699</c:v>
                </c:pt>
                <c:pt idx="10109">
                  <c:v>-1.5670628140703518</c:v>
                </c:pt>
                <c:pt idx="10110">
                  <c:v>-1.5670577889447237</c:v>
                </c:pt>
                <c:pt idx="10111">
                  <c:v>-1.5670527638190954</c:v>
                </c:pt>
                <c:pt idx="10112">
                  <c:v>-1.5670661641541037</c:v>
                </c:pt>
                <c:pt idx="10113">
                  <c:v>-1.5670954773869348</c:v>
                </c:pt>
                <c:pt idx="10114">
                  <c:v>-1.5671147403685093</c:v>
                </c:pt>
                <c:pt idx="10115">
                  <c:v>-1.5671507537688441</c:v>
                </c:pt>
                <c:pt idx="10116">
                  <c:v>-1.5671859296482411</c:v>
                </c:pt>
                <c:pt idx="10117">
                  <c:v>-1.5672252931323283</c:v>
                </c:pt>
                <c:pt idx="10118">
                  <c:v>-1.5672696817420433</c:v>
                </c:pt>
                <c:pt idx="10119">
                  <c:v>-1.5673266331658293</c:v>
                </c:pt>
                <c:pt idx="10120">
                  <c:v>-1.567355108877722</c:v>
                </c:pt>
                <c:pt idx="10121">
                  <c:v>-1.5674053601340034</c:v>
                </c:pt>
                <c:pt idx="10122">
                  <c:v>-1.5674447236180906</c:v>
                </c:pt>
                <c:pt idx="10123">
                  <c:v>-1.5674673366834171</c:v>
                </c:pt>
                <c:pt idx="10124">
                  <c:v>-1.5674891122278056</c:v>
                </c:pt>
                <c:pt idx="10125">
                  <c:v>-1.5675000000000001</c:v>
                </c:pt>
                <c:pt idx="10126">
                  <c:v>-1.5674974874371861</c:v>
                </c:pt>
                <c:pt idx="10127">
                  <c:v>-1.5674949748743716</c:v>
                </c:pt>
                <c:pt idx="10128">
                  <c:v>-1.5674798994974874</c:v>
                </c:pt>
                <c:pt idx="10129">
                  <c:v>-1.5674497487437187</c:v>
                </c:pt>
                <c:pt idx="10130">
                  <c:v>-1.56743216080402</c:v>
                </c:pt>
                <c:pt idx="10131">
                  <c:v>-1.5673894472361807</c:v>
                </c:pt>
                <c:pt idx="10132">
                  <c:v>-1.567360971524288</c:v>
                </c:pt>
                <c:pt idx="10133">
                  <c:v>-1.5673199329983247</c:v>
                </c:pt>
                <c:pt idx="10134">
                  <c:v>-1.5672939698492463</c:v>
                </c:pt>
                <c:pt idx="10135">
                  <c:v>-1.5672747068676718</c:v>
                </c:pt>
                <c:pt idx="10136">
                  <c:v>-1.5672705192629814</c:v>
                </c:pt>
                <c:pt idx="10137">
                  <c:v>-1.5672512562814069</c:v>
                </c:pt>
                <c:pt idx="10138">
                  <c:v>-1.5672487437185929</c:v>
                </c:pt>
                <c:pt idx="10139">
                  <c:v>-1.5672336683417085</c:v>
                </c:pt>
                <c:pt idx="10140">
                  <c:v>-1.5672219430485763</c:v>
                </c:pt>
                <c:pt idx="10141">
                  <c:v>-1.5672093802345057</c:v>
                </c:pt>
                <c:pt idx="10142">
                  <c:v>-1.5671733668341705</c:v>
                </c:pt>
                <c:pt idx="10143">
                  <c:v>-1.5671474036850919</c:v>
                </c:pt>
                <c:pt idx="10144">
                  <c:v>-1.5670971524288104</c:v>
                </c:pt>
                <c:pt idx="10145">
                  <c:v>-1.5670611390284757</c:v>
                </c:pt>
                <c:pt idx="10146">
                  <c:v>-1.5670226130653264</c:v>
                </c:pt>
                <c:pt idx="10147">
                  <c:v>-1.566969849246231</c:v>
                </c:pt>
                <c:pt idx="10148">
                  <c:v>-1.5669329983249582</c:v>
                </c:pt>
                <c:pt idx="10149">
                  <c:v>-1.566896984924623</c:v>
                </c:pt>
                <c:pt idx="10150">
                  <c:v>-1.5668743718592966</c:v>
                </c:pt>
                <c:pt idx="10151">
                  <c:v>-1.5668743718592966</c:v>
                </c:pt>
                <c:pt idx="10152">
                  <c:v>-1.5668785594639862</c:v>
                </c:pt>
                <c:pt idx="10153">
                  <c:v>-1.5668994974874371</c:v>
                </c:pt>
                <c:pt idx="10154">
                  <c:v>-1.5669455611390284</c:v>
                </c:pt>
                <c:pt idx="10155">
                  <c:v>-1.566999162479062</c:v>
                </c:pt>
                <c:pt idx="10156">
                  <c:v>-1.5670636515912897</c:v>
                </c:pt>
                <c:pt idx="10157">
                  <c:v>-1.5671507537688441</c:v>
                </c:pt>
                <c:pt idx="10158">
                  <c:v>-1.5672495812395308</c:v>
                </c:pt>
                <c:pt idx="10159">
                  <c:v>-1.5673358458961471</c:v>
                </c:pt>
                <c:pt idx="10160">
                  <c:v>-1.5674221105527637</c:v>
                </c:pt>
                <c:pt idx="10161">
                  <c:v>-1.5675092127303181</c:v>
                </c:pt>
                <c:pt idx="10162">
                  <c:v>-1.5675720268006701</c:v>
                </c:pt>
                <c:pt idx="10163">
                  <c:v>-1.5676440536013401</c:v>
                </c:pt>
                <c:pt idx="10164">
                  <c:v>-1.567714405360134</c:v>
                </c:pt>
                <c:pt idx="10165">
                  <c:v>-1.5677562814070349</c:v>
                </c:pt>
                <c:pt idx="10166">
                  <c:v>-1.5678199329983249</c:v>
                </c:pt>
                <c:pt idx="10167">
                  <c:v>-1.5678693467336684</c:v>
                </c:pt>
                <c:pt idx="10168">
                  <c:v>-1.567929648241206</c:v>
                </c:pt>
                <c:pt idx="10169">
                  <c:v>-1.5680025125628141</c:v>
                </c:pt>
                <c:pt idx="10170">
                  <c:v>-1.5680594639865997</c:v>
                </c:pt>
                <c:pt idx="10171">
                  <c:v>-1.5681247906197653</c:v>
                </c:pt>
                <c:pt idx="10172">
                  <c:v>-1.5681901172529311</c:v>
                </c:pt>
                <c:pt idx="10173">
                  <c:v>-1.5682428810720266</c:v>
                </c:pt>
                <c:pt idx="10174">
                  <c:v>-1.5682939698492462</c:v>
                </c:pt>
                <c:pt idx="10175">
                  <c:v>-1.5683601340033499</c:v>
                </c:pt>
                <c:pt idx="10176">
                  <c:v>-1.5684078726968174</c:v>
                </c:pt>
                <c:pt idx="10177">
                  <c:v>-1.5684447236180905</c:v>
                </c:pt>
                <c:pt idx="10178">
                  <c:v>-1.5684798994974873</c:v>
                </c:pt>
                <c:pt idx="10179">
                  <c:v>-1.5685134003350083</c:v>
                </c:pt>
                <c:pt idx="10180">
                  <c:v>-1.5685477386934672</c:v>
                </c:pt>
                <c:pt idx="10181">
                  <c:v>-1.5685829145728643</c:v>
                </c:pt>
                <c:pt idx="10182">
                  <c:v>-1.568602177554439</c:v>
                </c:pt>
                <c:pt idx="10183">
                  <c:v>-1.5686180904522613</c:v>
                </c:pt>
                <c:pt idx="10184">
                  <c:v>-1.568621440536013</c:v>
                </c:pt>
                <c:pt idx="10185">
                  <c:v>-1.5686214405360135</c:v>
                </c:pt>
                <c:pt idx="10186">
                  <c:v>-1.5686206030150751</c:v>
                </c:pt>
                <c:pt idx="10187">
                  <c:v>-1.5686038525963149</c:v>
                </c:pt>
                <c:pt idx="10188">
                  <c:v>-1.5685820770519263</c:v>
                </c:pt>
                <c:pt idx="10189">
                  <c:v>-1.56856365159129</c:v>
                </c:pt>
                <c:pt idx="10190">
                  <c:v>-1.568546901172529</c:v>
                </c:pt>
                <c:pt idx="10191">
                  <c:v>-1.5685192629815745</c:v>
                </c:pt>
                <c:pt idx="10192">
                  <c:v>-1.5684782244556112</c:v>
                </c:pt>
                <c:pt idx="10193">
                  <c:v>-1.5684221105527636</c:v>
                </c:pt>
                <c:pt idx="10194">
                  <c:v>-1.5683693467336681</c:v>
                </c:pt>
                <c:pt idx="10195">
                  <c:v>-1.5683006700167503</c:v>
                </c:pt>
                <c:pt idx="10196">
                  <c:v>-1.5682462311557788</c:v>
                </c:pt>
                <c:pt idx="10197">
                  <c:v>-1.5681716917922948</c:v>
                </c:pt>
                <c:pt idx="10198">
                  <c:v>-1.568108877721943</c:v>
                </c:pt>
                <c:pt idx="10199">
                  <c:v>-1.5680544388609714</c:v>
                </c:pt>
                <c:pt idx="10200">
                  <c:v>-1.5679991624790619</c:v>
                </c:pt>
                <c:pt idx="10201">
                  <c:v>-1.5679673366834168</c:v>
                </c:pt>
                <c:pt idx="10202">
                  <c:v>-1.5679221105527636</c:v>
                </c:pt>
                <c:pt idx="10203">
                  <c:v>-1.567901172529313</c:v>
                </c:pt>
                <c:pt idx="10204">
                  <c:v>-1.5678643216080399</c:v>
                </c:pt>
                <c:pt idx="10205">
                  <c:v>-1.5678391959798994</c:v>
                </c:pt>
                <c:pt idx="10206">
                  <c:v>-1.5677830820770517</c:v>
                </c:pt>
                <c:pt idx="10207">
                  <c:v>-1.5677412060301505</c:v>
                </c:pt>
                <c:pt idx="10208">
                  <c:v>-1.5676968174204355</c:v>
                </c:pt>
                <c:pt idx="10209">
                  <c:v>-1.5676390284757118</c:v>
                </c:pt>
                <c:pt idx="10210">
                  <c:v>-1.5675862646566163</c:v>
                </c:pt>
                <c:pt idx="10211">
                  <c:v>-1.5675335008375209</c:v>
                </c:pt>
                <c:pt idx="10212">
                  <c:v>-1.5674698492462311</c:v>
                </c:pt>
                <c:pt idx="10213">
                  <c:v>-1.5674363484087104</c:v>
                </c:pt>
                <c:pt idx="10214">
                  <c:v>-1.5673852596314906</c:v>
                </c:pt>
                <c:pt idx="10215">
                  <c:v>-1.5673500837520937</c:v>
                </c:pt>
                <c:pt idx="10216">
                  <c:v>-1.5673308207705194</c:v>
                </c:pt>
                <c:pt idx="10217">
                  <c:v>-1.5673257956448909</c:v>
                </c:pt>
                <c:pt idx="10218">
                  <c:v>-1.5673107202680066</c:v>
                </c:pt>
                <c:pt idx="10219">
                  <c:v>-1.5673082077051925</c:v>
                </c:pt>
                <c:pt idx="10220">
                  <c:v>-1.5673232830820769</c:v>
                </c:pt>
                <c:pt idx="10221">
                  <c:v>-1.5673358458961475</c:v>
                </c:pt>
                <c:pt idx="10222">
                  <c:v>-1.567363484087102</c:v>
                </c:pt>
                <c:pt idx="10223">
                  <c:v>-1.5673869346733666</c:v>
                </c:pt>
                <c:pt idx="10224">
                  <c:v>-1.567407872696817</c:v>
                </c:pt>
                <c:pt idx="10225">
                  <c:v>-1.5674288107202679</c:v>
                </c:pt>
                <c:pt idx="10226">
                  <c:v>-1.5674463986599667</c:v>
                </c:pt>
                <c:pt idx="10227">
                  <c:v>-1.5674396984924621</c:v>
                </c:pt>
                <c:pt idx="10228">
                  <c:v>-1.5674463986599667</c:v>
                </c:pt>
                <c:pt idx="10229">
                  <c:v>-1.5674422110552766</c:v>
                </c:pt>
                <c:pt idx="10230">
                  <c:v>-1.567438023450586</c:v>
                </c:pt>
                <c:pt idx="10231">
                  <c:v>-1.5674221105527637</c:v>
                </c:pt>
                <c:pt idx="10232">
                  <c:v>-1.5674087102177554</c:v>
                </c:pt>
                <c:pt idx="10233">
                  <c:v>-1.5673953098827471</c:v>
                </c:pt>
                <c:pt idx="10234">
                  <c:v>-1.5673810720268004</c:v>
                </c:pt>
                <c:pt idx="10235">
                  <c:v>-1.5673676716917926</c:v>
                </c:pt>
                <c:pt idx="10236">
                  <c:v>-1.5673676716917921</c:v>
                </c:pt>
                <c:pt idx="10237">
                  <c:v>-1.5673643216080402</c:v>
                </c:pt>
                <c:pt idx="10238">
                  <c:v>-1.5673743718592963</c:v>
                </c:pt>
                <c:pt idx="10239">
                  <c:v>-1.5673693467336682</c:v>
                </c:pt>
                <c:pt idx="10240">
                  <c:v>-1.5673902847571191</c:v>
                </c:pt>
                <c:pt idx="10241">
                  <c:v>-1.5673953098827471</c:v>
                </c:pt>
                <c:pt idx="10242">
                  <c:v>-1.5674128978224451</c:v>
                </c:pt>
                <c:pt idx="10243">
                  <c:v>-1.5674288107202679</c:v>
                </c:pt>
                <c:pt idx="10244">
                  <c:v>-1.5674430485762141</c:v>
                </c:pt>
                <c:pt idx="10245">
                  <c:v>-1.5674522613065325</c:v>
                </c:pt>
                <c:pt idx="10246">
                  <c:v>-1.5674748743718592</c:v>
                </c:pt>
                <c:pt idx="10247">
                  <c:v>-1.5674840871021773</c:v>
                </c:pt>
                <c:pt idx="10248">
                  <c:v>-1.5675150753768845</c:v>
                </c:pt>
                <c:pt idx="10249">
                  <c:v>-1.567536850921273</c:v>
                </c:pt>
                <c:pt idx="10250">
                  <c:v>-1.5675577889447234</c:v>
                </c:pt>
                <c:pt idx="10251">
                  <c:v>-1.5675912897822446</c:v>
                </c:pt>
                <c:pt idx="10252">
                  <c:v>-1.5676122278056952</c:v>
                </c:pt>
                <c:pt idx="10253">
                  <c:v>-1.5676465661641541</c:v>
                </c:pt>
                <c:pt idx="10254">
                  <c:v>-1.5676859296482413</c:v>
                </c:pt>
                <c:pt idx="10255">
                  <c:v>-1.5677244556113901</c:v>
                </c:pt>
                <c:pt idx="10256">
                  <c:v>-1.5677638190954775</c:v>
                </c:pt>
                <c:pt idx="10257">
                  <c:v>-1.5677956448911221</c:v>
                </c:pt>
                <c:pt idx="10258">
                  <c:v>-1.5678425460636514</c:v>
                </c:pt>
                <c:pt idx="10259">
                  <c:v>-1.5678902847571188</c:v>
                </c:pt>
                <c:pt idx="10260">
                  <c:v>-1.5679447236180903</c:v>
                </c:pt>
                <c:pt idx="10261">
                  <c:v>-1.5680134003350084</c:v>
                </c:pt>
                <c:pt idx="10262">
                  <c:v>-1.5680737018425459</c:v>
                </c:pt>
                <c:pt idx="10263">
                  <c:v>-1.5681490787269683</c:v>
                </c:pt>
                <c:pt idx="10264">
                  <c:v>-1.568212730318258</c:v>
                </c:pt>
                <c:pt idx="10265">
                  <c:v>-1.5682763819095478</c:v>
                </c:pt>
                <c:pt idx="10266">
                  <c:v>-1.5683517587939697</c:v>
                </c:pt>
                <c:pt idx="10267">
                  <c:v>-1.5684120603015075</c:v>
                </c:pt>
                <c:pt idx="10268">
                  <c:v>-1.5684731993299832</c:v>
                </c:pt>
                <c:pt idx="10269">
                  <c:v>-1.5685284757118927</c:v>
                </c:pt>
                <c:pt idx="10270">
                  <c:v>-1.5685820770519263</c:v>
                </c:pt>
                <c:pt idx="10271">
                  <c:v>-1.5686172529313234</c:v>
                </c:pt>
                <c:pt idx="10272">
                  <c:v>-1.5686624790619763</c:v>
                </c:pt>
                <c:pt idx="10273">
                  <c:v>-1.5687077051926297</c:v>
                </c:pt>
                <c:pt idx="10274">
                  <c:v>-1.5687428810720265</c:v>
                </c:pt>
                <c:pt idx="10275">
                  <c:v>-1.5687788944723617</c:v>
                </c:pt>
                <c:pt idx="10276">
                  <c:v>-1.5688165829145728</c:v>
                </c:pt>
                <c:pt idx="10277">
                  <c:v>-1.5688442211055278</c:v>
                </c:pt>
                <c:pt idx="10278">
                  <c:v>-1.5688886097152428</c:v>
                </c:pt>
                <c:pt idx="10279">
                  <c:v>-1.5689078726968175</c:v>
                </c:pt>
                <c:pt idx="10280">
                  <c:v>-1.5689430485762144</c:v>
                </c:pt>
                <c:pt idx="10281">
                  <c:v>-1.5689798994974875</c:v>
                </c:pt>
                <c:pt idx="10282">
                  <c:v>-1.5690117252931326</c:v>
                </c:pt>
                <c:pt idx="10283">
                  <c:v>-1.5690259631490784</c:v>
                </c:pt>
                <c:pt idx="10284">
                  <c:v>-1.5690368509212731</c:v>
                </c:pt>
                <c:pt idx="10285">
                  <c:v>-1.5690469011725292</c:v>
                </c:pt>
                <c:pt idx="10286">
                  <c:v>-1.5690360134003352</c:v>
                </c:pt>
                <c:pt idx="10287">
                  <c:v>-1.5690159128978223</c:v>
                </c:pt>
                <c:pt idx="10288">
                  <c:v>-1.5689916247906197</c:v>
                </c:pt>
                <c:pt idx="10289">
                  <c:v>-1.5689664991624788</c:v>
                </c:pt>
                <c:pt idx="10290">
                  <c:v>-1.5689413735343383</c:v>
                </c:pt>
                <c:pt idx="10291">
                  <c:v>-1.5689011725293129</c:v>
                </c:pt>
                <c:pt idx="10292">
                  <c:v>-1.5688626465661641</c:v>
                </c:pt>
                <c:pt idx="10293">
                  <c:v>-1.5688358458961476</c:v>
                </c:pt>
                <c:pt idx="10294">
                  <c:v>-1.5687948073701841</c:v>
                </c:pt>
                <c:pt idx="10295">
                  <c:v>-1.5687403685092125</c:v>
                </c:pt>
                <c:pt idx="10296">
                  <c:v>-1.568670854271357</c:v>
                </c:pt>
                <c:pt idx="10297">
                  <c:v>-1.5686197654941374</c:v>
                </c:pt>
                <c:pt idx="10298">
                  <c:v>-1.5685611390284757</c:v>
                </c:pt>
                <c:pt idx="10299">
                  <c:v>-1.5685008375209377</c:v>
                </c:pt>
                <c:pt idx="10300">
                  <c:v>-1.5684279731993298</c:v>
                </c:pt>
                <c:pt idx="10301">
                  <c:v>-1.5683693467336681</c:v>
                </c:pt>
                <c:pt idx="10302">
                  <c:v>-1.5683090452261308</c:v>
                </c:pt>
                <c:pt idx="10303">
                  <c:v>-1.5682587939698494</c:v>
                </c:pt>
                <c:pt idx="10304">
                  <c:v>-1.5682144053601337</c:v>
                </c:pt>
                <c:pt idx="10305">
                  <c:v>-1.568182579564489</c:v>
                </c:pt>
                <c:pt idx="10306">
                  <c:v>-1.5681507537688439</c:v>
                </c:pt>
                <c:pt idx="10307">
                  <c:v>-1.5681306532663315</c:v>
                </c:pt>
                <c:pt idx="10308">
                  <c:v>-1.568108877721943</c:v>
                </c:pt>
                <c:pt idx="10309">
                  <c:v>-1.5680879396984926</c:v>
                </c:pt>
                <c:pt idx="10310">
                  <c:v>-1.5680812395309884</c:v>
                </c:pt>
                <c:pt idx="10311">
                  <c:v>-1.5680594639865999</c:v>
                </c:pt>
                <c:pt idx="10312">
                  <c:v>-1.5680402010050252</c:v>
                </c:pt>
                <c:pt idx="10313">
                  <c:v>-1.5680242881072028</c:v>
                </c:pt>
                <c:pt idx="10314">
                  <c:v>-1.5680117252931325</c:v>
                </c:pt>
                <c:pt idx="10315">
                  <c:v>-1.5679874371859293</c:v>
                </c:pt>
                <c:pt idx="10316">
                  <c:v>-1.5679648241206028</c:v>
                </c:pt>
                <c:pt idx="10317">
                  <c:v>-1.5679463986599664</c:v>
                </c:pt>
                <c:pt idx="10318">
                  <c:v>-1.5679254606365161</c:v>
                </c:pt>
                <c:pt idx="10319">
                  <c:v>-1.5679078726968172</c:v>
                </c:pt>
                <c:pt idx="10320">
                  <c:v>-1.5679045226130655</c:v>
                </c:pt>
                <c:pt idx="10321">
                  <c:v>-1.5679061976549411</c:v>
                </c:pt>
                <c:pt idx="10322">
                  <c:v>-1.56792378559464</c:v>
                </c:pt>
                <c:pt idx="10323">
                  <c:v>-1.5679648241206028</c:v>
                </c:pt>
                <c:pt idx="10324">
                  <c:v>-1.568003350083752</c:v>
                </c:pt>
                <c:pt idx="10325">
                  <c:v>-1.5680561139028475</c:v>
                </c:pt>
                <c:pt idx="10326">
                  <c:v>-1.5681038525963149</c:v>
                </c:pt>
                <c:pt idx="10327">
                  <c:v>-1.5681541038525963</c:v>
                </c:pt>
                <c:pt idx="10328">
                  <c:v>-1.5682177554438861</c:v>
                </c:pt>
                <c:pt idx="10329">
                  <c:v>-1.5682688442211057</c:v>
                </c:pt>
                <c:pt idx="10330">
                  <c:v>-1.5683199329983248</c:v>
                </c:pt>
                <c:pt idx="10331">
                  <c:v>-1.5683517587939697</c:v>
                </c:pt>
                <c:pt idx="10332">
                  <c:v>-1.5683835845896146</c:v>
                </c:pt>
                <c:pt idx="10333">
                  <c:v>-1.5684179229480737</c:v>
                </c:pt>
                <c:pt idx="10334">
                  <c:v>-1.5684237855946397</c:v>
                </c:pt>
                <c:pt idx="10335">
                  <c:v>-1.5684455611390282</c:v>
                </c:pt>
                <c:pt idx="10336">
                  <c:v>-1.5684539363484085</c:v>
                </c:pt>
                <c:pt idx="10337">
                  <c:v>-1.5684656616415409</c:v>
                </c:pt>
                <c:pt idx="10338">
                  <c:v>-1.5684773869346733</c:v>
                </c:pt>
                <c:pt idx="10339">
                  <c:v>-1.5684907872696816</c:v>
                </c:pt>
                <c:pt idx="10340">
                  <c:v>-1.5685067001675039</c:v>
                </c:pt>
                <c:pt idx="10341">
                  <c:v>-1.5685351758793968</c:v>
                </c:pt>
                <c:pt idx="10342">
                  <c:v>-1.5685519262981573</c:v>
                </c:pt>
                <c:pt idx="10343">
                  <c:v>-1.5685820770519263</c:v>
                </c:pt>
                <c:pt idx="10344">
                  <c:v>-1.5686231155778891</c:v>
                </c:pt>
                <c:pt idx="10345">
                  <c:v>-1.5686524288107202</c:v>
                </c:pt>
                <c:pt idx="10346">
                  <c:v>-1.5686951423785596</c:v>
                </c:pt>
                <c:pt idx="10347">
                  <c:v>-1.568723618090452</c:v>
                </c:pt>
                <c:pt idx="10348">
                  <c:v>-1.5687638190954774</c:v>
                </c:pt>
                <c:pt idx="10349">
                  <c:v>-1.5687889447236179</c:v>
                </c:pt>
                <c:pt idx="10350">
                  <c:v>-1.5688048576214406</c:v>
                </c:pt>
                <c:pt idx="10351">
                  <c:v>-1.5688391959798993</c:v>
                </c:pt>
                <c:pt idx="10352">
                  <c:v>-1.5688567839195982</c:v>
                </c:pt>
                <c:pt idx="10353">
                  <c:v>-1.5688651591289782</c:v>
                </c:pt>
                <c:pt idx="10354">
                  <c:v>-1.5688601340033501</c:v>
                </c:pt>
                <c:pt idx="10355">
                  <c:v>-1.5688534338358457</c:v>
                </c:pt>
                <c:pt idx="10356">
                  <c:v>-1.5688324958123951</c:v>
                </c:pt>
                <c:pt idx="10357">
                  <c:v>-1.5688132328308209</c:v>
                </c:pt>
                <c:pt idx="10358">
                  <c:v>-1.568793132328308</c:v>
                </c:pt>
                <c:pt idx="10359">
                  <c:v>-1.5687705192629815</c:v>
                </c:pt>
                <c:pt idx="10360">
                  <c:v>-1.5687604690117252</c:v>
                </c:pt>
                <c:pt idx="10361">
                  <c:v>-1.5687495812395309</c:v>
                </c:pt>
                <c:pt idx="10362">
                  <c:v>-1.568756281407035</c:v>
                </c:pt>
                <c:pt idx="10363">
                  <c:v>-1.5687621440536013</c:v>
                </c:pt>
                <c:pt idx="10364">
                  <c:v>-1.5687973199329981</c:v>
                </c:pt>
                <c:pt idx="10365">
                  <c:v>-1.5688182579564489</c:v>
                </c:pt>
                <c:pt idx="10366">
                  <c:v>-1.5688584589614738</c:v>
                </c:pt>
                <c:pt idx="10367">
                  <c:v>-1.5689078726968171</c:v>
                </c:pt>
                <c:pt idx="10368">
                  <c:v>-1.5689447236180905</c:v>
                </c:pt>
                <c:pt idx="10369">
                  <c:v>-1.5690067001675043</c:v>
                </c:pt>
                <c:pt idx="10370">
                  <c:v>-1.5690561139028474</c:v>
                </c:pt>
                <c:pt idx="10371">
                  <c:v>-1.5691005025125628</c:v>
                </c:pt>
                <c:pt idx="10372">
                  <c:v>-1.5691314907872698</c:v>
                </c:pt>
                <c:pt idx="10373">
                  <c:v>-1.5691599664991625</c:v>
                </c:pt>
                <c:pt idx="10374">
                  <c:v>-1.5691884422110554</c:v>
                </c:pt>
                <c:pt idx="10375">
                  <c:v>-1.5692160804020101</c:v>
                </c:pt>
                <c:pt idx="10376">
                  <c:v>-1.5692269681742044</c:v>
                </c:pt>
                <c:pt idx="10377">
                  <c:v>-1.5692495812395308</c:v>
                </c:pt>
                <c:pt idx="10378">
                  <c:v>-1.5692596314907874</c:v>
                </c:pt>
                <c:pt idx="10379">
                  <c:v>-1.5692805695142378</c:v>
                </c:pt>
                <c:pt idx="10380">
                  <c:v>-1.5693132328308206</c:v>
                </c:pt>
                <c:pt idx="10381">
                  <c:v>-1.5693433835845896</c:v>
                </c:pt>
                <c:pt idx="10382">
                  <c:v>-1.569388609715243</c:v>
                </c:pt>
                <c:pt idx="10383">
                  <c:v>-1.5694405360134005</c:v>
                </c:pt>
                <c:pt idx="10384">
                  <c:v>-1.5695050251256277</c:v>
                </c:pt>
                <c:pt idx="10385">
                  <c:v>-1.5695837520938023</c:v>
                </c:pt>
                <c:pt idx="10386">
                  <c:v>-1.5696490787269681</c:v>
                </c:pt>
                <c:pt idx="10387">
                  <c:v>-1.5697144053601337</c:v>
                </c:pt>
                <c:pt idx="10388">
                  <c:v>-1.5697797319932996</c:v>
                </c:pt>
                <c:pt idx="10389">
                  <c:v>-1.569829983249581</c:v>
                </c:pt>
                <c:pt idx="10390">
                  <c:v>-1.5698659966499162</c:v>
                </c:pt>
                <c:pt idx="10391">
                  <c:v>-1.5699028475711891</c:v>
                </c:pt>
                <c:pt idx="10392">
                  <c:v>-1.5699221105527639</c:v>
                </c:pt>
                <c:pt idx="10393">
                  <c:v>-1.5699396984924623</c:v>
                </c:pt>
                <c:pt idx="10394">
                  <c:v>-1.569929648241206</c:v>
                </c:pt>
                <c:pt idx="10395">
                  <c:v>-1.5699204355108878</c:v>
                </c:pt>
                <c:pt idx="10396">
                  <c:v>-1.569907035175879</c:v>
                </c:pt>
                <c:pt idx="10397">
                  <c:v>-1.569899497487437</c:v>
                </c:pt>
                <c:pt idx="10398">
                  <c:v>-1.5698902847571188</c:v>
                </c:pt>
                <c:pt idx="10399">
                  <c:v>-1.569881909547739</c:v>
                </c:pt>
                <c:pt idx="10400">
                  <c:v>-1.5698710217755443</c:v>
                </c:pt>
                <c:pt idx="10401">
                  <c:v>-1.5698626465661643</c:v>
                </c:pt>
                <c:pt idx="10402">
                  <c:v>-1.5698551088777219</c:v>
                </c:pt>
                <c:pt idx="10403">
                  <c:v>-1.5698341708542711</c:v>
                </c:pt>
                <c:pt idx="10404">
                  <c:v>-1.569827470686767</c:v>
                </c:pt>
                <c:pt idx="10405">
                  <c:v>-1.5698090452261306</c:v>
                </c:pt>
                <c:pt idx="10406">
                  <c:v>-1.5697989949748743</c:v>
                </c:pt>
                <c:pt idx="10407">
                  <c:v>-1.5697654941373533</c:v>
                </c:pt>
                <c:pt idx="10408">
                  <c:v>-1.5697428810720264</c:v>
                </c:pt>
                <c:pt idx="10409">
                  <c:v>-1.5697110552763818</c:v>
                </c:pt>
                <c:pt idx="10410">
                  <c:v>-1.5696675041876045</c:v>
                </c:pt>
                <c:pt idx="10411">
                  <c:v>-1.5696281407035175</c:v>
                </c:pt>
                <c:pt idx="10412">
                  <c:v>-1.5695753768844221</c:v>
                </c:pt>
                <c:pt idx="10413">
                  <c:v>-1.5695259631490786</c:v>
                </c:pt>
                <c:pt idx="10414">
                  <c:v>-1.5694757118927971</c:v>
                </c:pt>
                <c:pt idx="10415">
                  <c:v>-1.5694128978224455</c:v>
                </c:pt>
                <c:pt idx="10416">
                  <c:v>-1.5693484087102176</c:v>
                </c:pt>
                <c:pt idx="10417">
                  <c:v>-1.5692814070351759</c:v>
                </c:pt>
                <c:pt idx="10418">
                  <c:v>-1.5692177554438862</c:v>
                </c:pt>
                <c:pt idx="10419">
                  <c:v>-1.5691507537688438</c:v>
                </c:pt>
                <c:pt idx="10420">
                  <c:v>-1.5690963149078727</c:v>
                </c:pt>
                <c:pt idx="10421">
                  <c:v>-1.5690309882747069</c:v>
                </c:pt>
                <c:pt idx="10422">
                  <c:v>-1.5689907872696813</c:v>
                </c:pt>
                <c:pt idx="10423">
                  <c:v>-1.5689514237855944</c:v>
                </c:pt>
                <c:pt idx="10424">
                  <c:v>-1.5689204355108879</c:v>
                </c:pt>
                <c:pt idx="10425">
                  <c:v>-1.5688886097152428</c:v>
                </c:pt>
                <c:pt idx="10426">
                  <c:v>-1.5688668341708543</c:v>
                </c:pt>
                <c:pt idx="10427">
                  <c:v>-1.5688576214405356</c:v>
                </c:pt>
                <c:pt idx="10428">
                  <c:v>-1.5688592964824122</c:v>
                </c:pt>
                <c:pt idx="10429">
                  <c:v>-1.5688450586264655</c:v>
                </c:pt>
                <c:pt idx="10430">
                  <c:v>-1.5688324958123951</c:v>
                </c:pt>
                <c:pt idx="10431">
                  <c:v>-1.5688308207705191</c:v>
                </c:pt>
                <c:pt idx="10432">
                  <c:v>-1.5688308207705191</c:v>
                </c:pt>
                <c:pt idx="10433">
                  <c:v>-1.5688182579564489</c:v>
                </c:pt>
                <c:pt idx="10434">
                  <c:v>-1.5688065326633165</c:v>
                </c:pt>
                <c:pt idx="10435">
                  <c:v>-1.5688006700167505</c:v>
                </c:pt>
                <c:pt idx="10436">
                  <c:v>-1.5687948073701841</c:v>
                </c:pt>
                <c:pt idx="10437">
                  <c:v>-1.5687847571189277</c:v>
                </c:pt>
                <c:pt idx="10438">
                  <c:v>-1.5687638190954774</c:v>
                </c:pt>
                <c:pt idx="10439">
                  <c:v>-1.5687403685092127</c:v>
                </c:pt>
                <c:pt idx="10440">
                  <c:v>-1.5687160804020099</c:v>
                </c:pt>
                <c:pt idx="10441">
                  <c:v>-1.5686792294807368</c:v>
                </c:pt>
                <c:pt idx="10442">
                  <c:v>-1.5686574539363483</c:v>
                </c:pt>
                <c:pt idx="10443">
                  <c:v>-1.568646566164154</c:v>
                </c:pt>
                <c:pt idx="10444">
                  <c:v>-1.568640703517588</c:v>
                </c:pt>
                <c:pt idx="10445">
                  <c:v>-1.5686239530988271</c:v>
                </c:pt>
                <c:pt idx="10446">
                  <c:v>-1.5686348408710218</c:v>
                </c:pt>
                <c:pt idx="10447">
                  <c:v>-1.5686457286432161</c:v>
                </c:pt>
                <c:pt idx="10448">
                  <c:v>-1.5686608040201004</c:v>
                </c:pt>
                <c:pt idx="10449">
                  <c:v>-1.5686599664991623</c:v>
                </c:pt>
                <c:pt idx="10450">
                  <c:v>-1.5686742043551087</c:v>
                </c:pt>
                <c:pt idx="10451">
                  <c:v>-1.5686867671691789</c:v>
                </c:pt>
                <c:pt idx="10452">
                  <c:v>-1.5686725293132326</c:v>
                </c:pt>
                <c:pt idx="10453">
                  <c:v>-1.5686750418760467</c:v>
                </c:pt>
                <c:pt idx="10454">
                  <c:v>-1.568674204355109</c:v>
                </c:pt>
                <c:pt idx="10455">
                  <c:v>-1.5686633165829147</c:v>
                </c:pt>
                <c:pt idx="10456">
                  <c:v>-1.5686532663316581</c:v>
                </c:pt>
                <c:pt idx="10457">
                  <c:v>-1.5686281407035176</c:v>
                </c:pt>
                <c:pt idx="10458">
                  <c:v>-1.568613902847571</c:v>
                </c:pt>
                <c:pt idx="10459">
                  <c:v>-1.568613902847571</c:v>
                </c:pt>
                <c:pt idx="10460">
                  <c:v>-1.5686005025125627</c:v>
                </c:pt>
                <c:pt idx="10461">
                  <c:v>-1.5685871021775544</c:v>
                </c:pt>
                <c:pt idx="10462">
                  <c:v>-1.56858877721943</c:v>
                </c:pt>
                <c:pt idx="10463">
                  <c:v>-1.568586264656616</c:v>
                </c:pt>
                <c:pt idx="10464">
                  <c:v>-1.5685879396984923</c:v>
                </c:pt>
                <c:pt idx="10465">
                  <c:v>-1.5685996649916247</c:v>
                </c:pt>
                <c:pt idx="10466">
                  <c:v>-1.5686247906197655</c:v>
                </c:pt>
                <c:pt idx="10467">
                  <c:v>-1.5686373534338358</c:v>
                </c:pt>
                <c:pt idx="10468">
                  <c:v>-1.568674204355109</c:v>
                </c:pt>
                <c:pt idx="10469">
                  <c:v>-1.5687110552763819</c:v>
                </c:pt>
                <c:pt idx="10470">
                  <c:v>-1.5687445561139028</c:v>
                </c:pt>
                <c:pt idx="10471">
                  <c:v>-1.5687604690117252</c:v>
                </c:pt>
                <c:pt idx="10472">
                  <c:v>-1.5687864321608043</c:v>
                </c:pt>
                <c:pt idx="10473">
                  <c:v>-1.5688098827470687</c:v>
                </c:pt>
                <c:pt idx="10474">
                  <c:v>-1.5688299832495811</c:v>
                </c:pt>
                <c:pt idx="10475">
                  <c:v>-1.5688216080402009</c:v>
                </c:pt>
                <c:pt idx="10476">
                  <c:v>-1.5688266331658292</c:v>
                </c:pt>
                <c:pt idx="10477">
                  <c:v>-1.5688056951423786</c:v>
                </c:pt>
                <c:pt idx="10478">
                  <c:v>-1.5687872696817418</c:v>
                </c:pt>
                <c:pt idx="10479">
                  <c:v>-1.5687604690117252</c:v>
                </c:pt>
                <c:pt idx="10480">
                  <c:v>-1.5687336683417084</c:v>
                </c:pt>
                <c:pt idx="10481">
                  <c:v>-1.5687110552763821</c:v>
                </c:pt>
                <c:pt idx="10482">
                  <c:v>-1.5686884422110552</c:v>
                </c:pt>
                <c:pt idx="10483">
                  <c:v>-1.5686557788944722</c:v>
                </c:pt>
                <c:pt idx="10484">
                  <c:v>-1.5686373534338358</c:v>
                </c:pt>
                <c:pt idx="10485">
                  <c:v>-1.5686122278056953</c:v>
                </c:pt>
                <c:pt idx="10486">
                  <c:v>-1.5685979899497486</c:v>
                </c:pt>
                <c:pt idx="10487">
                  <c:v>-1.5685829145728643</c:v>
                </c:pt>
                <c:pt idx="10488">
                  <c:v>-1.5685837520938022</c:v>
                </c:pt>
                <c:pt idx="10489">
                  <c:v>-1.5686105527638188</c:v>
                </c:pt>
                <c:pt idx="10490">
                  <c:v>-1.5686373534338358</c:v>
                </c:pt>
                <c:pt idx="10491">
                  <c:v>-1.5686532663316581</c:v>
                </c:pt>
                <c:pt idx="10492">
                  <c:v>-1.5686968174204354</c:v>
                </c:pt>
                <c:pt idx="10493">
                  <c:v>-1.5687303182579566</c:v>
                </c:pt>
                <c:pt idx="10494">
                  <c:v>-1.5687638190954774</c:v>
                </c:pt>
                <c:pt idx="10495">
                  <c:v>-1.5688115577889448</c:v>
                </c:pt>
                <c:pt idx="10496">
                  <c:v>-1.5688517587939697</c:v>
                </c:pt>
                <c:pt idx="10497">
                  <c:v>-1.5688743718592963</c:v>
                </c:pt>
                <c:pt idx="10498">
                  <c:v>-1.5688927973199329</c:v>
                </c:pt>
                <c:pt idx="10499">
                  <c:v>-1.5688994974874373</c:v>
                </c:pt>
                <c:pt idx="10500">
                  <c:v>-1.5689137353433837</c:v>
                </c:pt>
                <c:pt idx="10501">
                  <c:v>-1.5689237855946399</c:v>
                </c:pt>
                <c:pt idx="10502">
                  <c:v>-1.5689346733668341</c:v>
                </c:pt>
                <c:pt idx="10503">
                  <c:v>-1.5689430485762144</c:v>
                </c:pt>
                <c:pt idx="10504">
                  <c:v>-1.5689614740368507</c:v>
                </c:pt>
                <c:pt idx="10505">
                  <c:v>-1.5689907872696818</c:v>
                </c:pt>
                <c:pt idx="10506">
                  <c:v>-1.5690175879396984</c:v>
                </c:pt>
                <c:pt idx="10507">
                  <c:v>-1.5690469011725292</c:v>
                </c:pt>
                <c:pt idx="10508">
                  <c:v>-1.5690753768844223</c:v>
                </c:pt>
                <c:pt idx="10509">
                  <c:v>-1.5691214405360132</c:v>
                </c:pt>
                <c:pt idx="10510">
                  <c:v>-1.5691557788944723</c:v>
                </c:pt>
                <c:pt idx="10511">
                  <c:v>-1.569179229480737</c:v>
                </c:pt>
                <c:pt idx="10512">
                  <c:v>-1.569214405360134</c:v>
                </c:pt>
                <c:pt idx="10513">
                  <c:v>-1.5692286432160802</c:v>
                </c:pt>
                <c:pt idx="10514">
                  <c:v>-1.5692395309882745</c:v>
                </c:pt>
                <c:pt idx="10515">
                  <c:v>-1.5692118927973195</c:v>
                </c:pt>
                <c:pt idx="10516">
                  <c:v>-1.5691859296482411</c:v>
                </c:pt>
                <c:pt idx="10517">
                  <c:v>-1.5691440536013401</c:v>
                </c:pt>
                <c:pt idx="10518">
                  <c:v>-1.5691013400335008</c:v>
                </c:pt>
                <c:pt idx="10519">
                  <c:v>-1.5690418760469009</c:v>
                </c:pt>
                <c:pt idx="10520">
                  <c:v>-1.5689664991624792</c:v>
                </c:pt>
                <c:pt idx="10521">
                  <c:v>-1.5688986599664989</c:v>
                </c:pt>
                <c:pt idx="10522">
                  <c:v>-1.568825795644891</c:v>
                </c:pt>
                <c:pt idx="10523">
                  <c:v>-1.5687529313232831</c:v>
                </c:pt>
                <c:pt idx="10524">
                  <c:v>-1.5686934673366835</c:v>
                </c:pt>
                <c:pt idx="10525">
                  <c:v>-1.5686348408710218</c:v>
                </c:pt>
                <c:pt idx="10526">
                  <c:v>-1.5685879396984923</c:v>
                </c:pt>
                <c:pt idx="10527">
                  <c:v>-1.5685435510887773</c:v>
                </c:pt>
                <c:pt idx="10528">
                  <c:v>-1.5684991624790618</c:v>
                </c:pt>
                <c:pt idx="10529">
                  <c:v>-1.5684556113902848</c:v>
                </c:pt>
                <c:pt idx="10530">
                  <c:v>-1.5684120603015075</c:v>
                </c:pt>
                <c:pt idx="10531">
                  <c:v>-1.568356783919598</c:v>
                </c:pt>
                <c:pt idx="10532">
                  <c:v>-1.5683006700167503</c:v>
                </c:pt>
                <c:pt idx="10533">
                  <c:v>-1.5682587939698494</c:v>
                </c:pt>
                <c:pt idx="10534">
                  <c:v>-1.5681892797319932</c:v>
                </c:pt>
                <c:pt idx="10535">
                  <c:v>-1.5681298157453936</c:v>
                </c:pt>
                <c:pt idx="10536">
                  <c:v>-1.5680837520938025</c:v>
                </c:pt>
                <c:pt idx="10537">
                  <c:v>-1.5680209380234504</c:v>
                </c:pt>
                <c:pt idx="10538">
                  <c:v>-1.5679731993299835</c:v>
                </c:pt>
                <c:pt idx="10539">
                  <c:v>-1.5679346733668342</c:v>
                </c:pt>
                <c:pt idx="10540">
                  <c:v>-1.5678994974874374</c:v>
                </c:pt>
                <c:pt idx="10541">
                  <c:v>-1.567865996649916</c:v>
                </c:pt>
                <c:pt idx="10542">
                  <c:v>-1.5678584589614737</c:v>
                </c:pt>
                <c:pt idx="10543">
                  <c:v>-1.5678500837520937</c:v>
                </c:pt>
                <c:pt idx="10544">
                  <c:v>-1.567856783919598</c:v>
                </c:pt>
                <c:pt idx="10545">
                  <c:v>-1.5678643216080403</c:v>
                </c:pt>
                <c:pt idx="10546">
                  <c:v>-1.5678777219430486</c:v>
                </c:pt>
                <c:pt idx="10547">
                  <c:v>-1.5678777219430486</c:v>
                </c:pt>
                <c:pt idx="10548">
                  <c:v>-1.5678902847571188</c:v>
                </c:pt>
                <c:pt idx="10549">
                  <c:v>-1.5678810720268004</c:v>
                </c:pt>
                <c:pt idx="10550">
                  <c:v>-1.5678710217755445</c:v>
                </c:pt>
                <c:pt idx="10551">
                  <c:v>-1.5678626465661643</c:v>
                </c:pt>
                <c:pt idx="10552">
                  <c:v>-1.5678450586264654</c:v>
                </c:pt>
                <c:pt idx="10553">
                  <c:v>-1.5678291457286431</c:v>
                </c:pt>
                <c:pt idx="10554">
                  <c:v>-1.5678174204355106</c:v>
                </c:pt>
                <c:pt idx="10555">
                  <c:v>-1.5678182579564488</c:v>
                </c:pt>
                <c:pt idx="10556">
                  <c:v>-1.567821608040201</c:v>
                </c:pt>
                <c:pt idx="10557">
                  <c:v>-1.567826633165829</c:v>
                </c:pt>
                <c:pt idx="10558">
                  <c:v>-1.5678341708542713</c:v>
                </c:pt>
                <c:pt idx="10559">
                  <c:v>-1.5678542713567838</c:v>
                </c:pt>
                <c:pt idx="10560">
                  <c:v>-1.5678869346733668</c:v>
                </c:pt>
                <c:pt idx="10561">
                  <c:v>-1.5679045226130652</c:v>
                </c:pt>
                <c:pt idx="10562">
                  <c:v>-1.5679363484087101</c:v>
                </c:pt>
                <c:pt idx="10563">
                  <c:v>-1.5679539363484085</c:v>
                </c:pt>
                <c:pt idx="10564">
                  <c:v>-1.5679606365159127</c:v>
                </c:pt>
                <c:pt idx="10565">
                  <c:v>-1.5679631490787267</c:v>
                </c:pt>
                <c:pt idx="10566">
                  <c:v>-1.5679648241206028</c:v>
                </c:pt>
                <c:pt idx="10567">
                  <c:v>-1.5679539363484085</c:v>
                </c:pt>
                <c:pt idx="10568">
                  <c:v>-1.5679572864321607</c:v>
                </c:pt>
                <c:pt idx="10569">
                  <c:v>-1.5679614740368508</c:v>
                </c:pt>
                <c:pt idx="10570">
                  <c:v>-1.5679556113902846</c:v>
                </c:pt>
                <c:pt idx="10571">
                  <c:v>-1.5679597989949747</c:v>
                </c:pt>
                <c:pt idx="10572">
                  <c:v>-1.5679807370184256</c:v>
                </c:pt>
                <c:pt idx="10573">
                  <c:v>-1.5679840871021775</c:v>
                </c:pt>
                <c:pt idx="10574">
                  <c:v>-1.5679974874371858</c:v>
                </c:pt>
                <c:pt idx="10575">
                  <c:v>-1.5680226130653265</c:v>
                </c:pt>
                <c:pt idx="10576">
                  <c:v>-1.5680519262981572</c:v>
                </c:pt>
                <c:pt idx="10577">
                  <c:v>-1.568078726968174</c:v>
                </c:pt>
                <c:pt idx="10578">
                  <c:v>-1.568103015075377</c:v>
                </c:pt>
                <c:pt idx="10579">
                  <c:v>-1.5681264656616414</c:v>
                </c:pt>
                <c:pt idx="10580">
                  <c:v>-1.5681616415410387</c:v>
                </c:pt>
                <c:pt idx="10581">
                  <c:v>-1.5681951423785594</c:v>
                </c:pt>
                <c:pt idx="10582">
                  <c:v>-1.5682144053601337</c:v>
                </c:pt>
                <c:pt idx="10583">
                  <c:v>-1.5682420435510886</c:v>
                </c:pt>
                <c:pt idx="10584">
                  <c:v>-1.5682395309882746</c:v>
                </c:pt>
                <c:pt idx="10585">
                  <c:v>-1.568252093802345</c:v>
                </c:pt>
                <c:pt idx="10586">
                  <c:v>-1.5682420435510886</c:v>
                </c:pt>
                <c:pt idx="10587">
                  <c:v>-1.5682319932998325</c:v>
                </c:pt>
                <c:pt idx="10588">
                  <c:v>-1.5682135678391957</c:v>
                </c:pt>
                <c:pt idx="10589">
                  <c:v>-1.5682060301507534</c:v>
                </c:pt>
                <c:pt idx="10590">
                  <c:v>-1.5681742043551088</c:v>
                </c:pt>
                <c:pt idx="10591">
                  <c:v>-1.5681532663316584</c:v>
                </c:pt>
                <c:pt idx="10592">
                  <c:v>-1.5681507537688444</c:v>
                </c:pt>
                <c:pt idx="10593">
                  <c:v>-1.5681314907872699</c:v>
                </c:pt>
                <c:pt idx="10594">
                  <c:v>-1.5681365159128977</c:v>
                </c:pt>
                <c:pt idx="10595">
                  <c:v>-1.5681373534338356</c:v>
                </c:pt>
                <c:pt idx="10596">
                  <c:v>-1.5681373534338356</c:v>
                </c:pt>
                <c:pt idx="10597">
                  <c:v>-1.5681331658291455</c:v>
                </c:pt>
                <c:pt idx="10598">
                  <c:v>-1.5681407035175878</c:v>
                </c:pt>
                <c:pt idx="10599">
                  <c:v>-1.5681474036850922</c:v>
                </c:pt>
                <c:pt idx="10600">
                  <c:v>-1.5681541038525963</c:v>
                </c:pt>
                <c:pt idx="10601">
                  <c:v>-1.5681440536013398</c:v>
                </c:pt>
                <c:pt idx="10602">
                  <c:v>-1.5681340033500837</c:v>
                </c:pt>
                <c:pt idx="10603">
                  <c:v>-1.5681247906197653</c:v>
                </c:pt>
                <c:pt idx="10604">
                  <c:v>-1.5681189279731993</c:v>
                </c:pt>
                <c:pt idx="10605">
                  <c:v>-1.5681139028475712</c:v>
                </c:pt>
                <c:pt idx="10606">
                  <c:v>-1.5680963149078724</c:v>
                </c:pt>
                <c:pt idx="10607">
                  <c:v>-1.5680561139028475</c:v>
                </c:pt>
                <c:pt idx="10608">
                  <c:v>-1.5680318257956449</c:v>
                </c:pt>
                <c:pt idx="10609">
                  <c:v>-1.5679966499162479</c:v>
                </c:pt>
                <c:pt idx="10610">
                  <c:v>-1.5679631490787267</c:v>
                </c:pt>
                <c:pt idx="10611">
                  <c:v>-1.5679204355108876</c:v>
                </c:pt>
                <c:pt idx="10612">
                  <c:v>-1.5678793969849245</c:v>
                </c:pt>
                <c:pt idx="10613">
                  <c:v>-1.5678500837520939</c:v>
                </c:pt>
                <c:pt idx="10614">
                  <c:v>-1.5678174204355109</c:v>
                </c:pt>
                <c:pt idx="10615">
                  <c:v>-1.5678006700167506</c:v>
                </c:pt>
                <c:pt idx="10616">
                  <c:v>-1.5677814070351757</c:v>
                </c:pt>
                <c:pt idx="10617">
                  <c:v>-1.5677621440536014</c:v>
                </c:pt>
                <c:pt idx="10618">
                  <c:v>-1.5677529313232832</c:v>
                </c:pt>
                <c:pt idx="10619">
                  <c:v>-1.5677462311557786</c:v>
                </c:pt>
                <c:pt idx="10620">
                  <c:v>-1.5677269681742041</c:v>
                </c:pt>
                <c:pt idx="10621">
                  <c:v>-1.5677068676716917</c:v>
                </c:pt>
                <c:pt idx="10622">
                  <c:v>-1.5676809045226128</c:v>
                </c:pt>
                <c:pt idx="10623">
                  <c:v>-1.567647403685092</c:v>
                </c:pt>
                <c:pt idx="10624">
                  <c:v>-1.5676264656616412</c:v>
                </c:pt>
                <c:pt idx="10625">
                  <c:v>-1.5675946398659966</c:v>
                </c:pt>
                <c:pt idx="10626">
                  <c:v>-1.5675703517587938</c:v>
                </c:pt>
                <c:pt idx="10627">
                  <c:v>-1.5675351758793969</c:v>
                </c:pt>
                <c:pt idx="10628">
                  <c:v>-1.5675000000000001</c:v>
                </c:pt>
                <c:pt idx="10629">
                  <c:v>-1.5674648241206031</c:v>
                </c:pt>
                <c:pt idx="10630">
                  <c:v>-1.5674279731993299</c:v>
                </c:pt>
                <c:pt idx="10631">
                  <c:v>-1.5673961474036853</c:v>
                </c:pt>
                <c:pt idx="10632">
                  <c:v>-1.5673752093802344</c:v>
                </c:pt>
                <c:pt idx="10633">
                  <c:v>-1.5673450586264657</c:v>
                </c:pt>
                <c:pt idx="10634">
                  <c:v>-1.5673241206030148</c:v>
                </c:pt>
                <c:pt idx="10635">
                  <c:v>-1.5673232830820769</c:v>
                </c:pt>
                <c:pt idx="10636">
                  <c:v>-1.5673467336683413</c:v>
                </c:pt>
                <c:pt idx="10637">
                  <c:v>-1.567358458961474</c:v>
                </c:pt>
                <c:pt idx="10638">
                  <c:v>-1.5673793969849243</c:v>
                </c:pt>
                <c:pt idx="10639">
                  <c:v>-1.5674011725293133</c:v>
                </c:pt>
                <c:pt idx="10640">
                  <c:v>-1.5674170854271356</c:v>
                </c:pt>
                <c:pt idx="10641">
                  <c:v>-1.5674489112227807</c:v>
                </c:pt>
                <c:pt idx="10642">
                  <c:v>-1.5674539363484088</c:v>
                </c:pt>
                <c:pt idx="10643">
                  <c:v>-1.5674748743718592</c:v>
                </c:pt>
                <c:pt idx="10644">
                  <c:v>-1.5674824120603015</c:v>
                </c:pt>
                <c:pt idx="10645">
                  <c:v>-1.5674782244556114</c:v>
                </c:pt>
                <c:pt idx="10646">
                  <c:v>-1.5674572864321608</c:v>
                </c:pt>
                <c:pt idx="10647">
                  <c:v>-1.5674363484087104</c:v>
                </c:pt>
                <c:pt idx="10648">
                  <c:v>-1.5674237855946398</c:v>
                </c:pt>
                <c:pt idx="10649">
                  <c:v>-1.5674078726968175</c:v>
                </c:pt>
                <c:pt idx="10650">
                  <c:v>-1.5673919597989951</c:v>
                </c:pt>
                <c:pt idx="10651">
                  <c:v>-1.567358458961474</c:v>
                </c:pt>
                <c:pt idx="10652">
                  <c:v>-1.5673391959798992</c:v>
                </c:pt>
                <c:pt idx="10653">
                  <c:v>-1.5673207705192629</c:v>
                </c:pt>
                <c:pt idx="10654">
                  <c:v>-1.5673023450586263</c:v>
                </c:pt>
                <c:pt idx="10655">
                  <c:v>-1.5673149078726967</c:v>
                </c:pt>
                <c:pt idx="10656">
                  <c:v>-1.5673400335008376</c:v>
                </c:pt>
                <c:pt idx="10657">
                  <c:v>-1.5673793969849243</c:v>
                </c:pt>
                <c:pt idx="10658">
                  <c:v>-1.5674170854271356</c:v>
                </c:pt>
                <c:pt idx="10659">
                  <c:v>-1.5674715242881068</c:v>
                </c:pt>
                <c:pt idx="10660">
                  <c:v>-1.5675259631490788</c:v>
                </c:pt>
                <c:pt idx="10661">
                  <c:v>-1.5675670016750416</c:v>
                </c:pt>
                <c:pt idx="10662">
                  <c:v>-1.5676038525963147</c:v>
                </c:pt>
                <c:pt idx="10663">
                  <c:v>-1.5676381909547739</c:v>
                </c:pt>
                <c:pt idx="10664">
                  <c:v>-1.5676541038525962</c:v>
                </c:pt>
                <c:pt idx="10665">
                  <c:v>-1.5676716917922946</c:v>
                </c:pt>
                <c:pt idx="10666">
                  <c:v>-1.5676742043551086</c:v>
                </c:pt>
                <c:pt idx="10667">
                  <c:v>-1.5676917922948075</c:v>
                </c:pt>
                <c:pt idx="10668">
                  <c:v>-1.5676934673366834</c:v>
                </c:pt>
                <c:pt idx="10669">
                  <c:v>-1.5677060301507537</c:v>
                </c:pt>
                <c:pt idx="10670">
                  <c:v>-1.567721943048576</c:v>
                </c:pt>
                <c:pt idx="10671">
                  <c:v>-1.5677504187604692</c:v>
                </c:pt>
                <c:pt idx="10672">
                  <c:v>-1.567797319932998</c:v>
                </c:pt>
                <c:pt idx="10673">
                  <c:v>-1.5678433835845895</c:v>
                </c:pt>
                <c:pt idx="10674">
                  <c:v>-1.5678919597989949</c:v>
                </c:pt>
                <c:pt idx="10675">
                  <c:v>-1.5679246231155777</c:v>
                </c:pt>
                <c:pt idx="10676">
                  <c:v>-1.5679606365159127</c:v>
                </c:pt>
                <c:pt idx="10677">
                  <c:v>-1.5679991624790619</c:v>
                </c:pt>
                <c:pt idx="10678">
                  <c:v>-1.5680402010050249</c:v>
                </c:pt>
                <c:pt idx="10679">
                  <c:v>-1.5680829145728645</c:v>
                </c:pt>
                <c:pt idx="10680">
                  <c:v>-1.5681139028475712</c:v>
                </c:pt>
                <c:pt idx="10681">
                  <c:v>-1.5681298157453936</c:v>
                </c:pt>
                <c:pt idx="10682">
                  <c:v>-1.5681423785594637</c:v>
                </c:pt>
                <c:pt idx="10683">
                  <c:v>-1.5681666666666667</c:v>
                </c:pt>
                <c:pt idx="10684">
                  <c:v>-1.5681616415410387</c:v>
                </c:pt>
                <c:pt idx="10685">
                  <c:v>-1.5681700167504187</c:v>
                </c:pt>
                <c:pt idx="10686">
                  <c:v>-1.5681582914572862</c:v>
                </c:pt>
                <c:pt idx="10687">
                  <c:v>-1.5681457286432159</c:v>
                </c:pt>
                <c:pt idx="10688">
                  <c:v>-1.5681440536013402</c:v>
                </c:pt>
                <c:pt idx="10689">
                  <c:v>-1.5681423785594641</c:v>
                </c:pt>
                <c:pt idx="10690">
                  <c:v>-1.5681298157453936</c:v>
                </c:pt>
                <c:pt idx="10691">
                  <c:v>-1.5681490787269683</c:v>
                </c:pt>
                <c:pt idx="10692">
                  <c:v>-1.5681582914572862</c:v>
                </c:pt>
                <c:pt idx="10693">
                  <c:v>-1.568182579564489</c:v>
                </c:pt>
                <c:pt idx="10694">
                  <c:v>-1.5682227805695144</c:v>
                </c:pt>
                <c:pt idx="10695">
                  <c:v>-1.5682512562814068</c:v>
                </c:pt>
                <c:pt idx="10696">
                  <c:v>-1.5683031825795644</c:v>
                </c:pt>
                <c:pt idx="10697">
                  <c:v>-1.5683458961474037</c:v>
                </c:pt>
                <c:pt idx="10698">
                  <c:v>-1.5683835845896146</c:v>
                </c:pt>
                <c:pt idx="10699">
                  <c:v>-1.568434673366834</c:v>
                </c:pt>
                <c:pt idx="10700">
                  <c:v>-1.568469849246231</c:v>
                </c:pt>
                <c:pt idx="10701">
                  <c:v>-1.568514237855946</c:v>
                </c:pt>
                <c:pt idx="10702">
                  <c:v>-1.5685561139028477</c:v>
                </c:pt>
                <c:pt idx="10703">
                  <c:v>-1.5686080402010047</c:v>
                </c:pt>
                <c:pt idx="10704">
                  <c:v>-1.5686566164154103</c:v>
                </c:pt>
                <c:pt idx="10705">
                  <c:v>-1.568706030150754</c:v>
                </c:pt>
                <c:pt idx="10706">
                  <c:v>-1.5687546063651592</c:v>
                </c:pt>
                <c:pt idx="10707">
                  <c:v>-1.5688149078726967</c:v>
                </c:pt>
                <c:pt idx="10708">
                  <c:v>-1.5688651591289782</c:v>
                </c:pt>
                <c:pt idx="10709">
                  <c:v>-1.5689112227805693</c:v>
                </c:pt>
                <c:pt idx="10710">
                  <c:v>-1.568958123953099</c:v>
                </c:pt>
                <c:pt idx="10711">
                  <c:v>-1.5690100502512561</c:v>
                </c:pt>
                <c:pt idx="10712">
                  <c:v>-1.5690435510887772</c:v>
                </c:pt>
                <c:pt idx="10713">
                  <c:v>-1.5690829145728644</c:v>
                </c:pt>
                <c:pt idx="10714">
                  <c:v>-1.569136515912898</c:v>
                </c:pt>
                <c:pt idx="10715">
                  <c:v>-1.569181742043551</c:v>
                </c:pt>
                <c:pt idx="10716">
                  <c:v>-1.5692303182579563</c:v>
                </c:pt>
                <c:pt idx="10717">
                  <c:v>-1.5692814070351759</c:v>
                </c:pt>
                <c:pt idx="10718">
                  <c:v>-1.5693324958123953</c:v>
                </c:pt>
                <c:pt idx="10719">
                  <c:v>-1.5693567839195979</c:v>
                </c:pt>
                <c:pt idx="10720">
                  <c:v>-1.5693802345058623</c:v>
                </c:pt>
                <c:pt idx="10721">
                  <c:v>-1.5694028475711892</c:v>
                </c:pt>
                <c:pt idx="10722">
                  <c:v>-1.5694112227805694</c:v>
                </c:pt>
                <c:pt idx="10723">
                  <c:v>-1.5694204355108876</c:v>
                </c:pt>
                <c:pt idx="10724">
                  <c:v>-1.5694045226130653</c:v>
                </c:pt>
                <c:pt idx="10725">
                  <c:v>-1.5693919597989949</c:v>
                </c:pt>
                <c:pt idx="10726">
                  <c:v>-1.5693785594639866</c:v>
                </c:pt>
                <c:pt idx="10727">
                  <c:v>-1.5693567839195979</c:v>
                </c:pt>
                <c:pt idx="10728">
                  <c:v>-1.5693391959798995</c:v>
                </c:pt>
                <c:pt idx="10729">
                  <c:v>-1.569319932998325</c:v>
                </c:pt>
                <c:pt idx="10730">
                  <c:v>-1.5692797319932998</c:v>
                </c:pt>
                <c:pt idx="10731">
                  <c:v>-1.5692512562814072</c:v>
                </c:pt>
                <c:pt idx="10732">
                  <c:v>-1.5692194304857621</c:v>
                </c:pt>
                <c:pt idx="10733">
                  <c:v>-1.5691775544388609</c:v>
                </c:pt>
                <c:pt idx="10734">
                  <c:v>-1.5691390284757116</c:v>
                </c:pt>
                <c:pt idx="10735">
                  <c:v>-1.5691088777219431</c:v>
                </c:pt>
                <c:pt idx="10736">
                  <c:v>-1.569077051926298</c:v>
                </c:pt>
                <c:pt idx="10737">
                  <c:v>-1.5690527638190954</c:v>
                </c:pt>
                <c:pt idx="10738">
                  <c:v>-1.5690284757118926</c:v>
                </c:pt>
                <c:pt idx="10739">
                  <c:v>-1.5690067001675041</c:v>
                </c:pt>
                <c:pt idx="10740">
                  <c:v>-1.5689958123953098</c:v>
                </c:pt>
                <c:pt idx="10741">
                  <c:v>-1.5689556113902845</c:v>
                </c:pt>
                <c:pt idx="10742">
                  <c:v>-1.5689045226130656</c:v>
                </c:pt>
                <c:pt idx="10743">
                  <c:v>-1.5688517587939699</c:v>
                </c:pt>
                <c:pt idx="10744">
                  <c:v>-1.5687864321608038</c:v>
                </c:pt>
                <c:pt idx="10745">
                  <c:v>-1.5687093802345058</c:v>
                </c:pt>
                <c:pt idx="10746">
                  <c:v>-1.5686448911222777</c:v>
                </c:pt>
                <c:pt idx="10747">
                  <c:v>-1.568566164154104</c:v>
                </c:pt>
                <c:pt idx="10748">
                  <c:v>-1.5684966499162476</c:v>
                </c:pt>
                <c:pt idx="10749">
                  <c:v>-1.5684304857621438</c:v>
                </c:pt>
                <c:pt idx="10750">
                  <c:v>-1.5683735343383587</c:v>
                </c:pt>
                <c:pt idx="10751">
                  <c:v>-1.5683274706867674</c:v>
                </c:pt>
                <c:pt idx="10752">
                  <c:v>-1.5683073701842545</c:v>
                </c:pt>
                <c:pt idx="10753">
                  <c:v>-1.5682814070351758</c:v>
                </c:pt>
                <c:pt idx="10754">
                  <c:v>-1.5682512562814068</c:v>
                </c:pt>
                <c:pt idx="10755">
                  <c:v>-1.5682336683417084</c:v>
                </c:pt>
                <c:pt idx="10756">
                  <c:v>-1.5682328308207705</c:v>
                </c:pt>
                <c:pt idx="10757">
                  <c:v>-1.5682386934673367</c:v>
                </c:pt>
                <c:pt idx="10758">
                  <c:v>-1.5682336683417084</c:v>
                </c:pt>
                <c:pt idx="10759">
                  <c:v>-1.5682395309882746</c:v>
                </c:pt>
                <c:pt idx="10760">
                  <c:v>-1.5682370184254606</c:v>
                </c:pt>
                <c:pt idx="10761">
                  <c:v>-1.5682412060301507</c:v>
                </c:pt>
                <c:pt idx="10762">
                  <c:v>-1.5682261306532663</c:v>
                </c:pt>
                <c:pt idx="10763">
                  <c:v>-1.5682269681742043</c:v>
                </c:pt>
                <c:pt idx="10764">
                  <c:v>-1.5682211055276383</c:v>
                </c:pt>
                <c:pt idx="10765">
                  <c:v>-1.5682035175879399</c:v>
                </c:pt>
                <c:pt idx="10766">
                  <c:v>-1.5681842546063653</c:v>
                </c:pt>
                <c:pt idx="10767">
                  <c:v>-1.5681658291457283</c:v>
                </c:pt>
                <c:pt idx="10768">
                  <c:v>-1.5681490787269683</c:v>
                </c:pt>
                <c:pt idx="10769">
                  <c:v>-1.5681314907872697</c:v>
                </c:pt>
                <c:pt idx="10770">
                  <c:v>-1.5681105527638191</c:v>
                </c:pt>
                <c:pt idx="10771">
                  <c:v>-1.5681172529313232</c:v>
                </c:pt>
                <c:pt idx="10772">
                  <c:v>-1.5681222780569513</c:v>
                </c:pt>
                <c:pt idx="10773">
                  <c:v>-1.5681507537688439</c:v>
                </c:pt>
                <c:pt idx="10774">
                  <c:v>-1.568182579564489</c:v>
                </c:pt>
                <c:pt idx="10775">
                  <c:v>-1.5682110552763817</c:v>
                </c:pt>
                <c:pt idx="10776">
                  <c:v>-1.5682453936348408</c:v>
                </c:pt>
                <c:pt idx="10777">
                  <c:v>-1.5682780569514239</c:v>
                </c:pt>
                <c:pt idx="10778">
                  <c:v>-1.5683149078726966</c:v>
                </c:pt>
                <c:pt idx="10779">
                  <c:v>-1.5683417085427132</c:v>
                </c:pt>
                <c:pt idx="10780">
                  <c:v>-1.568356783919598</c:v>
                </c:pt>
                <c:pt idx="10781">
                  <c:v>-1.5683760469011723</c:v>
                </c:pt>
                <c:pt idx="10782">
                  <c:v>-1.5683819095477387</c:v>
                </c:pt>
                <c:pt idx="10783">
                  <c:v>-1.5683886097152429</c:v>
                </c:pt>
                <c:pt idx="10784">
                  <c:v>-1.5683852596314904</c:v>
                </c:pt>
                <c:pt idx="10785">
                  <c:v>-1.5683710217755442</c:v>
                </c:pt>
                <c:pt idx="10786">
                  <c:v>-1.5683743718592962</c:v>
                </c:pt>
                <c:pt idx="10787">
                  <c:v>-1.568361809045226</c:v>
                </c:pt>
                <c:pt idx="10788">
                  <c:v>-1.5683467336683417</c:v>
                </c:pt>
                <c:pt idx="10789">
                  <c:v>-1.5683324958123954</c:v>
                </c:pt>
                <c:pt idx="10790">
                  <c:v>-1.5683257956448908</c:v>
                </c:pt>
                <c:pt idx="10791">
                  <c:v>-1.5683073701842545</c:v>
                </c:pt>
                <c:pt idx="10792">
                  <c:v>-1.5682956448911223</c:v>
                </c:pt>
                <c:pt idx="10793">
                  <c:v>-1.568290619765494</c:v>
                </c:pt>
                <c:pt idx="10794">
                  <c:v>-1.5682956448911223</c:v>
                </c:pt>
                <c:pt idx="10795">
                  <c:v>-1.5683132328308207</c:v>
                </c:pt>
                <c:pt idx="10796">
                  <c:v>-1.5683308207705193</c:v>
                </c:pt>
                <c:pt idx="10797">
                  <c:v>-1.5683517587939697</c:v>
                </c:pt>
                <c:pt idx="10798">
                  <c:v>-1.5683927973199328</c:v>
                </c:pt>
                <c:pt idx="10799">
                  <c:v>-1.5684170854271355</c:v>
                </c:pt>
                <c:pt idx="10800">
                  <c:v>-1.5684522613065326</c:v>
                </c:pt>
                <c:pt idx="10801">
                  <c:v>-1.5684748743718593</c:v>
                </c:pt>
                <c:pt idx="10802">
                  <c:v>-1.5684958123953101</c:v>
                </c:pt>
                <c:pt idx="10803">
                  <c:v>-1.5685134003350083</c:v>
                </c:pt>
                <c:pt idx="10804">
                  <c:v>-1.5685309882747067</c:v>
                </c:pt>
                <c:pt idx="10805">
                  <c:v>-1.568541876046901</c:v>
                </c:pt>
                <c:pt idx="10806">
                  <c:v>-1.5685402010050249</c:v>
                </c:pt>
                <c:pt idx="10807">
                  <c:v>-1.5685351758793968</c:v>
                </c:pt>
                <c:pt idx="10808">
                  <c:v>-1.5685452261306532</c:v>
                </c:pt>
                <c:pt idx="10809">
                  <c:v>-1.5685435510887773</c:v>
                </c:pt>
                <c:pt idx="10810">
                  <c:v>-1.5685561139028477</c:v>
                </c:pt>
                <c:pt idx="10811">
                  <c:v>-1.5685611390284757</c:v>
                </c:pt>
                <c:pt idx="10812">
                  <c:v>-1.5685896147403684</c:v>
                </c:pt>
                <c:pt idx="10813">
                  <c:v>-1.5686055276381912</c:v>
                </c:pt>
                <c:pt idx="10814">
                  <c:v>-1.5686373534338358</c:v>
                </c:pt>
                <c:pt idx="10815">
                  <c:v>-1.5686549413735342</c:v>
                </c:pt>
                <c:pt idx="10816">
                  <c:v>-1.5686867671691793</c:v>
                </c:pt>
                <c:pt idx="10817">
                  <c:v>-1.5687060301507536</c:v>
                </c:pt>
                <c:pt idx="10818">
                  <c:v>-1.5687386934673364</c:v>
                </c:pt>
                <c:pt idx="10819">
                  <c:v>-1.5687529313232831</c:v>
                </c:pt>
                <c:pt idx="10820">
                  <c:v>-1.5687755443886096</c:v>
                </c:pt>
                <c:pt idx="10821">
                  <c:v>-1.5687638190954774</c:v>
                </c:pt>
                <c:pt idx="10822">
                  <c:v>-1.5687629815745392</c:v>
                </c:pt>
                <c:pt idx="10823">
                  <c:v>-1.5687353433835844</c:v>
                </c:pt>
                <c:pt idx="10824">
                  <c:v>-1.5687051926298157</c:v>
                </c:pt>
                <c:pt idx="10825">
                  <c:v>-1.5686758793969851</c:v>
                </c:pt>
                <c:pt idx="10826">
                  <c:v>-1.5686541038525963</c:v>
                </c:pt>
                <c:pt idx="10827">
                  <c:v>-1.5686348408710218</c:v>
                </c:pt>
                <c:pt idx="10828">
                  <c:v>-1.5686072026800673</c:v>
                </c:pt>
                <c:pt idx="10829">
                  <c:v>-1.5685996649916247</c:v>
                </c:pt>
                <c:pt idx="10830">
                  <c:v>-1.5686080402010047</c:v>
                </c:pt>
                <c:pt idx="10831">
                  <c:v>-1.5686021775544388</c:v>
                </c:pt>
                <c:pt idx="10832">
                  <c:v>-1.568621440536013</c:v>
                </c:pt>
                <c:pt idx="10833">
                  <c:v>-1.5686314907872694</c:v>
                </c:pt>
                <c:pt idx="10834">
                  <c:v>-1.568643216080402</c:v>
                </c:pt>
                <c:pt idx="10835">
                  <c:v>-1.5686591289782243</c:v>
                </c:pt>
                <c:pt idx="10836">
                  <c:v>-1.5686700167504186</c:v>
                </c:pt>
                <c:pt idx="10837">
                  <c:v>-1.568679229480737</c:v>
                </c:pt>
                <c:pt idx="10838">
                  <c:v>-1.5686934673366835</c:v>
                </c:pt>
                <c:pt idx="10839">
                  <c:v>-1.5686917922948074</c:v>
                </c:pt>
                <c:pt idx="10840">
                  <c:v>-1.5687018425460635</c:v>
                </c:pt>
                <c:pt idx="10841">
                  <c:v>-1.5686984924623115</c:v>
                </c:pt>
                <c:pt idx="10842">
                  <c:v>-1.5687194304857619</c:v>
                </c:pt>
                <c:pt idx="10843">
                  <c:v>-1.5687286432160801</c:v>
                </c:pt>
                <c:pt idx="10844">
                  <c:v>-1.568751256281407</c:v>
                </c:pt>
                <c:pt idx="10845">
                  <c:v>-1.5687881072026801</c:v>
                </c:pt>
                <c:pt idx="10846">
                  <c:v>-1.5688123953098827</c:v>
                </c:pt>
                <c:pt idx="10847">
                  <c:v>-1.5688375209380232</c:v>
                </c:pt>
                <c:pt idx="10848">
                  <c:v>-1.5688651591289782</c:v>
                </c:pt>
                <c:pt idx="10849">
                  <c:v>-1.5689087102177555</c:v>
                </c:pt>
                <c:pt idx="10850">
                  <c:v>-1.5689430485762144</c:v>
                </c:pt>
                <c:pt idx="10851">
                  <c:v>-1.5689757118927969</c:v>
                </c:pt>
                <c:pt idx="10852">
                  <c:v>-1.5689991624790618</c:v>
                </c:pt>
                <c:pt idx="10853">
                  <c:v>-1.5690083752093802</c:v>
                </c:pt>
                <c:pt idx="10854">
                  <c:v>-1.5690134003350082</c:v>
                </c:pt>
                <c:pt idx="10855">
                  <c:v>-1.5690067001675041</c:v>
                </c:pt>
                <c:pt idx="10856">
                  <c:v>-1.5690125628140701</c:v>
                </c:pt>
                <c:pt idx="10857">
                  <c:v>-1.5690083752093802</c:v>
                </c:pt>
                <c:pt idx="10858">
                  <c:v>-1.5690033500837519</c:v>
                </c:pt>
                <c:pt idx="10859">
                  <c:v>-1.5689991624790618</c:v>
                </c:pt>
                <c:pt idx="10860">
                  <c:v>-1.5689983249581239</c:v>
                </c:pt>
                <c:pt idx="10861">
                  <c:v>-1.5689958123953098</c:v>
                </c:pt>
                <c:pt idx="10862">
                  <c:v>-1.5689941373534337</c:v>
                </c:pt>
                <c:pt idx="10863">
                  <c:v>-1.5689907872696818</c:v>
                </c:pt>
                <c:pt idx="10864">
                  <c:v>-1.5690041876046901</c:v>
                </c:pt>
                <c:pt idx="10865">
                  <c:v>-1.5690201005025124</c:v>
                </c:pt>
                <c:pt idx="10866">
                  <c:v>-1.5690125628140701</c:v>
                </c:pt>
                <c:pt idx="10867">
                  <c:v>-1.569031825795645</c:v>
                </c:pt>
                <c:pt idx="10868">
                  <c:v>-1.5690418760469009</c:v>
                </c:pt>
                <c:pt idx="10869">
                  <c:v>-1.5690418760469012</c:v>
                </c:pt>
                <c:pt idx="10870">
                  <c:v>-1.5690385259631487</c:v>
                </c:pt>
                <c:pt idx="10871">
                  <c:v>-1.5690385259631492</c:v>
                </c:pt>
                <c:pt idx="10872">
                  <c:v>-1.5690326633165825</c:v>
                </c:pt>
                <c:pt idx="10873">
                  <c:v>-1.5690276381909545</c:v>
                </c:pt>
                <c:pt idx="10874">
                  <c:v>-1.5690309882747067</c:v>
                </c:pt>
                <c:pt idx="10875">
                  <c:v>-1.5690443886097152</c:v>
                </c:pt>
                <c:pt idx="10876">
                  <c:v>-1.5690502512562814</c:v>
                </c:pt>
                <c:pt idx="10877">
                  <c:v>-1.5690686767169182</c:v>
                </c:pt>
                <c:pt idx="10878">
                  <c:v>-1.5690996649916249</c:v>
                </c:pt>
                <c:pt idx="10879">
                  <c:v>-1.5691314907872695</c:v>
                </c:pt>
                <c:pt idx="10880">
                  <c:v>-1.5691750418760468</c:v>
                </c:pt>
                <c:pt idx="10881">
                  <c:v>-1.5692194304857618</c:v>
                </c:pt>
                <c:pt idx="10882">
                  <c:v>-1.569261306532663</c:v>
                </c:pt>
                <c:pt idx="10883">
                  <c:v>-1.5693132328308206</c:v>
                </c:pt>
                <c:pt idx="10884">
                  <c:v>-1.5693592964824119</c:v>
                </c:pt>
                <c:pt idx="10885">
                  <c:v>-1.5694170854271356</c:v>
                </c:pt>
                <c:pt idx="10886">
                  <c:v>-1.5694731993299831</c:v>
                </c:pt>
                <c:pt idx="10887">
                  <c:v>-1.5695276381909546</c:v>
                </c:pt>
                <c:pt idx="10888">
                  <c:v>-1.569570351758794</c:v>
                </c:pt>
                <c:pt idx="10889">
                  <c:v>-1.5696038525963147</c:v>
                </c:pt>
                <c:pt idx="10890">
                  <c:v>-1.56964824120603</c:v>
                </c:pt>
                <c:pt idx="10891">
                  <c:v>-1.5696792294807371</c:v>
                </c:pt>
                <c:pt idx="10892">
                  <c:v>-1.5697077051926296</c:v>
                </c:pt>
                <c:pt idx="10893">
                  <c:v>-1.5697361809045227</c:v>
                </c:pt>
                <c:pt idx="10894">
                  <c:v>-1.5697654941373533</c:v>
                </c:pt>
                <c:pt idx="10895">
                  <c:v>-1.5697889447236182</c:v>
                </c:pt>
                <c:pt idx="10896">
                  <c:v>-1.5698165829145727</c:v>
                </c:pt>
                <c:pt idx="10897">
                  <c:v>-1.5698551088777219</c:v>
                </c:pt>
                <c:pt idx="10898">
                  <c:v>-1.5698810720268006</c:v>
                </c:pt>
                <c:pt idx="10899">
                  <c:v>-1.5699036850921273</c:v>
                </c:pt>
                <c:pt idx="10900">
                  <c:v>-1.5699380234505862</c:v>
                </c:pt>
                <c:pt idx="10901">
                  <c:v>-1.5699589614740366</c:v>
                </c:pt>
                <c:pt idx="10902">
                  <c:v>-1.5699815745393635</c:v>
                </c:pt>
                <c:pt idx="10903">
                  <c:v>-1.5699891122278056</c:v>
                </c:pt>
                <c:pt idx="10904">
                  <c:v>-1.5700117252931325</c:v>
                </c:pt>
                <c:pt idx="10905">
                  <c:v>-1.5700050251256279</c:v>
                </c:pt>
                <c:pt idx="10906">
                  <c:v>-1.5700100502512562</c:v>
                </c:pt>
                <c:pt idx="10907">
                  <c:v>-1.5699824120603014</c:v>
                </c:pt>
                <c:pt idx="10908">
                  <c:v>-1.5699522613065324</c:v>
                </c:pt>
                <c:pt idx="10909">
                  <c:v>-1.5699204355108878</c:v>
                </c:pt>
                <c:pt idx="10910">
                  <c:v>-1.5698701842546063</c:v>
                </c:pt>
                <c:pt idx="10911">
                  <c:v>-1.5698190954773867</c:v>
                </c:pt>
                <c:pt idx="10912">
                  <c:v>-1.5697680067001674</c:v>
                </c:pt>
                <c:pt idx="10913">
                  <c:v>-1.569716917922948</c:v>
                </c:pt>
                <c:pt idx="10914">
                  <c:v>-1.5696658291457288</c:v>
                </c:pt>
                <c:pt idx="10915">
                  <c:v>-1.5696273031825796</c:v>
                </c:pt>
                <c:pt idx="10916">
                  <c:v>-1.5696055276381908</c:v>
                </c:pt>
                <c:pt idx="10917">
                  <c:v>-1.569570351758794</c:v>
                </c:pt>
                <c:pt idx="10918">
                  <c:v>-1.5695519262981572</c:v>
                </c:pt>
                <c:pt idx="10919">
                  <c:v>-1.5695335008375211</c:v>
                </c:pt>
                <c:pt idx="10920">
                  <c:v>-1.5695217755443887</c:v>
                </c:pt>
                <c:pt idx="10921">
                  <c:v>-1.5695083752093804</c:v>
                </c:pt>
                <c:pt idx="10922">
                  <c:v>-1.5694807370184254</c:v>
                </c:pt>
                <c:pt idx="10923">
                  <c:v>-1.5694430485762141</c:v>
                </c:pt>
                <c:pt idx="10924">
                  <c:v>-1.5694170854271356</c:v>
                </c:pt>
                <c:pt idx="10925">
                  <c:v>-1.5693760469011724</c:v>
                </c:pt>
                <c:pt idx="10926">
                  <c:v>-1.569334170854271</c:v>
                </c:pt>
                <c:pt idx="10927">
                  <c:v>-1.5693040201005026</c:v>
                </c:pt>
                <c:pt idx="10928">
                  <c:v>-1.5692705192629817</c:v>
                </c:pt>
                <c:pt idx="10929">
                  <c:v>-1.5692495812395308</c:v>
                </c:pt>
                <c:pt idx="10930">
                  <c:v>-1.5692261306532662</c:v>
                </c:pt>
                <c:pt idx="10931">
                  <c:v>-1.5692135678391956</c:v>
                </c:pt>
                <c:pt idx="10932">
                  <c:v>-1.5692269681742044</c:v>
                </c:pt>
                <c:pt idx="10933">
                  <c:v>-1.5692412060301506</c:v>
                </c:pt>
                <c:pt idx="10934">
                  <c:v>-1.5692755443886097</c:v>
                </c:pt>
                <c:pt idx="10935">
                  <c:v>-1.5693115577889445</c:v>
                </c:pt>
                <c:pt idx="10936">
                  <c:v>-1.56936432160804</c:v>
                </c:pt>
                <c:pt idx="10937">
                  <c:v>-1.5694204355108876</c:v>
                </c:pt>
                <c:pt idx="10938">
                  <c:v>-1.569471524288107</c:v>
                </c:pt>
                <c:pt idx="10939">
                  <c:v>-1.5695351758793969</c:v>
                </c:pt>
                <c:pt idx="10940">
                  <c:v>-1.5695896147403683</c:v>
                </c:pt>
                <c:pt idx="10941">
                  <c:v>-1.5696314907872697</c:v>
                </c:pt>
                <c:pt idx="10942">
                  <c:v>-1.5696708542713569</c:v>
                </c:pt>
                <c:pt idx="10943">
                  <c:v>-1.5696951423785594</c:v>
                </c:pt>
                <c:pt idx="10944">
                  <c:v>-1.5697194304857622</c:v>
                </c:pt>
                <c:pt idx="10945">
                  <c:v>-1.5697403685092128</c:v>
                </c:pt>
                <c:pt idx="10946">
                  <c:v>-1.5697462311557788</c:v>
                </c:pt>
                <c:pt idx="10947">
                  <c:v>-1.5697487437185929</c:v>
                </c:pt>
                <c:pt idx="10948">
                  <c:v>-1.5697353433835843</c:v>
                </c:pt>
                <c:pt idx="10949">
                  <c:v>-1.569722780569514</c:v>
                </c:pt>
                <c:pt idx="10950">
                  <c:v>-1.569721943048576</c:v>
                </c:pt>
                <c:pt idx="10951">
                  <c:v>-1.5697068676716917</c:v>
                </c:pt>
                <c:pt idx="10952">
                  <c:v>-1.5696934673366834</c:v>
                </c:pt>
                <c:pt idx="10953">
                  <c:v>-1.5696691792294808</c:v>
                </c:pt>
                <c:pt idx="10954">
                  <c:v>-1.5696582914572865</c:v>
                </c:pt>
                <c:pt idx="10955">
                  <c:v>-1.5696214405360134</c:v>
                </c:pt>
                <c:pt idx="10956">
                  <c:v>-1.5695979899497485</c:v>
                </c:pt>
                <c:pt idx="10957">
                  <c:v>-1.5695720268006701</c:v>
                </c:pt>
                <c:pt idx="10958">
                  <c:v>-1.5695418760469009</c:v>
                </c:pt>
                <c:pt idx="10959">
                  <c:v>-1.5695234505862645</c:v>
                </c:pt>
                <c:pt idx="10960">
                  <c:v>-1.5694916247906199</c:v>
                </c:pt>
                <c:pt idx="10961">
                  <c:v>-1.5694597989949748</c:v>
                </c:pt>
                <c:pt idx="10962">
                  <c:v>-1.5694279731993297</c:v>
                </c:pt>
                <c:pt idx="10963">
                  <c:v>-1.569394472361809</c:v>
                </c:pt>
                <c:pt idx="10964">
                  <c:v>-1.5693626465661641</c:v>
                </c:pt>
                <c:pt idx="10965">
                  <c:v>-1.5693324958123953</c:v>
                </c:pt>
                <c:pt idx="10966">
                  <c:v>-1.5693266331658289</c:v>
                </c:pt>
                <c:pt idx="10967">
                  <c:v>-1.5693082077051925</c:v>
                </c:pt>
                <c:pt idx="10968">
                  <c:v>-1.56929229480737</c:v>
                </c:pt>
                <c:pt idx="10969">
                  <c:v>-1.5692763819095477</c:v>
                </c:pt>
                <c:pt idx="10970">
                  <c:v>-1.5692654941373534</c:v>
                </c:pt>
                <c:pt idx="10971">
                  <c:v>-1.5692403685092129</c:v>
                </c:pt>
                <c:pt idx="10972">
                  <c:v>-1.5692336683417085</c:v>
                </c:pt>
                <c:pt idx="10973">
                  <c:v>-1.5692286432160802</c:v>
                </c:pt>
                <c:pt idx="10974">
                  <c:v>-1.5692269681742044</c:v>
                </c:pt>
                <c:pt idx="10975">
                  <c:v>-1.5692244556113903</c:v>
                </c:pt>
                <c:pt idx="10976">
                  <c:v>-1.5692227805695143</c:v>
                </c:pt>
                <c:pt idx="10977">
                  <c:v>-1.5692336683417085</c:v>
                </c:pt>
                <c:pt idx="10978">
                  <c:v>-1.5692328308207708</c:v>
                </c:pt>
                <c:pt idx="10979">
                  <c:v>-1.5692587939698495</c:v>
                </c:pt>
                <c:pt idx="10980">
                  <c:v>-1.5692738693467336</c:v>
                </c:pt>
                <c:pt idx="10981">
                  <c:v>-1.5693107202680066</c:v>
                </c:pt>
                <c:pt idx="10982">
                  <c:v>-1.569334170854271</c:v>
                </c:pt>
                <c:pt idx="10983">
                  <c:v>-1.5693676716917924</c:v>
                </c:pt>
                <c:pt idx="10984">
                  <c:v>-1.569396147403685</c:v>
                </c:pt>
                <c:pt idx="10985">
                  <c:v>-1.5694061976549414</c:v>
                </c:pt>
                <c:pt idx="10986">
                  <c:v>-1.5694137353433835</c:v>
                </c:pt>
                <c:pt idx="10987">
                  <c:v>-1.5694045226130653</c:v>
                </c:pt>
                <c:pt idx="10988">
                  <c:v>-1.5693793969849248</c:v>
                </c:pt>
                <c:pt idx="10989">
                  <c:v>-1.5693534338358457</c:v>
                </c:pt>
                <c:pt idx="10990">
                  <c:v>-1.5693107202680066</c:v>
                </c:pt>
                <c:pt idx="10991">
                  <c:v>-1.5692654941373534</c:v>
                </c:pt>
                <c:pt idx="10992">
                  <c:v>-1.5692043551088775</c:v>
                </c:pt>
                <c:pt idx="10993">
                  <c:v>-1.5691423785594638</c:v>
                </c:pt>
                <c:pt idx="10994">
                  <c:v>-1.5690837520938024</c:v>
                </c:pt>
                <c:pt idx="10995">
                  <c:v>-1.5690385259631492</c:v>
                </c:pt>
                <c:pt idx="10996">
                  <c:v>-1.5690083752093802</c:v>
                </c:pt>
                <c:pt idx="10997">
                  <c:v>-1.5689916247906197</c:v>
                </c:pt>
                <c:pt idx="10998">
                  <c:v>-1.5689798994974875</c:v>
                </c:pt>
                <c:pt idx="10999">
                  <c:v>-1.5689748743718595</c:v>
                </c:pt>
                <c:pt idx="11000">
                  <c:v>-1.5689874371859296</c:v>
                </c:pt>
                <c:pt idx="11001">
                  <c:v>-1.569002512562814</c:v>
                </c:pt>
                <c:pt idx="11002">
                  <c:v>-1.5690477386934674</c:v>
                </c:pt>
                <c:pt idx="11003">
                  <c:v>-1.5690845896147405</c:v>
                </c:pt>
                <c:pt idx="11004">
                  <c:v>-1.5691264656616417</c:v>
                </c:pt>
                <c:pt idx="11005">
                  <c:v>-1.5691775544388609</c:v>
                </c:pt>
                <c:pt idx="11006">
                  <c:v>-1.5692043551088779</c:v>
                </c:pt>
                <c:pt idx="11007">
                  <c:v>-1.5692286432160802</c:v>
                </c:pt>
                <c:pt idx="11008">
                  <c:v>-1.5692554438860968</c:v>
                </c:pt>
                <c:pt idx="11009">
                  <c:v>-1.569286432160804</c:v>
                </c:pt>
                <c:pt idx="11010">
                  <c:v>-1.5693182579564491</c:v>
                </c:pt>
                <c:pt idx="11011">
                  <c:v>-1.5693425460636516</c:v>
                </c:pt>
                <c:pt idx="11012">
                  <c:v>-1.5693726968174202</c:v>
                </c:pt>
                <c:pt idx="11013">
                  <c:v>-1.5694036850921274</c:v>
                </c:pt>
                <c:pt idx="11014">
                  <c:v>-1.569441373534338</c:v>
                </c:pt>
                <c:pt idx="11015">
                  <c:v>-1.5694941373534337</c:v>
                </c:pt>
                <c:pt idx="11016">
                  <c:v>-1.5695619765494138</c:v>
                </c:pt>
                <c:pt idx="11017">
                  <c:v>-1.5696365159128978</c:v>
                </c:pt>
                <c:pt idx="11018">
                  <c:v>-1.5697252931323284</c:v>
                </c:pt>
                <c:pt idx="11019">
                  <c:v>-1.569785594639866</c:v>
                </c:pt>
                <c:pt idx="11020">
                  <c:v>-1.56986013400335</c:v>
                </c:pt>
                <c:pt idx="11021">
                  <c:v>-1.5699179229480738</c:v>
                </c:pt>
                <c:pt idx="11022">
                  <c:v>-1.5699706867671692</c:v>
                </c:pt>
                <c:pt idx="11023">
                  <c:v>-1.5700067001675044</c:v>
                </c:pt>
                <c:pt idx="11024">
                  <c:v>-1.570030988274707</c:v>
                </c:pt>
                <c:pt idx="11025">
                  <c:v>-1.570033500837521</c:v>
                </c:pt>
                <c:pt idx="11026">
                  <c:v>-1.5700351758793969</c:v>
                </c:pt>
                <c:pt idx="11027">
                  <c:v>-1.5700209380234507</c:v>
                </c:pt>
                <c:pt idx="11028">
                  <c:v>-1.5699983249581237</c:v>
                </c:pt>
                <c:pt idx="11029">
                  <c:v>-1.5699840871021775</c:v>
                </c:pt>
                <c:pt idx="11030">
                  <c:v>-1.5699505862646568</c:v>
                </c:pt>
                <c:pt idx="11031">
                  <c:v>-1.5699304857621439</c:v>
                </c:pt>
                <c:pt idx="11032">
                  <c:v>-1.569904522613065</c:v>
                </c:pt>
                <c:pt idx="11033">
                  <c:v>-1.5698894472361808</c:v>
                </c:pt>
                <c:pt idx="11034">
                  <c:v>-1.5698743718592965</c:v>
                </c:pt>
                <c:pt idx="11035">
                  <c:v>-1.5698559463986599</c:v>
                </c:pt>
                <c:pt idx="11036">
                  <c:v>-1.5698391959798996</c:v>
                </c:pt>
                <c:pt idx="11037">
                  <c:v>-1.569832495812395</c:v>
                </c:pt>
                <c:pt idx="11038">
                  <c:v>-1.569827470686767</c:v>
                </c:pt>
                <c:pt idx="11039">
                  <c:v>-1.5698199329983249</c:v>
                </c:pt>
                <c:pt idx="11040">
                  <c:v>-1.5698123953098826</c:v>
                </c:pt>
                <c:pt idx="11041">
                  <c:v>-1.5698031825795644</c:v>
                </c:pt>
                <c:pt idx="11042">
                  <c:v>-1.5697939698492462</c:v>
                </c:pt>
                <c:pt idx="11043">
                  <c:v>-1.569783082077052</c:v>
                </c:pt>
                <c:pt idx="11044">
                  <c:v>-1.569755443886097</c:v>
                </c:pt>
                <c:pt idx="11045">
                  <c:v>-1.5697378559463986</c:v>
                </c:pt>
                <c:pt idx="11046">
                  <c:v>-1.5697177554438859</c:v>
                </c:pt>
                <c:pt idx="11047">
                  <c:v>-1.5696825795644891</c:v>
                </c:pt>
                <c:pt idx="11048">
                  <c:v>-1.5696599664991622</c:v>
                </c:pt>
                <c:pt idx="11049">
                  <c:v>-1.5696381909547739</c:v>
                </c:pt>
                <c:pt idx="11050">
                  <c:v>-1.5696122278056952</c:v>
                </c:pt>
                <c:pt idx="11051">
                  <c:v>-1.5695845896147402</c:v>
                </c:pt>
                <c:pt idx="11052">
                  <c:v>-1.5695611390284758</c:v>
                </c:pt>
                <c:pt idx="11053">
                  <c:v>-1.5695477386934671</c:v>
                </c:pt>
                <c:pt idx="11054">
                  <c:v>-1.5695242881072027</c:v>
                </c:pt>
                <c:pt idx="11055">
                  <c:v>-1.5695150753768841</c:v>
                </c:pt>
                <c:pt idx="11056">
                  <c:v>-1.5694941373534339</c:v>
                </c:pt>
                <c:pt idx="11057">
                  <c:v>-1.5694907872696819</c:v>
                </c:pt>
                <c:pt idx="11058">
                  <c:v>-1.5694731993299831</c:v>
                </c:pt>
                <c:pt idx="11059">
                  <c:v>-1.5694589614740369</c:v>
                </c:pt>
                <c:pt idx="11060">
                  <c:v>-1.5694463986599665</c:v>
                </c:pt>
                <c:pt idx="11061">
                  <c:v>-1.5694329983249582</c:v>
                </c:pt>
                <c:pt idx="11062">
                  <c:v>-1.5694061976549414</c:v>
                </c:pt>
                <c:pt idx="11063">
                  <c:v>-1.5693810720268007</c:v>
                </c:pt>
                <c:pt idx="11064">
                  <c:v>-1.5693567839195979</c:v>
                </c:pt>
                <c:pt idx="11065">
                  <c:v>-1.5693308207705192</c:v>
                </c:pt>
                <c:pt idx="11066">
                  <c:v>-1.5693040201005024</c:v>
                </c:pt>
                <c:pt idx="11067">
                  <c:v>-1.5692730318257957</c:v>
                </c:pt>
                <c:pt idx="11068">
                  <c:v>-1.5692319932998324</c:v>
                </c:pt>
                <c:pt idx="11069">
                  <c:v>-1.5691968174204354</c:v>
                </c:pt>
                <c:pt idx="11070">
                  <c:v>-1.5691499162479063</c:v>
                </c:pt>
                <c:pt idx="11071">
                  <c:v>-1.5691172529313231</c:v>
                </c:pt>
                <c:pt idx="11072">
                  <c:v>-1.5690703517587941</c:v>
                </c:pt>
                <c:pt idx="11073">
                  <c:v>-1.5690226130653269</c:v>
                </c:pt>
                <c:pt idx="11074">
                  <c:v>-1.5689849246231156</c:v>
                </c:pt>
                <c:pt idx="11075">
                  <c:v>-1.5689438860971523</c:v>
                </c:pt>
                <c:pt idx="11076">
                  <c:v>-1.568902847571189</c:v>
                </c:pt>
                <c:pt idx="11077">
                  <c:v>-1.5688752093802345</c:v>
                </c:pt>
                <c:pt idx="11078">
                  <c:v>-1.5688467336683414</c:v>
                </c:pt>
                <c:pt idx="11079">
                  <c:v>-1.5688291457286432</c:v>
                </c:pt>
                <c:pt idx="11080">
                  <c:v>-1.5688182579564489</c:v>
                </c:pt>
                <c:pt idx="11081">
                  <c:v>-1.5688165829145728</c:v>
                </c:pt>
                <c:pt idx="11082">
                  <c:v>-1.5688031825795645</c:v>
                </c:pt>
                <c:pt idx="11083">
                  <c:v>-1.5688073701842546</c:v>
                </c:pt>
                <c:pt idx="11084">
                  <c:v>-1.5687989949748744</c:v>
                </c:pt>
                <c:pt idx="11085">
                  <c:v>-1.5688056951423786</c:v>
                </c:pt>
                <c:pt idx="11086">
                  <c:v>-1.5687914572864323</c:v>
                </c:pt>
                <c:pt idx="11087">
                  <c:v>-1.5687747068676718</c:v>
                </c:pt>
                <c:pt idx="11088">
                  <c:v>-1.5687780569514236</c:v>
                </c:pt>
                <c:pt idx="11089">
                  <c:v>-1.5687654941373534</c:v>
                </c:pt>
                <c:pt idx="11090">
                  <c:v>-1.5687621440536013</c:v>
                </c:pt>
                <c:pt idx="11091">
                  <c:v>-1.5687353433835844</c:v>
                </c:pt>
                <c:pt idx="11092">
                  <c:v>-1.5687319932998323</c:v>
                </c:pt>
                <c:pt idx="11093">
                  <c:v>-1.5687144053601338</c:v>
                </c:pt>
                <c:pt idx="11094">
                  <c:v>-1.5687077051926297</c:v>
                </c:pt>
                <c:pt idx="11095">
                  <c:v>-1.568717755443886</c:v>
                </c:pt>
                <c:pt idx="11096">
                  <c:v>-1.5687085427135679</c:v>
                </c:pt>
                <c:pt idx="11097">
                  <c:v>-1.5687303182579562</c:v>
                </c:pt>
                <c:pt idx="11098">
                  <c:v>-1.568723618090452</c:v>
                </c:pt>
                <c:pt idx="11099">
                  <c:v>-1.5687303182579566</c:v>
                </c:pt>
                <c:pt idx="11100">
                  <c:v>-1.5687269681742044</c:v>
                </c:pt>
                <c:pt idx="11101">
                  <c:v>-1.5687269681742044</c:v>
                </c:pt>
                <c:pt idx="11102">
                  <c:v>-1.5687160804020099</c:v>
                </c:pt>
                <c:pt idx="11103">
                  <c:v>-1.5686951423785596</c:v>
                </c:pt>
                <c:pt idx="11104">
                  <c:v>-1.5686725293132326</c:v>
                </c:pt>
                <c:pt idx="11105">
                  <c:v>-1.5686298157453937</c:v>
                </c:pt>
                <c:pt idx="11106">
                  <c:v>-1.5685845896147403</c:v>
                </c:pt>
                <c:pt idx="11107">
                  <c:v>-1.5685259631490787</c:v>
                </c:pt>
                <c:pt idx="11108">
                  <c:v>-1.5684539363484085</c:v>
                </c:pt>
                <c:pt idx="11109">
                  <c:v>-1.5683827470686769</c:v>
                </c:pt>
                <c:pt idx="11110">
                  <c:v>-1.5683165829145731</c:v>
                </c:pt>
                <c:pt idx="11111">
                  <c:v>-1.5682370184254606</c:v>
                </c:pt>
                <c:pt idx="11112">
                  <c:v>-1.5681549413735341</c:v>
                </c:pt>
                <c:pt idx="11113">
                  <c:v>-1.5680820770519261</c:v>
                </c:pt>
                <c:pt idx="11114">
                  <c:v>-1.5680000000000001</c:v>
                </c:pt>
                <c:pt idx="11115">
                  <c:v>-1.567931323283082</c:v>
                </c:pt>
                <c:pt idx="11116">
                  <c:v>-1.5678785594639861</c:v>
                </c:pt>
                <c:pt idx="11117">
                  <c:v>-1.5678149078726964</c:v>
                </c:pt>
                <c:pt idx="11118">
                  <c:v>-1.5677537688442211</c:v>
                </c:pt>
                <c:pt idx="11119">
                  <c:v>-1.5676984924623116</c:v>
                </c:pt>
                <c:pt idx="11120">
                  <c:v>-1.5676490787269681</c:v>
                </c:pt>
                <c:pt idx="11121">
                  <c:v>-1.5676030150753768</c:v>
                </c:pt>
                <c:pt idx="11122">
                  <c:v>-1.5675452261306531</c:v>
                </c:pt>
                <c:pt idx="11123">
                  <c:v>-1.5675159128978222</c:v>
                </c:pt>
                <c:pt idx="11124">
                  <c:v>-1.5674782244556114</c:v>
                </c:pt>
                <c:pt idx="11125">
                  <c:v>-1.5674497487437187</c:v>
                </c:pt>
                <c:pt idx="11126">
                  <c:v>-1.5674346733668341</c:v>
                </c:pt>
                <c:pt idx="11127">
                  <c:v>-1.5674237855946398</c:v>
                </c:pt>
                <c:pt idx="11128">
                  <c:v>-1.5674237855946398</c:v>
                </c:pt>
                <c:pt idx="11129">
                  <c:v>-1.5674204355108876</c:v>
                </c:pt>
                <c:pt idx="11130">
                  <c:v>-1.5674346733668341</c:v>
                </c:pt>
                <c:pt idx="11131">
                  <c:v>-1.5674447236180902</c:v>
                </c:pt>
                <c:pt idx="11132">
                  <c:v>-1.567465661641541</c:v>
                </c:pt>
                <c:pt idx="11133">
                  <c:v>-1.5674865996649916</c:v>
                </c:pt>
                <c:pt idx="11134">
                  <c:v>-1.5675050251256282</c:v>
                </c:pt>
                <c:pt idx="11135">
                  <c:v>-1.5675435510887772</c:v>
                </c:pt>
                <c:pt idx="11136">
                  <c:v>-1.5675938023450589</c:v>
                </c:pt>
                <c:pt idx="11137">
                  <c:v>-1.5676633165829144</c:v>
                </c:pt>
                <c:pt idx="11138">
                  <c:v>-1.5677353433835848</c:v>
                </c:pt>
                <c:pt idx="11139">
                  <c:v>-1.5678291457286431</c:v>
                </c:pt>
                <c:pt idx="11140">
                  <c:v>-1.5679120603015078</c:v>
                </c:pt>
                <c:pt idx="11141">
                  <c:v>-1.5680083752093801</c:v>
                </c:pt>
                <c:pt idx="11142">
                  <c:v>-1.5681013400335009</c:v>
                </c:pt>
                <c:pt idx="11143">
                  <c:v>-1.5681951423785594</c:v>
                </c:pt>
                <c:pt idx="11144">
                  <c:v>-1.5682839195979899</c:v>
                </c:pt>
                <c:pt idx="11145">
                  <c:v>-1.5683584589614739</c:v>
                </c:pt>
                <c:pt idx="11146">
                  <c:v>-1.5684279731993298</c:v>
                </c:pt>
                <c:pt idx="11147">
                  <c:v>-1.5684840871021775</c:v>
                </c:pt>
                <c:pt idx="11148">
                  <c:v>-1.568541876046901</c:v>
                </c:pt>
                <c:pt idx="11149">
                  <c:v>-1.5685887772194305</c:v>
                </c:pt>
                <c:pt idx="11150">
                  <c:v>-1.5686373534338358</c:v>
                </c:pt>
                <c:pt idx="11151">
                  <c:v>-1.5686666666666664</c:v>
                </c:pt>
                <c:pt idx="11152">
                  <c:v>-1.5687018425460635</c:v>
                </c:pt>
                <c:pt idx="11153">
                  <c:v>-1.5687395309882748</c:v>
                </c:pt>
                <c:pt idx="11154">
                  <c:v>-1.5687654941373534</c:v>
                </c:pt>
                <c:pt idx="11155">
                  <c:v>-1.5687964824120604</c:v>
                </c:pt>
                <c:pt idx="11156">
                  <c:v>-1.5688358458961476</c:v>
                </c:pt>
                <c:pt idx="11157">
                  <c:v>-1.5688643216080402</c:v>
                </c:pt>
                <c:pt idx="11158">
                  <c:v>-1.5689011725293129</c:v>
                </c:pt>
                <c:pt idx="11159">
                  <c:v>-1.5689112227805693</c:v>
                </c:pt>
                <c:pt idx="11160">
                  <c:v>-1.5689396984924622</c:v>
                </c:pt>
                <c:pt idx="11161">
                  <c:v>-1.5689497487437185</c:v>
                </c:pt>
                <c:pt idx="11162">
                  <c:v>-1.5689505862646569</c:v>
                </c:pt>
                <c:pt idx="11163">
                  <c:v>-1.568932998324958</c:v>
                </c:pt>
                <c:pt idx="11164">
                  <c:v>-1.5689011725293129</c:v>
                </c:pt>
                <c:pt idx="11165">
                  <c:v>-1.5688810720268005</c:v>
                </c:pt>
                <c:pt idx="11166">
                  <c:v>-1.5688400335008374</c:v>
                </c:pt>
                <c:pt idx="11167">
                  <c:v>-1.5688140703517588</c:v>
                </c:pt>
                <c:pt idx="11168">
                  <c:v>-1.56879229480737</c:v>
                </c:pt>
                <c:pt idx="11169">
                  <c:v>-1.5687705192629815</c:v>
                </c:pt>
                <c:pt idx="11170">
                  <c:v>-1.5687495812395309</c:v>
                </c:pt>
                <c:pt idx="11171">
                  <c:v>-1.5687462311557785</c:v>
                </c:pt>
                <c:pt idx="11172">
                  <c:v>-1.5687353433835844</c:v>
                </c:pt>
                <c:pt idx="11173">
                  <c:v>-1.5687462311557789</c:v>
                </c:pt>
                <c:pt idx="11174">
                  <c:v>-1.5687412060301504</c:v>
                </c:pt>
                <c:pt idx="11175">
                  <c:v>-1.5687428810720268</c:v>
                </c:pt>
                <c:pt idx="11176">
                  <c:v>-1.5687386934673364</c:v>
                </c:pt>
                <c:pt idx="11177">
                  <c:v>-1.568726130653266</c:v>
                </c:pt>
                <c:pt idx="11178">
                  <c:v>-1.5687060301507536</c:v>
                </c:pt>
                <c:pt idx="11179">
                  <c:v>-1.5686951423785596</c:v>
                </c:pt>
                <c:pt idx="11180">
                  <c:v>-1.5686524288107202</c:v>
                </c:pt>
                <c:pt idx="11181">
                  <c:v>-1.5686197654941374</c:v>
                </c:pt>
                <c:pt idx="11182">
                  <c:v>-1.5685862646566164</c:v>
                </c:pt>
                <c:pt idx="11183">
                  <c:v>-1.5685452261306532</c:v>
                </c:pt>
                <c:pt idx="11184">
                  <c:v>-1.5685083752093802</c:v>
                </c:pt>
                <c:pt idx="11185">
                  <c:v>-1.5684924623115579</c:v>
                </c:pt>
                <c:pt idx="11186">
                  <c:v>-1.5684681742043551</c:v>
                </c:pt>
                <c:pt idx="11187">
                  <c:v>-1.5684681742043551</c:v>
                </c:pt>
                <c:pt idx="11188">
                  <c:v>-1.5684606365159128</c:v>
                </c:pt>
                <c:pt idx="11189">
                  <c:v>-1.5684740368509211</c:v>
                </c:pt>
                <c:pt idx="11190">
                  <c:v>-1.5684798994974873</c:v>
                </c:pt>
                <c:pt idx="11191">
                  <c:v>-1.5684991624790618</c:v>
                </c:pt>
                <c:pt idx="11192">
                  <c:v>-1.5685016750418761</c:v>
                </c:pt>
                <c:pt idx="11193">
                  <c:v>-1.5684857621440536</c:v>
                </c:pt>
                <c:pt idx="11194">
                  <c:v>-1.5684765494137352</c:v>
                </c:pt>
                <c:pt idx="11195">
                  <c:v>-1.5684572864321609</c:v>
                </c:pt>
                <c:pt idx="11196">
                  <c:v>-1.5684472361809045</c:v>
                </c:pt>
                <c:pt idx="11197">
                  <c:v>-1.5684162479061976</c:v>
                </c:pt>
                <c:pt idx="11198">
                  <c:v>-1.5683944723618091</c:v>
                </c:pt>
                <c:pt idx="11199">
                  <c:v>-1.5683760469011723</c:v>
                </c:pt>
                <c:pt idx="11200">
                  <c:v>-1.5683433835845897</c:v>
                </c:pt>
                <c:pt idx="11201">
                  <c:v>-1.568329145728643</c:v>
                </c:pt>
                <c:pt idx="11202">
                  <c:v>-1.5683182579564487</c:v>
                </c:pt>
                <c:pt idx="11203">
                  <c:v>-1.5683157453936347</c:v>
                </c:pt>
                <c:pt idx="11204">
                  <c:v>-1.5683040201005023</c:v>
                </c:pt>
                <c:pt idx="11205">
                  <c:v>-1.5683006700167503</c:v>
                </c:pt>
                <c:pt idx="11206">
                  <c:v>-1.5683040201005027</c:v>
                </c:pt>
                <c:pt idx="11207">
                  <c:v>-1.5682989949748742</c:v>
                </c:pt>
                <c:pt idx="11208">
                  <c:v>-1.5683073701842545</c:v>
                </c:pt>
                <c:pt idx="11209">
                  <c:v>-1.5683132328308207</c:v>
                </c:pt>
                <c:pt idx="11210">
                  <c:v>-1.5683149078726966</c:v>
                </c:pt>
                <c:pt idx="11211">
                  <c:v>-1.5683249581239529</c:v>
                </c:pt>
                <c:pt idx="11212">
                  <c:v>-1.5683199329983251</c:v>
                </c:pt>
                <c:pt idx="11213">
                  <c:v>-1.5683082077051924</c:v>
                </c:pt>
                <c:pt idx="11214">
                  <c:v>-1.568290619765494</c:v>
                </c:pt>
                <c:pt idx="11215">
                  <c:v>-1.5682830820770519</c:v>
                </c:pt>
                <c:pt idx="11216">
                  <c:v>-1.5682830820770519</c:v>
                </c:pt>
                <c:pt idx="11217">
                  <c:v>-1.5682654941373533</c:v>
                </c:pt>
                <c:pt idx="11218">
                  <c:v>-1.568249581239531</c:v>
                </c:pt>
                <c:pt idx="11219">
                  <c:v>-1.5682462311557788</c:v>
                </c:pt>
                <c:pt idx="11220">
                  <c:v>-1.5682370184254606</c:v>
                </c:pt>
                <c:pt idx="11221">
                  <c:v>-1.5682269681742043</c:v>
                </c:pt>
                <c:pt idx="11222">
                  <c:v>-1.5682144053601341</c:v>
                </c:pt>
                <c:pt idx="11223">
                  <c:v>-1.5682177554438861</c:v>
                </c:pt>
                <c:pt idx="11224">
                  <c:v>-1.5682001675041874</c:v>
                </c:pt>
                <c:pt idx="11225">
                  <c:v>-1.568177554438861</c:v>
                </c:pt>
                <c:pt idx="11226">
                  <c:v>-1.56815242881072</c:v>
                </c:pt>
                <c:pt idx="11227">
                  <c:v>-1.5681105527638191</c:v>
                </c:pt>
                <c:pt idx="11228">
                  <c:v>-1.5680577889447236</c:v>
                </c:pt>
                <c:pt idx="11229">
                  <c:v>-1.5679974874371858</c:v>
                </c:pt>
                <c:pt idx="11230">
                  <c:v>-1.5679463986599664</c:v>
                </c:pt>
                <c:pt idx="11231">
                  <c:v>-1.5678760469011721</c:v>
                </c:pt>
                <c:pt idx="11232">
                  <c:v>-1.5678107202680067</c:v>
                </c:pt>
                <c:pt idx="11233">
                  <c:v>-1.5677529313232832</c:v>
                </c:pt>
                <c:pt idx="11234">
                  <c:v>-1.5676742043551086</c:v>
                </c:pt>
                <c:pt idx="11235">
                  <c:v>-1.567612227805695</c:v>
                </c:pt>
                <c:pt idx="11236">
                  <c:v>-1.5675335008375209</c:v>
                </c:pt>
                <c:pt idx="11237">
                  <c:v>-1.5674731993299833</c:v>
                </c:pt>
                <c:pt idx="11238">
                  <c:v>-1.5673994974874372</c:v>
                </c:pt>
                <c:pt idx="11239">
                  <c:v>-1.5673450586264657</c:v>
                </c:pt>
                <c:pt idx="11240">
                  <c:v>-1.5672797319932998</c:v>
                </c:pt>
                <c:pt idx="11241">
                  <c:v>-1.5672144053601338</c:v>
                </c:pt>
                <c:pt idx="11242">
                  <c:v>-1.5671658291457284</c:v>
                </c:pt>
                <c:pt idx="11243">
                  <c:v>-1.5670971524288104</c:v>
                </c:pt>
                <c:pt idx="11244">
                  <c:v>-1.5670418760469014</c:v>
                </c:pt>
                <c:pt idx="11245">
                  <c:v>-1.567001675041876</c:v>
                </c:pt>
                <c:pt idx="11246">
                  <c:v>-1.5669472361809045</c:v>
                </c:pt>
                <c:pt idx="11247">
                  <c:v>-1.5668869346733667</c:v>
                </c:pt>
                <c:pt idx="11248">
                  <c:v>-1.5668391959798993</c:v>
                </c:pt>
                <c:pt idx="11249">
                  <c:v>-1.5667847571189282</c:v>
                </c:pt>
                <c:pt idx="11250">
                  <c:v>-1.5667395309882746</c:v>
                </c:pt>
                <c:pt idx="11251">
                  <c:v>-1.5667001675041874</c:v>
                </c:pt>
                <c:pt idx="11252">
                  <c:v>-1.5666599664991625</c:v>
                </c:pt>
                <c:pt idx="11253">
                  <c:v>-1.5666390284757117</c:v>
                </c:pt>
                <c:pt idx="11254">
                  <c:v>-1.5666247906197657</c:v>
                </c:pt>
                <c:pt idx="11255">
                  <c:v>-1.5666113902847574</c:v>
                </c:pt>
                <c:pt idx="11256">
                  <c:v>-1.5665963149078728</c:v>
                </c:pt>
                <c:pt idx="11257">
                  <c:v>-1.566610552763819</c:v>
                </c:pt>
                <c:pt idx="11258">
                  <c:v>-1.5666314907872694</c:v>
                </c:pt>
                <c:pt idx="11259">
                  <c:v>-1.5666582914572864</c:v>
                </c:pt>
                <c:pt idx="11260">
                  <c:v>-1.5666934673366835</c:v>
                </c:pt>
                <c:pt idx="11261">
                  <c:v>-1.5667319932998323</c:v>
                </c:pt>
                <c:pt idx="11262">
                  <c:v>-1.5667721943048576</c:v>
                </c:pt>
                <c:pt idx="11263">
                  <c:v>-1.5668132328308209</c:v>
                </c:pt>
                <c:pt idx="11264">
                  <c:v>-1.5668500837520936</c:v>
                </c:pt>
                <c:pt idx="11265">
                  <c:v>-1.5668819095477386</c:v>
                </c:pt>
                <c:pt idx="11266">
                  <c:v>-1.5669154103852598</c:v>
                </c:pt>
                <c:pt idx="11267">
                  <c:v>-1.5669447236180905</c:v>
                </c:pt>
                <c:pt idx="11268">
                  <c:v>-1.5669455611390284</c:v>
                </c:pt>
                <c:pt idx="11269">
                  <c:v>-1.5669597989949748</c:v>
                </c:pt>
                <c:pt idx="11270">
                  <c:v>-1.566971524288107</c:v>
                </c:pt>
                <c:pt idx="11271">
                  <c:v>-1.5669815745393632</c:v>
                </c:pt>
                <c:pt idx="11272">
                  <c:v>-1.5669932998324958</c:v>
                </c:pt>
                <c:pt idx="11273">
                  <c:v>-1.5670067001675041</c:v>
                </c:pt>
                <c:pt idx="11274">
                  <c:v>-1.5670259631490786</c:v>
                </c:pt>
                <c:pt idx="11275">
                  <c:v>-1.5670452261306533</c:v>
                </c:pt>
                <c:pt idx="11276">
                  <c:v>-1.5670820770519263</c:v>
                </c:pt>
                <c:pt idx="11277">
                  <c:v>-1.5671139028475711</c:v>
                </c:pt>
                <c:pt idx="11278">
                  <c:v>-1.5671474036850919</c:v>
                </c:pt>
                <c:pt idx="11279">
                  <c:v>-1.5671775544388609</c:v>
                </c:pt>
                <c:pt idx="11280">
                  <c:v>-1.5671951423785593</c:v>
                </c:pt>
                <c:pt idx="11281">
                  <c:v>-1.5672236180904524</c:v>
                </c:pt>
                <c:pt idx="11282">
                  <c:v>-1.5672445561139028</c:v>
                </c:pt>
                <c:pt idx="11283">
                  <c:v>-1.5672621440536012</c:v>
                </c:pt>
                <c:pt idx="11284">
                  <c:v>-1.5672797319932998</c:v>
                </c:pt>
                <c:pt idx="11285">
                  <c:v>-1.5672830820770516</c:v>
                </c:pt>
                <c:pt idx="11286">
                  <c:v>-1.5672973199329983</c:v>
                </c:pt>
                <c:pt idx="11287">
                  <c:v>-1.5673115577889445</c:v>
                </c:pt>
                <c:pt idx="11288">
                  <c:v>-1.5673132328308206</c:v>
                </c:pt>
                <c:pt idx="11289">
                  <c:v>-1.5673274706867673</c:v>
                </c:pt>
                <c:pt idx="11290">
                  <c:v>-1.5673375209380236</c:v>
                </c:pt>
                <c:pt idx="11291">
                  <c:v>-1.5673517587939698</c:v>
                </c:pt>
                <c:pt idx="11292">
                  <c:v>-1.567365996649916</c:v>
                </c:pt>
                <c:pt idx="11293">
                  <c:v>-1.5673777219430487</c:v>
                </c:pt>
                <c:pt idx="11294">
                  <c:v>-1.5674011725293133</c:v>
                </c:pt>
                <c:pt idx="11295">
                  <c:v>-1.5674103852596311</c:v>
                </c:pt>
                <c:pt idx="11296">
                  <c:v>-1.5674170854271356</c:v>
                </c:pt>
                <c:pt idx="11297">
                  <c:v>-1.5674346733668341</c:v>
                </c:pt>
                <c:pt idx="11298">
                  <c:v>-1.567438023450586</c:v>
                </c:pt>
                <c:pt idx="11299">
                  <c:v>-1.5674422110552761</c:v>
                </c:pt>
                <c:pt idx="11300">
                  <c:v>-1.5674438860971525</c:v>
                </c:pt>
                <c:pt idx="11301">
                  <c:v>-1.567432998324958</c:v>
                </c:pt>
                <c:pt idx="11302">
                  <c:v>-1.5674254606365159</c:v>
                </c:pt>
                <c:pt idx="11303">
                  <c:v>-1.5674070351758793</c:v>
                </c:pt>
                <c:pt idx="11304">
                  <c:v>-1.5673953098827471</c:v>
                </c:pt>
                <c:pt idx="11305">
                  <c:v>-1.567385259631491</c:v>
                </c:pt>
                <c:pt idx="11306">
                  <c:v>-1.5673643216080402</c:v>
                </c:pt>
                <c:pt idx="11307">
                  <c:v>-1.567358458961474</c:v>
                </c:pt>
                <c:pt idx="11308">
                  <c:v>-1.5673509212730319</c:v>
                </c:pt>
                <c:pt idx="11309">
                  <c:v>-1.5673425460636516</c:v>
                </c:pt>
                <c:pt idx="11310">
                  <c:v>-1.5673475711892797</c:v>
                </c:pt>
                <c:pt idx="11311">
                  <c:v>-1.5673375209380236</c:v>
                </c:pt>
                <c:pt idx="11312">
                  <c:v>-1.5673375209380236</c:v>
                </c:pt>
                <c:pt idx="11313">
                  <c:v>-1.5673174204355107</c:v>
                </c:pt>
                <c:pt idx="11314">
                  <c:v>-1.5672956448911222</c:v>
                </c:pt>
                <c:pt idx="11315">
                  <c:v>-1.5672696817420433</c:v>
                </c:pt>
                <c:pt idx="11316">
                  <c:v>-1.5672445561139028</c:v>
                </c:pt>
                <c:pt idx="11317">
                  <c:v>-1.5672185929648241</c:v>
                </c:pt>
                <c:pt idx="11318">
                  <c:v>-1.5671984924623115</c:v>
                </c:pt>
                <c:pt idx="11319">
                  <c:v>-1.5671943048576216</c:v>
                </c:pt>
                <c:pt idx="11320">
                  <c:v>-1.567180904522613</c:v>
                </c:pt>
                <c:pt idx="11321">
                  <c:v>-1.5671984924623115</c:v>
                </c:pt>
                <c:pt idx="11322">
                  <c:v>-1.5671943048576213</c:v>
                </c:pt>
                <c:pt idx="11323">
                  <c:v>-1.5672177554438862</c:v>
                </c:pt>
                <c:pt idx="11324">
                  <c:v>-1.5672470686767168</c:v>
                </c:pt>
                <c:pt idx="11325">
                  <c:v>-1.5672671691792293</c:v>
                </c:pt>
                <c:pt idx="11326">
                  <c:v>-1.5672989949748743</c:v>
                </c:pt>
                <c:pt idx="11327">
                  <c:v>-1.5673232830820769</c:v>
                </c:pt>
                <c:pt idx="11328">
                  <c:v>-1.567355108877722</c:v>
                </c:pt>
                <c:pt idx="11329">
                  <c:v>-1.567388609715243</c:v>
                </c:pt>
                <c:pt idx="11330">
                  <c:v>-1.5674128978224455</c:v>
                </c:pt>
                <c:pt idx="11331">
                  <c:v>-1.567438023450586</c:v>
                </c:pt>
                <c:pt idx="11332">
                  <c:v>-1.5674572864321608</c:v>
                </c:pt>
                <c:pt idx="11333">
                  <c:v>-1.5674731993299833</c:v>
                </c:pt>
                <c:pt idx="11334">
                  <c:v>-1.5674857621440534</c:v>
                </c:pt>
                <c:pt idx="11335">
                  <c:v>-1.5674941373534337</c:v>
                </c:pt>
                <c:pt idx="11336">
                  <c:v>-1.5675016750418758</c:v>
                </c:pt>
                <c:pt idx="11337">
                  <c:v>-1.5675083752093804</c:v>
                </c:pt>
                <c:pt idx="11338">
                  <c:v>-1.5675159128978224</c:v>
                </c:pt>
                <c:pt idx="11339">
                  <c:v>-1.5675167504187602</c:v>
                </c:pt>
                <c:pt idx="11340">
                  <c:v>-1.5675293132328307</c:v>
                </c:pt>
                <c:pt idx="11341">
                  <c:v>-1.5675301507537684</c:v>
                </c:pt>
                <c:pt idx="11342">
                  <c:v>-1.5675318257956448</c:v>
                </c:pt>
                <c:pt idx="11343">
                  <c:v>-1.5675494137353432</c:v>
                </c:pt>
                <c:pt idx="11344">
                  <c:v>-1.5675653266331655</c:v>
                </c:pt>
                <c:pt idx="11345">
                  <c:v>-1.5675670016750416</c:v>
                </c:pt>
                <c:pt idx="11346">
                  <c:v>-1.56756783919598</c:v>
                </c:pt>
                <c:pt idx="11347">
                  <c:v>-1.5675770519262981</c:v>
                </c:pt>
                <c:pt idx="11348">
                  <c:v>-1.567570351758794</c:v>
                </c:pt>
                <c:pt idx="11349">
                  <c:v>-1.5675594639865995</c:v>
                </c:pt>
                <c:pt idx="11350">
                  <c:v>-1.5675326633165829</c:v>
                </c:pt>
                <c:pt idx="11351">
                  <c:v>-1.5675033500837523</c:v>
                </c:pt>
                <c:pt idx="11352">
                  <c:v>-1.5674715242881068</c:v>
                </c:pt>
                <c:pt idx="11353">
                  <c:v>-1.567438023450586</c:v>
                </c:pt>
                <c:pt idx="11354">
                  <c:v>-1.5674061976549414</c:v>
                </c:pt>
                <c:pt idx="11355">
                  <c:v>-1.5673768844221103</c:v>
                </c:pt>
                <c:pt idx="11356">
                  <c:v>-1.567355108877722</c:v>
                </c:pt>
                <c:pt idx="11357">
                  <c:v>-1.5673249581239528</c:v>
                </c:pt>
                <c:pt idx="11358">
                  <c:v>-1.5672956448911222</c:v>
                </c:pt>
                <c:pt idx="11359">
                  <c:v>-1.5672730318257955</c:v>
                </c:pt>
                <c:pt idx="11360">
                  <c:v>-1.5672546063651589</c:v>
                </c:pt>
                <c:pt idx="11361">
                  <c:v>-1.5672252931323283</c:v>
                </c:pt>
                <c:pt idx="11362">
                  <c:v>-1.5671859296482411</c:v>
                </c:pt>
                <c:pt idx="11363">
                  <c:v>-1.5671566164154105</c:v>
                </c:pt>
                <c:pt idx="11364">
                  <c:v>-1.5671155778894472</c:v>
                </c:pt>
                <c:pt idx="11365">
                  <c:v>-1.567071189279732</c:v>
                </c:pt>
                <c:pt idx="11366">
                  <c:v>-1.5670083752093797</c:v>
                </c:pt>
                <c:pt idx="11367">
                  <c:v>-1.5669539363484086</c:v>
                </c:pt>
                <c:pt idx="11368">
                  <c:v>-1.5668961474036851</c:v>
                </c:pt>
                <c:pt idx="11369">
                  <c:v>-1.5668517587939697</c:v>
                </c:pt>
                <c:pt idx="11370">
                  <c:v>-1.5668040201005022</c:v>
                </c:pt>
                <c:pt idx="11371">
                  <c:v>-1.5667554438860971</c:v>
                </c:pt>
                <c:pt idx="11372">
                  <c:v>-1.5667194304857621</c:v>
                </c:pt>
                <c:pt idx="11373">
                  <c:v>-1.5667001675041876</c:v>
                </c:pt>
                <c:pt idx="11374">
                  <c:v>-1.5666842546063653</c:v>
                </c:pt>
                <c:pt idx="11375">
                  <c:v>-1.566685092127303</c:v>
                </c:pt>
                <c:pt idx="11376">
                  <c:v>-1.5666934673366835</c:v>
                </c:pt>
                <c:pt idx="11377">
                  <c:v>-1.566717755443886</c:v>
                </c:pt>
                <c:pt idx="11378">
                  <c:v>-1.5667202680067001</c:v>
                </c:pt>
                <c:pt idx="11379">
                  <c:v>-1.5667412060301507</c:v>
                </c:pt>
                <c:pt idx="11380">
                  <c:v>-1.566747906197655</c:v>
                </c:pt>
                <c:pt idx="11381">
                  <c:v>-1.5667529313232829</c:v>
                </c:pt>
                <c:pt idx="11382">
                  <c:v>-1.5667428810720265</c:v>
                </c:pt>
                <c:pt idx="11383">
                  <c:v>-1.5667278056951424</c:v>
                </c:pt>
                <c:pt idx="11384">
                  <c:v>-1.5667035175879398</c:v>
                </c:pt>
                <c:pt idx="11385">
                  <c:v>-1.5666649916247906</c:v>
                </c:pt>
                <c:pt idx="11386">
                  <c:v>-1.5666222780569516</c:v>
                </c:pt>
                <c:pt idx="11387">
                  <c:v>-1.56656365159129</c:v>
                </c:pt>
                <c:pt idx="11388">
                  <c:v>-1.5665293132328304</c:v>
                </c:pt>
                <c:pt idx="11389">
                  <c:v>-1.5664865996649915</c:v>
                </c:pt>
                <c:pt idx="11390">
                  <c:v>-1.5664606365159131</c:v>
                </c:pt>
                <c:pt idx="11391">
                  <c:v>-1.5664237855946399</c:v>
                </c:pt>
                <c:pt idx="11392">
                  <c:v>-1.5664187604690116</c:v>
                </c:pt>
                <c:pt idx="11393">
                  <c:v>-1.566434673366834</c:v>
                </c:pt>
                <c:pt idx="11394">
                  <c:v>-1.5664539363484085</c:v>
                </c:pt>
                <c:pt idx="11395">
                  <c:v>-1.5664773869346733</c:v>
                </c:pt>
                <c:pt idx="11396">
                  <c:v>-1.5665142378559465</c:v>
                </c:pt>
                <c:pt idx="11397">
                  <c:v>-1.5665309882747069</c:v>
                </c:pt>
                <c:pt idx="11398">
                  <c:v>-1.5665594639865994</c:v>
                </c:pt>
                <c:pt idx="11399">
                  <c:v>-1.5665770519262978</c:v>
                </c:pt>
                <c:pt idx="11400">
                  <c:v>-1.5665510887772194</c:v>
                </c:pt>
                <c:pt idx="11401">
                  <c:v>-1.5665368509212729</c:v>
                </c:pt>
                <c:pt idx="11402">
                  <c:v>-1.5664932998324956</c:v>
                </c:pt>
                <c:pt idx="11403">
                  <c:v>-1.5664556113902846</c:v>
                </c:pt>
                <c:pt idx="11404">
                  <c:v>-1.5664296482412059</c:v>
                </c:pt>
                <c:pt idx="11405">
                  <c:v>-1.566401172529313</c:v>
                </c:pt>
                <c:pt idx="11406">
                  <c:v>-1.5663835845896146</c:v>
                </c:pt>
                <c:pt idx="11407">
                  <c:v>-1.5663726968174203</c:v>
                </c:pt>
                <c:pt idx="11408">
                  <c:v>-1.5663609715242881</c:v>
                </c:pt>
                <c:pt idx="11409">
                  <c:v>-1.5663643216080401</c:v>
                </c:pt>
                <c:pt idx="11410">
                  <c:v>-1.5663819095477385</c:v>
                </c:pt>
                <c:pt idx="11411">
                  <c:v>-1.5663919597989948</c:v>
                </c:pt>
                <c:pt idx="11412">
                  <c:v>-1.566403685092127</c:v>
                </c:pt>
                <c:pt idx="11413">
                  <c:v>-1.566431323283082</c:v>
                </c:pt>
                <c:pt idx="11414">
                  <c:v>-1.5664597989949747</c:v>
                </c:pt>
                <c:pt idx="11415">
                  <c:v>-1.5665025125628138</c:v>
                </c:pt>
                <c:pt idx="11416">
                  <c:v>-1.5665276381909548</c:v>
                </c:pt>
                <c:pt idx="11417">
                  <c:v>-1.566566164154104</c:v>
                </c:pt>
                <c:pt idx="11418">
                  <c:v>-1.566616415410385</c:v>
                </c:pt>
                <c:pt idx="11419">
                  <c:v>-1.5666649916247908</c:v>
                </c:pt>
                <c:pt idx="11420">
                  <c:v>-1.5666968174204357</c:v>
                </c:pt>
                <c:pt idx="11421">
                  <c:v>-1.5667303182579564</c:v>
                </c:pt>
                <c:pt idx="11422">
                  <c:v>-1.5667621440536013</c:v>
                </c:pt>
                <c:pt idx="11423">
                  <c:v>-1.5667797319932997</c:v>
                </c:pt>
                <c:pt idx="11424">
                  <c:v>-1.5668006700167505</c:v>
                </c:pt>
                <c:pt idx="11425">
                  <c:v>-1.5668182579564489</c:v>
                </c:pt>
                <c:pt idx="11426">
                  <c:v>-1.566825795644891</c:v>
                </c:pt>
                <c:pt idx="11427">
                  <c:v>-1.5668341708542712</c:v>
                </c:pt>
                <c:pt idx="11428">
                  <c:v>-1.5668433835845899</c:v>
                </c:pt>
                <c:pt idx="11429">
                  <c:v>-1.5668659966499163</c:v>
                </c:pt>
                <c:pt idx="11430">
                  <c:v>-1.5668743718592966</c:v>
                </c:pt>
                <c:pt idx="11431">
                  <c:v>-1.5669078726968173</c:v>
                </c:pt>
                <c:pt idx="11432">
                  <c:v>-1.566927135678392</c:v>
                </c:pt>
                <c:pt idx="11433">
                  <c:v>-1.5669472361809045</c:v>
                </c:pt>
                <c:pt idx="11434">
                  <c:v>-1.5669949748743719</c:v>
                </c:pt>
                <c:pt idx="11435">
                  <c:v>-1.5670175879396984</c:v>
                </c:pt>
                <c:pt idx="11436">
                  <c:v>-1.5670561139028476</c:v>
                </c:pt>
                <c:pt idx="11437">
                  <c:v>-1.5670929648241203</c:v>
                </c:pt>
                <c:pt idx="11438">
                  <c:v>-1.5671155778894472</c:v>
                </c:pt>
                <c:pt idx="11439">
                  <c:v>-1.5671373534338358</c:v>
                </c:pt>
                <c:pt idx="11440">
                  <c:v>-1.5671474036850923</c:v>
                </c:pt>
                <c:pt idx="11441">
                  <c:v>-1.5671549413735344</c:v>
                </c:pt>
                <c:pt idx="11442">
                  <c:v>-1.5671507537688441</c:v>
                </c:pt>
                <c:pt idx="11443">
                  <c:v>-1.5671155778894472</c:v>
                </c:pt>
                <c:pt idx="11444">
                  <c:v>-1.5670787269681741</c:v>
                </c:pt>
                <c:pt idx="11445">
                  <c:v>-1.5670385259631487</c:v>
                </c:pt>
                <c:pt idx="11446">
                  <c:v>-1.5670008375209377</c:v>
                </c:pt>
                <c:pt idx="11447">
                  <c:v>-1.5669505862646567</c:v>
                </c:pt>
                <c:pt idx="11448">
                  <c:v>-1.5669128978224454</c:v>
                </c:pt>
                <c:pt idx="11449">
                  <c:v>-1.5668886097152426</c:v>
                </c:pt>
                <c:pt idx="11450">
                  <c:v>-1.5668484087102179</c:v>
                </c:pt>
                <c:pt idx="11451">
                  <c:v>-1.5668500837520936</c:v>
                </c:pt>
                <c:pt idx="11452">
                  <c:v>-1.5668517587939697</c:v>
                </c:pt>
                <c:pt idx="11453">
                  <c:v>-1.5668785594639862</c:v>
                </c:pt>
                <c:pt idx="11454">
                  <c:v>-1.5669078726968173</c:v>
                </c:pt>
                <c:pt idx="11455">
                  <c:v>-1.5669472361809045</c:v>
                </c:pt>
                <c:pt idx="11456">
                  <c:v>-1.5669757118927972</c:v>
                </c:pt>
                <c:pt idx="11457">
                  <c:v>-1.5670083752093797</c:v>
                </c:pt>
                <c:pt idx="11458">
                  <c:v>-1.5670242881072025</c:v>
                </c:pt>
                <c:pt idx="11459">
                  <c:v>-1.567043551088777</c:v>
                </c:pt>
                <c:pt idx="11460">
                  <c:v>-1.5670611390284757</c:v>
                </c:pt>
                <c:pt idx="11461">
                  <c:v>-1.5670561139028476</c:v>
                </c:pt>
                <c:pt idx="11462">
                  <c:v>-1.5670536013400336</c:v>
                </c:pt>
                <c:pt idx="11463">
                  <c:v>-1.5670510887772191</c:v>
                </c:pt>
                <c:pt idx="11464">
                  <c:v>-1.5670519262981575</c:v>
                </c:pt>
                <c:pt idx="11465">
                  <c:v>-1.5670611390284757</c:v>
                </c:pt>
                <c:pt idx="11466">
                  <c:v>-1.5670594639865996</c:v>
                </c:pt>
                <c:pt idx="11467">
                  <c:v>-1.5670837520938021</c:v>
                </c:pt>
                <c:pt idx="11468">
                  <c:v>-1.5671088777219431</c:v>
                </c:pt>
                <c:pt idx="11469">
                  <c:v>-1.5671582914572861</c:v>
                </c:pt>
                <c:pt idx="11470">
                  <c:v>-1.5671984924623115</c:v>
                </c:pt>
                <c:pt idx="11471">
                  <c:v>-1.5672621440536012</c:v>
                </c:pt>
                <c:pt idx="11472">
                  <c:v>-1.567327470686767</c:v>
                </c:pt>
                <c:pt idx="11473">
                  <c:v>-1.5673793969849243</c:v>
                </c:pt>
                <c:pt idx="11474">
                  <c:v>-1.5674296482412058</c:v>
                </c:pt>
                <c:pt idx="11475">
                  <c:v>-1.5674907872696819</c:v>
                </c:pt>
                <c:pt idx="11476">
                  <c:v>-1.567540201005025</c:v>
                </c:pt>
                <c:pt idx="11477">
                  <c:v>-1.5675837520938023</c:v>
                </c:pt>
                <c:pt idx="11478">
                  <c:v>-1.5676264656616412</c:v>
                </c:pt>
                <c:pt idx="11479">
                  <c:v>-1.567647403685092</c:v>
                </c:pt>
                <c:pt idx="11480">
                  <c:v>-1.5676658291457284</c:v>
                </c:pt>
                <c:pt idx="11481">
                  <c:v>-1.5676649916247904</c:v>
                </c:pt>
                <c:pt idx="11482">
                  <c:v>-1.5676633165829144</c:v>
                </c:pt>
                <c:pt idx="11483">
                  <c:v>-1.5676599664991626</c:v>
                </c:pt>
                <c:pt idx="11484">
                  <c:v>-1.5676457286432162</c:v>
                </c:pt>
                <c:pt idx="11485">
                  <c:v>-1.567642378559464</c:v>
                </c:pt>
                <c:pt idx="11486">
                  <c:v>-1.5676231155778895</c:v>
                </c:pt>
                <c:pt idx="11487">
                  <c:v>-1.5676189279731991</c:v>
                </c:pt>
                <c:pt idx="11488">
                  <c:v>-1.5676105527638189</c:v>
                </c:pt>
                <c:pt idx="11489">
                  <c:v>-1.5676130653266329</c:v>
                </c:pt>
                <c:pt idx="11490">
                  <c:v>-1.5676264656616412</c:v>
                </c:pt>
                <c:pt idx="11491">
                  <c:v>-1.5676407035175879</c:v>
                </c:pt>
                <c:pt idx="11492">
                  <c:v>-1.5676666666666665</c:v>
                </c:pt>
                <c:pt idx="11493">
                  <c:v>-1.5676934673366834</c:v>
                </c:pt>
                <c:pt idx="11494">
                  <c:v>-1.5677244556113901</c:v>
                </c:pt>
                <c:pt idx="11495">
                  <c:v>-1.5677579564489108</c:v>
                </c:pt>
                <c:pt idx="11496">
                  <c:v>-1.5677638190954775</c:v>
                </c:pt>
                <c:pt idx="11497">
                  <c:v>-1.5677721943048575</c:v>
                </c:pt>
                <c:pt idx="11498">
                  <c:v>-1.5677546063651591</c:v>
                </c:pt>
                <c:pt idx="11499">
                  <c:v>-1.5677512562814067</c:v>
                </c:pt>
                <c:pt idx="11500">
                  <c:v>-1.5677227805695142</c:v>
                </c:pt>
                <c:pt idx="11501">
                  <c:v>-1.5676792294807371</c:v>
                </c:pt>
                <c:pt idx="11502">
                  <c:v>-1.5676247906197656</c:v>
                </c:pt>
                <c:pt idx="11503">
                  <c:v>-1.5675653266331659</c:v>
                </c:pt>
                <c:pt idx="11504">
                  <c:v>-1.5675167504187606</c:v>
                </c:pt>
                <c:pt idx="11505">
                  <c:v>-1.567468174204355</c:v>
                </c:pt>
                <c:pt idx="11506">
                  <c:v>-1.5674296482412058</c:v>
                </c:pt>
                <c:pt idx="11507">
                  <c:v>-1.5673886097152427</c:v>
                </c:pt>
                <c:pt idx="11508">
                  <c:v>-1.567358458961474</c:v>
                </c:pt>
                <c:pt idx="11509">
                  <c:v>-1.5673266331658293</c:v>
                </c:pt>
                <c:pt idx="11510">
                  <c:v>-1.5673040201005024</c:v>
                </c:pt>
                <c:pt idx="11511">
                  <c:v>-1.5672671691792297</c:v>
                </c:pt>
                <c:pt idx="11512">
                  <c:v>-1.5672303182579566</c:v>
                </c:pt>
                <c:pt idx="11513">
                  <c:v>-1.5671775544388609</c:v>
                </c:pt>
                <c:pt idx="11514">
                  <c:v>-1.5671381909547737</c:v>
                </c:pt>
                <c:pt idx="11515">
                  <c:v>-1.5670938023450587</c:v>
                </c:pt>
                <c:pt idx="11516">
                  <c:v>-1.5670427135678393</c:v>
                </c:pt>
                <c:pt idx="11517">
                  <c:v>-1.5669790619765496</c:v>
                </c:pt>
                <c:pt idx="11518">
                  <c:v>-1.56692797319933</c:v>
                </c:pt>
                <c:pt idx="11519">
                  <c:v>-1.5668768844221106</c:v>
                </c:pt>
                <c:pt idx="11520">
                  <c:v>-1.5668249581239531</c:v>
                </c:pt>
                <c:pt idx="11521">
                  <c:v>-1.5667864321608038</c:v>
                </c:pt>
                <c:pt idx="11522">
                  <c:v>-1.566742881072027</c:v>
                </c:pt>
                <c:pt idx="11523">
                  <c:v>-1.566717755443886</c:v>
                </c:pt>
                <c:pt idx="11524">
                  <c:v>-1.5667035175879398</c:v>
                </c:pt>
                <c:pt idx="11525">
                  <c:v>-1.5666901172529311</c:v>
                </c:pt>
                <c:pt idx="11526">
                  <c:v>-1.5666758793969848</c:v>
                </c:pt>
                <c:pt idx="11527">
                  <c:v>-1.5666708542713565</c:v>
                </c:pt>
                <c:pt idx="11528">
                  <c:v>-1.5666649916247906</c:v>
                </c:pt>
                <c:pt idx="11529">
                  <c:v>-1.5666708542713565</c:v>
                </c:pt>
                <c:pt idx="11530">
                  <c:v>-1.5666616415410384</c:v>
                </c:pt>
                <c:pt idx="11531">
                  <c:v>-1.5666515912897823</c:v>
                </c:pt>
                <c:pt idx="11532">
                  <c:v>-1.5666373534338358</c:v>
                </c:pt>
                <c:pt idx="11533">
                  <c:v>-1.5666180904522611</c:v>
                </c:pt>
                <c:pt idx="11534">
                  <c:v>-1.5666005025125627</c:v>
                </c:pt>
                <c:pt idx="11535">
                  <c:v>-1.5665862646566164</c:v>
                </c:pt>
                <c:pt idx="11536">
                  <c:v>-1.5665720268006702</c:v>
                </c:pt>
                <c:pt idx="11537">
                  <c:v>-1.5665720268006702</c:v>
                </c:pt>
                <c:pt idx="11538">
                  <c:v>-1.5665753768844222</c:v>
                </c:pt>
                <c:pt idx="11539">
                  <c:v>-1.56658040201005</c:v>
                </c:pt>
                <c:pt idx="11540">
                  <c:v>-1.5665829145728645</c:v>
                </c:pt>
                <c:pt idx="11541">
                  <c:v>-1.5666055276381909</c:v>
                </c:pt>
                <c:pt idx="11542">
                  <c:v>-1.5666180904522611</c:v>
                </c:pt>
                <c:pt idx="11543">
                  <c:v>-1.5666214405360133</c:v>
                </c:pt>
                <c:pt idx="11544">
                  <c:v>-1.5666541038525963</c:v>
                </c:pt>
                <c:pt idx="11545">
                  <c:v>-1.5666582914572864</c:v>
                </c:pt>
                <c:pt idx="11546">
                  <c:v>-1.5666649916247906</c:v>
                </c:pt>
                <c:pt idx="11547">
                  <c:v>-1.5666700167504186</c:v>
                </c:pt>
                <c:pt idx="11548">
                  <c:v>-1.5666758793969848</c:v>
                </c:pt>
                <c:pt idx="11549">
                  <c:v>-1.5666809045226129</c:v>
                </c:pt>
                <c:pt idx="11550">
                  <c:v>-1.566687604690117</c:v>
                </c:pt>
                <c:pt idx="11551">
                  <c:v>-1.5666909547738694</c:v>
                </c:pt>
                <c:pt idx="11552">
                  <c:v>-1.5666934673366835</c:v>
                </c:pt>
                <c:pt idx="11553">
                  <c:v>-1.5667060301507538</c:v>
                </c:pt>
                <c:pt idx="11554">
                  <c:v>-1.5667202680067001</c:v>
                </c:pt>
                <c:pt idx="11555">
                  <c:v>-1.5667236180904522</c:v>
                </c:pt>
                <c:pt idx="11556">
                  <c:v>-1.5667437185929647</c:v>
                </c:pt>
                <c:pt idx="11557">
                  <c:v>-1.5667512562814068</c:v>
                </c:pt>
                <c:pt idx="11558">
                  <c:v>-1.5667772194304856</c:v>
                </c:pt>
                <c:pt idx="11559">
                  <c:v>-1.5668040201005022</c:v>
                </c:pt>
                <c:pt idx="11560">
                  <c:v>-1.5668324958123954</c:v>
                </c:pt>
                <c:pt idx="11561">
                  <c:v>-1.5668651591289784</c:v>
                </c:pt>
                <c:pt idx="11562">
                  <c:v>-1.566896984924623</c:v>
                </c:pt>
                <c:pt idx="11563">
                  <c:v>-1.5669313232830822</c:v>
                </c:pt>
                <c:pt idx="11564">
                  <c:v>-1.566971524288107</c:v>
                </c:pt>
                <c:pt idx="11565">
                  <c:v>-1.5670067001675041</c:v>
                </c:pt>
                <c:pt idx="11566">
                  <c:v>-1.5670561139028476</c:v>
                </c:pt>
                <c:pt idx="11567">
                  <c:v>-1.5670787269681741</c:v>
                </c:pt>
                <c:pt idx="11568">
                  <c:v>-1.5671055276381911</c:v>
                </c:pt>
                <c:pt idx="11569">
                  <c:v>-1.5671298157453935</c:v>
                </c:pt>
                <c:pt idx="11570">
                  <c:v>-1.5671549413735344</c:v>
                </c:pt>
                <c:pt idx="11571">
                  <c:v>-1.5671842546063655</c:v>
                </c:pt>
                <c:pt idx="11572">
                  <c:v>-1.5671876046901172</c:v>
                </c:pt>
                <c:pt idx="11573">
                  <c:v>-1.5672010050251255</c:v>
                </c:pt>
                <c:pt idx="11574">
                  <c:v>-1.5672110552763816</c:v>
                </c:pt>
                <c:pt idx="11575">
                  <c:v>-1.5672219430485759</c:v>
                </c:pt>
                <c:pt idx="11576">
                  <c:v>-1.5672336683417085</c:v>
                </c:pt>
                <c:pt idx="11577">
                  <c:v>-1.5672495812395308</c:v>
                </c:pt>
                <c:pt idx="11578">
                  <c:v>-1.5672529313232832</c:v>
                </c:pt>
                <c:pt idx="11579">
                  <c:v>-1.5672755443886095</c:v>
                </c:pt>
                <c:pt idx="11580">
                  <c:v>-1.5672956448911222</c:v>
                </c:pt>
                <c:pt idx="11581">
                  <c:v>-1.5673324958123953</c:v>
                </c:pt>
                <c:pt idx="11582">
                  <c:v>-1.5673693467336682</c:v>
                </c:pt>
                <c:pt idx="11583">
                  <c:v>-1.5674154103852596</c:v>
                </c:pt>
                <c:pt idx="11584">
                  <c:v>-1.5674606365159129</c:v>
                </c:pt>
                <c:pt idx="11585">
                  <c:v>-1.5674907872696815</c:v>
                </c:pt>
                <c:pt idx="11586">
                  <c:v>-1.5675209380234505</c:v>
                </c:pt>
                <c:pt idx="11587">
                  <c:v>-1.5675586264656618</c:v>
                </c:pt>
                <c:pt idx="11588">
                  <c:v>-1.5675686767169179</c:v>
                </c:pt>
                <c:pt idx="11589">
                  <c:v>-1.5675628140703515</c:v>
                </c:pt>
                <c:pt idx="11590">
                  <c:v>-1.5675661641541039</c:v>
                </c:pt>
                <c:pt idx="11591">
                  <c:v>-1.5675561139028478</c:v>
                </c:pt>
                <c:pt idx="11592">
                  <c:v>-1.5675561139028473</c:v>
                </c:pt>
                <c:pt idx="11593">
                  <c:v>-1.5675452261306531</c:v>
                </c:pt>
                <c:pt idx="11594">
                  <c:v>-1.5675435510887772</c:v>
                </c:pt>
                <c:pt idx="11595">
                  <c:v>-1.5675519262981576</c:v>
                </c:pt>
                <c:pt idx="11596">
                  <c:v>-1.5675586264656618</c:v>
                </c:pt>
                <c:pt idx="11597">
                  <c:v>-1.5675762144053602</c:v>
                </c:pt>
                <c:pt idx="11598">
                  <c:v>-1.5676046901172531</c:v>
                </c:pt>
                <c:pt idx="11599">
                  <c:v>-1.5676298157453936</c:v>
                </c:pt>
                <c:pt idx="11600">
                  <c:v>-1.5676373534338359</c:v>
                </c:pt>
                <c:pt idx="11601">
                  <c:v>-1.5676566164154102</c:v>
                </c:pt>
                <c:pt idx="11602">
                  <c:v>-1.5676582914572863</c:v>
                </c:pt>
                <c:pt idx="11603">
                  <c:v>-1.5676767169179231</c:v>
                </c:pt>
                <c:pt idx="11604">
                  <c:v>-1.5676800670016748</c:v>
                </c:pt>
                <c:pt idx="11605">
                  <c:v>-1.5676842546063652</c:v>
                </c:pt>
                <c:pt idx="11606">
                  <c:v>-1.5676725293132328</c:v>
                </c:pt>
                <c:pt idx="11607">
                  <c:v>-1.5676809045226132</c:v>
                </c:pt>
                <c:pt idx="11608">
                  <c:v>-1.5676758793969847</c:v>
                </c:pt>
                <c:pt idx="11609">
                  <c:v>-1.5676775544388608</c:v>
                </c:pt>
                <c:pt idx="11610">
                  <c:v>-1.5676817420435512</c:v>
                </c:pt>
                <c:pt idx="11611">
                  <c:v>-1.5676792294807367</c:v>
                </c:pt>
                <c:pt idx="11612">
                  <c:v>-1.5676909547738693</c:v>
                </c:pt>
                <c:pt idx="11613">
                  <c:v>-1.567691792294807</c:v>
                </c:pt>
                <c:pt idx="11614">
                  <c:v>-1.5676968174204351</c:v>
                </c:pt>
                <c:pt idx="11615">
                  <c:v>-1.567716917922948</c:v>
                </c:pt>
                <c:pt idx="11616">
                  <c:v>-1.5677378559463988</c:v>
                </c:pt>
                <c:pt idx="11617">
                  <c:v>-1.5677621440536014</c:v>
                </c:pt>
                <c:pt idx="11618">
                  <c:v>-1.5677730318257956</c:v>
                </c:pt>
                <c:pt idx="11619">
                  <c:v>-1.5678006700167502</c:v>
                </c:pt>
                <c:pt idx="11620">
                  <c:v>-1.5678358458961477</c:v>
                </c:pt>
                <c:pt idx="11621">
                  <c:v>-1.5678559463986601</c:v>
                </c:pt>
                <c:pt idx="11622">
                  <c:v>-1.5678685092127305</c:v>
                </c:pt>
                <c:pt idx="11623">
                  <c:v>-1.5678651591289783</c:v>
                </c:pt>
                <c:pt idx="11624">
                  <c:v>-1.5678810720268006</c:v>
                </c:pt>
                <c:pt idx="11625">
                  <c:v>-1.5678835845896146</c:v>
                </c:pt>
                <c:pt idx="11626">
                  <c:v>-1.5678919597989949</c:v>
                </c:pt>
                <c:pt idx="11627">
                  <c:v>-1.5679128978224457</c:v>
                </c:pt>
                <c:pt idx="11628">
                  <c:v>-1.5679187604690115</c:v>
                </c:pt>
                <c:pt idx="11629">
                  <c:v>-1.5679380234505862</c:v>
                </c:pt>
                <c:pt idx="11630">
                  <c:v>-1.5679656616415412</c:v>
                </c:pt>
                <c:pt idx="11631">
                  <c:v>-1.5679907872696814</c:v>
                </c:pt>
                <c:pt idx="11632">
                  <c:v>-1.5680117252931323</c:v>
                </c:pt>
                <c:pt idx="11633">
                  <c:v>-1.5680335008375206</c:v>
                </c:pt>
                <c:pt idx="11634">
                  <c:v>-1.5680536013400335</c:v>
                </c:pt>
                <c:pt idx="11635">
                  <c:v>-1.5680577889447236</c:v>
                </c:pt>
                <c:pt idx="11636">
                  <c:v>-1.5680829145728645</c:v>
                </c:pt>
                <c:pt idx="11637">
                  <c:v>-1.5680770519262981</c:v>
                </c:pt>
                <c:pt idx="11638">
                  <c:v>-1.5680678391959797</c:v>
                </c:pt>
                <c:pt idx="11639">
                  <c:v>-1.5680636515912898</c:v>
                </c:pt>
                <c:pt idx="11640">
                  <c:v>-1.5680485762144054</c:v>
                </c:pt>
                <c:pt idx="11641">
                  <c:v>-1.5680452261306532</c:v>
                </c:pt>
                <c:pt idx="11642">
                  <c:v>-1.5680284757118925</c:v>
                </c:pt>
                <c:pt idx="11643">
                  <c:v>-1.5680242881072024</c:v>
                </c:pt>
                <c:pt idx="11644">
                  <c:v>-1.5680209380234504</c:v>
                </c:pt>
                <c:pt idx="11645">
                  <c:v>-1.5680175879396987</c:v>
                </c:pt>
                <c:pt idx="11646">
                  <c:v>-1.5680326633165826</c:v>
                </c:pt>
                <c:pt idx="11647">
                  <c:v>-1.5680326633165831</c:v>
                </c:pt>
                <c:pt idx="11648">
                  <c:v>-1.5680611390284755</c:v>
                </c:pt>
                <c:pt idx="11649">
                  <c:v>-1.568078726968174</c:v>
                </c:pt>
                <c:pt idx="11650">
                  <c:v>-1.5681105527638191</c:v>
                </c:pt>
                <c:pt idx="11651">
                  <c:v>-1.5681365159128977</c:v>
                </c:pt>
                <c:pt idx="11652">
                  <c:v>-1.5681758793969849</c:v>
                </c:pt>
                <c:pt idx="11653">
                  <c:v>-1.5681984924623118</c:v>
                </c:pt>
                <c:pt idx="11654">
                  <c:v>-1.5682194304857622</c:v>
                </c:pt>
                <c:pt idx="11655">
                  <c:v>-1.5682412060301507</c:v>
                </c:pt>
                <c:pt idx="11656">
                  <c:v>-1.5682638190954774</c:v>
                </c:pt>
                <c:pt idx="11657">
                  <c:v>-1.5682646566164151</c:v>
                </c:pt>
                <c:pt idx="11658">
                  <c:v>-1.5682914572864322</c:v>
                </c:pt>
                <c:pt idx="11659">
                  <c:v>-1.5682939698492462</c:v>
                </c:pt>
                <c:pt idx="11660">
                  <c:v>-1.5683073701842545</c:v>
                </c:pt>
                <c:pt idx="11661">
                  <c:v>-1.5683224455611389</c:v>
                </c:pt>
                <c:pt idx="11662">
                  <c:v>-1.5683375209380235</c:v>
                </c:pt>
                <c:pt idx="11663">
                  <c:v>-1.5683517587939697</c:v>
                </c:pt>
                <c:pt idx="11664">
                  <c:v>-1.5683634840871021</c:v>
                </c:pt>
                <c:pt idx="11665">
                  <c:v>-1.5683886097152429</c:v>
                </c:pt>
                <c:pt idx="11666">
                  <c:v>-1.5684145728643215</c:v>
                </c:pt>
                <c:pt idx="11667">
                  <c:v>-1.5684237855946397</c:v>
                </c:pt>
                <c:pt idx="11668">
                  <c:v>-1.5684463986599666</c:v>
                </c:pt>
                <c:pt idx="11669">
                  <c:v>-1.5684539363484085</c:v>
                </c:pt>
                <c:pt idx="11670">
                  <c:v>-1.5684606365159128</c:v>
                </c:pt>
                <c:pt idx="11671">
                  <c:v>-1.568467336683417</c:v>
                </c:pt>
                <c:pt idx="11672">
                  <c:v>-1.5684430485762142</c:v>
                </c:pt>
                <c:pt idx="11673">
                  <c:v>-1.5684329983249579</c:v>
                </c:pt>
                <c:pt idx="11674">
                  <c:v>-1.5684112227805695</c:v>
                </c:pt>
                <c:pt idx="11675">
                  <c:v>-1.5683710217755442</c:v>
                </c:pt>
                <c:pt idx="11676">
                  <c:v>-1.5683408710217757</c:v>
                </c:pt>
                <c:pt idx="11677">
                  <c:v>-1.5682797319933</c:v>
                </c:pt>
                <c:pt idx="11678">
                  <c:v>-1.5682328308207705</c:v>
                </c:pt>
                <c:pt idx="11679">
                  <c:v>-1.5681708542713568</c:v>
                </c:pt>
                <c:pt idx="11680">
                  <c:v>-1.5681122278056951</c:v>
                </c:pt>
                <c:pt idx="11681">
                  <c:v>-1.5680695142378558</c:v>
                </c:pt>
                <c:pt idx="11682">
                  <c:v>-1.5680125628140702</c:v>
                </c:pt>
                <c:pt idx="11683">
                  <c:v>-1.5679690117252933</c:v>
                </c:pt>
                <c:pt idx="11684">
                  <c:v>-1.5679229480737018</c:v>
                </c:pt>
                <c:pt idx="11685">
                  <c:v>-1.5678643216080399</c:v>
                </c:pt>
                <c:pt idx="11686">
                  <c:v>-1.5678232830820771</c:v>
                </c:pt>
                <c:pt idx="11687">
                  <c:v>-1.567788944723618</c:v>
                </c:pt>
                <c:pt idx="11688">
                  <c:v>-1.5677479061976549</c:v>
                </c:pt>
                <c:pt idx="11689">
                  <c:v>-1.5677043551088776</c:v>
                </c:pt>
                <c:pt idx="11690">
                  <c:v>-1.5676490787269681</c:v>
                </c:pt>
                <c:pt idx="11691">
                  <c:v>-1.5676180904522612</c:v>
                </c:pt>
                <c:pt idx="11692">
                  <c:v>-1.5675628140703515</c:v>
                </c:pt>
                <c:pt idx="11693">
                  <c:v>-1.5675192629815746</c:v>
                </c:pt>
                <c:pt idx="11694">
                  <c:v>-1.5674891122278056</c:v>
                </c:pt>
                <c:pt idx="11695">
                  <c:v>-1.5674455611390283</c:v>
                </c:pt>
                <c:pt idx="11696">
                  <c:v>-1.5674204355108876</c:v>
                </c:pt>
                <c:pt idx="11697">
                  <c:v>-1.5673819095477386</c:v>
                </c:pt>
                <c:pt idx="11698">
                  <c:v>-1.567365996649916</c:v>
                </c:pt>
                <c:pt idx="11699">
                  <c:v>-1.5673425460636516</c:v>
                </c:pt>
                <c:pt idx="11700">
                  <c:v>-1.5673257956448909</c:v>
                </c:pt>
                <c:pt idx="11701">
                  <c:v>-1.5672855946398656</c:v>
                </c:pt>
                <c:pt idx="11702">
                  <c:v>-1.5672721943048573</c:v>
                </c:pt>
                <c:pt idx="11703">
                  <c:v>-1.5672479061976547</c:v>
                </c:pt>
                <c:pt idx="11704">
                  <c:v>-1.5672370184254607</c:v>
                </c:pt>
                <c:pt idx="11705">
                  <c:v>-1.5672144053601338</c:v>
                </c:pt>
                <c:pt idx="11706">
                  <c:v>-1.5672093802345057</c:v>
                </c:pt>
                <c:pt idx="11707">
                  <c:v>-1.5672160804020101</c:v>
                </c:pt>
                <c:pt idx="11708">
                  <c:v>-1.5672211055276382</c:v>
                </c:pt>
                <c:pt idx="11709">
                  <c:v>-1.5672353433835846</c:v>
                </c:pt>
                <c:pt idx="11710">
                  <c:v>-1.5672495812395308</c:v>
                </c:pt>
                <c:pt idx="11711">
                  <c:v>-1.5672596314907872</c:v>
                </c:pt>
                <c:pt idx="11712">
                  <c:v>-1.5672814070351759</c:v>
                </c:pt>
                <c:pt idx="11713">
                  <c:v>-1.567286432160804</c:v>
                </c:pt>
                <c:pt idx="11714">
                  <c:v>-1.5672914572864323</c:v>
                </c:pt>
                <c:pt idx="11715">
                  <c:v>-1.5672763819095479</c:v>
                </c:pt>
                <c:pt idx="11716">
                  <c:v>-1.5672738693467338</c:v>
                </c:pt>
                <c:pt idx="11717">
                  <c:v>-1.5672721943048573</c:v>
                </c:pt>
                <c:pt idx="11718">
                  <c:v>-1.5672721943048573</c:v>
                </c:pt>
                <c:pt idx="11719">
                  <c:v>-1.5672721943048573</c:v>
                </c:pt>
                <c:pt idx="11720">
                  <c:v>-1.5672638190954775</c:v>
                </c:pt>
                <c:pt idx="11721">
                  <c:v>-1.5672571189279731</c:v>
                </c:pt>
                <c:pt idx="11722">
                  <c:v>-1.5672654941373536</c:v>
                </c:pt>
                <c:pt idx="11723">
                  <c:v>-1.5672747068676718</c:v>
                </c:pt>
                <c:pt idx="11724">
                  <c:v>-1.5672747068676713</c:v>
                </c:pt>
                <c:pt idx="11725">
                  <c:v>-1.567286432160804</c:v>
                </c:pt>
                <c:pt idx="11726">
                  <c:v>-1.5672713567839196</c:v>
                </c:pt>
                <c:pt idx="11727">
                  <c:v>-1.5672822445561139</c:v>
                </c:pt>
                <c:pt idx="11728">
                  <c:v>-1.5672797319932998</c:v>
                </c:pt>
                <c:pt idx="11729">
                  <c:v>-1.5672747068676718</c:v>
                </c:pt>
                <c:pt idx="11730">
                  <c:v>-1.567283082077052</c:v>
                </c:pt>
                <c:pt idx="11731">
                  <c:v>-1.5672897822445562</c:v>
                </c:pt>
                <c:pt idx="11732">
                  <c:v>-1.5672922948073702</c:v>
                </c:pt>
                <c:pt idx="11733">
                  <c:v>-1.5672973199329983</c:v>
                </c:pt>
                <c:pt idx="11734">
                  <c:v>-1.5672973199329983</c:v>
                </c:pt>
                <c:pt idx="11735">
                  <c:v>-1.5672755443886095</c:v>
                </c:pt>
                <c:pt idx="11736">
                  <c:v>-1.5672688442211054</c:v>
                </c:pt>
                <c:pt idx="11737">
                  <c:v>-1.5672512562814069</c:v>
                </c:pt>
                <c:pt idx="11738">
                  <c:v>-1.5672211055276382</c:v>
                </c:pt>
                <c:pt idx="11739">
                  <c:v>-1.5672060301507535</c:v>
                </c:pt>
                <c:pt idx="11740">
                  <c:v>-1.567179229480737</c:v>
                </c:pt>
                <c:pt idx="11741">
                  <c:v>-1.5671708542713567</c:v>
                </c:pt>
                <c:pt idx="11742">
                  <c:v>-1.5671465661641544</c:v>
                </c:pt>
                <c:pt idx="11743">
                  <c:v>-1.5671507537688441</c:v>
                </c:pt>
                <c:pt idx="11744">
                  <c:v>-1.5671231155778893</c:v>
                </c:pt>
                <c:pt idx="11745">
                  <c:v>-1.5671105527638192</c:v>
                </c:pt>
                <c:pt idx="11746">
                  <c:v>-1.5670988274706865</c:v>
                </c:pt>
                <c:pt idx="11747">
                  <c:v>-1.5670820770519263</c:v>
                </c:pt>
                <c:pt idx="11748">
                  <c:v>-1.5670619765494136</c:v>
                </c:pt>
                <c:pt idx="11749">
                  <c:v>-1.5670368509212731</c:v>
                </c:pt>
                <c:pt idx="11750">
                  <c:v>-1.5670100502512563</c:v>
                </c:pt>
                <c:pt idx="11751">
                  <c:v>-1.5669631490787268</c:v>
                </c:pt>
                <c:pt idx="11752">
                  <c:v>-1.5669288107202677</c:v>
                </c:pt>
                <c:pt idx="11753">
                  <c:v>-1.5669112227805693</c:v>
                </c:pt>
                <c:pt idx="11754">
                  <c:v>-1.5668877721943049</c:v>
                </c:pt>
                <c:pt idx="11755">
                  <c:v>-1.5668710217755442</c:v>
                </c:pt>
                <c:pt idx="11756">
                  <c:v>-1.56686432160804</c:v>
                </c:pt>
                <c:pt idx="11757">
                  <c:v>-1.56686432160804</c:v>
                </c:pt>
                <c:pt idx="11758">
                  <c:v>-1.5668768844221106</c:v>
                </c:pt>
                <c:pt idx="11759">
                  <c:v>-1.5668936348408709</c:v>
                </c:pt>
                <c:pt idx="11760">
                  <c:v>-1.5669237855946401</c:v>
                </c:pt>
                <c:pt idx="11761">
                  <c:v>-1.5669522613065325</c:v>
                </c:pt>
                <c:pt idx="11762">
                  <c:v>-1.5669949748743719</c:v>
                </c:pt>
                <c:pt idx="11763">
                  <c:v>-1.5670259631490786</c:v>
                </c:pt>
                <c:pt idx="11764">
                  <c:v>-1.5670804020100502</c:v>
                </c:pt>
                <c:pt idx="11765">
                  <c:v>-1.5671206030150753</c:v>
                </c:pt>
                <c:pt idx="11766">
                  <c:v>-1.5671574539363484</c:v>
                </c:pt>
                <c:pt idx="11767">
                  <c:v>-1.5671951423785593</c:v>
                </c:pt>
                <c:pt idx="11768">
                  <c:v>-1.5672211055276382</c:v>
                </c:pt>
                <c:pt idx="11769">
                  <c:v>-1.5672353433835846</c:v>
                </c:pt>
                <c:pt idx="11770">
                  <c:v>-1.5672654941373536</c:v>
                </c:pt>
                <c:pt idx="11771">
                  <c:v>-1.567286432160804</c:v>
                </c:pt>
                <c:pt idx="11772">
                  <c:v>-1.5672922948073702</c:v>
                </c:pt>
                <c:pt idx="11773">
                  <c:v>-1.5673006700167504</c:v>
                </c:pt>
                <c:pt idx="11774">
                  <c:v>-1.5673107202680066</c:v>
                </c:pt>
                <c:pt idx="11775">
                  <c:v>-1.5673107202680066</c:v>
                </c:pt>
                <c:pt idx="11776">
                  <c:v>-1.5673232830820769</c:v>
                </c:pt>
                <c:pt idx="11777">
                  <c:v>-1.5673375209380236</c:v>
                </c:pt>
                <c:pt idx="11778">
                  <c:v>-1.5673492462311553</c:v>
                </c:pt>
                <c:pt idx="11779">
                  <c:v>-1.567363484087102</c:v>
                </c:pt>
                <c:pt idx="11780">
                  <c:v>-1.567388609715243</c:v>
                </c:pt>
                <c:pt idx="11781">
                  <c:v>-1.5674028475711892</c:v>
                </c:pt>
                <c:pt idx="11782">
                  <c:v>-1.5674187604690117</c:v>
                </c:pt>
                <c:pt idx="11783">
                  <c:v>-1.567432998324958</c:v>
                </c:pt>
                <c:pt idx="11784">
                  <c:v>-1.5674463986599667</c:v>
                </c:pt>
                <c:pt idx="11785">
                  <c:v>-1.5674296482412058</c:v>
                </c:pt>
                <c:pt idx="11786">
                  <c:v>-1.5674254606365159</c:v>
                </c:pt>
                <c:pt idx="11787">
                  <c:v>-1.5674128978224455</c:v>
                </c:pt>
                <c:pt idx="11788">
                  <c:v>-1.5673994974874372</c:v>
                </c:pt>
                <c:pt idx="11789">
                  <c:v>-1.567358458961474</c:v>
                </c:pt>
                <c:pt idx="11790">
                  <c:v>-1.5673324958123951</c:v>
                </c:pt>
                <c:pt idx="11791">
                  <c:v>-1.5673082077051925</c:v>
                </c:pt>
                <c:pt idx="11792">
                  <c:v>-1.5672881072026801</c:v>
                </c:pt>
                <c:pt idx="11793">
                  <c:v>-1.5672830820770516</c:v>
                </c:pt>
                <c:pt idx="11794">
                  <c:v>-1.5672814070351759</c:v>
                </c:pt>
                <c:pt idx="11795">
                  <c:v>-1.5672956448911222</c:v>
                </c:pt>
                <c:pt idx="11796">
                  <c:v>-1.5672956448911222</c:v>
                </c:pt>
                <c:pt idx="11797">
                  <c:v>-1.5673249581239528</c:v>
                </c:pt>
                <c:pt idx="11798">
                  <c:v>-1.5673534338358459</c:v>
                </c:pt>
                <c:pt idx="11799">
                  <c:v>-1.5673835845896145</c:v>
                </c:pt>
                <c:pt idx="11800">
                  <c:v>-1.5674128978224455</c:v>
                </c:pt>
                <c:pt idx="11801">
                  <c:v>-1.5674396984924621</c:v>
                </c:pt>
                <c:pt idx="11802">
                  <c:v>-1.567468174204355</c:v>
                </c:pt>
                <c:pt idx="11803">
                  <c:v>-1.5674849246231157</c:v>
                </c:pt>
                <c:pt idx="11804">
                  <c:v>-1.5675050251256282</c:v>
                </c:pt>
                <c:pt idx="11805">
                  <c:v>-1.5675150753768845</c:v>
                </c:pt>
                <c:pt idx="11806">
                  <c:v>-1.5675268006700167</c:v>
                </c:pt>
                <c:pt idx="11807">
                  <c:v>-1.5675385259631489</c:v>
                </c:pt>
                <c:pt idx="11808">
                  <c:v>-1.5675477386934671</c:v>
                </c:pt>
                <c:pt idx="11809">
                  <c:v>-1.5675351758793969</c:v>
                </c:pt>
                <c:pt idx="11810">
                  <c:v>-1.5675351758793969</c:v>
                </c:pt>
                <c:pt idx="11811">
                  <c:v>-1.5675385259631489</c:v>
                </c:pt>
                <c:pt idx="11812">
                  <c:v>-1.5675309882747068</c:v>
                </c:pt>
                <c:pt idx="11813">
                  <c:v>-1.5675309882747068</c:v>
                </c:pt>
                <c:pt idx="11814">
                  <c:v>-1.5675301507537684</c:v>
                </c:pt>
                <c:pt idx="11815">
                  <c:v>-1.5675418760469011</c:v>
                </c:pt>
                <c:pt idx="11816">
                  <c:v>-1.5675703517587938</c:v>
                </c:pt>
                <c:pt idx="11817">
                  <c:v>-1.5675854271356784</c:v>
                </c:pt>
                <c:pt idx="11818">
                  <c:v>-1.5675988274706869</c:v>
                </c:pt>
                <c:pt idx="11819">
                  <c:v>-1.5676072026800671</c:v>
                </c:pt>
                <c:pt idx="11820">
                  <c:v>-1.5676281407035173</c:v>
                </c:pt>
                <c:pt idx="11821">
                  <c:v>-1.5676281407035177</c:v>
                </c:pt>
                <c:pt idx="11822">
                  <c:v>-1.5676239530988272</c:v>
                </c:pt>
                <c:pt idx="11823">
                  <c:v>-1.5676172529313235</c:v>
                </c:pt>
                <c:pt idx="11824">
                  <c:v>-1.5676072026800669</c:v>
                </c:pt>
                <c:pt idx="11825">
                  <c:v>-1.5675946398659966</c:v>
                </c:pt>
                <c:pt idx="11826">
                  <c:v>-1.5675653266331655</c:v>
                </c:pt>
                <c:pt idx="11827">
                  <c:v>-1.5675536013400333</c:v>
                </c:pt>
                <c:pt idx="11828">
                  <c:v>-1.5675418760469011</c:v>
                </c:pt>
                <c:pt idx="11829">
                  <c:v>-1.5675343383584588</c:v>
                </c:pt>
                <c:pt idx="11830">
                  <c:v>-1.5675351758793969</c:v>
                </c:pt>
                <c:pt idx="11831">
                  <c:v>-1.567536850921273</c:v>
                </c:pt>
                <c:pt idx="11832">
                  <c:v>-1.5675385259631489</c:v>
                </c:pt>
                <c:pt idx="11833">
                  <c:v>-1.5675519262981576</c:v>
                </c:pt>
                <c:pt idx="11834">
                  <c:v>-1.5675536013400333</c:v>
                </c:pt>
                <c:pt idx="11835">
                  <c:v>-1.5675644891122276</c:v>
                </c:pt>
                <c:pt idx="11836">
                  <c:v>-1.5675753768844221</c:v>
                </c:pt>
                <c:pt idx="11837">
                  <c:v>-1.5675804020100503</c:v>
                </c:pt>
                <c:pt idx="11838">
                  <c:v>-1.5675720268006696</c:v>
                </c:pt>
                <c:pt idx="11839">
                  <c:v>-1.5675653266331659</c:v>
                </c:pt>
                <c:pt idx="11840">
                  <c:v>-1.5675753768844221</c:v>
                </c:pt>
                <c:pt idx="11841">
                  <c:v>-1.5675611390284754</c:v>
                </c:pt>
                <c:pt idx="11842">
                  <c:v>-1.5675452261306531</c:v>
                </c:pt>
                <c:pt idx="11843">
                  <c:v>-1.5675418760469011</c:v>
                </c:pt>
                <c:pt idx="11844">
                  <c:v>-1.5675268006700167</c:v>
                </c:pt>
                <c:pt idx="11845">
                  <c:v>-1.5675100502512564</c:v>
                </c:pt>
                <c:pt idx="11846">
                  <c:v>-1.5675083752093799</c:v>
                </c:pt>
                <c:pt idx="11847">
                  <c:v>-1.5675100502512564</c:v>
                </c:pt>
                <c:pt idx="11848">
                  <c:v>-1.5675276381909544</c:v>
                </c:pt>
                <c:pt idx="11849">
                  <c:v>-1.5675452261306531</c:v>
                </c:pt>
                <c:pt idx="11850">
                  <c:v>-1.5675912897822446</c:v>
                </c:pt>
                <c:pt idx="11851">
                  <c:v>-1.5676373534338359</c:v>
                </c:pt>
                <c:pt idx="11852">
                  <c:v>-1.5676809045226128</c:v>
                </c:pt>
                <c:pt idx="11853">
                  <c:v>-1.5677269681742041</c:v>
                </c:pt>
                <c:pt idx="11854">
                  <c:v>-1.5677797319933</c:v>
                </c:pt>
                <c:pt idx="11855">
                  <c:v>-1.5678157453936348</c:v>
                </c:pt>
                <c:pt idx="11856">
                  <c:v>-1.5678341708542713</c:v>
                </c:pt>
                <c:pt idx="11857">
                  <c:v>-1.5678408710217757</c:v>
                </c:pt>
                <c:pt idx="11858">
                  <c:v>-1.5678408710217757</c:v>
                </c:pt>
                <c:pt idx="11859">
                  <c:v>-1.5678408710217757</c:v>
                </c:pt>
                <c:pt idx="11860">
                  <c:v>-1.5678408710217757</c:v>
                </c:pt>
                <c:pt idx="11861">
                  <c:v>-1.5678391959798994</c:v>
                </c:pt>
                <c:pt idx="11862">
                  <c:v>-1.5678232830820771</c:v>
                </c:pt>
                <c:pt idx="11863">
                  <c:v>-1.567826633165829</c:v>
                </c:pt>
                <c:pt idx="11864">
                  <c:v>-1.567819095477387</c:v>
                </c:pt>
                <c:pt idx="11865">
                  <c:v>-1.5678425460636514</c:v>
                </c:pt>
                <c:pt idx="11866">
                  <c:v>-1.5678618090452261</c:v>
                </c:pt>
                <c:pt idx="11867">
                  <c:v>-1.5678927973199328</c:v>
                </c:pt>
                <c:pt idx="11868">
                  <c:v>-1.5679279731993301</c:v>
                </c:pt>
                <c:pt idx="11869">
                  <c:v>-1.5679639865996648</c:v>
                </c:pt>
                <c:pt idx="11870">
                  <c:v>-1.5679974874371858</c:v>
                </c:pt>
                <c:pt idx="11871">
                  <c:v>-1.5680284757118925</c:v>
                </c:pt>
                <c:pt idx="11872">
                  <c:v>-1.5680469011725293</c:v>
                </c:pt>
                <c:pt idx="11873">
                  <c:v>-1.5680628140703516</c:v>
                </c:pt>
                <c:pt idx="11874">
                  <c:v>-1.5680611390284755</c:v>
                </c:pt>
                <c:pt idx="11875">
                  <c:v>-1.5680452261306532</c:v>
                </c:pt>
                <c:pt idx="11876">
                  <c:v>-1.5680201005025123</c:v>
                </c:pt>
                <c:pt idx="11877">
                  <c:v>-1.5679966499162479</c:v>
                </c:pt>
                <c:pt idx="11878">
                  <c:v>-1.5679656616415409</c:v>
                </c:pt>
                <c:pt idx="11879">
                  <c:v>-1.5679539363484085</c:v>
                </c:pt>
                <c:pt idx="11880">
                  <c:v>-1.5679472361809044</c:v>
                </c:pt>
                <c:pt idx="11881">
                  <c:v>-1.5679321608040202</c:v>
                </c:pt>
                <c:pt idx="11882">
                  <c:v>-1.5679463986599664</c:v>
                </c:pt>
                <c:pt idx="11883">
                  <c:v>-1.5679623115577888</c:v>
                </c:pt>
                <c:pt idx="11884">
                  <c:v>-1.5680000000000001</c:v>
                </c:pt>
                <c:pt idx="11885">
                  <c:v>-1.5680368509212732</c:v>
                </c:pt>
                <c:pt idx="11886">
                  <c:v>-1.5680871021775542</c:v>
                </c:pt>
                <c:pt idx="11887">
                  <c:v>-1.568108877721943</c:v>
                </c:pt>
                <c:pt idx="11888">
                  <c:v>-1.5681423785594637</c:v>
                </c:pt>
                <c:pt idx="11889">
                  <c:v>-1.5681691792294807</c:v>
                </c:pt>
                <c:pt idx="11890">
                  <c:v>-1.568177554438861</c:v>
                </c:pt>
                <c:pt idx="11891">
                  <c:v>-1.568182579564489</c:v>
                </c:pt>
                <c:pt idx="11892">
                  <c:v>-1.568155778894472</c:v>
                </c:pt>
                <c:pt idx="11893">
                  <c:v>-1.5681264656616414</c:v>
                </c:pt>
                <c:pt idx="11894">
                  <c:v>-1.5680720268006698</c:v>
                </c:pt>
                <c:pt idx="11895">
                  <c:v>-1.5680335008375206</c:v>
                </c:pt>
                <c:pt idx="11896">
                  <c:v>-1.5679698492462308</c:v>
                </c:pt>
                <c:pt idx="11897">
                  <c:v>-1.5679095477386935</c:v>
                </c:pt>
                <c:pt idx="11898">
                  <c:v>-1.5678391959798994</c:v>
                </c:pt>
                <c:pt idx="11899">
                  <c:v>-1.5677897822445563</c:v>
                </c:pt>
                <c:pt idx="11900">
                  <c:v>-1.5677361809045225</c:v>
                </c:pt>
                <c:pt idx="11901">
                  <c:v>-1.5677001675041873</c:v>
                </c:pt>
                <c:pt idx="11902">
                  <c:v>-1.5676649916247904</c:v>
                </c:pt>
                <c:pt idx="11903">
                  <c:v>-1.5676549413735339</c:v>
                </c:pt>
                <c:pt idx="11904">
                  <c:v>-1.5676407035175879</c:v>
                </c:pt>
                <c:pt idx="11905">
                  <c:v>-1.5676365159128975</c:v>
                </c:pt>
                <c:pt idx="11906">
                  <c:v>-1.567641541038526</c:v>
                </c:pt>
                <c:pt idx="11907">
                  <c:v>-1.5676557788944723</c:v>
                </c:pt>
                <c:pt idx="11908">
                  <c:v>-1.5676683417085429</c:v>
                </c:pt>
                <c:pt idx="11909">
                  <c:v>-1.5677018425460636</c:v>
                </c:pt>
                <c:pt idx="11910">
                  <c:v>-1.567721943048576</c:v>
                </c:pt>
                <c:pt idx="11911">
                  <c:v>-1.5677654941373533</c:v>
                </c:pt>
                <c:pt idx="11912">
                  <c:v>-1.5678132328308207</c:v>
                </c:pt>
                <c:pt idx="11913">
                  <c:v>-1.5678534338358461</c:v>
                </c:pt>
                <c:pt idx="11914">
                  <c:v>-1.5679137353433834</c:v>
                </c:pt>
                <c:pt idx="11915">
                  <c:v>-1.5679690117252929</c:v>
                </c:pt>
                <c:pt idx="11916">
                  <c:v>-1.5680175879396987</c:v>
                </c:pt>
                <c:pt idx="11917">
                  <c:v>-1.5680862646566165</c:v>
                </c:pt>
                <c:pt idx="11918">
                  <c:v>-1.5681549413735341</c:v>
                </c:pt>
                <c:pt idx="11919">
                  <c:v>-1.5682353433835845</c:v>
                </c:pt>
                <c:pt idx="11920">
                  <c:v>-1.5683031825795644</c:v>
                </c:pt>
                <c:pt idx="11921">
                  <c:v>-1.5683994974874371</c:v>
                </c:pt>
                <c:pt idx="11922">
                  <c:v>-1.568467336683417</c:v>
                </c:pt>
                <c:pt idx="11923">
                  <c:v>-1.5685561139028477</c:v>
                </c:pt>
                <c:pt idx="11924">
                  <c:v>-1.5686256281407036</c:v>
                </c:pt>
                <c:pt idx="11925">
                  <c:v>-1.5687051926298157</c:v>
                </c:pt>
                <c:pt idx="11926">
                  <c:v>-1.5687638190954774</c:v>
                </c:pt>
                <c:pt idx="11927">
                  <c:v>-1.5688341708542712</c:v>
                </c:pt>
                <c:pt idx="11928">
                  <c:v>-1.5689011725293129</c:v>
                </c:pt>
                <c:pt idx="11929">
                  <c:v>-1.5689489112227804</c:v>
                </c:pt>
                <c:pt idx="11930">
                  <c:v>-1.5690058626465659</c:v>
                </c:pt>
                <c:pt idx="11931">
                  <c:v>-1.5690552763819094</c:v>
                </c:pt>
                <c:pt idx="11932">
                  <c:v>-1.5690929648241208</c:v>
                </c:pt>
                <c:pt idx="11933">
                  <c:v>-1.5691105527638194</c:v>
                </c:pt>
                <c:pt idx="11934">
                  <c:v>-1.5691314907872695</c:v>
                </c:pt>
                <c:pt idx="11935">
                  <c:v>-1.5691298157453935</c:v>
                </c:pt>
                <c:pt idx="11936">
                  <c:v>-1.5691281407035174</c:v>
                </c:pt>
                <c:pt idx="11937">
                  <c:v>-1.5691105527638189</c:v>
                </c:pt>
                <c:pt idx="11938">
                  <c:v>-1.5690879396984925</c:v>
                </c:pt>
                <c:pt idx="11939">
                  <c:v>-1.5690577889447235</c:v>
                </c:pt>
                <c:pt idx="11940">
                  <c:v>-1.5690217755443887</c:v>
                </c:pt>
                <c:pt idx="11941">
                  <c:v>-1.5689748743718595</c:v>
                </c:pt>
                <c:pt idx="11942">
                  <c:v>-1.5689380234505861</c:v>
                </c:pt>
                <c:pt idx="11943">
                  <c:v>-1.5689103852596316</c:v>
                </c:pt>
                <c:pt idx="11944">
                  <c:v>-1.5688793969849246</c:v>
                </c:pt>
                <c:pt idx="11945">
                  <c:v>-1.5688458961474034</c:v>
                </c:pt>
                <c:pt idx="11946">
                  <c:v>-1.5688165829145728</c:v>
                </c:pt>
                <c:pt idx="11947">
                  <c:v>-1.5687747068676718</c:v>
                </c:pt>
                <c:pt idx="11948">
                  <c:v>-1.5687495812395309</c:v>
                </c:pt>
                <c:pt idx="11949">
                  <c:v>-1.5687252931323286</c:v>
                </c:pt>
                <c:pt idx="11950">
                  <c:v>-1.5687035175879396</c:v>
                </c:pt>
                <c:pt idx="11951">
                  <c:v>-1.5686859296482412</c:v>
                </c:pt>
                <c:pt idx="11952">
                  <c:v>-1.5686649916247903</c:v>
                </c:pt>
                <c:pt idx="11953">
                  <c:v>-1.5686457286432161</c:v>
                </c:pt>
                <c:pt idx="11954">
                  <c:v>-1.5686398659966498</c:v>
                </c:pt>
                <c:pt idx="11955">
                  <c:v>-1.5686214405360135</c:v>
                </c:pt>
                <c:pt idx="11956">
                  <c:v>-1.5686122278056953</c:v>
                </c:pt>
                <c:pt idx="11957">
                  <c:v>-1.5685996649916247</c:v>
                </c:pt>
                <c:pt idx="11958">
                  <c:v>-1.5685946398659965</c:v>
                </c:pt>
                <c:pt idx="11959">
                  <c:v>-1.5685879396984923</c:v>
                </c:pt>
                <c:pt idx="11960">
                  <c:v>-1.5685770519262983</c:v>
                </c:pt>
                <c:pt idx="11961">
                  <c:v>-1.5685519262981573</c:v>
                </c:pt>
                <c:pt idx="11962">
                  <c:v>-1.5685536013400336</c:v>
                </c:pt>
                <c:pt idx="11963">
                  <c:v>-1.5685318257956449</c:v>
                </c:pt>
                <c:pt idx="11964">
                  <c:v>-1.5685259631490787</c:v>
                </c:pt>
                <c:pt idx="11965">
                  <c:v>-1.5685217755443885</c:v>
                </c:pt>
                <c:pt idx="11966">
                  <c:v>-1.5685050251256283</c:v>
                </c:pt>
                <c:pt idx="11967">
                  <c:v>-1.5684790619765492</c:v>
                </c:pt>
                <c:pt idx="11968">
                  <c:v>-1.5684623115577889</c:v>
                </c:pt>
                <c:pt idx="11969">
                  <c:v>-1.5684296482412059</c:v>
                </c:pt>
                <c:pt idx="11970">
                  <c:v>-1.5683978224455613</c:v>
                </c:pt>
                <c:pt idx="11971">
                  <c:v>-1.568361809045226</c:v>
                </c:pt>
                <c:pt idx="11972">
                  <c:v>-1.5683216080402007</c:v>
                </c:pt>
                <c:pt idx="11973">
                  <c:v>-1.5682797319933</c:v>
                </c:pt>
                <c:pt idx="11974">
                  <c:v>-1.568249581239531</c:v>
                </c:pt>
                <c:pt idx="11975">
                  <c:v>-1.5682177554438861</c:v>
                </c:pt>
                <c:pt idx="11976">
                  <c:v>-1.5681934673366833</c:v>
                </c:pt>
                <c:pt idx="11977">
                  <c:v>-1.5681725293132327</c:v>
                </c:pt>
                <c:pt idx="11978">
                  <c:v>-1.5681582914572862</c:v>
                </c:pt>
                <c:pt idx="11979">
                  <c:v>-1.5681457286432159</c:v>
                </c:pt>
                <c:pt idx="11980">
                  <c:v>-1.5681264656616414</c:v>
                </c:pt>
                <c:pt idx="11981">
                  <c:v>-1.5681197654941372</c:v>
                </c:pt>
                <c:pt idx="11982">
                  <c:v>-1.568108877721943</c:v>
                </c:pt>
                <c:pt idx="11983">
                  <c:v>-1.5680686767169179</c:v>
                </c:pt>
                <c:pt idx="11984">
                  <c:v>-1.5680402010050252</c:v>
                </c:pt>
                <c:pt idx="11985">
                  <c:v>-1.5680000000000001</c:v>
                </c:pt>
                <c:pt idx="11986">
                  <c:v>-1.5679480737018425</c:v>
                </c:pt>
                <c:pt idx="11987">
                  <c:v>-1.5679078726968172</c:v>
                </c:pt>
                <c:pt idx="11988">
                  <c:v>-1.5678768844221105</c:v>
                </c:pt>
                <c:pt idx="11989">
                  <c:v>-1.567821608040201</c:v>
                </c:pt>
                <c:pt idx="11990">
                  <c:v>-1.5677931323283081</c:v>
                </c:pt>
                <c:pt idx="11991">
                  <c:v>-1.567749581239531</c:v>
                </c:pt>
                <c:pt idx="11992">
                  <c:v>-1.5677211055276383</c:v>
                </c:pt>
                <c:pt idx="11993">
                  <c:v>-1.5677026800670018</c:v>
                </c:pt>
                <c:pt idx="11994">
                  <c:v>-1.5676742043551091</c:v>
                </c:pt>
                <c:pt idx="11995">
                  <c:v>-1.5676482412060302</c:v>
                </c:pt>
                <c:pt idx="11996">
                  <c:v>-1.5676390284757118</c:v>
                </c:pt>
                <c:pt idx="11997">
                  <c:v>-1.5676189279731991</c:v>
                </c:pt>
                <c:pt idx="11998">
                  <c:v>-1.5676021775544386</c:v>
                </c:pt>
                <c:pt idx="11999">
                  <c:v>-1.5675854271356784</c:v>
                </c:pt>
                <c:pt idx="12000">
                  <c:v>-1.567570351758794</c:v>
                </c:pt>
                <c:pt idx="12001">
                  <c:v>-1.5675569514237855</c:v>
                </c:pt>
                <c:pt idx="12002">
                  <c:v>-1.5675360134003349</c:v>
                </c:pt>
                <c:pt idx="12003">
                  <c:v>-1.5675293132328307</c:v>
                </c:pt>
                <c:pt idx="12004">
                  <c:v>-1.5675100502512564</c:v>
                </c:pt>
                <c:pt idx="12005">
                  <c:v>-1.5674974874371861</c:v>
                </c:pt>
                <c:pt idx="12006">
                  <c:v>-1.5674664991624792</c:v>
                </c:pt>
                <c:pt idx="12007">
                  <c:v>-1.5674447236180906</c:v>
                </c:pt>
                <c:pt idx="12008">
                  <c:v>-1.5674187604690117</c:v>
                </c:pt>
                <c:pt idx="12009">
                  <c:v>-1.5673919597989947</c:v>
                </c:pt>
                <c:pt idx="12010">
                  <c:v>-1.5673643216080402</c:v>
                </c:pt>
                <c:pt idx="12011">
                  <c:v>-1.5673324958123951</c:v>
                </c:pt>
                <c:pt idx="12012">
                  <c:v>-1.5673216080402008</c:v>
                </c:pt>
                <c:pt idx="12013">
                  <c:v>-1.5672922948073702</c:v>
                </c:pt>
                <c:pt idx="12014">
                  <c:v>-1.5672512562814069</c:v>
                </c:pt>
                <c:pt idx="12015">
                  <c:v>-1.5672185929648239</c:v>
                </c:pt>
                <c:pt idx="12016">
                  <c:v>-1.5671867671691793</c:v>
                </c:pt>
                <c:pt idx="12017">
                  <c:v>-1.5671549413735342</c:v>
                </c:pt>
                <c:pt idx="12018">
                  <c:v>-1.5671222780569514</c:v>
                </c:pt>
                <c:pt idx="12019">
                  <c:v>-1.5671088777219431</c:v>
                </c:pt>
                <c:pt idx="12020">
                  <c:v>-1.5670996649916245</c:v>
                </c:pt>
                <c:pt idx="12021">
                  <c:v>-1.5670963149078727</c:v>
                </c:pt>
                <c:pt idx="12022">
                  <c:v>-1.5671088777219429</c:v>
                </c:pt>
                <c:pt idx="12023">
                  <c:v>-1.5671281407035176</c:v>
                </c:pt>
                <c:pt idx="12024">
                  <c:v>-1.5671373534338358</c:v>
                </c:pt>
                <c:pt idx="12025">
                  <c:v>-1.5671641541038526</c:v>
                </c:pt>
                <c:pt idx="12026">
                  <c:v>-1.5671934673366832</c:v>
                </c:pt>
                <c:pt idx="12027">
                  <c:v>-1.5672093802345057</c:v>
                </c:pt>
                <c:pt idx="12028">
                  <c:v>-1.5672135678391959</c:v>
                </c:pt>
                <c:pt idx="12029">
                  <c:v>-1.5672160804020101</c:v>
                </c:pt>
                <c:pt idx="12030">
                  <c:v>-1.5672269681742044</c:v>
                </c:pt>
                <c:pt idx="12031">
                  <c:v>-1.5672269681742041</c:v>
                </c:pt>
                <c:pt idx="12032">
                  <c:v>-1.5672269681742044</c:v>
                </c:pt>
                <c:pt idx="12033">
                  <c:v>-1.5672554438860971</c:v>
                </c:pt>
                <c:pt idx="12034">
                  <c:v>-1.567286432160804</c:v>
                </c:pt>
                <c:pt idx="12035">
                  <c:v>-1.5673324958123951</c:v>
                </c:pt>
                <c:pt idx="12036">
                  <c:v>-1.5673819095477386</c:v>
                </c:pt>
                <c:pt idx="12037">
                  <c:v>-1.5674346733668341</c:v>
                </c:pt>
                <c:pt idx="12038">
                  <c:v>-1.5675058626465659</c:v>
                </c:pt>
                <c:pt idx="12039">
                  <c:v>-1.5675787269681742</c:v>
                </c:pt>
                <c:pt idx="12040">
                  <c:v>-1.5676457286432162</c:v>
                </c:pt>
                <c:pt idx="12041">
                  <c:v>-1.567714405360134</c:v>
                </c:pt>
                <c:pt idx="12042">
                  <c:v>-1.5677847571189281</c:v>
                </c:pt>
                <c:pt idx="12043">
                  <c:v>-1.5678417085427134</c:v>
                </c:pt>
                <c:pt idx="12044">
                  <c:v>-1.567898659966499</c:v>
                </c:pt>
                <c:pt idx="12045">
                  <c:v>-1.5679371859296478</c:v>
                </c:pt>
                <c:pt idx="12046">
                  <c:v>-1.567974036850921</c:v>
                </c:pt>
                <c:pt idx="12047">
                  <c:v>-1.5679907872696814</c:v>
                </c:pt>
                <c:pt idx="12048">
                  <c:v>-1.568006700167504</c:v>
                </c:pt>
                <c:pt idx="12049">
                  <c:v>-1.5680309882747065</c:v>
                </c:pt>
                <c:pt idx="12050">
                  <c:v>-1.5680527638190955</c:v>
                </c:pt>
                <c:pt idx="12051">
                  <c:v>-1.5680737018425459</c:v>
                </c:pt>
                <c:pt idx="12052">
                  <c:v>-1.5681038525963149</c:v>
                </c:pt>
                <c:pt idx="12053">
                  <c:v>-1.5681415410385258</c:v>
                </c:pt>
                <c:pt idx="12054">
                  <c:v>-1.5681917922948072</c:v>
                </c:pt>
                <c:pt idx="12055">
                  <c:v>-1.5682462311557788</c:v>
                </c:pt>
                <c:pt idx="12056">
                  <c:v>-1.5683023450586264</c:v>
                </c:pt>
                <c:pt idx="12057">
                  <c:v>-1.5683484087102177</c:v>
                </c:pt>
                <c:pt idx="12058">
                  <c:v>-1.5683953098827468</c:v>
                </c:pt>
                <c:pt idx="12059">
                  <c:v>-1.5684288107202677</c:v>
                </c:pt>
                <c:pt idx="12060">
                  <c:v>-1.5684438860971526</c:v>
                </c:pt>
                <c:pt idx="12061">
                  <c:v>-1.5684480737018422</c:v>
                </c:pt>
                <c:pt idx="12062">
                  <c:v>-1.5684204355108877</c:v>
                </c:pt>
                <c:pt idx="12063">
                  <c:v>-1.5684061976549413</c:v>
                </c:pt>
                <c:pt idx="12064">
                  <c:v>-1.5683676716917925</c:v>
                </c:pt>
                <c:pt idx="12065">
                  <c:v>-1.5683358458961474</c:v>
                </c:pt>
                <c:pt idx="12066">
                  <c:v>-1.5683107202680064</c:v>
                </c:pt>
                <c:pt idx="12067">
                  <c:v>-1.5682805695142374</c:v>
                </c:pt>
                <c:pt idx="12068">
                  <c:v>-1.5682537688442209</c:v>
                </c:pt>
                <c:pt idx="12069">
                  <c:v>-1.5682562814070353</c:v>
                </c:pt>
                <c:pt idx="12070">
                  <c:v>-1.568242881072027</c:v>
                </c:pt>
                <c:pt idx="12071">
                  <c:v>-1.5682462311557788</c:v>
                </c:pt>
                <c:pt idx="12072">
                  <c:v>-1.5682479061976551</c:v>
                </c:pt>
                <c:pt idx="12073">
                  <c:v>-1.5682596314907871</c:v>
                </c:pt>
                <c:pt idx="12074">
                  <c:v>-1.568257118927973</c:v>
                </c:pt>
                <c:pt idx="12075">
                  <c:v>-1.5682705192629813</c:v>
                </c:pt>
                <c:pt idx="12076">
                  <c:v>-1.5682671691792291</c:v>
                </c:pt>
                <c:pt idx="12077">
                  <c:v>-1.5682587939698494</c:v>
                </c:pt>
                <c:pt idx="12078">
                  <c:v>-1.568249581239531</c:v>
                </c:pt>
                <c:pt idx="12079">
                  <c:v>-1.5682412060301507</c:v>
                </c:pt>
                <c:pt idx="12080">
                  <c:v>-1.5682278056951424</c:v>
                </c:pt>
                <c:pt idx="12081">
                  <c:v>-1.5682144053601341</c:v>
                </c:pt>
                <c:pt idx="12082">
                  <c:v>-1.5681842546063653</c:v>
                </c:pt>
                <c:pt idx="12083">
                  <c:v>-1.5681683417085424</c:v>
                </c:pt>
                <c:pt idx="12084">
                  <c:v>-1.5681616415410387</c:v>
                </c:pt>
                <c:pt idx="12085">
                  <c:v>-1.5681549413735341</c:v>
                </c:pt>
                <c:pt idx="12086">
                  <c:v>-1.5681658291457286</c:v>
                </c:pt>
                <c:pt idx="12087">
                  <c:v>-1.5681901172529311</c:v>
                </c:pt>
                <c:pt idx="12088">
                  <c:v>-1.5682194304857617</c:v>
                </c:pt>
                <c:pt idx="12089">
                  <c:v>-1.5682721943048576</c:v>
                </c:pt>
                <c:pt idx="12090">
                  <c:v>-1.5683115577889448</c:v>
                </c:pt>
                <c:pt idx="12091">
                  <c:v>-1.5683693467336681</c:v>
                </c:pt>
                <c:pt idx="12092">
                  <c:v>-1.5684120603015075</c:v>
                </c:pt>
                <c:pt idx="12093">
                  <c:v>-1.5684539363484085</c:v>
                </c:pt>
                <c:pt idx="12094">
                  <c:v>-1.5684840871021775</c:v>
                </c:pt>
                <c:pt idx="12095">
                  <c:v>-1.56850837520938</c:v>
                </c:pt>
                <c:pt idx="12096">
                  <c:v>-1.5685326633165828</c:v>
                </c:pt>
                <c:pt idx="12097">
                  <c:v>-1.568541876046901</c:v>
                </c:pt>
                <c:pt idx="12098">
                  <c:v>-1.5685536013400332</c:v>
                </c:pt>
                <c:pt idx="12099">
                  <c:v>-1.5685644891122275</c:v>
                </c:pt>
                <c:pt idx="12100">
                  <c:v>-1.5685770519262983</c:v>
                </c:pt>
                <c:pt idx="12101">
                  <c:v>-1.5686038525963149</c:v>
                </c:pt>
                <c:pt idx="12102">
                  <c:v>-1.5686314907872694</c:v>
                </c:pt>
                <c:pt idx="12103">
                  <c:v>-1.5686582914572862</c:v>
                </c:pt>
                <c:pt idx="12104">
                  <c:v>-1.5686892797319933</c:v>
                </c:pt>
                <c:pt idx="12105">
                  <c:v>-1.5687085427135679</c:v>
                </c:pt>
                <c:pt idx="12106">
                  <c:v>-1.5687403685092125</c:v>
                </c:pt>
                <c:pt idx="12107">
                  <c:v>-1.5687763819095475</c:v>
                </c:pt>
                <c:pt idx="12108">
                  <c:v>-1.5687989949748744</c:v>
                </c:pt>
                <c:pt idx="12109">
                  <c:v>-1.5688341708542712</c:v>
                </c:pt>
                <c:pt idx="12110">
                  <c:v>-1.5688559463986598</c:v>
                </c:pt>
                <c:pt idx="12111">
                  <c:v>-1.5688676716917922</c:v>
                </c:pt>
                <c:pt idx="12112">
                  <c:v>-1.5688693467336683</c:v>
                </c:pt>
                <c:pt idx="12113">
                  <c:v>-1.5688693467336683</c:v>
                </c:pt>
                <c:pt idx="12114">
                  <c:v>-1.5688525963149076</c:v>
                </c:pt>
                <c:pt idx="12115">
                  <c:v>-1.5688408710217756</c:v>
                </c:pt>
                <c:pt idx="12116">
                  <c:v>-1.5688123953098827</c:v>
                </c:pt>
                <c:pt idx="12117">
                  <c:v>-1.5687747068676718</c:v>
                </c:pt>
                <c:pt idx="12118">
                  <c:v>-1.5687386934673364</c:v>
                </c:pt>
                <c:pt idx="12119">
                  <c:v>-1.568717755443886</c:v>
                </c:pt>
                <c:pt idx="12120">
                  <c:v>-1.5686951423785596</c:v>
                </c:pt>
                <c:pt idx="12121">
                  <c:v>-1.568674204355109</c:v>
                </c:pt>
                <c:pt idx="12122">
                  <c:v>-1.5686666666666669</c:v>
                </c:pt>
                <c:pt idx="12123">
                  <c:v>-1.5686750418760467</c:v>
                </c:pt>
                <c:pt idx="12124">
                  <c:v>-1.5686809045226131</c:v>
                </c:pt>
                <c:pt idx="12125">
                  <c:v>-1.5686884422110552</c:v>
                </c:pt>
                <c:pt idx="12126">
                  <c:v>-1.5686884422110552</c:v>
                </c:pt>
                <c:pt idx="12127">
                  <c:v>-1.5686909547738694</c:v>
                </c:pt>
                <c:pt idx="12128">
                  <c:v>-1.5686884422110552</c:v>
                </c:pt>
                <c:pt idx="12129">
                  <c:v>-1.5686633165829145</c:v>
                </c:pt>
                <c:pt idx="12130">
                  <c:v>-1.568649078726968</c:v>
                </c:pt>
                <c:pt idx="12131">
                  <c:v>-1.5686214405360135</c:v>
                </c:pt>
                <c:pt idx="12132">
                  <c:v>-1.5685854271356783</c:v>
                </c:pt>
                <c:pt idx="12133">
                  <c:v>-1.5685502512562812</c:v>
                </c:pt>
                <c:pt idx="12134">
                  <c:v>-1.5684983249581237</c:v>
                </c:pt>
                <c:pt idx="12135">
                  <c:v>-1.5684505862646567</c:v>
                </c:pt>
                <c:pt idx="12136">
                  <c:v>-1.5684028475711889</c:v>
                </c:pt>
                <c:pt idx="12137">
                  <c:v>-1.5683551088777219</c:v>
                </c:pt>
                <c:pt idx="12138">
                  <c:v>-1.5683006700167503</c:v>
                </c:pt>
                <c:pt idx="12139">
                  <c:v>-1.5682462311557788</c:v>
                </c:pt>
                <c:pt idx="12140">
                  <c:v>-1.5682051926298155</c:v>
                </c:pt>
                <c:pt idx="12141">
                  <c:v>-1.5681758793969849</c:v>
                </c:pt>
                <c:pt idx="12142">
                  <c:v>-1.5681599664991626</c:v>
                </c:pt>
                <c:pt idx="12143">
                  <c:v>-1.5681541038525963</c:v>
                </c:pt>
                <c:pt idx="12144">
                  <c:v>-1.5681440536013402</c:v>
                </c:pt>
                <c:pt idx="12145">
                  <c:v>-1.5681331658291455</c:v>
                </c:pt>
                <c:pt idx="12146">
                  <c:v>-1.5681340033500837</c:v>
                </c:pt>
                <c:pt idx="12147">
                  <c:v>-1.5681247906197653</c:v>
                </c:pt>
                <c:pt idx="12148">
                  <c:v>-1.568105527638191</c:v>
                </c:pt>
                <c:pt idx="12149">
                  <c:v>-1.5680829145728645</c:v>
                </c:pt>
                <c:pt idx="12150">
                  <c:v>-1.5680619765494137</c:v>
                </c:pt>
                <c:pt idx="12151">
                  <c:v>-1.5680452261306532</c:v>
                </c:pt>
                <c:pt idx="12152">
                  <c:v>-1.5680167504187603</c:v>
                </c:pt>
                <c:pt idx="12153">
                  <c:v>-1.5679891122278058</c:v>
                </c:pt>
                <c:pt idx="12154">
                  <c:v>-1.5679782244556115</c:v>
                </c:pt>
                <c:pt idx="12155">
                  <c:v>-1.5679757118927975</c:v>
                </c:pt>
                <c:pt idx="12156">
                  <c:v>-1.567958961474037</c:v>
                </c:pt>
                <c:pt idx="12157">
                  <c:v>-1.5679614740368508</c:v>
                </c:pt>
                <c:pt idx="12158">
                  <c:v>-1.5679664991624789</c:v>
                </c:pt>
                <c:pt idx="12159">
                  <c:v>-1.5679639865996648</c:v>
                </c:pt>
                <c:pt idx="12160">
                  <c:v>-1.5679681742043552</c:v>
                </c:pt>
                <c:pt idx="12161">
                  <c:v>-1.5679715242881074</c:v>
                </c:pt>
                <c:pt idx="12162">
                  <c:v>-1.5679715242881074</c:v>
                </c:pt>
                <c:pt idx="12163">
                  <c:v>-1.5679857621440536</c:v>
                </c:pt>
                <c:pt idx="12164">
                  <c:v>-1.5679891122278058</c:v>
                </c:pt>
                <c:pt idx="12165">
                  <c:v>-1.5679941373534338</c:v>
                </c:pt>
                <c:pt idx="12166">
                  <c:v>-1.568003350083752</c:v>
                </c:pt>
                <c:pt idx="12167">
                  <c:v>-1.5680150753768842</c:v>
                </c:pt>
                <c:pt idx="12168">
                  <c:v>-1.5680276381909546</c:v>
                </c:pt>
                <c:pt idx="12169">
                  <c:v>-1.5680159128978224</c:v>
                </c:pt>
                <c:pt idx="12170">
                  <c:v>-1.5680192629815743</c:v>
                </c:pt>
                <c:pt idx="12171">
                  <c:v>-1.5680226130653268</c:v>
                </c:pt>
                <c:pt idx="12172">
                  <c:v>-1.5680100502512562</c:v>
                </c:pt>
                <c:pt idx="12173">
                  <c:v>-1.5680234505862645</c:v>
                </c:pt>
                <c:pt idx="12174">
                  <c:v>-1.5680175879396987</c:v>
                </c:pt>
                <c:pt idx="12175">
                  <c:v>-1.5679991624790619</c:v>
                </c:pt>
                <c:pt idx="12176">
                  <c:v>-1.5679991624790619</c:v>
                </c:pt>
                <c:pt idx="12177">
                  <c:v>-1.5679731993299835</c:v>
                </c:pt>
                <c:pt idx="12178">
                  <c:v>-1.5679539363484085</c:v>
                </c:pt>
                <c:pt idx="12179">
                  <c:v>-1.5679304857621441</c:v>
                </c:pt>
                <c:pt idx="12180">
                  <c:v>-1.5679053601340032</c:v>
                </c:pt>
                <c:pt idx="12181">
                  <c:v>-1.5678819095477388</c:v>
                </c:pt>
                <c:pt idx="12182">
                  <c:v>-1.567863484087102</c:v>
                </c:pt>
                <c:pt idx="12183">
                  <c:v>-1.5678341708542713</c:v>
                </c:pt>
                <c:pt idx="12184">
                  <c:v>-1.5678341708542713</c:v>
                </c:pt>
                <c:pt idx="12185">
                  <c:v>-1.5678232830820771</c:v>
                </c:pt>
                <c:pt idx="12186">
                  <c:v>-1.5678149078726964</c:v>
                </c:pt>
                <c:pt idx="12187">
                  <c:v>-1.5678249581239529</c:v>
                </c:pt>
                <c:pt idx="12188">
                  <c:v>-1.5678500837520937</c:v>
                </c:pt>
                <c:pt idx="12189">
                  <c:v>-1.5678609715242879</c:v>
                </c:pt>
                <c:pt idx="12190">
                  <c:v>-1.5678760469011725</c:v>
                </c:pt>
                <c:pt idx="12191">
                  <c:v>-1.5678760469011721</c:v>
                </c:pt>
                <c:pt idx="12192">
                  <c:v>-1.5678852596314907</c:v>
                </c:pt>
                <c:pt idx="12193">
                  <c:v>-1.5678827470686767</c:v>
                </c:pt>
                <c:pt idx="12194">
                  <c:v>-1.5678609715242879</c:v>
                </c:pt>
                <c:pt idx="12195">
                  <c:v>-1.5678425460636514</c:v>
                </c:pt>
                <c:pt idx="12196">
                  <c:v>-1.567821608040201</c:v>
                </c:pt>
                <c:pt idx="12197">
                  <c:v>-1.5677998324958122</c:v>
                </c:pt>
                <c:pt idx="12198">
                  <c:v>-1.5677638190954775</c:v>
                </c:pt>
                <c:pt idx="12199">
                  <c:v>-1.5677395309882749</c:v>
                </c:pt>
                <c:pt idx="12200">
                  <c:v>-1.5677227805695142</c:v>
                </c:pt>
                <c:pt idx="12201">
                  <c:v>-1.567719430485762</c:v>
                </c:pt>
                <c:pt idx="12202">
                  <c:v>-1.5677236180904521</c:v>
                </c:pt>
                <c:pt idx="12203">
                  <c:v>-1.5677269681742041</c:v>
                </c:pt>
                <c:pt idx="12204">
                  <c:v>-1.5677353433835843</c:v>
                </c:pt>
                <c:pt idx="12205">
                  <c:v>-1.567744556113903</c:v>
                </c:pt>
                <c:pt idx="12206">
                  <c:v>-1.5677571189279731</c:v>
                </c:pt>
                <c:pt idx="12207">
                  <c:v>-1.5677747068676715</c:v>
                </c:pt>
                <c:pt idx="12208">
                  <c:v>-1.5677914572864322</c:v>
                </c:pt>
                <c:pt idx="12209">
                  <c:v>-1.5677956448911221</c:v>
                </c:pt>
                <c:pt idx="12210">
                  <c:v>-1.5677864321608039</c:v>
                </c:pt>
                <c:pt idx="12211">
                  <c:v>-1.5677755443886097</c:v>
                </c:pt>
                <c:pt idx="12212">
                  <c:v>-1.5677604690117253</c:v>
                </c:pt>
                <c:pt idx="12213">
                  <c:v>-1.5677303182579563</c:v>
                </c:pt>
                <c:pt idx="12214">
                  <c:v>-1.5677110552763818</c:v>
                </c:pt>
                <c:pt idx="12215">
                  <c:v>-1.5676984924623116</c:v>
                </c:pt>
                <c:pt idx="12216">
                  <c:v>-1.5676733668341709</c:v>
                </c:pt>
                <c:pt idx="12217">
                  <c:v>-1.5676666666666665</c:v>
                </c:pt>
                <c:pt idx="12218">
                  <c:v>-1.5676591289782245</c:v>
                </c:pt>
                <c:pt idx="12219">
                  <c:v>-1.5676641541038525</c:v>
                </c:pt>
                <c:pt idx="12220">
                  <c:v>-1.5676683417085426</c:v>
                </c:pt>
                <c:pt idx="12221">
                  <c:v>-1.5676825795644889</c:v>
                </c:pt>
                <c:pt idx="12222">
                  <c:v>-1.5676984924623116</c:v>
                </c:pt>
                <c:pt idx="12223">
                  <c:v>-1.5677319932998324</c:v>
                </c:pt>
                <c:pt idx="12224">
                  <c:v>-1.5677671691792294</c:v>
                </c:pt>
                <c:pt idx="12225">
                  <c:v>-1.5678149078726964</c:v>
                </c:pt>
                <c:pt idx="12226">
                  <c:v>-1.5678484087102178</c:v>
                </c:pt>
                <c:pt idx="12227">
                  <c:v>-1.567893634840871</c:v>
                </c:pt>
                <c:pt idx="12228">
                  <c:v>-1.5679388609715244</c:v>
                </c:pt>
                <c:pt idx="12229">
                  <c:v>-1.5679840871021775</c:v>
                </c:pt>
                <c:pt idx="12230">
                  <c:v>-1.5680293132328309</c:v>
                </c:pt>
                <c:pt idx="12231">
                  <c:v>-1.5680695142378558</c:v>
                </c:pt>
                <c:pt idx="12232">
                  <c:v>-1.5681180904522614</c:v>
                </c:pt>
                <c:pt idx="12233">
                  <c:v>-1.568182579564489</c:v>
                </c:pt>
                <c:pt idx="12234">
                  <c:v>-1.5682336683417084</c:v>
                </c:pt>
                <c:pt idx="12235">
                  <c:v>-1.5682864321608041</c:v>
                </c:pt>
                <c:pt idx="12236">
                  <c:v>-1.5683534338358458</c:v>
                </c:pt>
                <c:pt idx="12237">
                  <c:v>-1.5684204355108877</c:v>
                </c:pt>
                <c:pt idx="12238">
                  <c:v>-1.5684748743718593</c:v>
                </c:pt>
                <c:pt idx="12239">
                  <c:v>-1.5685368509212729</c:v>
                </c:pt>
                <c:pt idx="12240">
                  <c:v>-1.5685887772194305</c:v>
                </c:pt>
                <c:pt idx="12241">
                  <c:v>-1.568651591289782</c:v>
                </c:pt>
                <c:pt idx="12242">
                  <c:v>-1.5687160804020099</c:v>
                </c:pt>
                <c:pt idx="12243">
                  <c:v>-1.5687646566164153</c:v>
                </c:pt>
                <c:pt idx="12244">
                  <c:v>-1.5688073701842546</c:v>
                </c:pt>
                <c:pt idx="12245">
                  <c:v>-1.5688509212730315</c:v>
                </c:pt>
                <c:pt idx="12246">
                  <c:v>-1.5688919597989948</c:v>
                </c:pt>
                <c:pt idx="12247">
                  <c:v>-1.5689237855946399</c:v>
                </c:pt>
                <c:pt idx="12248">
                  <c:v>-1.5689539363484086</c:v>
                </c:pt>
                <c:pt idx="12249">
                  <c:v>-1.5689857621440533</c:v>
                </c:pt>
                <c:pt idx="12250">
                  <c:v>-1.569001675041876</c:v>
                </c:pt>
                <c:pt idx="12251">
                  <c:v>-1.5690184254606363</c:v>
                </c:pt>
                <c:pt idx="12252">
                  <c:v>-1.5690226130653269</c:v>
                </c:pt>
                <c:pt idx="12253">
                  <c:v>-1.5690159128978223</c:v>
                </c:pt>
                <c:pt idx="12254">
                  <c:v>-1.569</c:v>
                </c:pt>
                <c:pt idx="12255">
                  <c:v>-1.5689849246231156</c:v>
                </c:pt>
                <c:pt idx="12256">
                  <c:v>-1.5689639865996647</c:v>
                </c:pt>
                <c:pt idx="12257">
                  <c:v>-1.5689363484087102</c:v>
                </c:pt>
                <c:pt idx="12258">
                  <c:v>-1.5689103852596313</c:v>
                </c:pt>
                <c:pt idx="12259">
                  <c:v>-1.5688852596314906</c:v>
                </c:pt>
                <c:pt idx="12260">
                  <c:v>-1.5688567839195982</c:v>
                </c:pt>
                <c:pt idx="12261">
                  <c:v>-1.5688182579564489</c:v>
                </c:pt>
                <c:pt idx="12262">
                  <c:v>-1.5687881072026801</c:v>
                </c:pt>
                <c:pt idx="12263">
                  <c:v>-1.5687587939698493</c:v>
                </c:pt>
                <c:pt idx="12264">
                  <c:v>-1.5687286432160801</c:v>
                </c:pt>
                <c:pt idx="12265">
                  <c:v>-1.5687018425460635</c:v>
                </c:pt>
                <c:pt idx="12266">
                  <c:v>-1.5686792294807368</c:v>
                </c:pt>
                <c:pt idx="12267">
                  <c:v>-1.5686633165829145</c:v>
                </c:pt>
                <c:pt idx="12268">
                  <c:v>-1.568651591289782</c:v>
                </c:pt>
                <c:pt idx="12269">
                  <c:v>-1.568640703517588</c:v>
                </c:pt>
                <c:pt idx="12270">
                  <c:v>-1.5686348408710218</c:v>
                </c:pt>
                <c:pt idx="12271">
                  <c:v>-1.5686264656616413</c:v>
                </c:pt>
                <c:pt idx="12272">
                  <c:v>-1.5686172529313234</c:v>
                </c:pt>
                <c:pt idx="12273">
                  <c:v>-1.5686055276381907</c:v>
                </c:pt>
                <c:pt idx="12274">
                  <c:v>-1.5685795644891123</c:v>
                </c:pt>
                <c:pt idx="12275">
                  <c:v>-1.5685527638190953</c:v>
                </c:pt>
                <c:pt idx="12276">
                  <c:v>-1.5685242881072026</c:v>
                </c:pt>
                <c:pt idx="12277">
                  <c:v>-1.5684891122278055</c:v>
                </c:pt>
                <c:pt idx="12278">
                  <c:v>-1.5684380234505864</c:v>
                </c:pt>
                <c:pt idx="12279">
                  <c:v>-1.5684078726968174</c:v>
                </c:pt>
                <c:pt idx="12280">
                  <c:v>-1.568362646566164</c:v>
                </c:pt>
                <c:pt idx="12281">
                  <c:v>-1.5683165829145731</c:v>
                </c:pt>
                <c:pt idx="12282">
                  <c:v>-1.5682814070351758</c:v>
                </c:pt>
                <c:pt idx="12283">
                  <c:v>-1.5682621440536011</c:v>
                </c:pt>
                <c:pt idx="12284">
                  <c:v>-1.5682445561139027</c:v>
                </c:pt>
                <c:pt idx="12285">
                  <c:v>-1.5682420435510886</c:v>
                </c:pt>
                <c:pt idx="12286">
                  <c:v>-1.5682587939698491</c:v>
                </c:pt>
                <c:pt idx="12287">
                  <c:v>-1.5682738693467337</c:v>
                </c:pt>
                <c:pt idx="12288">
                  <c:v>-1.5682914572864322</c:v>
                </c:pt>
                <c:pt idx="12289">
                  <c:v>-1.5683224455611391</c:v>
                </c:pt>
                <c:pt idx="12290">
                  <c:v>-1.568354271356784</c:v>
                </c:pt>
                <c:pt idx="12291">
                  <c:v>-1.5683726968174205</c:v>
                </c:pt>
                <c:pt idx="12292">
                  <c:v>-1.5683886097152429</c:v>
                </c:pt>
                <c:pt idx="12293">
                  <c:v>-1.5684003350083753</c:v>
                </c:pt>
                <c:pt idx="12294">
                  <c:v>-1.5684061976549413</c:v>
                </c:pt>
                <c:pt idx="12295">
                  <c:v>-1.5683835845896146</c:v>
                </c:pt>
                <c:pt idx="12296">
                  <c:v>-1.5683609715242879</c:v>
                </c:pt>
                <c:pt idx="12297">
                  <c:v>-1.5683408710217757</c:v>
                </c:pt>
                <c:pt idx="12298">
                  <c:v>-1.5683299832495814</c:v>
                </c:pt>
                <c:pt idx="12299">
                  <c:v>-1.5683082077051924</c:v>
                </c:pt>
                <c:pt idx="12300">
                  <c:v>-1.5682914572864322</c:v>
                </c:pt>
                <c:pt idx="12301">
                  <c:v>-1.5683006700167503</c:v>
                </c:pt>
                <c:pt idx="12302">
                  <c:v>-1.5683140703517586</c:v>
                </c:pt>
                <c:pt idx="12303">
                  <c:v>-1.5683442211055276</c:v>
                </c:pt>
                <c:pt idx="12304">
                  <c:v>-1.5683911222780571</c:v>
                </c:pt>
                <c:pt idx="12305">
                  <c:v>-1.5684396984924625</c:v>
                </c:pt>
                <c:pt idx="12306">
                  <c:v>-1.5685167504187605</c:v>
                </c:pt>
                <c:pt idx="12307">
                  <c:v>-1.568566164154104</c:v>
                </c:pt>
                <c:pt idx="12308">
                  <c:v>-1.5686281407035172</c:v>
                </c:pt>
                <c:pt idx="12309">
                  <c:v>-1.5686809045226131</c:v>
                </c:pt>
                <c:pt idx="12310">
                  <c:v>-1.5687286432160801</c:v>
                </c:pt>
                <c:pt idx="12311">
                  <c:v>-1.5687520938023451</c:v>
                </c:pt>
                <c:pt idx="12312">
                  <c:v>-1.5687780569514236</c:v>
                </c:pt>
                <c:pt idx="12313">
                  <c:v>-1.5687721943048578</c:v>
                </c:pt>
                <c:pt idx="12314">
                  <c:v>-1.5687671691792293</c:v>
                </c:pt>
                <c:pt idx="12315">
                  <c:v>-1.568748743718593</c:v>
                </c:pt>
                <c:pt idx="12316">
                  <c:v>-1.5687403685092127</c:v>
                </c:pt>
                <c:pt idx="12317">
                  <c:v>-1.5687077051926297</c:v>
                </c:pt>
                <c:pt idx="12318">
                  <c:v>-1.5686867671691793</c:v>
                </c:pt>
                <c:pt idx="12319">
                  <c:v>-1.5686691792294809</c:v>
                </c:pt>
                <c:pt idx="12320">
                  <c:v>-1.5686666666666664</c:v>
                </c:pt>
                <c:pt idx="12321">
                  <c:v>-1.5686716917922949</c:v>
                </c:pt>
                <c:pt idx="12322">
                  <c:v>-1.5686892797319933</c:v>
                </c:pt>
                <c:pt idx="12323">
                  <c:v>-1.5687160804020099</c:v>
                </c:pt>
                <c:pt idx="12324">
                  <c:v>-1.5687428810720268</c:v>
                </c:pt>
                <c:pt idx="12325">
                  <c:v>-1.5687805695142376</c:v>
                </c:pt>
                <c:pt idx="12326">
                  <c:v>-1.5688199329983248</c:v>
                </c:pt>
                <c:pt idx="12327">
                  <c:v>-1.5688400335008374</c:v>
                </c:pt>
                <c:pt idx="12328">
                  <c:v>-1.5688601340033501</c:v>
                </c:pt>
                <c:pt idx="12329">
                  <c:v>-1.5688618090452262</c:v>
                </c:pt>
                <c:pt idx="12330">
                  <c:v>-1.5688618090452262</c:v>
                </c:pt>
                <c:pt idx="12331">
                  <c:v>-1.5688517587939699</c:v>
                </c:pt>
                <c:pt idx="12332">
                  <c:v>-1.5688391959798997</c:v>
                </c:pt>
                <c:pt idx="12333">
                  <c:v>-1.5688107202680066</c:v>
                </c:pt>
                <c:pt idx="12334">
                  <c:v>-1.5687847571189277</c:v>
                </c:pt>
                <c:pt idx="12335">
                  <c:v>-1.5687596314907872</c:v>
                </c:pt>
                <c:pt idx="12336">
                  <c:v>-1.5687370184254608</c:v>
                </c:pt>
                <c:pt idx="12337">
                  <c:v>-1.568726130653266</c:v>
                </c:pt>
                <c:pt idx="12338">
                  <c:v>-1.5687026800670016</c:v>
                </c:pt>
                <c:pt idx="12339">
                  <c:v>-1.5687060301507534</c:v>
                </c:pt>
                <c:pt idx="12340">
                  <c:v>-1.5687093802345058</c:v>
                </c:pt>
                <c:pt idx="12341">
                  <c:v>-1.5687144053601338</c:v>
                </c:pt>
                <c:pt idx="12342">
                  <c:v>-1.5687202680067001</c:v>
                </c:pt>
                <c:pt idx="12343">
                  <c:v>-1.5687286432160801</c:v>
                </c:pt>
                <c:pt idx="12344">
                  <c:v>-1.5687361809045224</c:v>
                </c:pt>
                <c:pt idx="12345">
                  <c:v>-1.5687336683417084</c:v>
                </c:pt>
                <c:pt idx="12346">
                  <c:v>-1.5687462311557789</c:v>
                </c:pt>
                <c:pt idx="12347">
                  <c:v>-1.5687202680067001</c:v>
                </c:pt>
                <c:pt idx="12348">
                  <c:v>-1.5686976549413736</c:v>
                </c:pt>
                <c:pt idx="12349">
                  <c:v>-1.5686809045226131</c:v>
                </c:pt>
                <c:pt idx="12350">
                  <c:v>-1.5686340033500834</c:v>
                </c:pt>
                <c:pt idx="12351">
                  <c:v>-1.5686055276381907</c:v>
                </c:pt>
                <c:pt idx="12352">
                  <c:v>-1.5685653266331658</c:v>
                </c:pt>
                <c:pt idx="12353">
                  <c:v>-1.5685125628140701</c:v>
                </c:pt>
                <c:pt idx="12354">
                  <c:v>-1.5684849246231154</c:v>
                </c:pt>
                <c:pt idx="12355">
                  <c:v>-1.5684547738693468</c:v>
                </c:pt>
                <c:pt idx="12356">
                  <c:v>-1.5684221105527636</c:v>
                </c:pt>
                <c:pt idx="12357">
                  <c:v>-1.5684045226130654</c:v>
                </c:pt>
                <c:pt idx="12358">
                  <c:v>-1.5684028475711893</c:v>
                </c:pt>
                <c:pt idx="12359">
                  <c:v>-1.5684045226130654</c:v>
                </c:pt>
                <c:pt idx="12360">
                  <c:v>-1.5684078726968174</c:v>
                </c:pt>
                <c:pt idx="12361">
                  <c:v>-1.5684078726968174</c:v>
                </c:pt>
                <c:pt idx="12362">
                  <c:v>-1.5684237855946397</c:v>
                </c:pt>
                <c:pt idx="12363">
                  <c:v>-1.5684271356783919</c:v>
                </c:pt>
                <c:pt idx="12364">
                  <c:v>-1.5684154103852594</c:v>
                </c:pt>
                <c:pt idx="12365">
                  <c:v>-1.5684154103852594</c:v>
                </c:pt>
                <c:pt idx="12366">
                  <c:v>-1.568389447236181</c:v>
                </c:pt>
                <c:pt idx="12367">
                  <c:v>-1.5683609715242879</c:v>
                </c:pt>
                <c:pt idx="12368">
                  <c:v>-1.5683324958123954</c:v>
                </c:pt>
                <c:pt idx="12369">
                  <c:v>-1.5683006700167503</c:v>
                </c:pt>
                <c:pt idx="12370">
                  <c:v>-1.5682445561139027</c:v>
                </c:pt>
                <c:pt idx="12371">
                  <c:v>-1.5681968174204353</c:v>
                </c:pt>
                <c:pt idx="12372">
                  <c:v>-1.5681499162479062</c:v>
                </c:pt>
                <c:pt idx="12373">
                  <c:v>-1.5680854271356786</c:v>
                </c:pt>
                <c:pt idx="12374">
                  <c:v>-1.5680351758793967</c:v>
                </c:pt>
                <c:pt idx="12375">
                  <c:v>-1.5679857621440536</c:v>
                </c:pt>
                <c:pt idx="12376">
                  <c:v>-1.5679455611390285</c:v>
                </c:pt>
                <c:pt idx="12377">
                  <c:v>-1.5679187604690119</c:v>
                </c:pt>
                <c:pt idx="12378">
                  <c:v>-1.5678752093802344</c:v>
                </c:pt>
                <c:pt idx="12379">
                  <c:v>-1.5678467336683415</c:v>
                </c:pt>
                <c:pt idx="12380">
                  <c:v>-1.5678291457286431</c:v>
                </c:pt>
                <c:pt idx="12381">
                  <c:v>-1.5678023450586263</c:v>
                </c:pt>
                <c:pt idx="12382">
                  <c:v>-1.5677914572864322</c:v>
                </c:pt>
                <c:pt idx="12383">
                  <c:v>-1.5677847571189281</c:v>
                </c:pt>
                <c:pt idx="12384">
                  <c:v>-1.5677621440536014</c:v>
                </c:pt>
                <c:pt idx="12385">
                  <c:v>-1.5677512562814067</c:v>
                </c:pt>
                <c:pt idx="12386">
                  <c:v>-1.5677252931323282</c:v>
                </c:pt>
                <c:pt idx="12387">
                  <c:v>-1.5677093802345059</c:v>
                </c:pt>
                <c:pt idx="12388">
                  <c:v>-1.5676809045226132</c:v>
                </c:pt>
                <c:pt idx="12389">
                  <c:v>-1.5676507537688442</c:v>
                </c:pt>
                <c:pt idx="12390">
                  <c:v>-1.5676164154103851</c:v>
                </c:pt>
                <c:pt idx="12391">
                  <c:v>-1.5675845896147405</c:v>
                </c:pt>
                <c:pt idx="12392">
                  <c:v>-1.5675502512562813</c:v>
                </c:pt>
                <c:pt idx="12393">
                  <c:v>-1.5675184254606365</c:v>
                </c:pt>
                <c:pt idx="12394">
                  <c:v>-1.5674966499162477</c:v>
                </c:pt>
                <c:pt idx="12395">
                  <c:v>-1.5674731993299833</c:v>
                </c:pt>
                <c:pt idx="12396">
                  <c:v>-1.5674748743718592</c:v>
                </c:pt>
                <c:pt idx="12397">
                  <c:v>-1.5674748743718592</c:v>
                </c:pt>
                <c:pt idx="12398">
                  <c:v>-1.5674731993299833</c:v>
                </c:pt>
                <c:pt idx="12399">
                  <c:v>-1.5674983249581238</c:v>
                </c:pt>
                <c:pt idx="12400">
                  <c:v>-1.5675259631490788</c:v>
                </c:pt>
                <c:pt idx="12401">
                  <c:v>-1.5675385259631489</c:v>
                </c:pt>
                <c:pt idx="12402">
                  <c:v>-1.5675678391959798</c:v>
                </c:pt>
                <c:pt idx="12403">
                  <c:v>-1.5675946398659966</c:v>
                </c:pt>
                <c:pt idx="12404">
                  <c:v>-1.5676264656616417</c:v>
                </c:pt>
                <c:pt idx="12405">
                  <c:v>-1.5676348408710219</c:v>
                </c:pt>
                <c:pt idx="12406">
                  <c:v>-1.5676490787269681</c:v>
                </c:pt>
                <c:pt idx="12407">
                  <c:v>-1.5676649916247904</c:v>
                </c:pt>
                <c:pt idx="12408">
                  <c:v>-1.5676809045226132</c:v>
                </c:pt>
                <c:pt idx="12409">
                  <c:v>-1.5676691792294806</c:v>
                </c:pt>
                <c:pt idx="12410">
                  <c:v>-1.5676574539363484</c:v>
                </c:pt>
                <c:pt idx="12411">
                  <c:v>-1.5676390284757118</c:v>
                </c:pt>
                <c:pt idx="12412">
                  <c:v>-1.5676206030150752</c:v>
                </c:pt>
                <c:pt idx="12413">
                  <c:v>-1.5675837520938023</c:v>
                </c:pt>
                <c:pt idx="12414">
                  <c:v>-1.5675452261306531</c:v>
                </c:pt>
                <c:pt idx="12415">
                  <c:v>-1.5675150753768845</c:v>
                </c:pt>
                <c:pt idx="12416">
                  <c:v>-1.5674715242881068</c:v>
                </c:pt>
                <c:pt idx="12417">
                  <c:v>-1.5674221105527637</c:v>
                </c:pt>
                <c:pt idx="12418">
                  <c:v>-1.5673860971524289</c:v>
                </c:pt>
                <c:pt idx="12419">
                  <c:v>-1.5673375209380236</c:v>
                </c:pt>
                <c:pt idx="12420">
                  <c:v>-1.5673065326633164</c:v>
                </c:pt>
                <c:pt idx="12421">
                  <c:v>-1.5672621440536012</c:v>
                </c:pt>
                <c:pt idx="12422">
                  <c:v>-1.5672227805695143</c:v>
                </c:pt>
                <c:pt idx="12423">
                  <c:v>-1.5671859296482411</c:v>
                </c:pt>
                <c:pt idx="12424">
                  <c:v>-1.5671490787269684</c:v>
                </c:pt>
                <c:pt idx="12425">
                  <c:v>-1.5671122278056953</c:v>
                </c:pt>
                <c:pt idx="12426">
                  <c:v>-1.56707621440536</c:v>
                </c:pt>
                <c:pt idx="12427">
                  <c:v>-1.5670343383584591</c:v>
                </c:pt>
                <c:pt idx="12428">
                  <c:v>-1.5669874371859298</c:v>
                </c:pt>
                <c:pt idx="12429">
                  <c:v>-1.5669522613065325</c:v>
                </c:pt>
                <c:pt idx="12430">
                  <c:v>-1.566896984924623</c:v>
                </c:pt>
                <c:pt idx="12431">
                  <c:v>-1.5668450586264655</c:v>
                </c:pt>
                <c:pt idx="12432">
                  <c:v>-1.5667914572864321</c:v>
                </c:pt>
                <c:pt idx="12433">
                  <c:v>-1.5667445561139026</c:v>
                </c:pt>
                <c:pt idx="12434">
                  <c:v>-1.5667018425460637</c:v>
                </c:pt>
                <c:pt idx="12435">
                  <c:v>-1.5666725293132331</c:v>
                </c:pt>
                <c:pt idx="12436">
                  <c:v>-1.5666507537688441</c:v>
                </c:pt>
                <c:pt idx="12437">
                  <c:v>-1.5666474036850921</c:v>
                </c:pt>
                <c:pt idx="12438">
                  <c:v>-1.5666541038525963</c:v>
                </c:pt>
                <c:pt idx="12439">
                  <c:v>-1.5666775544388607</c:v>
                </c:pt>
                <c:pt idx="12440">
                  <c:v>-1.5667252931323281</c:v>
                </c:pt>
                <c:pt idx="12441">
                  <c:v>-1.5667830820770519</c:v>
                </c:pt>
                <c:pt idx="12442">
                  <c:v>-1.5668442211055276</c:v>
                </c:pt>
                <c:pt idx="12443">
                  <c:v>-1.5669154103852598</c:v>
                </c:pt>
                <c:pt idx="12444">
                  <c:v>-1.5669815745393636</c:v>
                </c:pt>
                <c:pt idx="12445">
                  <c:v>-1.5670402010050248</c:v>
                </c:pt>
                <c:pt idx="12446">
                  <c:v>-1.5670912897822447</c:v>
                </c:pt>
                <c:pt idx="12447">
                  <c:v>-1.5671314907872695</c:v>
                </c:pt>
                <c:pt idx="12448">
                  <c:v>-1.5671549413735344</c:v>
                </c:pt>
                <c:pt idx="12449">
                  <c:v>-1.5671742043551089</c:v>
                </c:pt>
                <c:pt idx="12450">
                  <c:v>-1.567173366834171</c:v>
                </c:pt>
                <c:pt idx="12451">
                  <c:v>-1.5671566164154105</c:v>
                </c:pt>
                <c:pt idx="12452">
                  <c:v>-1.5671407035175877</c:v>
                </c:pt>
                <c:pt idx="12453">
                  <c:v>-1.5671298157453935</c:v>
                </c:pt>
                <c:pt idx="12454">
                  <c:v>-1.5671113902847571</c:v>
                </c:pt>
                <c:pt idx="12455">
                  <c:v>-1.5671105527638192</c:v>
                </c:pt>
                <c:pt idx="12456">
                  <c:v>-1.5671013400335005</c:v>
                </c:pt>
                <c:pt idx="12457">
                  <c:v>-1.5670996649916245</c:v>
                </c:pt>
                <c:pt idx="12458">
                  <c:v>-1.5671013400335005</c:v>
                </c:pt>
                <c:pt idx="12459">
                  <c:v>-1.5671063651591286</c:v>
                </c:pt>
                <c:pt idx="12460">
                  <c:v>-1.5671139028475711</c:v>
                </c:pt>
                <c:pt idx="12461">
                  <c:v>-1.567106365159129</c:v>
                </c:pt>
                <c:pt idx="12462">
                  <c:v>-1.5671080402010051</c:v>
                </c:pt>
                <c:pt idx="12463">
                  <c:v>-1.5670820770519263</c:v>
                </c:pt>
                <c:pt idx="12464">
                  <c:v>-1.5670644891122278</c:v>
                </c:pt>
                <c:pt idx="12465">
                  <c:v>-1.567035175879397</c:v>
                </c:pt>
                <c:pt idx="12466">
                  <c:v>-1.5669891122278057</c:v>
                </c:pt>
                <c:pt idx="12467">
                  <c:v>-1.5669380234505863</c:v>
                </c:pt>
                <c:pt idx="12468">
                  <c:v>-1.5668852596314908</c:v>
                </c:pt>
                <c:pt idx="12469">
                  <c:v>-1.5668216080402011</c:v>
                </c:pt>
                <c:pt idx="12470">
                  <c:v>-1.5667814070351758</c:v>
                </c:pt>
                <c:pt idx="12471">
                  <c:v>-1.5667370184254605</c:v>
                </c:pt>
                <c:pt idx="12472">
                  <c:v>-1.566712730318258</c:v>
                </c:pt>
                <c:pt idx="12473">
                  <c:v>-1.5667144053601341</c:v>
                </c:pt>
                <c:pt idx="12474">
                  <c:v>-1.5667060301507538</c:v>
                </c:pt>
                <c:pt idx="12475">
                  <c:v>-1.5667303182579564</c:v>
                </c:pt>
                <c:pt idx="12476">
                  <c:v>-1.5667571189279732</c:v>
                </c:pt>
                <c:pt idx="12477">
                  <c:v>-1.5667998324958126</c:v>
                </c:pt>
                <c:pt idx="12478">
                  <c:v>-1.5668324958123954</c:v>
                </c:pt>
                <c:pt idx="12479">
                  <c:v>-1.5668735343383582</c:v>
                </c:pt>
                <c:pt idx="12480">
                  <c:v>-1.5668953098827469</c:v>
                </c:pt>
                <c:pt idx="12481">
                  <c:v>-1.5669162479061975</c:v>
                </c:pt>
                <c:pt idx="12482">
                  <c:v>-1.5669254606365157</c:v>
                </c:pt>
                <c:pt idx="12483">
                  <c:v>-1.5669447236180905</c:v>
                </c:pt>
                <c:pt idx="12484">
                  <c:v>-1.5669430485762144</c:v>
                </c:pt>
                <c:pt idx="12485">
                  <c:v>-1.56692797319933</c:v>
                </c:pt>
                <c:pt idx="12486">
                  <c:v>-1.566924623115578</c:v>
                </c:pt>
                <c:pt idx="12487">
                  <c:v>-1.5669103852596313</c:v>
                </c:pt>
                <c:pt idx="12488">
                  <c:v>-1.566897822445561</c:v>
                </c:pt>
                <c:pt idx="12489">
                  <c:v>-1.5668869346733667</c:v>
                </c:pt>
                <c:pt idx="12490">
                  <c:v>-1.5668819095477386</c:v>
                </c:pt>
                <c:pt idx="12491">
                  <c:v>-1.5668760469011722</c:v>
                </c:pt>
                <c:pt idx="12492">
                  <c:v>-1.5668936348408709</c:v>
                </c:pt>
                <c:pt idx="12493">
                  <c:v>-1.5668953098827469</c:v>
                </c:pt>
                <c:pt idx="12494">
                  <c:v>-1.5669103852596313</c:v>
                </c:pt>
                <c:pt idx="12495">
                  <c:v>-1.5669237855946396</c:v>
                </c:pt>
                <c:pt idx="12496">
                  <c:v>-1.5669480737018424</c:v>
                </c:pt>
                <c:pt idx="12497">
                  <c:v>-1.5669572864321606</c:v>
                </c:pt>
                <c:pt idx="12498">
                  <c:v>-1.5669891122278057</c:v>
                </c:pt>
                <c:pt idx="12499">
                  <c:v>-1.567005025125628</c:v>
                </c:pt>
                <c:pt idx="12500">
                  <c:v>-1.567029313232831</c:v>
                </c:pt>
                <c:pt idx="12501">
                  <c:v>-1.5670385259631487</c:v>
                </c:pt>
                <c:pt idx="12502">
                  <c:v>-1.5670586264656616</c:v>
                </c:pt>
                <c:pt idx="12503">
                  <c:v>-1.5670778894472361</c:v>
                </c:pt>
                <c:pt idx="12504">
                  <c:v>-1.5670896147403683</c:v>
                </c:pt>
                <c:pt idx="12505">
                  <c:v>-1.5671180904522612</c:v>
                </c:pt>
                <c:pt idx="12506">
                  <c:v>-1.5671373534338358</c:v>
                </c:pt>
                <c:pt idx="12507">
                  <c:v>-1.5671616415410385</c:v>
                </c:pt>
                <c:pt idx="12508">
                  <c:v>-1.5672035175879395</c:v>
                </c:pt>
                <c:pt idx="12509">
                  <c:v>-1.5672278056951423</c:v>
                </c:pt>
                <c:pt idx="12510">
                  <c:v>-1.5672512562814069</c:v>
                </c:pt>
                <c:pt idx="12511">
                  <c:v>-1.5672847571189279</c:v>
                </c:pt>
                <c:pt idx="12512">
                  <c:v>-1.567316582914573</c:v>
                </c:pt>
                <c:pt idx="12513">
                  <c:v>-1.567355108877722</c:v>
                </c:pt>
                <c:pt idx="12514">
                  <c:v>-1.5673886097152427</c:v>
                </c:pt>
                <c:pt idx="12515">
                  <c:v>-1.5674045226130653</c:v>
                </c:pt>
                <c:pt idx="12516">
                  <c:v>-1.5674313232830823</c:v>
                </c:pt>
                <c:pt idx="12517">
                  <c:v>-1.5674413735343384</c:v>
                </c:pt>
                <c:pt idx="12518">
                  <c:v>-1.567438023450586</c:v>
                </c:pt>
                <c:pt idx="12519">
                  <c:v>-1.5674430485762141</c:v>
                </c:pt>
                <c:pt idx="12520">
                  <c:v>-1.567435510887772</c:v>
                </c:pt>
                <c:pt idx="12521">
                  <c:v>-1.5674262981574543</c:v>
                </c:pt>
                <c:pt idx="12522">
                  <c:v>-1.5674095477386936</c:v>
                </c:pt>
                <c:pt idx="12523">
                  <c:v>-1.567405360134003</c:v>
                </c:pt>
                <c:pt idx="12524">
                  <c:v>-1.5673886097152427</c:v>
                </c:pt>
                <c:pt idx="12525">
                  <c:v>-1.5673735343383584</c:v>
                </c:pt>
                <c:pt idx="12526">
                  <c:v>-1.567358458961474</c:v>
                </c:pt>
                <c:pt idx="12527">
                  <c:v>-1.5673383584589611</c:v>
                </c:pt>
                <c:pt idx="12528">
                  <c:v>-1.5673216080402013</c:v>
                </c:pt>
                <c:pt idx="12529">
                  <c:v>-1.5673082077051925</c:v>
                </c:pt>
                <c:pt idx="12530">
                  <c:v>-1.5672822445561139</c:v>
                </c:pt>
                <c:pt idx="12531">
                  <c:v>-1.5672579564489113</c:v>
                </c:pt>
                <c:pt idx="12532">
                  <c:v>-1.5672445561139028</c:v>
                </c:pt>
                <c:pt idx="12533">
                  <c:v>-1.5672169179229478</c:v>
                </c:pt>
                <c:pt idx="12534">
                  <c:v>-1.5671733668341705</c:v>
                </c:pt>
                <c:pt idx="12535">
                  <c:v>-1.5671415410385259</c:v>
                </c:pt>
                <c:pt idx="12536">
                  <c:v>-1.5671172529313233</c:v>
                </c:pt>
                <c:pt idx="12537">
                  <c:v>-1.5670787269681741</c:v>
                </c:pt>
                <c:pt idx="12538">
                  <c:v>-1.5670485762144053</c:v>
                </c:pt>
                <c:pt idx="12539">
                  <c:v>-1.5670159128978223</c:v>
                </c:pt>
                <c:pt idx="12540">
                  <c:v>-1.5669974874371855</c:v>
                </c:pt>
                <c:pt idx="12541">
                  <c:v>-1.566974874371859</c:v>
                </c:pt>
                <c:pt idx="12542">
                  <c:v>-1.5669623115577889</c:v>
                </c:pt>
                <c:pt idx="12543">
                  <c:v>-1.5669463986599665</c:v>
                </c:pt>
                <c:pt idx="12544">
                  <c:v>-1.5669438860971523</c:v>
                </c:pt>
                <c:pt idx="12545">
                  <c:v>-1.566942211055276</c:v>
                </c:pt>
                <c:pt idx="12546">
                  <c:v>-1.5669447236180905</c:v>
                </c:pt>
                <c:pt idx="12547">
                  <c:v>-1.5669623115577889</c:v>
                </c:pt>
                <c:pt idx="12548">
                  <c:v>-1.5669589614740367</c:v>
                </c:pt>
                <c:pt idx="12549">
                  <c:v>-1.5669681742043553</c:v>
                </c:pt>
                <c:pt idx="12550">
                  <c:v>-1.5669648241206029</c:v>
                </c:pt>
                <c:pt idx="12551">
                  <c:v>-1.5669539363484086</c:v>
                </c:pt>
                <c:pt idx="12552">
                  <c:v>-1.5669338358458962</c:v>
                </c:pt>
                <c:pt idx="12553">
                  <c:v>-1.5669262981574537</c:v>
                </c:pt>
                <c:pt idx="12554">
                  <c:v>-1.5669095477386936</c:v>
                </c:pt>
                <c:pt idx="12555">
                  <c:v>-1.5668927973199329</c:v>
                </c:pt>
                <c:pt idx="12556">
                  <c:v>-1.5668869346733667</c:v>
                </c:pt>
                <c:pt idx="12557">
                  <c:v>-1.5668760469011722</c:v>
                </c:pt>
                <c:pt idx="12558">
                  <c:v>-1.5668760469011722</c:v>
                </c:pt>
                <c:pt idx="12559">
                  <c:v>-1.5668852596314908</c:v>
                </c:pt>
                <c:pt idx="12560">
                  <c:v>-1.566894472361809</c:v>
                </c:pt>
                <c:pt idx="12561">
                  <c:v>-1.5669204355108874</c:v>
                </c:pt>
                <c:pt idx="12562">
                  <c:v>-1.5669455611390284</c:v>
                </c:pt>
                <c:pt idx="12563">
                  <c:v>-1.5669874371859294</c:v>
                </c:pt>
                <c:pt idx="12564">
                  <c:v>-1.5670167504187604</c:v>
                </c:pt>
                <c:pt idx="12565">
                  <c:v>-1.5670402010050248</c:v>
                </c:pt>
                <c:pt idx="12566">
                  <c:v>-1.5670653266331658</c:v>
                </c:pt>
                <c:pt idx="12567">
                  <c:v>-1.567073701842546</c:v>
                </c:pt>
                <c:pt idx="12568">
                  <c:v>-1.567073701842546</c:v>
                </c:pt>
                <c:pt idx="12569">
                  <c:v>-1.5670477386934674</c:v>
                </c:pt>
                <c:pt idx="12570">
                  <c:v>-1.5670134003350082</c:v>
                </c:pt>
                <c:pt idx="12571">
                  <c:v>-1.5669648241206029</c:v>
                </c:pt>
                <c:pt idx="12572">
                  <c:v>-1.566900335008375</c:v>
                </c:pt>
                <c:pt idx="12573">
                  <c:v>-1.5668358458961473</c:v>
                </c:pt>
                <c:pt idx="12574">
                  <c:v>-1.5667688442211054</c:v>
                </c:pt>
                <c:pt idx="12575">
                  <c:v>-1.5666859296482414</c:v>
                </c:pt>
                <c:pt idx="12576">
                  <c:v>-1.5666147403685091</c:v>
                </c:pt>
                <c:pt idx="12577">
                  <c:v>-1.5665552763819095</c:v>
                </c:pt>
                <c:pt idx="12578">
                  <c:v>-1.5664941373534338</c:v>
                </c:pt>
                <c:pt idx="12579">
                  <c:v>-1.5664480737018422</c:v>
                </c:pt>
                <c:pt idx="12580">
                  <c:v>-1.5664128978224452</c:v>
                </c:pt>
                <c:pt idx="12581">
                  <c:v>-1.5663919597989948</c:v>
                </c:pt>
                <c:pt idx="12582">
                  <c:v>-1.5663626465661642</c:v>
                </c:pt>
                <c:pt idx="12583">
                  <c:v>-1.5663517587939695</c:v>
                </c:pt>
                <c:pt idx="12584">
                  <c:v>-1.5663450586264658</c:v>
                </c:pt>
                <c:pt idx="12585">
                  <c:v>-1.5663442211055274</c:v>
                </c:pt>
                <c:pt idx="12586">
                  <c:v>-1.5663484087102175</c:v>
                </c:pt>
                <c:pt idx="12587">
                  <c:v>-1.5663458961474037</c:v>
                </c:pt>
                <c:pt idx="12588">
                  <c:v>-1.566356783919598</c:v>
                </c:pt>
                <c:pt idx="12589">
                  <c:v>-1.5663726968174203</c:v>
                </c:pt>
                <c:pt idx="12590">
                  <c:v>-1.5663994974874373</c:v>
                </c:pt>
                <c:pt idx="12591">
                  <c:v>-1.5664154103852597</c:v>
                </c:pt>
                <c:pt idx="12592">
                  <c:v>-1.5664380234505861</c:v>
                </c:pt>
                <c:pt idx="12593">
                  <c:v>-1.5664648241206032</c:v>
                </c:pt>
                <c:pt idx="12594">
                  <c:v>-1.5665000000000002</c:v>
                </c:pt>
                <c:pt idx="12595">
                  <c:v>-1.5665276381909548</c:v>
                </c:pt>
                <c:pt idx="12596">
                  <c:v>-1.5665586264656615</c:v>
                </c:pt>
                <c:pt idx="12597">
                  <c:v>-1.5665963149078728</c:v>
                </c:pt>
                <c:pt idx="12598">
                  <c:v>-1.5666247906197657</c:v>
                </c:pt>
                <c:pt idx="12599">
                  <c:v>-1.5666490787269682</c:v>
                </c:pt>
                <c:pt idx="12600">
                  <c:v>-1.5666775544388607</c:v>
                </c:pt>
                <c:pt idx="12601">
                  <c:v>-1.5667035175879398</c:v>
                </c:pt>
                <c:pt idx="12602">
                  <c:v>-1.5667269681742042</c:v>
                </c:pt>
                <c:pt idx="12603">
                  <c:v>-1.5667403685092125</c:v>
                </c:pt>
                <c:pt idx="12604">
                  <c:v>-1.5667814070351758</c:v>
                </c:pt>
                <c:pt idx="12605">
                  <c:v>-1.5667939698492461</c:v>
                </c:pt>
                <c:pt idx="12606">
                  <c:v>-1.5668115577889448</c:v>
                </c:pt>
                <c:pt idx="12607">
                  <c:v>-1.5668182579564489</c:v>
                </c:pt>
                <c:pt idx="12608">
                  <c:v>-1.5668358458961473</c:v>
                </c:pt>
                <c:pt idx="12609">
                  <c:v>-1.5668266331658292</c:v>
                </c:pt>
                <c:pt idx="12610">
                  <c:v>-1.5667973199329985</c:v>
                </c:pt>
                <c:pt idx="12611">
                  <c:v>-1.5667671691792295</c:v>
                </c:pt>
                <c:pt idx="12612">
                  <c:v>-1.566717755443886</c:v>
                </c:pt>
                <c:pt idx="12613">
                  <c:v>-1.5666666666666667</c:v>
                </c:pt>
                <c:pt idx="12614">
                  <c:v>-1.5665946398659967</c:v>
                </c:pt>
                <c:pt idx="12615">
                  <c:v>-1.5665217755443888</c:v>
                </c:pt>
                <c:pt idx="12616">
                  <c:v>-1.5664497487437183</c:v>
                </c:pt>
                <c:pt idx="12617">
                  <c:v>-1.5663760469011725</c:v>
                </c:pt>
                <c:pt idx="12618">
                  <c:v>-1.5662939698492462</c:v>
                </c:pt>
                <c:pt idx="12619">
                  <c:v>-1.5662319932998321</c:v>
                </c:pt>
                <c:pt idx="12620">
                  <c:v>-1.5661725293132329</c:v>
                </c:pt>
                <c:pt idx="12621">
                  <c:v>-1.5661239530988276</c:v>
                </c:pt>
                <c:pt idx="12622">
                  <c:v>-1.5660837520938022</c:v>
                </c:pt>
                <c:pt idx="12623">
                  <c:v>-1.5660510887772192</c:v>
                </c:pt>
                <c:pt idx="12624">
                  <c:v>-1.5660301507537686</c:v>
                </c:pt>
                <c:pt idx="12625">
                  <c:v>-1.5660184254606369</c:v>
                </c:pt>
                <c:pt idx="12626">
                  <c:v>-1.5660226130653265</c:v>
                </c:pt>
                <c:pt idx="12627">
                  <c:v>-1.5660318257956451</c:v>
                </c:pt>
                <c:pt idx="12628">
                  <c:v>-1.5660326633165829</c:v>
                </c:pt>
                <c:pt idx="12629">
                  <c:v>-1.566045226130653</c:v>
                </c:pt>
                <c:pt idx="12630">
                  <c:v>-1.5660577889447234</c:v>
                </c:pt>
                <c:pt idx="12631">
                  <c:v>-1.5660686767169179</c:v>
                </c:pt>
                <c:pt idx="12632">
                  <c:v>-1.5660670016750418</c:v>
                </c:pt>
                <c:pt idx="12633">
                  <c:v>-1.566075376884422</c:v>
                </c:pt>
                <c:pt idx="12634">
                  <c:v>-1.5660787269681742</c:v>
                </c:pt>
                <c:pt idx="12635">
                  <c:v>-1.5660770519262981</c:v>
                </c:pt>
                <c:pt idx="12636">
                  <c:v>-1.5660795644891126</c:v>
                </c:pt>
                <c:pt idx="12637">
                  <c:v>-1.5660854271356783</c:v>
                </c:pt>
                <c:pt idx="12638">
                  <c:v>-1.5661013400335009</c:v>
                </c:pt>
                <c:pt idx="12639">
                  <c:v>-1.5661164154103853</c:v>
                </c:pt>
                <c:pt idx="12640">
                  <c:v>-1.5661348408710216</c:v>
                </c:pt>
                <c:pt idx="12641">
                  <c:v>-1.5661616415410382</c:v>
                </c:pt>
                <c:pt idx="12642">
                  <c:v>-1.5661993299832495</c:v>
                </c:pt>
                <c:pt idx="12643">
                  <c:v>-1.566226968174204</c:v>
                </c:pt>
                <c:pt idx="12644">
                  <c:v>-1.5662629815745395</c:v>
                </c:pt>
                <c:pt idx="12645">
                  <c:v>-1.5662956448911223</c:v>
                </c:pt>
                <c:pt idx="12646">
                  <c:v>-1.5663257956448911</c:v>
                </c:pt>
                <c:pt idx="12647">
                  <c:v>-1.5663743718592964</c:v>
                </c:pt>
                <c:pt idx="12648">
                  <c:v>-1.566434673366834</c:v>
                </c:pt>
                <c:pt idx="12649">
                  <c:v>-1.5664857621440536</c:v>
                </c:pt>
                <c:pt idx="12650">
                  <c:v>-1.5665351758793971</c:v>
                </c:pt>
                <c:pt idx="12651">
                  <c:v>-1.5665728643216077</c:v>
                </c:pt>
                <c:pt idx="12652">
                  <c:v>-1.5666122278056951</c:v>
                </c:pt>
                <c:pt idx="12653">
                  <c:v>-1.5666549413735342</c:v>
                </c:pt>
                <c:pt idx="12654">
                  <c:v>-1.566685092127303</c:v>
                </c:pt>
                <c:pt idx="12655">
                  <c:v>-1.5667160804020099</c:v>
                </c:pt>
                <c:pt idx="12656">
                  <c:v>-1.5667319932998323</c:v>
                </c:pt>
                <c:pt idx="12657">
                  <c:v>-1.5667437185929647</c:v>
                </c:pt>
                <c:pt idx="12658">
                  <c:v>-1.5667412060301507</c:v>
                </c:pt>
                <c:pt idx="12659">
                  <c:v>-1.5667353433835844</c:v>
                </c:pt>
                <c:pt idx="12660">
                  <c:v>-1.5667303182579564</c:v>
                </c:pt>
                <c:pt idx="12661">
                  <c:v>-1.5667077051926297</c:v>
                </c:pt>
                <c:pt idx="12662">
                  <c:v>-1.5666842546063648</c:v>
                </c:pt>
                <c:pt idx="12663">
                  <c:v>-1.5666566164154103</c:v>
                </c:pt>
                <c:pt idx="12664">
                  <c:v>-1.5666155778894471</c:v>
                </c:pt>
                <c:pt idx="12665">
                  <c:v>-1.5665737018425461</c:v>
                </c:pt>
                <c:pt idx="12666">
                  <c:v>-1.5665326633165828</c:v>
                </c:pt>
                <c:pt idx="12667">
                  <c:v>-1.5664907872696816</c:v>
                </c:pt>
                <c:pt idx="12668">
                  <c:v>-1.5664413735343381</c:v>
                </c:pt>
                <c:pt idx="12669">
                  <c:v>-1.5664053601340033</c:v>
                </c:pt>
                <c:pt idx="12670">
                  <c:v>-1.5663735343383585</c:v>
                </c:pt>
                <c:pt idx="12671">
                  <c:v>-1.566354271356784</c:v>
                </c:pt>
                <c:pt idx="12672">
                  <c:v>-1.5663266331658292</c:v>
                </c:pt>
                <c:pt idx="12673">
                  <c:v>-1.5663132328308207</c:v>
                </c:pt>
                <c:pt idx="12674">
                  <c:v>-1.5662939698492462</c:v>
                </c:pt>
                <c:pt idx="12675">
                  <c:v>-1.5662763819095475</c:v>
                </c:pt>
                <c:pt idx="12676">
                  <c:v>-1.5662705192629818</c:v>
                </c:pt>
                <c:pt idx="12677">
                  <c:v>-1.5662604690117254</c:v>
                </c:pt>
                <c:pt idx="12678">
                  <c:v>-1.5662621440536011</c:v>
                </c:pt>
                <c:pt idx="12679">
                  <c:v>-1.5662462311557788</c:v>
                </c:pt>
                <c:pt idx="12680">
                  <c:v>-1.5662144053601341</c:v>
                </c:pt>
                <c:pt idx="12681">
                  <c:v>-1.5661934673366833</c:v>
                </c:pt>
                <c:pt idx="12682">
                  <c:v>-1.5661549413735345</c:v>
                </c:pt>
                <c:pt idx="12683">
                  <c:v>-1.566119765494137</c:v>
                </c:pt>
                <c:pt idx="12684">
                  <c:v>-1.5660887772194303</c:v>
                </c:pt>
                <c:pt idx="12685">
                  <c:v>-1.5660594639865997</c:v>
                </c:pt>
                <c:pt idx="12686">
                  <c:v>-1.5660318257956447</c:v>
                </c:pt>
                <c:pt idx="12687">
                  <c:v>-1.5659941373534336</c:v>
                </c:pt>
                <c:pt idx="12688">
                  <c:v>-1.565968174204355</c:v>
                </c:pt>
                <c:pt idx="12689">
                  <c:v>-1.5659639865996648</c:v>
                </c:pt>
                <c:pt idx="12690">
                  <c:v>-1.565964824120603</c:v>
                </c:pt>
                <c:pt idx="12691">
                  <c:v>-1.565968174204355</c:v>
                </c:pt>
                <c:pt idx="12692">
                  <c:v>-1.5659974874371856</c:v>
                </c:pt>
                <c:pt idx="12693">
                  <c:v>-1.5660092127303182</c:v>
                </c:pt>
                <c:pt idx="12694">
                  <c:v>-1.5660385259631489</c:v>
                </c:pt>
                <c:pt idx="12695">
                  <c:v>-1.5660603015075374</c:v>
                </c:pt>
                <c:pt idx="12696">
                  <c:v>-1.5660510887772192</c:v>
                </c:pt>
                <c:pt idx="12697">
                  <c:v>-1.5660536013400335</c:v>
                </c:pt>
                <c:pt idx="12698">
                  <c:v>-1.5660402010050249</c:v>
                </c:pt>
                <c:pt idx="12699">
                  <c:v>-1.5660209380234504</c:v>
                </c:pt>
                <c:pt idx="12700">
                  <c:v>-1.5660150753768844</c:v>
                </c:pt>
                <c:pt idx="12701">
                  <c:v>-1.5659782244556115</c:v>
                </c:pt>
                <c:pt idx="12702">
                  <c:v>-1.5659539363484087</c:v>
                </c:pt>
                <c:pt idx="12703">
                  <c:v>-1.5659463986599664</c:v>
                </c:pt>
                <c:pt idx="12704">
                  <c:v>-1.5659229480737016</c:v>
                </c:pt>
                <c:pt idx="12705">
                  <c:v>-1.5659187604690115</c:v>
                </c:pt>
                <c:pt idx="12706">
                  <c:v>-1.5659204355108876</c:v>
                </c:pt>
                <c:pt idx="12707">
                  <c:v>-1.5659396984924623</c:v>
                </c:pt>
                <c:pt idx="12708">
                  <c:v>-1.5659639865996648</c:v>
                </c:pt>
                <c:pt idx="12709">
                  <c:v>-1.565973199329983</c:v>
                </c:pt>
                <c:pt idx="12710">
                  <c:v>-1.5659857621440534</c:v>
                </c:pt>
                <c:pt idx="12711">
                  <c:v>-1.5660125628140702</c:v>
                </c:pt>
                <c:pt idx="12712">
                  <c:v>-1.5660402010050249</c:v>
                </c:pt>
                <c:pt idx="12713">
                  <c:v>-1.5660561139028477</c:v>
                </c:pt>
                <c:pt idx="12714">
                  <c:v>-1.5660820770519266</c:v>
                </c:pt>
                <c:pt idx="12715">
                  <c:v>-1.5661231155778894</c:v>
                </c:pt>
                <c:pt idx="12716">
                  <c:v>-1.5661457286432159</c:v>
                </c:pt>
                <c:pt idx="12717">
                  <c:v>-1.5661917922948072</c:v>
                </c:pt>
                <c:pt idx="12718">
                  <c:v>-1.5662252931323279</c:v>
                </c:pt>
                <c:pt idx="12719">
                  <c:v>-1.5662604690117252</c:v>
                </c:pt>
                <c:pt idx="12720">
                  <c:v>-1.5663090452261306</c:v>
                </c:pt>
                <c:pt idx="12721">
                  <c:v>-1.5663433835845892</c:v>
                </c:pt>
                <c:pt idx="12722">
                  <c:v>-1.5663936348408711</c:v>
                </c:pt>
                <c:pt idx="12723">
                  <c:v>-1.5664204355108877</c:v>
                </c:pt>
                <c:pt idx="12724">
                  <c:v>-1.5664748743718593</c:v>
                </c:pt>
                <c:pt idx="12725">
                  <c:v>-1.5665033500837522</c:v>
                </c:pt>
                <c:pt idx="12726">
                  <c:v>-1.5665351758793971</c:v>
                </c:pt>
                <c:pt idx="12727">
                  <c:v>-1.5665435510887771</c:v>
                </c:pt>
                <c:pt idx="12728">
                  <c:v>-1.5665670016750419</c:v>
                </c:pt>
                <c:pt idx="12729">
                  <c:v>-1.5665787269681744</c:v>
                </c:pt>
                <c:pt idx="12730">
                  <c:v>-1.5665896147403684</c:v>
                </c:pt>
                <c:pt idx="12731">
                  <c:v>-1.5666013400335008</c:v>
                </c:pt>
                <c:pt idx="12732">
                  <c:v>-1.5665988274706868</c:v>
                </c:pt>
                <c:pt idx="12733">
                  <c:v>-1.5666231155778894</c:v>
                </c:pt>
                <c:pt idx="12734">
                  <c:v>-1.5666340033500834</c:v>
                </c:pt>
                <c:pt idx="12735">
                  <c:v>-1.5666708542713565</c:v>
                </c:pt>
                <c:pt idx="12736">
                  <c:v>-1.5667093802345058</c:v>
                </c:pt>
                <c:pt idx="12737">
                  <c:v>-1.566747906197655</c:v>
                </c:pt>
                <c:pt idx="12738">
                  <c:v>-1.5667981574539362</c:v>
                </c:pt>
                <c:pt idx="12739">
                  <c:v>-1.5668609715242883</c:v>
                </c:pt>
                <c:pt idx="12740">
                  <c:v>-1.566927135678392</c:v>
                </c:pt>
                <c:pt idx="12741">
                  <c:v>-1.567005025125628</c:v>
                </c:pt>
                <c:pt idx="12742">
                  <c:v>-1.5670787269681741</c:v>
                </c:pt>
                <c:pt idx="12743">
                  <c:v>-1.5671398659966498</c:v>
                </c:pt>
                <c:pt idx="12744">
                  <c:v>-1.567208542713568</c:v>
                </c:pt>
                <c:pt idx="12745">
                  <c:v>-1.5672621440536012</c:v>
                </c:pt>
                <c:pt idx="12746">
                  <c:v>-1.5672989949748743</c:v>
                </c:pt>
                <c:pt idx="12747">
                  <c:v>-1.567333333333333</c:v>
                </c:pt>
                <c:pt idx="12748">
                  <c:v>-1.5673743718592963</c:v>
                </c:pt>
                <c:pt idx="12749">
                  <c:v>-1.5673902847571191</c:v>
                </c:pt>
                <c:pt idx="12750">
                  <c:v>-1.5673810720268004</c:v>
                </c:pt>
                <c:pt idx="12751">
                  <c:v>-1.5673726968174206</c:v>
                </c:pt>
                <c:pt idx="12752">
                  <c:v>-1.5673693467336682</c:v>
                </c:pt>
                <c:pt idx="12753">
                  <c:v>-1.5673534338358459</c:v>
                </c:pt>
                <c:pt idx="12754">
                  <c:v>-1.567328308207705</c:v>
                </c:pt>
                <c:pt idx="12755">
                  <c:v>-1.567330820770519</c:v>
                </c:pt>
                <c:pt idx="12756">
                  <c:v>-1.5673257956448909</c:v>
                </c:pt>
                <c:pt idx="12757">
                  <c:v>-1.5673324958123951</c:v>
                </c:pt>
                <c:pt idx="12758">
                  <c:v>-1.5673366834170852</c:v>
                </c:pt>
                <c:pt idx="12759">
                  <c:v>-1.5673391959798992</c:v>
                </c:pt>
                <c:pt idx="12760">
                  <c:v>-1.5673542713567838</c:v>
                </c:pt>
                <c:pt idx="12761">
                  <c:v>-1.567355108877722</c:v>
                </c:pt>
                <c:pt idx="12762">
                  <c:v>-1.5673651591289781</c:v>
                </c:pt>
                <c:pt idx="12763">
                  <c:v>-1.5673592964824119</c:v>
                </c:pt>
                <c:pt idx="12764">
                  <c:v>-1.5673350083752096</c:v>
                </c:pt>
                <c:pt idx="12765">
                  <c:v>-1.5672956448911222</c:v>
                </c:pt>
                <c:pt idx="12766">
                  <c:v>-1.5672361809045225</c:v>
                </c:pt>
                <c:pt idx="12767">
                  <c:v>-1.5671633165829142</c:v>
                </c:pt>
                <c:pt idx="12768">
                  <c:v>-1.5670753768844219</c:v>
                </c:pt>
                <c:pt idx="12769">
                  <c:v>-1.5669874371859298</c:v>
                </c:pt>
                <c:pt idx="12770">
                  <c:v>-1.5668726968174205</c:v>
                </c:pt>
                <c:pt idx="12771">
                  <c:v>-1.566784757118928</c:v>
                </c:pt>
                <c:pt idx="12772">
                  <c:v>-1.5666859296482409</c:v>
                </c:pt>
                <c:pt idx="12773">
                  <c:v>-1.5666030150753767</c:v>
                </c:pt>
                <c:pt idx="12774">
                  <c:v>-1.566533500837521</c:v>
                </c:pt>
                <c:pt idx="12775">
                  <c:v>-1.566479061976549</c:v>
                </c:pt>
                <c:pt idx="12776">
                  <c:v>-1.5664430485762142</c:v>
                </c:pt>
                <c:pt idx="12777">
                  <c:v>-1.5664380234505861</c:v>
                </c:pt>
                <c:pt idx="12778">
                  <c:v>-1.5664556113902848</c:v>
                </c:pt>
                <c:pt idx="12779">
                  <c:v>-1.5664748743718593</c:v>
                </c:pt>
                <c:pt idx="12780">
                  <c:v>-1.5665159128978225</c:v>
                </c:pt>
                <c:pt idx="12781">
                  <c:v>-1.5665418760469012</c:v>
                </c:pt>
                <c:pt idx="12782">
                  <c:v>-1.5665594639865994</c:v>
                </c:pt>
                <c:pt idx="12783">
                  <c:v>-1.5665753768844219</c:v>
                </c:pt>
                <c:pt idx="12784">
                  <c:v>-1.566582914572864</c:v>
                </c:pt>
                <c:pt idx="12785">
                  <c:v>-1.5665644891122279</c:v>
                </c:pt>
                <c:pt idx="12786">
                  <c:v>-1.566536013400335</c:v>
                </c:pt>
                <c:pt idx="12787">
                  <c:v>-1.5664891122278055</c:v>
                </c:pt>
                <c:pt idx="12788">
                  <c:v>-1.566466499162479</c:v>
                </c:pt>
                <c:pt idx="12789">
                  <c:v>-1.5664321608040199</c:v>
                </c:pt>
                <c:pt idx="12790">
                  <c:v>-1.5664128978224452</c:v>
                </c:pt>
                <c:pt idx="12791">
                  <c:v>-1.5664061976549415</c:v>
                </c:pt>
                <c:pt idx="12792">
                  <c:v>-1.5664221105527638</c:v>
                </c:pt>
                <c:pt idx="12793">
                  <c:v>-1.5664396984924622</c:v>
                </c:pt>
                <c:pt idx="12794">
                  <c:v>-1.5664748743718593</c:v>
                </c:pt>
                <c:pt idx="12795">
                  <c:v>-1.5665326633165828</c:v>
                </c:pt>
                <c:pt idx="12796">
                  <c:v>-1.5665670016750417</c:v>
                </c:pt>
                <c:pt idx="12797">
                  <c:v>-1.5666197654941372</c:v>
                </c:pt>
                <c:pt idx="12798">
                  <c:v>-1.5666599664991625</c:v>
                </c:pt>
                <c:pt idx="12799">
                  <c:v>-1.566687604690117</c:v>
                </c:pt>
                <c:pt idx="12800">
                  <c:v>-1.5666984924623115</c:v>
                </c:pt>
                <c:pt idx="12801">
                  <c:v>-1.5666951423785596</c:v>
                </c:pt>
                <c:pt idx="12802">
                  <c:v>-1.5667001675041876</c:v>
                </c:pt>
                <c:pt idx="12803">
                  <c:v>-1.5667001675041876</c:v>
                </c:pt>
                <c:pt idx="12804">
                  <c:v>-1.5666817420435513</c:v>
                </c:pt>
                <c:pt idx="12805">
                  <c:v>-1.5666616415410384</c:v>
                </c:pt>
                <c:pt idx="12806">
                  <c:v>-1.5666549413735342</c:v>
                </c:pt>
                <c:pt idx="12807">
                  <c:v>-1.5666490787269682</c:v>
                </c:pt>
                <c:pt idx="12808">
                  <c:v>-1.5666515912897823</c:v>
                </c:pt>
                <c:pt idx="12809">
                  <c:v>-1.5666566164154103</c:v>
                </c:pt>
                <c:pt idx="12810">
                  <c:v>-1.5666675041876046</c:v>
                </c:pt>
                <c:pt idx="12811">
                  <c:v>-1.5666842546063648</c:v>
                </c:pt>
                <c:pt idx="12812">
                  <c:v>-1.5667043551088777</c:v>
                </c:pt>
                <c:pt idx="12813">
                  <c:v>-1.5667051926298157</c:v>
                </c:pt>
                <c:pt idx="12814">
                  <c:v>-1.5667386934673369</c:v>
                </c:pt>
                <c:pt idx="12815">
                  <c:v>-1.566742881072027</c:v>
                </c:pt>
                <c:pt idx="12816">
                  <c:v>-1.5667286432160805</c:v>
                </c:pt>
                <c:pt idx="12817">
                  <c:v>-1.5667118927973198</c:v>
                </c:pt>
                <c:pt idx="12818">
                  <c:v>-1.5666892797319933</c:v>
                </c:pt>
                <c:pt idx="12819">
                  <c:v>-1.5666633165829145</c:v>
                </c:pt>
                <c:pt idx="12820">
                  <c:v>-1.5666457286432161</c:v>
                </c:pt>
                <c:pt idx="12821">
                  <c:v>-1.5666281407035174</c:v>
                </c:pt>
                <c:pt idx="12822">
                  <c:v>-1.5666222780569516</c:v>
                </c:pt>
                <c:pt idx="12823">
                  <c:v>-1.5666281407035176</c:v>
                </c:pt>
                <c:pt idx="12824">
                  <c:v>-1.566638190954774</c:v>
                </c:pt>
                <c:pt idx="12825">
                  <c:v>-1.5666666666666667</c:v>
                </c:pt>
                <c:pt idx="12826">
                  <c:v>-1.5667303182579564</c:v>
                </c:pt>
                <c:pt idx="12827">
                  <c:v>-1.5667981574539362</c:v>
                </c:pt>
                <c:pt idx="12828">
                  <c:v>-1.5668567839195977</c:v>
                </c:pt>
                <c:pt idx="12829">
                  <c:v>-1.5669053601340033</c:v>
                </c:pt>
                <c:pt idx="12830">
                  <c:v>-1.5669422110552764</c:v>
                </c:pt>
                <c:pt idx="12831">
                  <c:v>-1.5669824120603013</c:v>
                </c:pt>
                <c:pt idx="12832">
                  <c:v>-1.5669958123953098</c:v>
                </c:pt>
                <c:pt idx="12833">
                  <c:v>-1.5669924623115579</c:v>
                </c:pt>
                <c:pt idx="12834">
                  <c:v>-1.5669840871021776</c:v>
                </c:pt>
                <c:pt idx="12835">
                  <c:v>-1.5669874371859298</c:v>
                </c:pt>
                <c:pt idx="12836">
                  <c:v>-1.566971524288107</c:v>
                </c:pt>
                <c:pt idx="12837">
                  <c:v>-1.5669556113902847</c:v>
                </c:pt>
                <c:pt idx="12838">
                  <c:v>-1.5669656616415408</c:v>
                </c:pt>
                <c:pt idx="12839">
                  <c:v>-1.566974874371859</c:v>
                </c:pt>
                <c:pt idx="12840">
                  <c:v>-1.5669857621440537</c:v>
                </c:pt>
                <c:pt idx="12841">
                  <c:v>-1.5670125628140703</c:v>
                </c:pt>
                <c:pt idx="12842">
                  <c:v>-1.5670577889447237</c:v>
                </c:pt>
                <c:pt idx="12843">
                  <c:v>-1.5671088777219431</c:v>
                </c:pt>
                <c:pt idx="12844">
                  <c:v>-1.5671524288107204</c:v>
                </c:pt>
                <c:pt idx="12845">
                  <c:v>-1.5672127303182581</c:v>
                </c:pt>
                <c:pt idx="12846">
                  <c:v>-1.567258793969849</c:v>
                </c:pt>
                <c:pt idx="12847">
                  <c:v>-1.5673174204355107</c:v>
                </c:pt>
                <c:pt idx="12848">
                  <c:v>-1.5673601340033501</c:v>
                </c:pt>
                <c:pt idx="12849">
                  <c:v>-1.5673835845896149</c:v>
                </c:pt>
                <c:pt idx="12850">
                  <c:v>-1.5674204355108876</c:v>
                </c:pt>
                <c:pt idx="12851">
                  <c:v>-1.5674505862646566</c:v>
                </c:pt>
                <c:pt idx="12852">
                  <c:v>-1.5674589614740368</c:v>
                </c:pt>
                <c:pt idx="12853">
                  <c:v>-1.5674489112227807</c:v>
                </c:pt>
                <c:pt idx="12854">
                  <c:v>-1.567438023450586</c:v>
                </c:pt>
                <c:pt idx="12855">
                  <c:v>-1.5674221105527637</c:v>
                </c:pt>
                <c:pt idx="12856">
                  <c:v>-1.5674221105527637</c:v>
                </c:pt>
                <c:pt idx="12857">
                  <c:v>-1.5674095477386936</c:v>
                </c:pt>
                <c:pt idx="12858">
                  <c:v>-1.5674103852596311</c:v>
                </c:pt>
                <c:pt idx="12859">
                  <c:v>-1.5674137353433835</c:v>
                </c:pt>
                <c:pt idx="12860">
                  <c:v>-1.5674061976549414</c:v>
                </c:pt>
                <c:pt idx="12861">
                  <c:v>-1.5673944723618087</c:v>
                </c:pt>
                <c:pt idx="12862">
                  <c:v>-1.5673969849246232</c:v>
                </c:pt>
                <c:pt idx="12863">
                  <c:v>-1.5673835845896145</c:v>
                </c:pt>
                <c:pt idx="12864">
                  <c:v>-1.5673676716917921</c:v>
                </c:pt>
                <c:pt idx="12865">
                  <c:v>-1.5673500837520937</c:v>
                </c:pt>
                <c:pt idx="12866">
                  <c:v>-1.5673417085427133</c:v>
                </c:pt>
                <c:pt idx="12867">
                  <c:v>-1.5673157453936346</c:v>
                </c:pt>
                <c:pt idx="12868">
                  <c:v>-1.5672738693467338</c:v>
                </c:pt>
                <c:pt idx="12869">
                  <c:v>-1.5672428810720267</c:v>
                </c:pt>
                <c:pt idx="12870">
                  <c:v>-1.5671993299832494</c:v>
                </c:pt>
                <c:pt idx="12871">
                  <c:v>-1.5671541038525965</c:v>
                </c:pt>
                <c:pt idx="12872">
                  <c:v>-1.5671105527638192</c:v>
                </c:pt>
                <c:pt idx="12873">
                  <c:v>-1.5670812395309881</c:v>
                </c:pt>
                <c:pt idx="12874">
                  <c:v>-1.5670376884422108</c:v>
                </c:pt>
                <c:pt idx="12875">
                  <c:v>-1.5669924623115574</c:v>
                </c:pt>
                <c:pt idx="12876">
                  <c:v>-1.566947236180904</c:v>
                </c:pt>
                <c:pt idx="12877">
                  <c:v>-1.5669187604690116</c:v>
                </c:pt>
                <c:pt idx="12878">
                  <c:v>-1.5668869346733667</c:v>
                </c:pt>
                <c:pt idx="12879">
                  <c:v>-1.5668601340033501</c:v>
                </c:pt>
                <c:pt idx="12880">
                  <c:v>-1.5668433835845899</c:v>
                </c:pt>
                <c:pt idx="12881">
                  <c:v>-1.5668274706867671</c:v>
                </c:pt>
                <c:pt idx="12882">
                  <c:v>-1.5668090452261307</c:v>
                </c:pt>
                <c:pt idx="12883">
                  <c:v>-1.5667889447236178</c:v>
                </c:pt>
                <c:pt idx="12884">
                  <c:v>-1.5667579564489109</c:v>
                </c:pt>
                <c:pt idx="12885">
                  <c:v>-1.5667269681742042</c:v>
                </c:pt>
                <c:pt idx="12886">
                  <c:v>-1.5666892797319933</c:v>
                </c:pt>
                <c:pt idx="12887">
                  <c:v>-1.5666499162479062</c:v>
                </c:pt>
                <c:pt idx="12888">
                  <c:v>-1.5666030150753767</c:v>
                </c:pt>
                <c:pt idx="12889">
                  <c:v>-1.5665536013400334</c:v>
                </c:pt>
                <c:pt idx="12890">
                  <c:v>-1.5665050251256283</c:v>
                </c:pt>
                <c:pt idx="12891">
                  <c:v>-1.566434673366834</c:v>
                </c:pt>
                <c:pt idx="12892">
                  <c:v>-1.5663936348408707</c:v>
                </c:pt>
                <c:pt idx="12893">
                  <c:v>-1.5663299832495809</c:v>
                </c:pt>
                <c:pt idx="12894">
                  <c:v>-1.5662797319933</c:v>
                </c:pt>
                <c:pt idx="12895">
                  <c:v>-1.5662169179229479</c:v>
                </c:pt>
                <c:pt idx="12896">
                  <c:v>-1.5661532663316582</c:v>
                </c:pt>
                <c:pt idx="12897">
                  <c:v>-1.5661038525963147</c:v>
                </c:pt>
                <c:pt idx="12898">
                  <c:v>-1.5660368509212728</c:v>
                </c:pt>
                <c:pt idx="12899">
                  <c:v>-1.5659556113902846</c:v>
                </c:pt>
                <c:pt idx="12900">
                  <c:v>-1.565890284757119</c:v>
                </c:pt>
                <c:pt idx="12901">
                  <c:v>-1.5658358458961474</c:v>
                </c:pt>
                <c:pt idx="12902">
                  <c:v>-1.5657629815745393</c:v>
                </c:pt>
                <c:pt idx="12903">
                  <c:v>-1.5657018425460638</c:v>
                </c:pt>
                <c:pt idx="12904">
                  <c:v>-1.565642378559464</c:v>
                </c:pt>
                <c:pt idx="12905">
                  <c:v>-1.5656046901172529</c:v>
                </c:pt>
                <c:pt idx="12906">
                  <c:v>-1.5655661641541037</c:v>
                </c:pt>
                <c:pt idx="12907">
                  <c:v>-1.5655418760469011</c:v>
                </c:pt>
                <c:pt idx="12908">
                  <c:v>-1.5655242881072025</c:v>
                </c:pt>
                <c:pt idx="12909">
                  <c:v>-1.5655201005025128</c:v>
                </c:pt>
                <c:pt idx="12910">
                  <c:v>-1.5655159128978227</c:v>
                </c:pt>
                <c:pt idx="12911">
                  <c:v>-1.5655251256281408</c:v>
                </c:pt>
                <c:pt idx="12912">
                  <c:v>-1.5655385259631491</c:v>
                </c:pt>
                <c:pt idx="12913">
                  <c:v>-1.5655678391959797</c:v>
                </c:pt>
                <c:pt idx="12914">
                  <c:v>-1.5655979899497483</c:v>
                </c:pt>
                <c:pt idx="12915">
                  <c:v>-1.565642378559464</c:v>
                </c:pt>
                <c:pt idx="12916">
                  <c:v>-1.565689279731993</c:v>
                </c:pt>
                <c:pt idx="12917">
                  <c:v>-1.5657361809045225</c:v>
                </c:pt>
                <c:pt idx="12918">
                  <c:v>-1.5657973199329982</c:v>
                </c:pt>
                <c:pt idx="12919">
                  <c:v>-1.5658534338358459</c:v>
                </c:pt>
                <c:pt idx="12920">
                  <c:v>-1.5659112227805694</c:v>
                </c:pt>
                <c:pt idx="12921">
                  <c:v>-1.5659656616415409</c:v>
                </c:pt>
                <c:pt idx="12922">
                  <c:v>-1.5660309882747068</c:v>
                </c:pt>
                <c:pt idx="12923">
                  <c:v>-1.5660963149078726</c:v>
                </c:pt>
                <c:pt idx="12924">
                  <c:v>-1.5661574539363481</c:v>
                </c:pt>
                <c:pt idx="12925">
                  <c:v>-1.566219430485762</c:v>
                </c:pt>
                <c:pt idx="12926">
                  <c:v>-1.5662788944723616</c:v>
                </c:pt>
                <c:pt idx="12927">
                  <c:v>-1.5663216080402009</c:v>
                </c:pt>
                <c:pt idx="12928">
                  <c:v>-1.5663835845896146</c:v>
                </c:pt>
                <c:pt idx="12929">
                  <c:v>-1.5664237855946399</c:v>
                </c:pt>
                <c:pt idx="12930">
                  <c:v>-1.5664782244556115</c:v>
                </c:pt>
                <c:pt idx="12931">
                  <c:v>-1.5665050251256283</c:v>
                </c:pt>
                <c:pt idx="12932">
                  <c:v>-1.5665301507537688</c:v>
                </c:pt>
                <c:pt idx="12933">
                  <c:v>-1.5665418760469012</c:v>
                </c:pt>
                <c:pt idx="12934">
                  <c:v>-1.5665678391959796</c:v>
                </c:pt>
                <c:pt idx="12935">
                  <c:v>-1.5665670016750417</c:v>
                </c:pt>
                <c:pt idx="12936">
                  <c:v>-1.5665812395309884</c:v>
                </c:pt>
                <c:pt idx="12937">
                  <c:v>-1.5665804020100502</c:v>
                </c:pt>
                <c:pt idx="12938">
                  <c:v>-1.56658040201005</c:v>
                </c:pt>
                <c:pt idx="12939">
                  <c:v>-1.5665770519262978</c:v>
                </c:pt>
                <c:pt idx="12940">
                  <c:v>-1.5665753768844222</c:v>
                </c:pt>
                <c:pt idx="12941">
                  <c:v>-1.5665544388609713</c:v>
                </c:pt>
                <c:pt idx="12942">
                  <c:v>-1.5665443886097152</c:v>
                </c:pt>
                <c:pt idx="12943">
                  <c:v>-1.566533500837521</c:v>
                </c:pt>
                <c:pt idx="12944">
                  <c:v>-1.5665209380234504</c:v>
                </c:pt>
                <c:pt idx="12945">
                  <c:v>-1.5664941373534338</c:v>
                </c:pt>
                <c:pt idx="12946">
                  <c:v>-1.5664631490787271</c:v>
                </c:pt>
                <c:pt idx="12947">
                  <c:v>-1.5664430485762142</c:v>
                </c:pt>
                <c:pt idx="12948">
                  <c:v>-1.5664087102177555</c:v>
                </c:pt>
                <c:pt idx="12949">
                  <c:v>-1.5663777219430488</c:v>
                </c:pt>
                <c:pt idx="12950">
                  <c:v>-1.5663643216080401</c:v>
                </c:pt>
                <c:pt idx="12951">
                  <c:v>-1.5663408710217757</c:v>
                </c:pt>
                <c:pt idx="12952">
                  <c:v>-1.566324120603015</c:v>
                </c:pt>
                <c:pt idx="12953">
                  <c:v>-1.5663090452261306</c:v>
                </c:pt>
                <c:pt idx="12954">
                  <c:v>-1.566284757118928</c:v>
                </c:pt>
                <c:pt idx="12955">
                  <c:v>-1.5662738693467335</c:v>
                </c:pt>
                <c:pt idx="12956">
                  <c:v>-1.5662386934673367</c:v>
                </c:pt>
                <c:pt idx="12957">
                  <c:v>-1.5662336683417086</c:v>
                </c:pt>
                <c:pt idx="12958">
                  <c:v>-1.5662001675041874</c:v>
                </c:pt>
                <c:pt idx="12959">
                  <c:v>-1.5661666666666667</c:v>
                </c:pt>
                <c:pt idx="12960">
                  <c:v>-1.5661331658291457</c:v>
                </c:pt>
                <c:pt idx="12961">
                  <c:v>-1.5660963149078726</c:v>
                </c:pt>
                <c:pt idx="12962">
                  <c:v>-1.5660485762144052</c:v>
                </c:pt>
                <c:pt idx="12963">
                  <c:v>-1.5660117252931323</c:v>
                </c:pt>
                <c:pt idx="12964">
                  <c:v>-1.5659614740368508</c:v>
                </c:pt>
                <c:pt idx="12965">
                  <c:v>-1.5659254606365156</c:v>
                </c:pt>
                <c:pt idx="12966">
                  <c:v>-1.5658886097152429</c:v>
                </c:pt>
                <c:pt idx="12967">
                  <c:v>-1.5658551088777217</c:v>
                </c:pt>
                <c:pt idx="12968">
                  <c:v>-1.5658257956448911</c:v>
                </c:pt>
                <c:pt idx="12969">
                  <c:v>-1.565813232830821</c:v>
                </c:pt>
                <c:pt idx="12970">
                  <c:v>-1.565785594639866</c:v>
                </c:pt>
                <c:pt idx="12971">
                  <c:v>-1.5657721943048577</c:v>
                </c:pt>
                <c:pt idx="12972">
                  <c:v>-1.5657479061976547</c:v>
                </c:pt>
                <c:pt idx="12973">
                  <c:v>-1.5657403685092126</c:v>
                </c:pt>
                <c:pt idx="12974">
                  <c:v>-1.5657244556113903</c:v>
                </c:pt>
                <c:pt idx="12975">
                  <c:v>-1.5657227805695142</c:v>
                </c:pt>
                <c:pt idx="12976">
                  <c:v>-1.565708542713568</c:v>
                </c:pt>
                <c:pt idx="12977">
                  <c:v>-1.5657077051926296</c:v>
                </c:pt>
                <c:pt idx="12978">
                  <c:v>-1.5657060301507537</c:v>
                </c:pt>
                <c:pt idx="12979">
                  <c:v>-1.5657102177554438</c:v>
                </c:pt>
                <c:pt idx="12980">
                  <c:v>-1.5657269681742043</c:v>
                </c:pt>
                <c:pt idx="12981">
                  <c:v>-1.5657428810720266</c:v>
                </c:pt>
                <c:pt idx="12982">
                  <c:v>-1.5657713567839193</c:v>
                </c:pt>
                <c:pt idx="12983">
                  <c:v>-1.5657956448911221</c:v>
                </c:pt>
                <c:pt idx="12984">
                  <c:v>-1.5658324958123953</c:v>
                </c:pt>
                <c:pt idx="12985">
                  <c:v>-1.5658676716917923</c:v>
                </c:pt>
                <c:pt idx="12986">
                  <c:v>-1.5659120603015073</c:v>
                </c:pt>
                <c:pt idx="12987">
                  <c:v>-1.5659430485762145</c:v>
                </c:pt>
                <c:pt idx="12988">
                  <c:v>-1.5659715242881072</c:v>
                </c:pt>
                <c:pt idx="12989">
                  <c:v>-1.565998324958124</c:v>
                </c:pt>
                <c:pt idx="12990">
                  <c:v>-1.5660242881072026</c:v>
                </c:pt>
                <c:pt idx="12991">
                  <c:v>-1.5660385259631489</c:v>
                </c:pt>
                <c:pt idx="12992">
                  <c:v>-1.5660561139028473</c:v>
                </c:pt>
                <c:pt idx="12993">
                  <c:v>-1.5660871021775542</c:v>
                </c:pt>
                <c:pt idx="12994">
                  <c:v>-1.5660946398659965</c:v>
                </c:pt>
                <c:pt idx="12995">
                  <c:v>-1.5661264656616416</c:v>
                </c:pt>
                <c:pt idx="12996">
                  <c:v>-1.5661507537688442</c:v>
                </c:pt>
                <c:pt idx="12997">
                  <c:v>-1.5661859296482412</c:v>
                </c:pt>
                <c:pt idx="12998">
                  <c:v>-1.5662102177554438</c:v>
                </c:pt>
                <c:pt idx="12999">
                  <c:v>-1.5662453936348408</c:v>
                </c:pt>
                <c:pt idx="13000">
                  <c:v>-1.5662788944723616</c:v>
                </c:pt>
                <c:pt idx="13001">
                  <c:v>-1.5663123953098828</c:v>
                </c:pt>
                <c:pt idx="13002">
                  <c:v>-1.5663425460636513</c:v>
                </c:pt>
                <c:pt idx="13003">
                  <c:v>-1.5663525963149079</c:v>
                </c:pt>
                <c:pt idx="13004">
                  <c:v>-1.5663768844221104</c:v>
                </c:pt>
                <c:pt idx="13005">
                  <c:v>-1.5663693467336683</c:v>
                </c:pt>
                <c:pt idx="13006">
                  <c:v>-1.5663576214405359</c:v>
                </c:pt>
                <c:pt idx="13007">
                  <c:v>-1.5663316582914575</c:v>
                </c:pt>
                <c:pt idx="13008">
                  <c:v>-1.5663006700167501</c:v>
                </c:pt>
                <c:pt idx="13009">
                  <c:v>-1.5662604690117254</c:v>
                </c:pt>
                <c:pt idx="13010">
                  <c:v>-1.566219430485762</c:v>
                </c:pt>
                <c:pt idx="13011">
                  <c:v>-1.5661675041876044</c:v>
                </c:pt>
                <c:pt idx="13012">
                  <c:v>-1.566119765494137</c:v>
                </c:pt>
                <c:pt idx="13013">
                  <c:v>-1.566075376884422</c:v>
                </c:pt>
                <c:pt idx="13014">
                  <c:v>-1.5660435510887769</c:v>
                </c:pt>
                <c:pt idx="13015">
                  <c:v>-1.5660150753768844</c:v>
                </c:pt>
                <c:pt idx="13016">
                  <c:v>-1.5659857621440536</c:v>
                </c:pt>
                <c:pt idx="13017">
                  <c:v>-1.5659748743718591</c:v>
                </c:pt>
                <c:pt idx="13018">
                  <c:v>-1.5659723618090451</c:v>
                </c:pt>
                <c:pt idx="13019">
                  <c:v>-1.565968174204355</c:v>
                </c:pt>
                <c:pt idx="13020">
                  <c:v>-1.5659656616415409</c:v>
                </c:pt>
                <c:pt idx="13021">
                  <c:v>-1.5659606365159129</c:v>
                </c:pt>
                <c:pt idx="13022">
                  <c:v>-1.5659505862646566</c:v>
                </c:pt>
                <c:pt idx="13023">
                  <c:v>-1.5659380234505864</c:v>
                </c:pt>
                <c:pt idx="13024">
                  <c:v>-1.5659246231155781</c:v>
                </c:pt>
                <c:pt idx="13025">
                  <c:v>-1.5658969849246231</c:v>
                </c:pt>
                <c:pt idx="13026">
                  <c:v>-1.5658802345058627</c:v>
                </c:pt>
                <c:pt idx="13027">
                  <c:v>-1.5658634840871024</c:v>
                </c:pt>
                <c:pt idx="13028">
                  <c:v>-1.5658324958123953</c:v>
                </c:pt>
                <c:pt idx="13029">
                  <c:v>-1.5658257956448911</c:v>
                </c:pt>
                <c:pt idx="13030">
                  <c:v>-1.565824120603015</c:v>
                </c:pt>
                <c:pt idx="13031">
                  <c:v>-1.5658232830820771</c:v>
                </c:pt>
                <c:pt idx="13032">
                  <c:v>-1.5658408710217755</c:v>
                </c:pt>
                <c:pt idx="13033">
                  <c:v>-1.5658584589614741</c:v>
                </c:pt>
                <c:pt idx="13034">
                  <c:v>-1.5658911222780565</c:v>
                </c:pt>
                <c:pt idx="13035">
                  <c:v>-1.5659262981574538</c:v>
                </c:pt>
                <c:pt idx="13036">
                  <c:v>-1.5659623115577888</c:v>
                </c:pt>
                <c:pt idx="13037">
                  <c:v>-1.5660100502512562</c:v>
                </c:pt>
                <c:pt idx="13038">
                  <c:v>-1.5660561139028473</c:v>
                </c:pt>
                <c:pt idx="13039">
                  <c:v>-1.5660988274706866</c:v>
                </c:pt>
                <c:pt idx="13040">
                  <c:v>-1.5661298157453936</c:v>
                </c:pt>
                <c:pt idx="13041">
                  <c:v>-1.5661675041876044</c:v>
                </c:pt>
                <c:pt idx="13042">
                  <c:v>-1.5662127303182578</c:v>
                </c:pt>
                <c:pt idx="13043">
                  <c:v>-1.5662554438860972</c:v>
                </c:pt>
                <c:pt idx="13044">
                  <c:v>-1.566287269681742</c:v>
                </c:pt>
                <c:pt idx="13045">
                  <c:v>-1.5663216080402012</c:v>
                </c:pt>
                <c:pt idx="13046">
                  <c:v>-1.5663693467336683</c:v>
                </c:pt>
                <c:pt idx="13047">
                  <c:v>-1.5663927973199332</c:v>
                </c:pt>
                <c:pt idx="13048">
                  <c:v>-1.5664204355108877</c:v>
                </c:pt>
                <c:pt idx="13049">
                  <c:v>-1.566463986599665</c:v>
                </c:pt>
                <c:pt idx="13050">
                  <c:v>-1.5665008375209382</c:v>
                </c:pt>
                <c:pt idx="13051">
                  <c:v>-1.5665376884422111</c:v>
                </c:pt>
                <c:pt idx="13052">
                  <c:v>-1.5665611390284759</c:v>
                </c:pt>
                <c:pt idx="13053">
                  <c:v>-1.5665837520938024</c:v>
                </c:pt>
                <c:pt idx="13054">
                  <c:v>-1.5666046901172528</c:v>
                </c:pt>
                <c:pt idx="13055">
                  <c:v>-1.5666281407035176</c:v>
                </c:pt>
                <c:pt idx="13056">
                  <c:v>-1.5666515912897823</c:v>
                </c:pt>
                <c:pt idx="13057">
                  <c:v>-1.5666775544388607</c:v>
                </c:pt>
                <c:pt idx="13058">
                  <c:v>-1.5667001675041874</c:v>
                </c:pt>
                <c:pt idx="13059">
                  <c:v>-1.5667169179229481</c:v>
                </c:pt>
                <c:pt idx="13060">
                  <c:v>-1.5667194304857621</c:v>
                </c:pt>
                <c:pt idx="13061">
                  <c:v>-1.5667286432160803</c:v>
                </c:pt>
                <c:pt idx="13062">
                  <c:v>-1.5667395309882746</c:v>
                </c:pt>
                <c:pt idx="13063">
                  <c:v>-1.5667529313232831</c:v>
                </c:pt>
                <c:pt idx="13064">
                  <c:v>-1.5667378559463985</c:v>
                </c:pt>
                <c:pt idx="13065">
                  <c:v>-1.5667370184254605</c:v>
                </c:pt>
                <c:pt idx="13066">
                  <c:v>-1.5667319932998323</c:v>
                </c:pt>
                <c:pt idx="13067">
                  <c:v>-1.566717755443886</c:v>
                </c:pt>
                <c:pt idx="13068">
                  <c:v>-1.5667018425460637</c:v>
                </c:pt>
                <c:pt idx="13069">
                  <c:v>-1.5666842546063648</c:v>
                </c:pt>
                <c:pt idx="13070">
                  <c:v>-1.5666809045226129</c:v>
                </c:pt>
                <c:pt idx="13071">
                  <c:v>-1.5666633165829145</c:v>
                </c:pt>
                <c:pt idx="13072">
                  <c:v>-1.5666532663316584</c:v>
                </c:pt>
                <c:pt idx="13073">
                  <c:v>-1.5666423785594641</c:v>
                </c:pt>
                <c:pt idx="13074">
                  <c:v>-1.5666122278056951</c:v>
                </c:pt>
                <c:pt idx="13075">
                  <c:v>-1.5665912897822445</c:v>
                </c:pt>
                <c:pt idx="13076">
                  <c:v>-1.5665402010050253</c:v>
                </c:pt>
                <c:pt idx="13077">
                  <c:v>-1.5664966499162478</c:v>
                </c:pt>
                <c:pt idx="13078">
                  <c:v>-1.5664447236180903</c:v>
                </c:pt>
                <c:pt idx="13079">
                  <c:v>-1.5663919597989948</c:v>
                </c:pt>
                <c:pt idx="13080">
                  <c:v>-1.5663291457286435</c:v>
                </c:pt>
                <c:pt idx="13081">
                  <c:v>-1.5662780569514239</c:v>
                </c:pt>
                <c:pt idx="13082">
                  <c:v>-1.5662144053601341</c:v>
                </c:pt>
                <c:pt idx="13083">
                  <c:v>-1.5661649916247906</c:v>
                </c:pt>
                <c:pt idx="13084">
                  <c:v>-1.5661139028475708</c:v>
                </c:pt>
                <c:pt idx="13085">
                  <c:v>-1.5660544388609716</c:v>
                </c:pt>
                <c:pt idx="13086">
                  <c:v>-1.5660000000000001</c:v>
                </c:pt>
                <c:pt idx="13087">
                  <c:v>-1.5659614740368508</c:v>
                </c:pt>
                <c:pt idx="13088">
                  <c:v>-1.5659204355108876</c:v>
                </c:pt>
                <c:pt idx="13089">
                  <c:v>-1.565892797319933</c:v>
                </c:pt>
                <c:pt idx="13090">
                  <c:v>-1.5658668341708544</c:v>
                </c:pt>
                <c:pt idx="13091">
                  <c:v>-1.5658408710217755</c:v>
                </c:pt>
                <c:pt idx="13092">
                  <c:v>-1.5658308207705192</c:v>
                </c:pt>
                <c:pt idx="13093">
                  <c:v>-1.5658266331658293</c:v>
                </c:pt>
                <c:pt idx="13094">
                  <c:v>-1.5658375209380231</c:v>
                </c:pt>
                <c:pt idx="13095">
                  <c:v>-1.5658375209380233</c:v>
                </c:pt>
                <c:pt idx="13096">
                  <c:v>-1.5658366834170854</c:v>
                </c:pt>
                <c:pt idx="13097">
                  <c:v>-1.5658391959798994</c:v>
                </c:pt>
                <c:pt idx="13098">
                  <c:v>-1.5658534338358461</c:v>
                </c:pt>
                <c:pt idx="13099">
                  <c:v>-1.5658534338358459</c:v>
                </c:pt>
                <c:pt idx="13100">
                  <c:v>-1.5658567839195978</c:v>
                </c:pt>
                <c:pt idx="13101">
                  <c:v>-1.5658584589614741</c:v>
                </c:pt>
                <c:pt idx="13102">
                  <c:v>-1.5658710217755445</c:v>
                </c:pt>
                <c:pt idx="13103">
                  <c:v>-1.5658860971524289</c:v>
                </c:pt>
                <c:pt idx="13104">
                  <c:v>-1.5659078726968172</c:v>
                </c:pt>
                <c:pt idx="13105">
                  <c:v>-1.5659430485762145</c:v>
                </c:pt>
                <c:pt idx="13106">
                  <c:v>-1.5659731993299835</c:v>
                </c:pt>
                <c:pt idx="13107">
                  <c:v>-1.5660050251256281</c:v>
                </c:pt>
                <c:pt idx="13108">
                  <c:v>-1.5660519262981576</c:v>
                </c:pt>
                <c:pt idx="13109">
                  <c:v>-1.5660938023450584</c:v>
                </c:pt>
                <c:pt idx="13110">
                  <c:v>-1.5661281407035175</c:v>
                </c:pt>
                <c:pt idx="13111">
                  <c:v>-1.5661616415410382</c:v>
                </c:pt>
                <c:pt idx="13112">
                  <c:v>-1.5661792294807371</c:v>
                </c:pt>
                <c:pt idx="13113">
                  <c:v>-1.5662077051926298</c:v>
                </c:pt>
                <c:pt idx="13114">
                  <c:v>-1.5662252931323284</c:v>
                </c:pt>
                <c:pt idx="13115">
                  <c:v>-1.5662303182579564</c:v>
                </c:pt>
                <c:pt idx="13116">
                  <c:v>-1.5662462311557788</c:v>
                </c:pt>
                <c:pt idx="13117">
                  <c:v>-1.566251256281407</c:v>
                </c:pt>
                <c:pt idx="13118">
                  <c:v>-1.5662537688442211</c:v>
                </c:pt>
                <c:pt idx="13119">
                  <c:v>-1.5662529313232829</c:v>
                </c:pt>
                <c:pt idx="13120">
                  <c:v>-1.5662386934673367</c:v>
                </c:pt>
                <c:pt idx="13121">
                  <c:v>-1.566221943048576</c:v>
                </c:pt>
                <c:pt idx="13122">
                  <c:v>-1.5662051926298155</c:v>
                </c:pt>
                <c:pt idx="13123">
                  <c:v>-1.566177554438861</c:v>
                </c:pt>
                <c:pt idx="13124">
                  <c:v>-1.5661490787269681</c:v>
                </c:pt>
                <c:pt idx="13125">
                  <c:v>-1.5661105527638193</c:v>
                </c:pt>
                <c:pt idx="13126">
                  <c:v>-1.566075376884422</c:v>
                </c:pt>
                <c:pt idx="13127">
                  <c:v>-1.5660544388609716</c:v>
                </c:pt>
                <c:pt idx="13128">
                  <c:v>-1.5660368509212728</c:v>
                </c:pt>
                <c:pt idx="13129">
                  <c:v>-1.5660217755443886</c:v>
                </c:pt>
                <c:pt idx="13130">
                  <c:v>-1.5660050251256279</c:v>
                </c:pt>
                <c:pt idx="13131">
                  <c:v>-1.5659941373534336</c:v>
                </c:pt>
                <c:pt idx="13132">
                  <c:v>-1.5659840871021773</c:v>
                </c:pt>
                <c:pt idx="13133">
                  <c:v>-1.5659740368509212</c:v>
                </c:pt>
                <c:pt idx="13134">
                  <c:v>-1.5659690117252929</c:v>
                </c:pt>
                <c:pt idx="13135">
                  <c:v>-1.5659589614740368</c:v>
                </c:pt>
                <c:pt idx="13136">
                  <c:v>-1.5659489112227805</c:v>
                </c:pt>
                <c:pt idx="13137">
                  <c:v>-1.5659405360134004</c:v>
                </c:pt>
                <c:pt idx="13138">
                  <c:v>-1.5659204355108876</c:v>
                </c:pt>
                <c:pt idx="13139">
                  <c:v>-1.5659128978224455</c:v>
                </c:pt>
                <c:pt idx="13140">
                  <c:v>-1.5658969849246231</c:v>
                </c:pt>
                <c:pt idx="13141">
                  <c:v>-1.565893634840871</c:v>
                </c:pt>
                <c:pt idx="13142">
                  <c:v>-1.5658651591289781</c:v>
                </c:pt>
                <c:pt idx="13143">
                  <c:v>-1.5658450586264656</c:v>
                </c:pt>
                <c:pt idx="13144">
                  <c:v>-1.5658375209380233</c:v>
                </c:pt>
                <c:pt idx="13145">
                  <c:v>-1.5658408710217755</c:v>
                </c:pt>
                <c:pt idx="13146">
                  <c:v>-1.5658291457286433</c:v>
                </c:pt>
                <c:pt idx="13147">
                  <c:v>-1.5658400335008376</c:v>
                </c:pt>
                <c:pt idx="13148">
                  <c:v>-1.5658375209380233</c:v>
                </c:pt>
                <c:pt idx="13149">
                  <c:v>-1.56586013400335</c:v>
                </c:pt>
                <c:pt idx="13150">
                  <c:v>-1.5658793969849247</c:v>
                </c:pt>
                <c:pt idx="13151">
                  <c:v>-1.5658919597989949</c:v>
                </c:pt>
                <c:pt idx="13152">
                  <c:v>-1.5659154103852595</c:v>
                </c:pt>
                <c:pt idx="13153">
                  <c:v>-1.5659346733668342</c:v>
                </c:pt>
                <c:pt idx="13154">
                  <c:v>-1.5659413735343384</c:v>
                </c:pt>
                <c:pt idx="13155">
                  <c:v>-1.5659438860971524</c:v>
                </c:pt>
                <c:pt idx="13156">
                  <c:v>-1.5659380234505864</c:v>
                </c:pt>
                <c:pt idx="13157">
                  <c:v>-1.5659321608040202</c:v>
                </c:pt>
                <c:pt idx="13158">
                  <c:v>-1.5659246231155781</c:v>
                </c:pt>
                <c:pt idx="13159">
                  <c:v>-1.5659045226130652</c:v>
                </c:pt>
                <c:pt idx="13160">
                  <c:v>-1.5658886097152425</c:v>
                </c:pt>
                <c:pt idx="13161">
                  <c:v>-1.5658710217755445</c:v>
                </c:pt>
                <c:pt idx="13162">
                  <c:v>-1.565854271356784</c:v>
                </c:pt>
                <c:pt idx="13163">
                  <c:v>-1.5658517587939698</c:v>
                </c:pt>
                <c:pt idx="13164">
                  <c:v>-1.5658643216080399</c:v>
                </c:pt>
                <c:pt idx="13165">
                  <c:v>-1.5658894472361808</c:v>
                </c:pt>
                <c:pt idx="13166">
                  <c:v>-1.5658994974874372</c:v>
                </c:pt>
                <c:pt idx="13167">
                  <c:v>-1.5659254606365156</c:v>
                </c:pt>
                <c:pt idx="13168">
                  <c:v>-1.5659497487437182</c:v>
                </c:pt>
                <c:pt idx="13169">
                  <c:v>-1.5659748743718591</c:v>
                </c:pt>
                <c:pt idx="13170">
                  <c:v>-1.565998324958124</c:v>
                </c:pt>
                <c:pt idx="13171">
                  <c:v>-1.5659966499162479</c:v>
                </c:pt>
                <c:pt idx="13172">
                  <c:v>-1.5659958123953099</c:v>
                </c:pt>
                <c:pt idx="13173">
                  <c:v>-1.5659790619765497</c:v>
                </c:pt>
                <c:pt idx="13174">
                  <c:v>-1.5659798994974872</c:v>
                </c:pt>
                <c:pt idx="13175">
                  <c:v>-1.5659522613065326</c:v>
                </c:pt>
                <c:pt idx="13176">
                  <c:v>-1.5659254606365156</c:v>
                </c:pt>
                <c:pt idx="13177">
                  <c:v>-1.5658919597989949</c:v>
                </c:pt>
                <c:pt idx="13178">
                  <c:v>-1.5658752093802346</c:v>
                </c:pt>
                <c:pt idx="13179">
                  <c:v>-1.5658467336683417</c:v>
                </c:pt>
                <c:pt idx="13180">
                  <c:v>-1.5658308207705192</c:v>
                </c:pt>
                <c:pt idx="13181">
                  <c:v>-1.5658316582914573</c:v>
                </c:pt>
                <c:pt idx="13182">
                  <c:v>-1.5658274706867668</c:v>
                </c:pt>
                <c:pt idx="13183">
                  <c:v>-1.5658417085427134</c:v>
                </c:pt>
                <c:pt idx="13184">
                  <c:v>-1.5658676716917921</c:v>
                </c:pt>
                <c:pt idx="13185">
                  <c:v>-1.5658953098827471</c:v>
                </c:pt>
                <c:pt idx="13186">
                  <c:v>-1.5659221105527639</c:v>
                </c:pt>
                <c:pt idx="13187">
                  <c:v>-1.5659489112227805</c:v>
                </c:pt>
                <c:pt idx="13188">
                  <c:v>-1.5659782244556115</c:v>
                </c:pt>
                <c:pt idx="13189">
                  <c:v>-1.566003350083752</c:v>
                </c:pt>
                <c:pt idx="13190">
                  <c:v>-1.5659991624790619</c:v>
                </c:pt>
                <c:pt idx="13191">
                  <c:v>-1.5660050251256281</c:v>
                </c:pt>
                <c:pt idx="13192">
                  <c:v>-1.5659857621440536</c:v>
                </c:pt>
                <c:pt idx="13193">
                  <c:v>-1.5659539363484087</c:v>
                </c:pt>
                <c:pt idx="13194">
                  <c:v>-1.5659045226130652</c:v>
                </c:pt>
                <c:pt idx="13195">
                  <c:v>-1.5658517587939698</c:v>
                </c:pt>
                <c:pt idx="13196">
                  <c:v>-1.5657864321608039</c:v>
                </c:pt>
                <c:pt idx="13197">
                  <c:v>-1.5657336683417085</c:v>
                </c:pt>
                <c:pt idx="13198">
                  <c:v>-1.5656708542713567</c:v>
                </c:pt>
                <c:pt idx="13199">
                  <c:v>-1.5656214405360136</c:v>
                </c:pt>
                <c:pt idx="13200">
                  <c:v>-1.5655753768844218</c:v>
                </c:pt>
                <c:pt idx="13201">
                  <c:v>-1.5655435510887772</c:v>
                </c:pt>
                <c:pt idx="13202">
                  <c:v>-1.5655150753768843</c:v>
                </c:pt>
                <c:pt idx="13203">
                  <c:v>-1.5655167504187602</c:v>
                </c:pt>
                <c:pt idx="13204">
                  <c:v>-1.5655050251256279</c:v>
                </c:pt>
                <c:pt idx="13205">
                  <c:v>-1.5654966499162477</c:v>
                </c:pt>
                <c:pt idx="13206">
                  <c:v>-1.5654966499162477</c:v>
                </c:pt>
                <c:pt idx="13207">
                  <c:v>-1.5654924623115578</c:v>
                </c:pt>
                <c:pt idx="13208">
                  <c:v>-1.5654891122278056</c:v>
                </c:pt>
                <c:pt idx="13209">
                  <c:v>-1.5654824120603015</c:v>
                </c:pt>
                <c:pt idx="13210">
                  <c:v>-1.5654497487437184</c:v>
                </c:pt>
                <c:pt idx="13211">
                  <c:v>-1.5654112227805692</c:v>
                </c:pt>
                <c:pt idx="13212">
                  <c:v>-1.5653693467336682</c:v>
                </c:pt>
                <c:pt idx="13213">
                  <c:v>-1.5653132328308208</c:v>
                </c:pt>
                <c:pt idx="13214">
                  <c:v>-1.5652420435510888</c:v>
                </c:pt>
                <c:pt idx="13215">
                  <c:v>-1.5651574539363482</c:v>
                </c:pt>
                <c:pt idx="13216">
                  <c:v>-1.5650753768844221</c:v>
                </c:pt>
                <c:pt idx="13217">
                  <c:v>-1.5649815745393634</c:v>
                </c:pt>
                <c:pt idx="13218">
                  <c:v>-1.5649162479061975</c:v>
                </c:pt>
                <c:pt idx="13219">
                  <c:v>-1.5648400335008374</c:v>
                </c:pt>
                <c:pt idx="13220">
                  <c:v>-1.5647705192629817</c:v>
                </c:pt>
                <c:pt idx="13221">
                  <c:v>-1.5647051926298154</c:v>
                </c:pt>
                <c:pt idx="13222">
                  <c:v>-1.5646557788944724</c:v>
                </c:pt>
                <c:pt idx="13223">
                  <c:v>-1.5646247906197654</c:v>
                </c:pt>
                <c:pt idx="13224">
                  <c:v>-1.5645820770519261</c:v>
                </c:pt>
                <c:pt idx="13225">
                  <c:v>-1.56458040201005</c:v>
                </c:pt>
                <c:pt idx="13226">
                  <c:v>-1.5645720268006698</c:v>
                </c:pt>
                <c:pt idx="13227">
                  <c:v>-1.5645644891122277</c:v>
                </c:pt>
                <c:pt idx="13228">
                  <c:v>-1.5645418760469008</c:v>
                </c:pt>
                <c:pt idx="13229">
                  <c:v>-1.5645418760469008</c:v>
                </c:pt>
                <c:pt idx="13230">
                  <c:v>-1.5645209380234508</c:v>
                </c:pt>
                <c:pt idx="13231">
                  <c:v>-1.5644840871021777</c:v>
                </c:pt>
                <c:pt idx="13232">
                  <c:v>-1.5644505862646565</c:v>
                </c:pt>
                <c:pt idx="13233">
                  <c:v>-1.5644078726968171</c:v>
                </c:pt>
                <c:pt idx="13234">
                  <c:v>-1.5643643216080403</c:v>
                </c:pt>
                <c:pt idx="13235">
                  <c:v>-1.5643098827470687</c:v>
                </c:pt>
                <c:pt idx="13236">
                  <c:v>-1.5642587939698491</c:v>
                </c:pt>
                <c:pt idx="13237">
                  <c:v>-1.564221105527638</c:v>
                </c:pt>
                <c:pt idx="13238">
                  <c:v>-1.5641984924623116</c:v>
                </c:pt>
                <c:pt idx="13239">
                  <c:v>-1.5641683417085428</c:v>
                </c:pt>
                <c:pt idx="13240">
                  <c:v>-1.5641582914572862</c:v>
                </c:pt>
                <c:pt idx="13241">
                  <c:v>-1.5641633165829147</c:v>
                </c:pt>
                <c:pt idx="13242">
                  <c:v>-1.5641934673366831</c:v>
                </c:pt>
                <c:pt idx="13243">
                  <c:v>-1.564221105527638</c:v>
                </c:pt>
                <c:pt idx="13244">
                  <c:v>-1.5642604690117252</c:v>
                </c:pt>
                <c:pt idx="13245">
                  <c:v>-1.5643132328308207</c:v>
                </c:pt>
                <c:pt idx="13246">
                  <c:v>-1.5643768844221102</c:v>
                </c:pt>
                <c:pt idx="13247">
                  <c:v>-1.5644430485762146</c:v>
                </c:pt>
                <c:pt idx="13248">
                  <c:v>-1.564532663316583</c:v>
                </c:pt>
                <c:pt idx="13249">
                  <c:v>-1.564610552763819</c:v>
                </c:pt>
                <c:pt idx="13250">
                  <c:v>-1.5646867671691791</c:v>
                </c:pt>
                <c:pt idx="13251">
                  <c:v>-1.5647529313232829</c:v>
                </c:pt>
                <c:pt idx="13252">
                  <c:v>-1.5648056951423783</c:v>
                </c:pt>
                <c:pt idx="13253">
                  <c:v>-1.5648601340033499</c:v>
                </c:pt>
                <c:pt idx="13254">
                  <c:v>-1.5649028475711892</c:v>
                </c:pt>
                <c:pt idx="13255">
                  <c:v>-1.5649321608040203</c:v>
                </c:pt>
                <c:pt idx="13256">
                  <c:v>-1.5649463986599665</c:v>
                </c:pt>
                <c:pt idx="13257">
                  <c:v>-1.5649589614740369</c:v>
                </c:pt>
                <c:pt idx="13258">
                  <c:v>-1.5649673366834169</c:v>
                </c:pt>
                <c:pt idx="13259">
                  <c:v>-1.5649874371859294</c:v>
                </c:pt>
                <c:pt idx="13260">
                  <c:v>-1.5649941373534335</c:v>
                </c:pt>
                <c:pt idx="13261">
                  <c:v>-1.5650134003350085</c:v>
                </c:pt>
                <c:pt idx="13262">
                  <c:v>-1.5650301507537687</c:v>
                </c:pt>
                <c:pt idx="13263">
                  <c:v>-1.5650301507537687</c:v>
                </c:pt>
                <c:pt idx="13264">
                  <c:v>-1.5650301507537687</c:v>
                </c:pt>
                <c:pt idx="13265">
                  <c:v>-1.5650142378559464</c:v>
                </c:pt>
                <c:pt idx="13266">
                  <c:v>-1.5649991624790618</c:v>
                </c:pt>
                <c:pt idx="13267">
                  <c:v>-1.5649698492462312</c:v>
                </c:pt>
                <c:pt idx="13268">
                  <c:v>-1.5649288107202679</c:v>
                </c:pt>
                <c:pt idx="13269">
                  <c:v>-1.564888609715243</c:v>
                </c:pt>
                <c:pt idx="13270">
                  <c:v>-1.5648308207705193</c:v>
                </c:pt>
                <c:pt idx="13271">
                  <c:v>-1.5647814070351758</c:v>
                </c:pt>
                <c:pt idx="13272">
                  <c:v>-1.5647211055276382</c:v>
                </c:pt>
                <c:pt idx="13273">
                  <c:v>-1.5646566164154101</c:v>
                </c:pt>
                <c:pt idx="13274">
                  <c:v>-1.5645946398659967</c:v>
                </c:pt>
                <c:pt idx="13275">
                  <c:v>-1.5645293132328306</c:v>
                </c:pt>
                <c:pt idx="13276">
                  <c:v>-1.564478224455611</c:v>
                </c:pt>
                <c:pt idx="13277">
                  <c:v>-1.5644246231155778</c:v>
                </c:pt>
                <c:pt idx="13278">
                  <c:v>-1.5643743718592962</c:v>
                </c:pt>
                <c:pt idx="13279">
                  <c:v>-1.5643115577889448</c:v>
                </c:pt>
                <c:pt idx="13280">
                  <c:v>-1.5642738693467335</c:v>
                </c:pt>
                <c:pt idx="13281">
                  <c:v>-1.5642403685092128</c:v>
                </c:pt>
                <c:pt idx="13282">
                  <c:v>-1.5642068676716918</c:v>
                </c:pt>
                <c:pt idx="13283">
                  <c:v>-1.5641758793969847</c:v>
                </c:pt>
                <c:pt idx="13284">
                  <c:v>-1.5641616415410384</c:v>
                </c:pt>
                <c:pt idx="13285">
                  <c:v>-1.564147403685092</c:v>
                </c:pt>
                <c:pt idx="13286">
                  <c:v>-1.5641164154103855</c:v>
                </c:pt>
                <c:pt idx="13287">
                  <c:v>-1.564102177554439</c:v>
                </c:pt>
                <c:pt idx="13288">
                  <c:v>-1.5640854271356783</c:v>
                </c:pt>
                <c:pt idx="13289">
                  <c:v>-1.5640837520938022</c:v>
                </c:pt>
                <c:pt idx="13290">
                  <c:v>-1.5640820770519264</c:v>
                </c:pt>
                <c:pt idx="13291">
                  <c:v>-1.5640837520938022</c:v>
                </c:pt>
                <c:pt idx="13292">
                  <c:v>-1.5641005025125627</c:v>
                </c:pt>
                <c:pt idx="13293">
                  <c:v>-1.564119765494137</c:v>
                </c:pt>
                <c:pt idx="13294">
                  <c:v>-1.5641557788944722</c:v>
                </c:pt>
                <c:pt idx="13295">
                  <c:v>-1.5641825795644893</c:v>
                </c:pt>
                <c:pt idx="13296">
                  <c:v>-1.5642093802345058</c:v>
                </c:pt>
                <c:pt idx="13297">
                  <c:v>-1.5642453936348408</c:v>
                </c:pt>
                <c:pt idx="13298">
                  <c:v>-1.5642688442211055</c:v>
                </c:pt>
                <c:pt idx="13299">
                  <c:v>-1.5642889447236179</c:v>
                </c:pt>
                <c:pt idx="13300">
                  <c:v>-1.5643082077051926</c:v>
                </c:pt>
                <c:pt idx="13301">
                  <c:v>-1.5643274706867671</c:v>
                </c:pt>
                <c:pt idx="13302">
                  <c:v>-1.564323283082077</c:v>
                </c:pt>
                <c:pt idx="13303">
                  <c:v>-1.5643165829145729</c:v>
                </c:pt>
                <c:pt idx="13304">
                  <c:v>-1.5643123953098828</c:v>
                </c:pt>
                <c:pt idx="13305">
                  <c:v>-1.5643056951423782</c:v>
                </c:pt>
                <c:pt idx="13306">
                  <c:v>-1.5642881072026802</c:v>
                </c:pt>
                <c:pt idx="13307">
                  <c:v>-1.5642797319932997</c:v>
                </c:pt>
                <c:pt idx="13308">
                  <c:v>-1.5642579564489112</c:v>
                </c:pt>
                <c:pt idx="13309">
                  <c:v>-1.5642303182579562</c:v>
                </c:pt>
                <c:pt idx="13310">
                  <c:v>-1.564219430485762</c:v>
                </c:pt>
                <c:pt idx="13311">
                  <c:v>-1.5641934673366835</c:v>
                </c:pt>
                <c:pt idx="13312">
                  <c:v>-1.5641725293132327</c:v>
                </c:pt>
                <c:pt idx="13313">
                  <c:v>-1.5641566164154104</c:v>
                </c:pt>
                <c:pt idx="13314">
                  <c:v>-1.5641566164154104</c:v>
                </c:pt>
                <c:pt idx="13315">
                  <c:v>-1.5641582914572867</c:v>
                </c:pt>
                <c:pt idx="13316">
                  <c:v>-1.5641482412060301</c:v>
                </c:pt>
                <c:pt idx="13317">
                  <c:v>-1.5641574539363483</c:v>
                </c:pt>
                <c:pt idx="13318">
                  <c:v>-1.5641541038525961</c:v>
                </c:pt>
                <c:pt idx="13319">
                  <c:v>-1.5641633165829147</c:v>
                </c:pt>
                <c:pt idx="13320">
                  <c:v>-1.5641566164154104</c:v>
                </c:pt>
                <c:pt idx="13321">
                  <c:v>-1.5641758793969847</c:v>
                </c:pt>
                <c:pt idx="13322">
                  <c:v>-1.5641800670016752</c:v>
                </c:pt>
                <c:pt idx="13323">
                  <c:v>-1.5641809045226127</c:v>
                </c:pt>
                <c:pt idx="13324">
                  <c:v>-1.5641901172529313</c:v>
                </c:pt>
                <c:pt idx="13325">
                  <c:v>-1.5641968174204355</c:v>
                </c:pt>
                <c:pt idx="13326">
                  <c:v>-1.5641984924623116</c:v>
                </c:pt>
                <c:pt idx="13327">
                  <c:v>-1.5642093802345058</c:v>
                </c:pt>
                <c:pt idx="13328">
                  <c:v>-1.5642194304857624</c:v>
                </c:pt>
                <c:pt idx="13329">
                  <c:v>-1.5642420435510884</c:v>
                </c:pt>
                <c:pt idx="13330">
                  <c:v>-1.5642738693467335</c:v>
                </c:pt>
                <c:pt idx="13331">
                  <c:v>-1.5643040201005025</c:v>
                </c:pt>
                <c:pt idx="13332">
                  <c:v>-1.5643199329983248</c:v>
                </c:pt>
                <c:pt idx="13333">
                  <c:v>-1.5643475711892796</c:v>
                </c:pt>
                <c:pt idx="13334">
                  <c:v>-1.5643760469011725</c:v>
                </c:pt>
                <c:pt idx="13335">
                  <c:v>-1.5644078726968176</c:v>
                </c:pt>
                <c:pt idx="13336">
                  <c:v>-1.5644346733668342</c:v>
                </c:pt>
                <c:pt idx="13337">
                  <c:v>-1.5644572864321606</c:v>
                </c:pt>
                <c:pt idx="13338">
                  <c:v>-1.5644765494137354</c:v>
                </c:pt>
                <c:pt idx="13339">
                  <c:v>-1.5644891122278057</c:v>
                </c:pt>
                <c:pt idx="13340">
                  <c:v>-1.5644857621440533</c:v>
                </c:pt>
                <c:pt idx="13341">
                  <c:v>-1.5644748743718591</c:v>
                </c:pt>
                <c:pt idx="13342">
                  <c:v>-1.5644497487437186</c:v>
                </c:pt>
                <c:pt idx="13343">
                  <c:v>-1.5644195979899496</c:v>
                </c:pt>
                <c:pt idx="13344">
                  <c:v>-1.5643919597989948</c:v>
                </c:pt>
                <c:pt idx="13345">
                  <c:v>-1.5643634840871019</c:v>
                </c:pt>
                <c:pt idx="13346">
                  <c:v>-1.5643199329983248</c:v>
                </c:pt>
                <c:pt idx="13347">
                  <c:v>-1.5642889447236179</c:v>
                </c:pt>
                <c:pt idx="13348">
                  <c:v>-1.5642587939698491</c:v>
                </c:pt>
                <c:pt idx="13349">
                  <c:v>-1.5642453936348408</c:v>
                </c:pt>
                <c:pt idx="13350">
                  <c:v>-1.564221105527638</c:v>
                </c:pt>
                <c:pt idx="13351">
                  <c:v>-1.5642001675041877</c:v>
                </c:pt>
                <c:pt idx="13352">
                  <c:v>-1.5641783919597987</c:v>
                </c:pt>
                <c:pt idx="13353">
                  <c:v>-1.5641574539363483</c:v>
                </c:pt>
                <c:pt idx="13354">
                  <c:v>-1.5641398659966494</c:v>
                </c:pt>
                <c:pt idx="13355">
                  <c:v>-1.5641239530988271</c:v>
                </c:pt>
                <c:pt idx="13356">
                  <c:v>-1.5640896147403685</c:v>
                </c:pt>
                <c:pt idx="13357">
                  <c:v>-1.5640561139028473</c:v>
                </c:pt>
                <c:pt idx="13358">
                  <c:v>-1.5640217755443886</c:v>
                </c:pt>
                <c:pt idx="13359">
                  <c:v>-1.5639991624790617</c:v>
                </c:pt>
                <c:pt idx="13360">
                  <c:v>-1.5639731993299832</c:v>
                </c:pt>
                <c:pt idx="13361">
                  <c:v>-1.5639355108877724</c:v>
                </c:pt>
                <c:pt idx="13362">
                  <c:v>-1.5639145728643216</c:v>
                </c:pt>
                <c:pt idx="13363">
                  <c:v>-1.5639003350083751</c:v>
                </c:pt>
                <c:pt idx="13364">
                  <c:v>-1.5638886097152429</c:v>
                </c:pt>
                <c:pt idx="13365">
                  <c:v>-1.5638953098827468</c:v>
                </c:pt>
                <c:pt idx="13366">
                  <c:v>-1.5638886097152429</c:v>
                </c:pt>
                <c:pt idx="13367">
                  <c:v>-1.5638869346733666</c:v>
                </c:pt>
                <c:pt idx="13368">
                  <c:v>-1.5638869346733666</c:v>
                </c:pt>
                <c:pt idx="13369">
                  <c:v>-1.5638886097152429</c:v>
                </c:pt>
                <c:pt idx="13370">
                  <c:v>-1.5638969849246231</c:v>
                </c:pt>
                <c:pt idx="13371">
                  <c:v>-1.5639028475711894</c:v>
                </c:pt>
                <c:pt idx="13372">
                  <c:v>-1.5639170854271356</c:v>
                </c:pt>
                <c:pt idx="13373">
                  <c:v>-1.5639296482412059</c:v>
                </c:pt>
                <c:pt idx="13374">
                  <c:v>-1.5639413735343382</c:v>
                </c:pt>
                <c:pt idx="13375">
                  <c:v>-1.563938023450586</c:v>
                </c:pt>
                <c:pt idx="13376">
                  <c:v>-1.5639572864321609</c:v>
                </c:pt>
                <c:pt idx="13377">
                  <c:v>-1.5639589614740368</c:v>
                </c:pt>
                <c:pt idx="13378">
                  <c:v>-1.5639731993299832</c:v>
                </c:pt>
                <c:pt idx="13379">
                  <c:v>-1.5639840871021775</c:v>
                </c:pt>
                <c:pt idx="13380">
                  <c:v>-1.5639924623115575</c:v>
                </c:pt>
                <c:pt idx="13381">
                  <c:v>-1.5639983249581242</c:v>
                </c:pt>
                <c:pt idx="13382">
                  <c:v>-1.5639958123953097</c:v>
                </c:pt>
                <c:pt idx="13383">
                  <c:v>-1.5639958123953099</c:v>
                </c:pt>
                <c:pt idx="13384">
                  <c:v>-1.5640083752093803</c:v>
                </c:pt>
                <c:pt idx="13385">
                  <c:v>-1.5640117252931325</c:v>
                </c:pt>
                <c:pt idx="13386">
                  <c:v>-1.5640058626465663</c:v>
                </c:pt>
                <c:pt idx="13387">
                  <c:v>-1.5640134003350084</c:v>
                </c:pt>
                <c:pt idx="13388">
                  <c:v>-1.5640100502512559</c:v>
                </c:pt>
                <c:pt idx="13389">
                  <c:v>-1.5640050251256279</c:v>
                </c:pt>
                <c:pt idx="13390">
                  <c:v>-1.5639958123953097</c:v>
                </c:pt>
                <c:pt idx="13391">
                  <c:v>-1.5639983249581242</c:v>
                </c:pt>
                <c:pt idx="13392">
                  <c:v>-1.5639874371859295</c:v>
                </c:pt>
                <c:pt idx="13393">
                  <c:v>-1.5639731993299832</c:v>
                </c:pt>
                <c:pt idx="13394">
                  <c:v>-1.5639572864321609</c:v>
                </c:pt>
                <c:pt idx="13395">
                  <c:v>-1.5639363484087101</c:v>
                </c:pt>
                <c:pt idx="13396">
                  <c:v>-1.5639011725293133</c:v>
                </c:pt>
                <c:pt idx="13397">
                  <c:v>-1.5638668341708541</c:v>
                </c:pt>
                <c:pt idx="13398">
                  <c:v>-1.5638324958123955</c:v>
                </c:pt>
                <c:pt idx="13399">
                  <c:v>-1.5637772194304858</c:v>
                </c:pt>
                <c:pt idx="13400">
                  <c:v>-1.5637261306532664</c:v>
                </c:pt>
                <c:pt idx="13401">
                  <c:v>-1.5636666666666663</c:v>
                </c:pt>
                <c:pt idx="13402">
                  <c:v>-1.5636072026800669</c:v>
                </c:pt>
                <c:pt idx="13403">
                  <c:v>-1.5635502512562813</c:v>
                </c:pt>
                <c:pt idx="13404">
                  <c:v>-1.5634857621440537</c:v>
                </c:pt>
                <c:pt idx="13405">
                  <c:v>-1.5634112227805692</c:v>
                </c:pt>
                <c:pt idx="13406">
                  <c:v>-1.5633534338358457</c:v>
                </c:pt>
                <c:pt idx="13407">
                  <c:v>-1.5633107202680068</c:v>
                </c:pt>
                <c:pt idx="13408">
                  <c:v>-1.5632671691792295</c:v>
                </c:pt>
                <c:pt idx="13409">
                  <c:v>-1.5632269681742046</c:v>
                </c:pt>
                <c:pt idx="13410">
                  <c:v>-1.5631968174204356</c:v>
                </c:pt>
                <c:pt idx="13411">
                  <c:v>-1.5631524288107201</c:v>
                </c:pt>
                <c:pt idx="13412">
                  <c:v>-1.5631206030150753</c:v>
                </c:pt>
                <c:pt idx="13413">
                  <c:v>-1.5630862646566162</c:v>
                </c:pt>
                <c:pt idx="13414">
                  <c:v>-1.5630477386934671</c:v>
                </c:pt>
                <c:pt idx="13415">
                  <c:v>-1.5629949748743717</c:v>
                </c:pt>
                <c:pt idx="13416">
                  <c:v>-1.5629673366834171</c:v>
                </c:pt>
                <c:pt idx="13417">
                  <c:v>-1.5629237855946401</c:v>
                </c:pt>
                <c:pt idx="13418">
                  <c:v>-1.5629204355108877</c:v>
                </c:pt>
                <c:pt idx="13419">
                  <c:v>-1.5629028475711892</c:v>
                </c:pt>
                <c:pt idx="13420">
                  <c:v>-1.5629137353433835</c:v>
                </c:pt>
                <c:pt idx="13421">
                  <c:v>-1.5629405360134005</c:v>
                </c:pt>
                <c:pt idx="13422">
                  <c:v>-1.5629715242881073</c:v>
                </c:pt>
                <c:pt idx="13423">
                  <c:v>-1.5630259631490788</c:v>
                </c:pt>
                <c:pt idx="13424">
                  <c:v>-1.5630912897822444</c:v>
                </c:pt>
                <c:pt idx="13425">
                  <c:v>-1.5631616415410383</c:v>
                </c:pt>
                <c:pt idx="13426">
                  <c:v>-1.5632428810720265</c:v>
                </c:pt>
                <c:pt idx="13427">
                  <c:v>-1.5633107202680068</c:v>
                </c:pt>
                <c:pt idx="13428">
                  <c:v>-1.5633618090452261</c:v>
                </c:pt>
                <c:pt idx="13429">
                  <c:v>-1.5634254606365159</c:v>
                </c:pt>
                <c:pt idx="13430">
                  <c:v>-1.5634748743718594</c:v>
                </c:pt>
                <c:pt idx="13431">
                  <c:v>-1.5634932998324957</c:v>
                </c:pt>
                <c:pt idx="13432">
                  <c:v>-1.5635134003350082</c:v>
                </c:pt>
                <c:pt idx="13433">
                  <c:v>-1.5635226130653264</c:v>
                </c:pt>
                <c:pt idx="13434">
                  <c:v>-1.563528475711893</c:v>
                </c:pt>
                <c:pt idx="13435">
                  <c:v>-1.5635242881072025</c:v>
                </c:pt>
                <c:pt idx="13436">
                  <c:v>-1.5635343383584588</c:v>
                </c:pt>
                <c:pt idx="13437">
                  <c:v>-1.5635276381909549</c:v>
                </c:pt>
                <c:pt idx="13438">
                  <c:v>-1.5635469011725294</c:v>
                </c:pt>
                <c:pt idx="13439">
                  <c:v>-1.5635661641541039</c:v>
                </c:pt>
                <c:pt idx="13440">
                  <c:v>-1.563581239530988</c:v>
                </c:pt>
                <c:pt idx="13441">
                  <c:v>-1.5636072026800669</c:v>
                </c:pt>
                <c:pt idx="13442">
                  <c:v>-1.5636231155778895</c:v>
                </c:pt>
                <c:pt idx="13443">
                  <c:v>-1.5636331658291456</c:v>
                </c:pt>
                <c:pt idx="13444">
                  <c:v>-1.5636398659966497</c:v>
                </c:pt>
                <c:pt idx="13445">
                  <c:v>-1.5636189279731993</c:v>
                </c:pt>
                <c:pt idx="13446">
                  <c:v>-1.5635862646566165</c:v>
                </c:pt>
                <c:pt idx="13447">
                  <c:v>-1.5635402010050252</c:v>
                </c:pt>
                <c:pt idx="13448">
                  <c:v>-1.5634798994974872</c:v>
                </c:pt>
                <c:pt idx="13449">
                  <c:v>-1.5634204355108878</c:v>
                </c:pt>
                <c:pt idx="13450">
                  <c:v>-1.5633534338358457</c:v>
                </c:pt>
                <c:pt idx="13451">
                  <c:v>-1.5632755443886097</c:v>
                </c:pt>
                <c:pt idx="13452">
                  <c:v>-1.5632236180904522</c:v>
                </c:pt>
                <c:pt idx="13453">
                  <c:v>-1.5631649916247905</c:v>
                </c:pt>
                <c:pt idx="13454">
                  <c:v>-1.5631314907872698</c:v>
                </c:pt>
                <c:pt idx="13455">
                  <c:v>-1.5630963149078727</c:v>
                </c:pt>
                <c:pt idx="13456">
                  <c:v>-1.5630845896147403</c:v>
                </c:pt>
                <c:pt idx="13457">
                  <c:v>-1.5630770519262982</c:v>
                </c:pt>
                <c:pt idx="13458">
                  <c:v>-1.5630946398659966</c:v>
                </c:pt>
                <c:pt idx="13459">
                  <c:v>-1.5631072026800672</c:v>
                </c:pt>
                <c:pt idx="13460">
                  <c:v>-1.5631314907872698</c:v>
                </c:pt>
                <c:pt idx="13461">
                  <c:v>-1.5631507537688443</c:v>
                </c:pt>
                <c:pt idx="13462">
                  <c:v>-1.5631675041876045</c:v>
                </c:pt>
                <c:pt idx="13463">
                  <c:v>-1.5631574539363484</c:v>
                </c:pt>
                <c:pt idx="13464">
                  <c:v>-1.563145728643216</c:v>
                </c:pt>
                <c:pt idx="13465">
                  <c:v>-1.5631172529313235</c:v>
                </c:pt>
                <c:pt idx="13466">
                  <c:v>-1.5631030150753769</c:v>
                </c:pt>
                <c:pt idx="13467">
                  <c:v>-1.5630561139028478</c:v>
                </c:pt>
                <c:pt idx="13468">
                  <c:v>-1.5630268006700168</c:v>
                </c:pt>
                <c:pt idx="13469">
                  <c:v>-1.5629907872696815</c:v>
                </c:pt>
                <c:pt idx="13470">
                  <c:v>-1.5629530988274707</c:v>
                </c:pt>
                <c:pt idx="13471">
                  <c:v>-1.5629195979899497</c:v>
                </c:pt>
                <c:pt idx="13472">
                  <c:v>-1.5628953098827472</c:v>
                </c:pt>
                <c:pt idx="13473">
                  <c:v>-1.5628819095477389</c:v>
                </c:pt>
                <c:pt idx="13474">
                  <c:v>-1.5628743718592963</c:v>
                </c:pt>
                <c:pt idx="13475">
                  <c:v>-1.5628500837520938</c:v>
                </c:pt>
                <c:pt idx="13476">
                  <c:v>-1.5628517587939694</c:v>
                </c:pt>
                <c:pt idx="13477">
                  <c:v>-1.5628375209380234</c:v>
                </c:pt>
                <c:pt idx="13478">
                  <c:v>-1.5628274706867669</c:v>
                </c:pt>
                <c:pt idx="13479">
                  <c:v>-1.5628182579564487</c:v>
                </c:pt>
                <c:pt idx="13480">
                  <c:v>-1.5627897822445562</c:v>
                </c:pt>
                <c:pt idx="13481">
                  <c:v>-1.5627730318257953</c:v>
                </c:pt>
                <c:pt idx="13482">
                  <c:v>-1.5627445561139028</c:v>
                </c:pt>
                <c:pt idx="13483">
                  <c:v>-1.5627194304857619</c:v>
                </c:pt>
                <c:pt idx="13484">
                  <c:v>-1.5626934673366832</c:v>
                </c:pt>
                <c:pt idx="13485">
                  <c:v>-1.5626566164154105</c:v>
                </c:pt>
                <c:pt idx="13486">
                  <c:v>-1.5626247906197654</c:v>
                </c:pt>
                <c:pt idx="13487">
                  <c:v>-1.5625963149078725</c:v>
                </c:pt>
                <c:pt idx="13488">
                  <c:v>-1.5625862646566162</c:v>
                </c:pt>
                <c:pt idx="13489">
                  <c:v>-1.5625703517587939</c:v>
                </c:pt>
                <c:pt idx="13490">
                  <c:v>-1.5625871021775544</c:v>
                </c:pt>
                <c:pt idx="13491">
                  <c:v>-1.5625996649916249</c:v>
                </c:pt>
                <c:pt idx="13492">
                  <c:v>-1.5626130653266328</c:v>
                </c:pt>
                <c:pt idx="13493">
                  <c:v>-1.5626373534338358</c:v>
                </c:pt>
                <c:pt idx="13494">
                  <c:v>-1.5626708542713568</c:v>
                </c:pt>
                <c:pt idx="13495">
                  <c:v>-1.5627026800670019</c:v>
                </c:pt>
                <c:pt idx="13496">
                  <c:v>-1.562756281407035</c:v>
                </c:pt>
                <c:pt idx="13497">
                  <c:v>-1.5628023450586264</c:v>
                </c:pt>
                <c:pt idx="13498">
                  <c:v>-1.5628442211055278</c:v>
                </c:pt>
                <c:pt idx="13499">
                  <c:v>-1.5628936348408711</c:v>
                </c:pt>
                <c:pt idx="13500">
                  <c:v>-1.5629380234505861</c:v>
                </c:pt>
                <c:pt idx="13501">
                  <c:v>-1.5629840871021774</c:v>
                </c:pt>
                <c:pt idx="13502">
                  <c:v>-1.563032663316583</c:v>
                </c:pt>
                <c:pt idx="13503">
                  <c:v>-1.5630804020100504</c:v>
                </c:pt>
                <c:pt idx="13504">
                  <c:v>-1.563118090452261</c:v>
                </c:pt>
                <c:pt idx="13505">
                  <c:v>-1.5631599664991624</c:v>
                </c:pt>
                <c:pt idx="13506">
                  <c:v>-1.5631901172529314</c:v>
                </c:pt>
                <c:pt idx="13507">
                  <c:v>-1.5632219430485761</c:v>
                </c:pt>
                <c:pt idx="13508">
                  <c:v>-1.5632512562814067</c:v>
                </c:pt>
                <c:pt idx="13509">
                  <c:v>-1.563267169179229</c:v>
                </c:pt>
                <c:pt idx="13510">
                  <c:v>-1.563294807370184</c:v>
                </c:pt>
                <c:pt idx="13511">
                  <c:v>-1.5633232830820774</c:v>
                </c:pt>
                <c:pt idx="13512">
                  <c:v>-1.5633484087102176</c:v>
                </c:pt>
                <c:pt idx="13513">
                  <c:v>-1.5633701842546064</c:v>
                </c:pt>
                <c:pt idx="13514">
                  <c:v>-1.5634061976549412</c:v>
                </c:pt>
                <c:pt idx="13515">
                  <c:v>-1.5634204355108878</c:v>
                </c:pt>
                <c:pt idx="13516">
                  <c:v>-1.5634447236180904</c:v>
                </c:pt>
                <c:pt idx="13517">
                  <c:v>-1.5634472361809044</c:v>
                </c:pt>
                <c:pt idx="13518">
                  <c:v>-1.5634396984924623</c:v>
                </c:pt>
                <c:pt idx="13519">
                  <c:v>-1.5634154103852598</c:v>
                </c:pt>
                <c:pt idx="13520">
                  <c:v>-1.5633785594639866</c:v>
                </c:pt>
                <c:pt idx="13521">
                  <c:v>-1.5633425460636519</c:v>
                </c:pt>
                <c:pt idx="13522">
                  <c:v>-1.5633048576214403</c:v>
                </c:pt>
                <c:pt idx="13523">
                  <c:v>-1.5632579564489113</c:v>
                </c:pt>
                <c:pt idx="13524">
                  <c:v>-1.5632211055276382</c:v>
                </c:pt>
                <c:pt idx="13525">
                  <c:v>-1.5631742043551087</c:v>
                </c:pt>
                <c:pt idx="13526">
                  <c:v>-1.5631415410385259</c:v>
                </c:pt>
                <c:pt idx="13527">
                  <c:v>-1.5631055276381909</c:v>
                </c:pt>
                <c:pt idx="13528">
                  <c:v>-1.5630871021775543</c:v>
                </c:pt>
                <c:pt idx="13529">
                  <c:v>-1.5630510887772193</c:v>
                </c:pt>
                <c:pt idx="13530">
                  <c:v>-1.5630276381909547</c:v>
                </c:pt>
                <c:pt idx="13531">
                  <c:v>-1.5629907872696815</c:v>
                </c:pt>
                <c:pt idx="13532">
                  <c:v>-1.5629472361809047</c:v>
                </c:pt>
                <c:pt idx="13533">
                  <c:v>-1.5629112227805695</c:v>
                </c:pt>
                <c:pt idx="13534">
                  <c:v>-1.5628869346733667</c:v>
                </c:pt>
                <c:pt idx="13535">
                  <c:v>-1.5628458961474037</c:v>
                </c:pt>
                <c:pt idx="13536">
                  <c:v>-1.5628165829145728</c:v>
                </c:pt>
                <c:pt idx="13537">
                  <c:v>-1.5627906197654942</c:v>
                </c:pt>
                <c:pt idx="13538">
                  <c:v>-1.5627562814070355</c:v>
                </c:pt>
                <c:pt idx="13539">
                  <c:v>-1.5627211055276382</c:v>
                </c:pt>
                <c:pt idx="13540">
                  <c:v>-1.5626976549413734</c:v>
                </c:pt>
                <c:pt idx="13541">
                  <c:v>-1.5626482412060301</c:v>
                </c:pt>
                <c:pt idx="13542">
                  <c:v>-1.5626247906197654</c:v>
                </c:pt>
                <c:pt idx="13543">
                  <c:v>-1.5625879396984923</c:v>
                </c:pt>
                <c:pt idx="13544">
                  <c:v>-1.5625494137353431</c:v>
                </c:pt>
                <c:pt idx="13545">
                  <c:v>-1.5625351758793971</c:v>
                </c:pt>
                <c:pt idx="13546">
                  <c:v>-1.5625209380234504</c:v>
                </c:pt>
                <c:pt idx="13547">
                  <c:v>-1.5625067001675041</c:v>
                </c:pt>
                <c:pt idx="13548">
                  <c:v>-1.5624907872696816</c:v>
                </c:pt>
                <c:pt idx="13549">
                  <c:v>-1.5624765494137354</c:v>
                </c:pt>
                <c:pt idx="13550">
                  <c:v>-1.5624505862646565</c:v>
                </c:pt>
                <c:pt idx="13551">
                  <c:v>-1.5624254606365158</c:v>
                </c:pt>
                <c:pt idx="13552">
                  <c:v>-1.5624020100502514</c:v>
                </c:pt>
                <c:pt idx="13553">
                  <c:v>-1.56235594639866</c:v>
                </c:pt>
                <c:pt idx="13554">
                  <c:v>-1.5623358458961472</c:v>
                </c:pt>
                <c:pt idx="13555">
                  <c:v>-1.5623040201005023</c:v>
                </c:pt>
                <c:pt idx="13556">
                  <c:v>-1.5622604690117252</c:v>
                </c:pt>
                <c:pt idx="13557">
                  <c:v>-1.5622319932998325</c:v>
                </c:pt>
                <c:pt idx="13558">
                  <c:v>-1.5622160804020102</c:v>
                </c:pt>
                <c:pt idx="13559">
                  <c:v>-1.5621993299832497</c:v>
                </c:pt>
                <c:pt idx="13560">
                  <c:v>-1.5621901172529313</c:v>
                </c:pt>
                <c:pt idx="13561">
                  <c:v>-1.5621792294807368</c:v>
                </c:pt>
                <c:pt idx="13562">
                  <c:v>-1.5621633165829143</c:v>
                </c:pt>
                <c:pt idx="13563">
                  <c:v>-1.5621700167504189</c:v>
                </c:pt>
                <c:pt idx="13564">
                  <c:v>-1.5621599664991623</c:v>
                </c:pt>
                <c:pt idx="13565">
                  <c:v>-1.5621365159128975</c:v>
                </c:pt>
                <c:pt idx="13566">
                  <c:v>-1.5621256281407032</c:v>
                </c:pt>
                <c:pt idx="13567">
                  <c:v>-1.5620862646566163</c:v>
                </c:pt>
                <c:pt idx="13568">
                  <c:v>-1.5620628140703516</c:v>
                </c:pt>
                <c:pt idx="13569">
                  <c:v>-1.5620443886097153</c:v>
                </c:pt>
                <c:pt idx="13570">
                  <c:v>-1.5620150753768844</c:v>
                </c:pt>
                <c:pt idx="13571">
                  <c:v>-1.5619907872696817</c:v>
                </c:pt>
                <c:pt idx="13572">
                  <c:v>-1.5619698492462311</c:v>
                </c:pt>
                <c:pt idx="13573">
                  <c:v>-1.5619522613065326</c:v>
                </c:pt>
                <c:pt idx="13574">
                  <c:v>-1.561934673366834</c:v>
                </c:pt>
                <c:pt idx="13575">
                  <c:v>-1.5619304857621439</c:v>
                </c:pt>
                <c:pt idx="13576">
                  <c:v>-1.5619279731993299</c:v>
                </c:pt>
                <c:pt idx="13577">
                  <c:v>-1.5619396984924623</c:v>
                </c:pt>
                <c:pt idx="13578">
                  <c:v>-1.5619380234505862</c:v>
                </c:pt>
                <c:pt idx="13579">
                  <c:v>-1.5619614740368508</c:v>
                </c:pt>
                <c:pt idx="13580">
                  <c:v>-1.5619731993299832</c:v>
                </c:pt>
                <c:pt idx="13581">
                  <c:v>-1.5619807370184253</c:v>
                </c:pt>
                <c:pt idx="13582">
                  <c:v>-1.5619874371859295</c:v>
                </c:pt>
                <c:pt idx="13583">
                  <c:v>-1.5619932998324959</c:v>
                </c:pt>
                <c:pt idx="13584">
                  <c:v>-1.561998324958124</c:v>
                </c:pt>
                <c:pt idx="13585">
                  <c:v>-1.5620092127303182</c:v>
                </c:pt>
                <c:pt idx="13586">
                  <c:v>-1.5620242881072026</c:v>
                </c:pt>
                <c:pt idx="13587">
                  <c:v>-1.5620293132328307</c:v>
                </c:pt>
                <c:pt idx="13588">
                  <c:v>-1.562041876046901</c:v>
                </c:pt>
                <c:pt idx="13589">
                  <c:v>-1.562041876046901</c:v>
                </c:pt>
                <c:pt idx="13590">
                  <c:v>-1.5620628140703516</c:v>
                </c:pt>
                <c:pt idx="13591">
                  <c:v>-1.5620753768844218</c:v>
                </c:pt>
                <c:pt idx="13592">
                  <c:v>-1.5620929648241206</c:v>
                </c:pt>
                <c:pt idx="13593">
                  <c:v>-1.5621247906197653</c:v>
                </c:pt>
                <c:pt idx="13594">
                  <c:v>-1.5621549413735341</c:v>
                </c:pt>
                <c:pt idx="13595">
                  <c:v>-1.5621934673366833</c:v>
                </c:pt>
                <c:pt idx="13596">
                  <c:v>-1.56221608040201</c:v>
                </c:pt>
                <c:pt idx="13597">
                  <c:v>-1.5622286432160803</c:v>
                </c:pt>
                <c:pt idx="13598">
                  <c:v>-1.5622386934673367</c:v>
                </c:pt>
                <c:pt idx="13599">
                  <c:v>-1.562254606365159</c:v>
                </c:pt>
                <c:pt idx="13600">
                  <c:v>-1.5622671691792296</c:v>
                </c:pt>
                <c:pt idx="13601">
                  <c:v>-1.5622646566164153</c:v>
                </c:pt>
                <c:pt idx="13602">
                  <c:v>-1.5622604690117252</c:v>
                </c:pt>
                <c:pt idx="13603">
                  <c:v>-1.5622562814070351</c:v>
                </c:pt>
                <c:pt idx="13604">
                  <c:v>-1.5622512562814068</c:v>
                </c:pt>
                <c:pt idx="13605">
                  <c:v>-1.5622353433835845</c:v>
                </c:pt>
                <c:pt idx="13606">
                  <c:v>-1.5622370184254604</c:v>
                </c:pt>
                <c:pt idx="13607">
                  <c:v>-1.5622403685092128</c:v>
                </c:pt>
                <c:pt idx="13608">
                  <c:v>-1.5622462311557788</c:v>
                </c:pt>
                <c:pt idx="13609">
                  <c:v>-1.562254606365159</c:v>
                </c:pt>
                <c:pt idx="13610">
                  <c:v>-1.5622638190954774</c:v>
                </c:pt>
                <c:pt idx="13611">
                  <c:v>-1.5622830820770519</c:v>
                </c:pt>
                <c:pt idx="13612">
                  <c:v>-1.5623006700167503</c:v>
                </c:pt>
                <c:pt idx="13613">
                  <c:v>-1.5623165829145729</c:v>
                </c:pt>
                <c:pt idx="13614">
                  <c:v>-1.5623266331658292</c:v>
                </c:pt>
                <c:pt idx="13615">
                  <c:v>-1.5623324958123952</c:v>
                </c:pt>
                <c:pt idx="13616">
                  <c:v>-1.5623517587939697</c:v>
                </c:pt>
                <c:pt idx="13617">
                  <c:v>-1.5623626465661642</c:v>
                </c:pt>
                <c:pt idx="13618">
                  <c:v>-1.5623835845896146</c:v>
                </c:pt>
                <c:pt idx="13619">
                  <c:v>-1.5623886097152428</c:v>
                </c:pt>
                <c:pt idx="13620">
                  <c:v>-1.5624045226130652</c:v>
                </c:pt>
                <c:pt idx="13621">
                  <c:v>-1.5624187604690114</c:v>
                </c:pt>
                <c:pt idx="13622">
                  <c:v>-1.5624380234505861</c:v>
                </c:pt>
                <c:pt idx="13623">
                  <c:v>-1.5624614740368508</c:v>
                </c:pt>
                <c:pt idx="13624">
                  <c:v>-1.5625016750418761</c:v>
                </c:pt>
                <c:pt idx="13625">
                  <c:v>-1.5625326633165828</c:v>
                </c:pt>
                <c:pt idx="13626">
                  <c:v>-1.5625485762144053</c:v>
                </c:pt>
                <c:pt idx="13627">
                  <c:v>-1.5625703517587939</c:v>
                </c:pt>
                <c:pt idx="13628">
                  <c:v>-1.5625753768844224</c:v>
                </c:pt>
                <c:pt idx="13629">
                  <c:v>-1.5625946398659964</c:v>
                </c:pt>
                <c:pt idx="13630">
                  <c:v>-1.5625946398659964</c:v>
                </c:pt>
                <c:pt idx="13631">
                  <c:v>-1.5625912897822443</c:v>
                </c:pt>
                <c:pt idx="13632">
                  <c:v>-1.5625829145728642</c:v>
                </c:pt>
                <c:pt idx="13633">
                  <c:v>-1.5625561139028477</c:v>
                </c:pt>
                <c:pt idx="13634">
                  <c:v>-1.5625385259631492</c:v>
                </c:pt>
                <c:pt idx="13635">
                  <c:v>-1.5625083752093802</c:v>
                </c:pt>
                <c:pt idx="13636">
                  <c:v>-1.5624857621440535</c:v>
                </c:pt>
                <c:pt idx="13637">
                  <c:v>-1.5624656616415411</c:v>
                </c:pt>
                <c:pt idx="13638">
                  <c:v>-1.5624480737018422</c:v>
                </c:pt>
                <c:pt idx="13639">
                  <c:v>-1.5624329983249581</c:v>
                </c:pt>
                <c:pt idx="13640">
                  <c:v>-1.5624346733668342</c:v>
                </c:pt>
                <c:pt idx="13641">
                  <c:v>-1.5624288107202682</c:v>
                </c:pt>
                <c:pt idx="13642">
                  <c:v>-1.5624380234505861</c:v>
                </c:pt>
                <c:pt idx="13643">
                  <c:v>-1.5624329983249581</c:v>
                </c:pt>
                <c:pt idx="13644">
                  <c:v>-1.5624329983249581</c:v>
                </c:pt>
                <c:pt idx="13645">
                  <c:v>-1.5624329983249581</c:v>
                </c:pt>
                <c:pt idx="13646">
                  <c:v>-1.5624363484087103</c:v>
                </c:pt>
                <c:pt idx="13647">
                  <c:v>-1.5624237855946399</c:v>
                </c:pt>
                <c:pt idx="13648">
                  <c:v>-1.5624112227805693</c:v>
                </c:pt>
                <c:pt idx="13649">
                  <c:v>-1.5623986599664992</c:v>
                </c:pt>
                <c:pt idx="13650">
                  <c:v>-1.5623726968174205</c:v>
                </c:pt>
                <c:pt idx="13651">
                  <c:v>-1.5623308207705193</c:v>
                </c:pt>
                <c:pt idx="13652">
                  <c:v>-1.5623090452261308</c:v>
                </c:pt>
                <c:pt idx="13653">
                  <c:v>-1.5622721943048576</c:v>
                </c:pt>
                <c:pt idx="13654">
                  <c:v>-1.5622353433835845</c:v>
                </c:pt>
                <c:pt idx="13655">
                  <c:v>-1.5622026800670017</c:v>
                </c:pt>
                <c:pt idx="13656">
                  <c:v>-1.5621733668341706</c:v>
                </c:pt>
                <c:pt idx="13657">
                  <c:v>-1.5621507537688442</c:v>
                </c:pt>
                <c:pt idx="13658">
                  <c:v>-1.5621206030150752</c:v>
                </c:pt>
                <c:pt idx="13659">
                  <c:v>-1.5621038525963149</c:v>
                </c:pt>
                <c:pt idx="13660">
                  <c:v>-1.5620896147403684</c:v>
                </c:pt>
                <c:pt idx="13661">
                  <c:v>-1.5620770519262983</c:v>
                </c:pt>
                <c:pt idx="13662">
                  <c:v>-1.5620628140703516</c:v>
                </c:pt>
                <c:pt idx="13663">
                  <c:v>-1.5620485762144052</c:v>
                </c:pt>
                <c:pt idx="13664">
                  <c:v>-1.5620335008375208</c:v>
                </c:pt>
                <c:pt idx="13665">
                  <c:v>-1.5620276381909546</c:v>
                </c:pt>
                <c:pt idx="13666">
                  <c:v>-1.5619941373534336</c:v>
                </c:pt>
                <c:pt idx="13667">
                  <c:v>-1.5619664991624791</c:v>
                </c:pt>
                <c:pt idx="13668">
                  <c:v>-1.5619489112227805</c:v>
                </c:pt>
                <c:pt idx="13669">
                  <c:v>-1.5619187604690117</c:v>
                </c:pt>
                <c:pt idx="13670">
                  <c:v>-1.561890284757119</c:v>
                </c:pt>
                <c:pt idx="13671">
                  <c:v>-1.56186013400335</c:v>
                </c:pt>
                <c:pt idx="13672">
                  <c:v>-1.5618308207705192</c:v>
                </c:pt>
                <c:pt idx="13673">
                  <c:v>-1.5617922948073701</c:v>
                </c:pt>
                <c:pt idx="13674">
                  <c:v>-1.5617571189279731</c:v>
                </c:pt>
                <c:pt idx="13675">
                  <c:v>-1.5617345058626464</c:v>
                </c:pt>
                <c:pt idx="13676">
                  <c:v>-1.5617127303182579</c:v>
                </c:pt>
                <c:pt idx="13677">
                  <c:v>-1.561680904522613</c:v>
                </c:pt>
                <c:pt idx="13678">
                  <c:v>-1.5616725293132327</c:v>
                </c:pt>
                <c:pt idx="13679">
                  <c:v>-1.5616666666666665</c:v>
                </c:pt>
                <c:pt idx="13680">
                  <c:v>-1.5616708542713564</c:v>
                </c:pt>
                <c:pt idx="13681">
                  <c:v>-1.5616633165829144</c:v>
                </c:pt>
                <c:pt idx="13682">
                  <c:v>-1.5616742043551088</c:v>
                </c:pt>
                <c:pt idx="13683">
                  <c:v>-1.5616825795644891</c:v>
                </c:pt>
                <c:pt idx="13684">
                  <c:v>-1.561685929648241</c:v>
                </c:pt>
                <c:pt idx="13685">
                  <c:v>-1.561685929648241</c:v>
                </c:pt>
                <c:pt idx="13686">
                  <c:v>-1.5616876046901171</c:v>
                </c:pt>
                <c:pt idx="13687">
                  <c:v>-1.561689279731993</c:v>
                </c:pt>
                <c:pt idx="13688">
                  <c:v>-1.5616675041876047</c:v>
                </c:pt>
                <c:pt idx="13689">
                  <c:v>-1.5616457286432162</c:v>
                </c:pt>
                <c:pt idx="13690">
                  <c:v>-1.5616281407035175</c:v>
                </c:pt>
                <c:pt idx="13691">
                  <c:v>-1.5616021775544386</c:v>
                </c:pt>
                <c:pt idx="13692">
                  <c:v>-1.5615929648241207</c:v>
                </c:pt>
                <c:pt idx="13693">
                  <c:v>-1.561573701842546</c:v>
                </c:pt>
                <c:pt idx="13694">
                  <c:v>-1.5615728643216078</c:v>
                </c:pt>
                <c:pt idx="13695">
                  <c:v>-1.5615753768844218</c:v>
                </c:pt>
                <c:pt idx="13696">
                  <c:v>-1.5615912897822446</c:v>
                </c:pt>
                <c:pt idx="13697">
                  <c:v>-1.5615946398659966</c:v>
                </c:pt>
                <c:pt idx="13698">
                  <c:v>-1.5616197654941373</c:v>
                </c:pt>
                <c:pt idx="13699">
                  <c:v>-1.561642378559464</c:v>
                </c:pt>
                <c:pt idx="13700">
                  <c:v>-1.5616599664991622</c:v>
                </c:pt>
                <c:pt idx="13701">
                  <c:v>-1.5616876046901171</c:v>
                </c:pt>
                <c:pt idx="13702">
                  <c:v>-1.5617093802345059</c:v>
                </c:pt>
                <c:pt idx="13703">
                  <c:v>-1.561719430485762</c:v>
                </c:pt>
                <c:pt idx="13704">
                  <c:v>-1.5617428810720266</c:v>
                </c:pt>
                <c:pt idx="13705">
                  <c:v>-1.5617654941373535</c:v>
                </c:pt>
                <c:pt idx="13706">
                  <c:v>-1.56178810720268</c:v>
                </c:pt>
                <c:pt idx="13707">
                  <c:v>-1.561824120603015</c:v>
                </c:pt>
                <c:pt idx="13708">
                  <c:v>-1.5618391959798994</c:v>
                </c:pt>
                <c:pt idx="13709">
                  <c:v>-1.5618852596314907</c:v>
                </c:pt>
                <c:pt idx="13710">
                  <c:v>-1.5619221105527639</c:v>
                </c:pt>
                <c:pt idx="13711">
                  <c:v>-1.5619773869346731</c:v>
                </c:pt>
                <c:pt idx="13712">
                  <c:v>-1.5620469011725293</c:v>
                </c:pt>
                <c:pt idx="13713">
                  <c:v>-1.5621030150753767</c:v>
                </c:pt>
                <c:pt idx="13714">
                  <c:v>-1.5621566164154104</c:v>
                </c:pt>
                <c:pt idx="13715">
                  <c:v>-1.5622353433835845</c:v>
                </c:pt>
                <c:pt idx="13716">
                  <c:v>-1.5622830820770519</c:v>
                </c:pt>
                <c:pt idx="13717">
                  <c:v>-1.5623425460636515</c:v>
                </c:pt>
                <c:pt idx="13718">
                  <c:v>-1.5623785594639865</c:v>
                </c:pt>
                <c:pt idx="13719">
                  <c:v>-1.5623902847571189</c:v>
                </c:pt>
                <c:pt idx="13720">
                  <c:v>-1.5624087102177553</c:v>
                </c:pt>
                <c:pt idx="13721">
                  <c:v>-1.5624103852596316</c:v>
                </c:pt>
                <c:pt idx="13722">
                  <c:v>-1.5623994974874371</c:v>
                </c:pt>
                <c:pt idx="13723">
                  <c:v>-1.5623793969849245</c:v>
                </c:pt>
                <c:pt idx="13724">
                  <c:v>-1.5623551088777217</c:v>
                </c:pt>
                <c:pt idx="13725">
                  <c:v>-1.5623333333333331</c:v>
                </c:pt>
                <c:pt idx="13726">
                  <c:v>-1.5623006700167501</c:v>
                </c:pt>
                <c:pt idx="13727">
                  <c:v>-1.5622613065326634</c:v>
                </c:pt>
                <c:pt idx="13728">
                  <c:v>-1.5622370184254606</c:v>
                </c:pt>
                <c:pt idx="13729">
                  <c:v>-1.5622144053601339</c:v>
                </c:pt>
                <c:pt idx="13730">
                  <c:v>-1.562177554438861</c:v>
                </c:pt>
                <c:pt idx="13731">
                  <c:v>-1.5621532663316582</c:v>
                </c:pt>
                <c:pt idx="13732">
                  <c:v>-1.5621139028475712</c:v>
                </c:pt>
                <c:pt idx="13733">
                  <c:v>-1.5620770519262983</c:v>
                </c:pt>
                <c:pt idx="13734">
                  <c:v>-1.5620276381909548</c:v>
                </c:pt>
                <c:pt idx="13735">
                  <c:v>-1.5619891122278058</c:v>
                </c:pt>
                <c:pt idx="13736">
                  <c:v>-1.56193216080402</c:v>
                </c:pt>
                <c:pt idx="13737">
                  <c:v>-1.5618827470686767</c:v>
                </c:pt>
                <c:pt idx="13738">
                  <c:v>-1.5618165829145729</c:v>
                </c:pt>
                <c:pt idx="13739">
                  <c:v>-1.5617755443886097</c:v>
                </c:pt>
                <c:pt idx="13740">
                  <c:v>-1.5617227805695142</c:v>
                </c:pt>
                <c:pt idx="13741">
                  <c:v>-1.561684254606365</c:v>
                </c:pt>
                <c:pt idx="13742">
                  <c:v>-1.561647403685092</c:v>
                </c:pt>
                <c:pt idx="13743">
                  <c:v>-1.5616256281407033</c:v>
                </c:pt>
                <c:pt idx="13744">
                  <c:v>-1.5616139028475713</c:v>
                </c:pt>
                <c:pt idx="13745">
                  <c:v>-1.5616030150753768</c:v>
                </c:pt>
                <c:pt idx="13746">
                  <c:v>-1.5616072026800669</c:v>
                </c:pt>
                <c:pt idx="13747">
                  <c:v>-1.5616139028475713</c:v>
                </c:pt>
                <c:pt idx="13748">
                  <c:v>-1.5616323283082076</c:v>
                </c:pt>
                <c:pt idx="13749">
                  <c:v>-1.5616356783919598</c:v>
                </c:pt>
                <c:pt idx="13750">
                  <c:v>-1.5616507537688442</c:v>
                </c:pt>
                <c:pt idx="13751">
                  <c:v>-1.5616633165829144</c:v>
                </c:pt>
                <c:pt idx="13752">
                  <c:v>-1.5616633165829144</c:v>
                </c:pt>
                <c:pt idx="13753">
                  <c:v>-1.5616867671691792</c:v>
                </c:pt>
                <c:pt idx="13754">
                  <c:v>-1.5617010050251254</c:v>
                </c:pt>
                <c:pt idx="13755">
                  <c:v>-1.5617211055276379</c:v>
                </c:pt>
                <c:pt idx="13756">
                  <c:v>-1.5617286432160804</c:v>
                </c:pt>
                <c:pt idx="13757">
                  <c:v>-1.561749581239531</c:v>
                </c:pt>
                <c:pt idx="13758">
                  <c:v>-1.5617713567839193</c:v>
                </c:pt>
                <c:pt idx="13759">
                  <c:v>-1.56179648241206</c:v>
                </c:pt>
                <c:pt idx="13760">
                  <c:v>-1.5618358458961474</c:v>
                </c:pt>
                <c:pt idx="13761">
                  <c:v>-1.5618743718592965</c:v>
                </c:pt>
                <c:pt idx="13762">
                  <c:v>-1.5619237855946397</c:v>
                </c:pt>
                <c:pt idx="13763">
                  <c:v>-1.5619664991624789</c:v>
                </c:pt>
                <c:pt idx="13764">
                  <c:v>-1.5620201005025125</c:v>
                </c:pt>
                <c:pt idx="13765">
                  <c:v>-1.5620611390284755</c:v>
                </c:pt>
                <c:pt idx="13766">
                  <c:v>-1.5621172529313232</c:v>
                </c:pt>
                <c:pt idx="13767">
                  <c:v>-1.5621499162479062</c:v>
                </c:pt>
                <c:pt idx="13768">
                  <c:v>-1.5622001675041872</c:v>
                </c:pt>
                <c:pt idx="13769">
                  <c:v>-1.5622127303182578</c:v>
                </c:pt>
                <c:pt idx="13770">
                  <c:v>-1.5622252931323282</c:v>
                </c:pt>
                <c:pt idx="13771">
                  <c:v>-1.5622319932998323</c:v>
                </c:pt>
                <c:pt idx="13772">
                  <c:v>-1.5622244556113902</c:v>
                </c:pt>
                <c:pt idx="13773">
                  <c:v>-1.5622068676716918</c:v>
                </c:pt>
                <c:pt idx="13774">
                  <c:v>-1.5621767169179228</c:v>
                </c:pt>
                <c:pt idx="13775">
                  <c:v>-1.5621440536013398</c:v>
                </c:pt>
                <c:pt idx="13776">
                  <c:v>-1.562110552763819</c:v>
                </c:pt>
                <c:pt idx="13777">
                  <c:v>-1.5620912897822445</c:v>
                </c:pt>
                <c:pt idx="13778">
                  <c:v>-1.5620577889447236</c:v>
                </c:pt>
                <c:pt idx="13779">
                  <c:v>-1.5620360134003348</c:v>
                </c:pt>
                <c:pt idx="13780">
                  <c:v>-1.5620100502512562</c:v>
                </c:pt>
                <c:pt idx="13781">
                  <c:v>-1.562006700167504</c:v>
                </c:pt>
                <c:pt idx="13782">
                  <c:v>-1.5619874371859295</c:v>
                </c:pt>
                <c:pt idx="13783">
                  <c:v>-1.5619782244556113</c:v>
                </c:pt>
                <c:pt idx="13784">
                  <c:v>-1.5619824120603014</c:v>
                </c:pt>
                <c:pt idx="13785">
                  <c:v>-1.5619891122278058</c:v>
                </c:pt>
                <c:pt idx="13786">
                  <c:v>-1.5619924623115577</c:v>
                </c:pt>
                <c:pt idx="13787">
                  <c:v>-1.5620008375209378</c:v>
                </c:pt>
                <c:pt idx="13788">
                  <c:v>-1.5620058626465663</c:v>
                </c:pt>
                <c:pt idx="13789">
                  <c:v>-1.5620050251256281</c:v>
                </c:pt>
                <c:pt idx="13790">
                  <c:v>-1.5620033500837522</c:v>
                </c:pt>
                <c:pt idx="13791">
                  <c:v>-1.5619941373534336</c:v>
                </c:pt>
                <c:pt idx="13792">
                  <c:v>-1.5619983249581237</c:v>
                </c:pt>
                <c:pt idx="13793">
                  <c:v>-1.5619907872696817</c:v>
                </c:pt>
                <c:pt idx="13794">
                  <c:v>-1.5619941373534336</c:v>
                </c:pt>
                <c:pt idx="13795">
                  <c:v>-1.561998324958124</c:v>
                </c:pt>
                <c:pt idx="13796">
                  <c:v>-1.5619882747068676</c:v>
                </c:pt>
                <c:pt idx="13797">
                  <c:v>-1.5619891122278058</c:v>
                </c:pt>
                <c:pt idx="13798">
                  <c:v>-1.5619882747068676</c:v>
                </c:pt>
                <c:pt idx="13799">
                  <c:v>-1.5619824120603012</c:v>
                </c:pt>
                <c:pt idx="13800">
                  <c:v>-1.5619874371859295</c:v>
                </c:pt>
                <c:pt idx="13801">
                  <c:v>-1.5619932998324959</c:v>
                </c:pt>
                <c:pt idx="13802">
                  <c:v>-1.5619966499162479</c:v>
                </c:pt>
                <c:pt idx="13803">
                  <c:v>-1.5620050251256279</c:v>
                </c:pt>
                <c:pt idx="13804">
                  <c:v>-1.5620150753768844</c:v>
                </c:pt>
                <c:pt idx="13805">
                  <c:v>-1.5620142378559461</c:v>
                </c:pt>
                <c:pt idx="13806">
                  <c:v>-1.5620309882747068</c:v>
                </c:pt>
                <c:pt idx="13807">
                  <c:v>-1.5620536013400335</c:v>
                </c:pt>
                <c:pt idx="13808">
                  <c:v>-1.5620887772194303</c:v>
                </c:pt>
                <c:pt idx="13809">
                  <c:v>-1.5621113902847572</c:v>
                </c:pt>
                <c:pt idx="13810">
                  <c:v>-1.562149916247906</c:v>
                </c:pt>
                <c:pt idx="13811">
                  <c:v>-1.5621758793969849</c:v>
                </c:pt>
                <c:pt idx="13812">
                  <c:v>-1.562212730318258</c:v>
                </c:pt>
                <c:pt idx="13813">
                  <c:v>-1.5622370184254604</c:v>
                </c:pt>
                <c:pt idx="13814">
                  <c:v>-1.5622445561139029</c:v>
                </c:pt>
                <c:pt idx="13815">
                  <c:v>-1.5622495812395309</c:v>
                </c:pt>
                <c:pt idx="13816">
                  <c:v>-1.5622479061976549</c:v>
                </c:pt>
                <c:pt idx="13817">
                  <c:v>-1.5622319932998321</c:v>
                </c:pt>
                <c:pt idx="13818">
                  <c:v>-1.5622144053601339</c:v>
                </c:pt>
                <c:pt idx="13819">
                  <c:v>-1.5621934673366833</c:v>
                </c:pt>
                <c:pt idx="13820">
                  <c:v>-1.5621758793969849</c:v>
                </c:pt>
                <c:pt idx="13821">
                  <c:v>-1.562140703517588</c:v>
                </c:pt>
                <c:pt idx="13822">
                  <c:v>-1.5621197654941374</c:v>
                </c:pt>
                <c:pt idx="13823">
                  <c:v>-1.562110552763819</c:v>
                </c:pt>
                <c:pt idx="13824">
                  <c:v>-1.5621021775544386</c:v>
                </c:pt>
                <c:pt idx="13825">
                  <c:v>-1.5621214405360133</c:v>
                </c:pt>
                <c:pt idx="13826">
                  <c:v>-1.5621390284757117</c:v>
                </c:pt>
                <c:pt idx="13827">
                  <c:v>-1.5621616415410384</c:v>
                </c:pt>
                <c:pt idx="13828">
                  <c:v>-1.5621817420435509</c:v>
                </c:pt>
                <c:pt idx="13829">
                  <c:v>-1.5622303182579562</c:v>
                </c:pt>
                <c:pt idx="13830">
                  <c:v>-1.562251256281407</c:v>
                </c:pt>
                <c:pt idx="13831">
                  <c:v>-1.5622939698492462</c:v>
                </c:pt>
                <c:pt idx="13832">
                  <c:v>-1.5623132328308207</c:v>
                </c:pt>
                <c:pt idx="13833">
                  <c:v>-1.5623165829145729</c:v>
                </c:pt>
                <c:pt idx="13834">
                  <c:v>-1.5623182579564487</c:v>
                </c:pt>
                <c:pt idx="13835">
                  <c:v>-1.5623182579564487</c:v>
                </c:pt>
                <c:pt idx="13836">
                  <c:v>-1.5623165829145729</c:v>
                </c:pt>
                <c:pt idx="13837">
                  <c:v>-1.5623040201005025</c:v>
                </c:pt>
                <c:pt idx="13838">
                  <c:v>-1.5622922948073701</c:v>
                </c:pt>
                <c:pt idx="13839">
                  <c:v>-1.5622939698492462</c:v>
                </c:pt>
                <c:pt idx="13840">
                  <c:v>-1.562295644891122</c:v>
                </c:pt>
                <c:pt idx="13841">
                  <c:v>-1.5623115577889446</c:v>
                </c:pt>
                <c:pt idx="13842">
                  <c:v>-1.5623375209380235</c:v>
                </c:pt>
                <c:pt idx="13843">
                  <c:v>-1.5623777219430484</c:v>
                </c:pt>
                <c:pt idx="13844">
                  <c:v>-1.5624187604690116</c:v>
                </c:pt>
                <c:pt idx="13845">
                  <c:v>-1.5624472361809043</c:v>
                </c:pt>
                <c:pt idx="13846">
                  <c:v>-1.5624983249581237</c:v>
                </c:pt>
                <c:pt idx="13847">
                  <c:v>-1.5625343383584587</c:v>
                </c:pt>
                <c:pt idx="13848">
                  <c:v>-1.5625670016750419</c:v>
                </c:pt>
                <c:pt idx="13849">
                  <c:v>-1.5626013400335006</c:v>
                </c:pt>
                <c:pt idx="13850">
                  <c:v>-1.5626180904522613</c:v>
                </c:pt>
                <c:pt idx="13851">
                  <c:v>-1.5626373534338358</c:v>
                </c:pt>
                <c:pt idx="13852">
                  <c:v>-1.56264405360134</c:v>
                </c:pt>
                <c:pt idx="13853">
                  <c:v>-1.5626515912897825</c:v>
                </c:pt>
                <c:pt idx="13854">
                  <c:v>-1.5626474036850919</c:v>
                </c:pt>
                <c:pt idx="13855">
                  <c:v>-1.5626423785594639</c:v>
                </c:pt>
                <c:pt idx="13856">
                  <c:v>-1.5626231155778894</c:v>
                </c:pt>
                <c:pt idx="13857">
                  <c:v>-1.5626189279731992</c:v>
                </c:pt>
                <c:pt idx="13858">
                  <c:v>-1.5626139028475712</c:v>
                </c:pt>
                <c:pt idx="13859">
                  <c:v>-1.562607202680067</c:v>
                </c:pt>
                <c:pt idx="13860">
                  <c:v>-1.5626105527638192</c:v>
                </c:pt>
                <c:pt idx="13861">
                  <c:v>-1.5626021775544385</c:v>
                </c:pt>
                <c:pt idx="13862">
                  <c:v>-1.5625879396984925</c:v>
                </c:pt>
                <c:pt idx="13863">
                  <c:v>-1.5625820770519261</c:v>
                </c:pt>
                <c:pt idx="13864">
                  <c:v>-1.5625703517587939</c:v>
                </c:pt>
                <c:pt idx="13865">
                  <c:v>-1.5625594639865996</c:v>
                </c:pt>
                <c:pt idx="13866">
                  <c:v>-1.5625469011725295</c:v>
                </c:pt>
                <c:pt idx="13867">
                  <c:v>-1.5625335008375212</c:v>
                </c:pt>
                <c:pt idx="13868">
                  <c:v>-1.5625058626465662</c:v>
                </c:pt>
                <c:pt idx="13869">
                  <c:v>-1.5624807370184255</c:v>
                </c:pt>
                <c:pt idx="13870">
                  <c:v>-1.5624664991624788</c:v>
                </c:pt>
                <c:pt idx="13871">
                  <c:v>-1.5624363484087103</c:v>
                </c:pt>
                <c:pt idx="13872">
                  <c:v>-1.5624128978224456</c:v>
                </c:pt>
                <c:pt idx="13873">
                  <c:v>-1.5623919597989948</c:v>
                </c:pt>
                <c:pt idx="13874">
                  <c:v>-1.5623844221105525</c:v>
                </c:pt>
                <c:pt idx="13875">
                  <c:v>-1.5623743718592964</c:v>
                </c:pt>
                <c:pt idx="13876">
                  <c:v>-1.5623693467336683</c:v>
                </c:pt>
                <c:pt idx="13877">
                  <c:v>-1.562365159128978</c:v>
                </c:pt>
                <c:pt idx="13878">
                  <c:v>-1.5623567839195978</c:v>
                </c:pt>
                <c:pt idx="13879">
                  <c:v>-1.562361809045226</c:v>
                </c:pt>
                <c:pt idx="13880">
                  <c:v>-1.562359296482412</c:v>
                </c:pt>
                <c:pt idx="13881">
                  <c:v>-1.5623576214405359</c:v>
                </c:pt>
                <c:pt idx="13882">
                  <c:v>-1.5623802345058626</c:v>
                </c:pt>
                <c:pt idx="13883">
                  <c:v>-1.5623869346733668</c:v>
                </c:pt>
                <c:pt idx="13884">
                  <c:v>-1.5623919597989948</c:v>
                </c:pt>
                <c:pt idx="13885">
                  <c:v>-1.5624204355108875</c:v>
                </c:pt>
                <c:pt idx="13886">
                  <c:v>-1.5624396984924622</c:v>
                </c:pt>
                <c:pt idx="13887">
                  <c:v>-1.5624589614740367</c:v>
                </c:pt>
                <c:pt idx="13888">
                  <c:v>-1.5624815745393632</c:v>
                </c:pt>
                <c:pt idx="13889">
                  <c:v>-1.5625067001675041</c:v>
                </c:pt>
                <c:pt idx="13890">
                  <c:v>-1.5625259631490787</c:v>
                </c:pt>
                <c:pt idx="13891">
                  <c:v>-1.5625351758793968</c:v>
                </c:pt>
                <c:pt idx="13892">
                  <c:v>-1.5625460636515913</c:v>
                </c:pt>
                <c:pt idx="13893">
                  <c:v>-1.5625460636515913</c:v>
                </c:pt>
                <c:pt idx="13894">
                  <c:v>-1.5625351758793968</c:v>
                </c:pt>
                <c:pt idx="13895">
                  <c:v>-1.5625293132328311</c:v>
                </c:pt>
                <c:pt idx="13896">
                  <c:v>-1.5625067001675041</c:v>
                </c:pt>
                <c:pt idx="13897">
                  <c:v>-1.5624983249581241</c:v>
                </c:pt>
                <c:pt idx="13898">
                  <c:v>-1.562466499162479</c:v>
                </c:pt>
                <c:pt idx="13899">
                  <c:v>-1.5624296482412059</c:v>
                </c:pt>
                <c:pt idx="13900">
                  <c:v>-1.5624045226130652</c:v>
                </c:pt>
                <c:pt idx="13901">
                  <c:v>-1.5623643216080401</c:v>
                </c:pt>
                <c:pt idx="13902">
                  <c:v>-1.5623216080402009</c:v>
                </c:pt>
                <c:pt idx="13903">
                  <c:v>-1.5622797319932999</c:v>
                </c:pt>
                <c:pt idx="13904">
                  <c:v>-1.5622319932998325</c:v>
                </c:pt>
                <c:pt idx="13905">
                  <c:v>-1.5621884422110552</c:v>
                </c:pt>
                <c:pt idx="13906">
                  <c:v>-1.5621440536013398</c:v>
                </c:pt>
                <c:pt idx="13907">
                  <c:v>-1.5620912897822445</c:v>
                </c:pt>
                <c:pt idx="13908">
                  <c:v>-1.562036850921273</c:v>
                </c:pt>
                <c:pt idx="13909">
                  <c:v>-1.5619715242881071</c:v>
                </c:pt>
                <c:pt idx="13910">
                  <c:v>-1.5619078726968172</c:v>
                </c:pt>
                <c:pt idx="13911">
                  <c:v>-1.5618484087102176</c:v>
                </c:pt>
                <c:pt idx="13912">
                  <c:v>-1.5617738693467336</c:v>
                </c:pt>
                <c:pt idx="13913">
                  <c:v>-1.5616859296482413</c:v>
                </c:pt>
                <c:pt idx="13914">
                  <c:v>-1.5615963149078724</c:v>
                </c:pt>
                <c:pt idx="13915">
                  <c:v>-1.5615050251256282</c:v>
                </c:pt>
                <c:pt idx="13916">
                  <c:v>-1.5614095477386936</c:v>
                </c:pt>
                <c:pt idx="13917">
                  <c:v>-1.56130067001675</c:v>
                </c:pt>
                <c:pt idx="13918">
                  <c:v>-1.5612035175879395</c:v>
                </c:pt>
                <c:pt idx="13919">
                  <c:v>-1.5611180904522612</c:v>
                </c:pt>
                <c:pt idx="13920">
                  <c:v>-1.5610343383584591</c:v>
                </c:pt>
                <c:pt idx="13921">
                  <c:v>-1.5609321608040201</c:v>
                </c:pt>
                <c:pt idx="13922">
                  <c:v>-1.5608576214405359</c:v>
                </c:pt>
                <c:pt idx="13923">
                  <c:v>-1.5607998324958123</c:v>
                </c:pt>
                <c:pt idx="13924">
                  <c:v>-1.5607412060301509</c:v>
                </c:pt>
                <c:pt idx="13925">
                  <c:v>-1.5606708542713565</c:v>
                </c:pt>
                <c:pt idx="13926">
                  <c:v>-1.5606306532663314</c:v>
                </c:pt>
                <c:pt idx="13927">
                  <c:v>-1.5605812395309882</c:v>
                </c:pt>
                <c:pt idx="13928">
                  <c:v>-1.5605502512562814</c:v>
                </c:pt>
                <c:pt idx="13929">
                  <c:v>-1.56050837520938</c:v>
                </c:pt>
                <c:pt idx="13930">
                  <c:v>-1.5604832495812393</c:v>
                </c:pt>
                <c:pt idx="13931">
                  <c:v>-1.5604463986599666</c:v>
                </c:pt>
                <c:pt idx="13932">
                  <c:v>-1.5604187604690116</c:v>
                </c:pt>
                <c:pt idx="13933">
                  <c:v>-1.5604053601340033</c:v>
                </c:pt>
                <c:pt idx="13934">
                  <c:v>-1.5603919597989948</c:v>
                </c:pt>
                <c:pt idx="13935">
                  <c:v>-1.5603768844221106</c:v>
                </c:pt>
                <c:pt idx="13936">
                  <c:v>-1.5603726968174203</c:v>
                </c:pt>
                <c:pt idx="13937">
                  <c:v>-1.5603534338358458</c:v>
                </c:pt>
                <c:pt idx="13938">
                  <c:v>-1.5603417085427136</c:v>
                </c:pt>
                <c:pt idx="13939">
                  <c:v>-1.5603324958123954</c:v>
                </c:pt>
                <c:pt idx="13940">
                  <c:v>-1.5603358458961472</c:v>
                </c:pt>
                <c:pt idx="13941">
                  <c:v>-1.5603291457286432</c:v>
                </c:pt>
                <c:pt idx="13942">
                  <c:v>-1.5603249581239531</c:v>
                </c:pt>
                <c:pt idx="13943">
                  <c:v>-1.5603358458961472</c:v>
                </c:pt>
                <c:pt idx="13944">
                  <c:v>-1.5603475711892796</c:v>
                </c:pt>
                <c:pt idx="13945">
                  <c:v>-1.5603726968174203</c:v>
                </c:pt>
                <c:pt idx="13946">
                  <c:v>-1.5603994974874371</c:v>
                </c:pt>
                <c:pt idx="13947">
                  <c:v>-1.5604262981574537</c:v>
                </c:pt>
                <c:pt idx="13948">
                  <c:v>-1.5604539363484087</c:v>
                </c:pt>
                <c:pt idx="13949">
                  <c:v>-1.5604840871021777</c:v>
                </c:pt>
                <c:pt idx="13950">
                  <c:v>-1.5605117252931322</c:v>
                </c:pt>
                <c:pt idx="13951">
                  <c:v>-1.560538525963149</c:v>
                </c:pt>
                <c:pt idx="13952">
                  <c:v>-1.5605787269681741</c:v>
                </c:pt>
                <c:pt idx="13953">
                  <c:v>-1.560613065326633</c:v>
                </c:pt>
                <c:pt idx="13954">
                  <c:v>-1.5606457286432163</c:v>
                </c:pt>
                <c:pt idx="13955">
                  <c:v>-1.5606616415410384</c:v>
                </c:pt>
                <c:pt idx="13956">
                  <c:v>-1.5606892797319933</c:v>
                </c:pt>
                <c:pt idx="13957">
                  <c:v>-1.5607144053601341</c:v>
                </c:pt>
                <c:pt idx="13958">
                  <c:v>-1.5607403685092125</c:v>
                </c:pt>
                <c:pt idx="13959">
                  <c:v>-1.560751256281407</c:v>
                </c:pt>
                <c:pt idx="13960">
                  <c:v>-1.5607587939698493</c:v>
                </c:pt>
                <c:pt idx="13961">
                  <c:v>-1.5607721943048576</c:v>
                </c:pt>
                <c:pt idx="13962">
                  <c:v>-1.5607721943048576</c:v>
                </c:pt>
                <c:pt idx="13963">
                  <c:v>-1.5607738693467332</c:v>
                </c:pt>
                <c:pt idx="13964">
                  <c:v>-1.5607788944723615</c:v>
                </c:pt>
                <c:pt idx="13965">
                  <c:v>-1.5607881072026799</c:v>
                </c:pt>
                <c:pt idx="13966">
                  <c:v>-1.560786432160804</c:v>
                </c:pt>
                <c:pt idx="13967">
                  <c:v>-1.5607847571189279</c:v>
                </c:pt>
                <c:pt idx="13968">
                  <c:v>-1.5607864321608038</c:v>
                </c:pt>
                <c:pt idx="13969">
                  <c:v>-1.5608023450586264</c:v>
                </c:pt>
                <c:pt idx="13970">
                  <c:v>-1.5607906197654942</c:v>
                </c:pt>
                <c:pt idx="13971">
                  <c:v>-1.5607830820770519</c:v>
                </c:pt>
                <c:pt idx="13972">
                  <c:v>-1.5607696817420433</c:v>
                </c:pt>
                <c:pt idx="13973">
                  <c:v>-1.5607629815745392</c:v>
                </c:pt>
                <c:pt idx="13974">
                  <c:v>-1.5607386934673366</c:v>
                </c:pt>
                <c:pt idx="13975">
                  <c:v>-1.5607219430485761</c:v>
                </c:pt>
                <c:pt idx="13976">
                  <c:v>-1.5606943048576214</c:v>
                </c:pt>
                <c:pt idx="13977">
                  <c:v>-1.5606541038525961</c:v>
                </c:pt>
                <c:pt idx="13978">
                  <c:v>-1.5606373534338358</c:v>
                </c:pt>
                <c:pt idx="13979">
                  <c:v>-1.5606072026800668</c:v>
                </c:pt>
                <c:pt idx="13980">
                  <c:v>-1.5605670016750417</c:v>
                </c:pt>
                <c:pt idx="13981">
                  <c:v>-1.5605435510887771</c:v>
                </c:pt>
                <c:pt idx="13982">
                  <c:v>-1.5605075376884423</c:v>
                </c:pt>
                <c:pt idx="13983">
                  <c:v>-1.5604874371859294</c:v>
                </c:pt>
                <c:pt idx="13984">
                  <c:v>-1.5604572864321606</c:v>
                </c:pt>
                <c:pt idx="13985">
                  <c:v>-1.5604413735343381</c:v>
                </c:pt>
                <c:pt idx="13986">
                  <c:v>-1.5604145728643217</c:v>
                </c:pt>
                <c:pt idx="13987">
                  <c:v>-1.5604011725293134</c:v>
                </c:pt>
                <c:pt idx="13988">
                  <c:v>-1.5603760469011725</c:v>
                </c:pt>
                <c:pt idx="13989">
                  <c:v>-1.560362646566164</c:v>
                </c:pt>
                <c:pt idx="13990">
                  <c:v>-1.5603601340033499</c:v>
                </c:pt>
                <c:pt idx="13991">
                  <c:v>-1.5603442211055276</c:v>
                </c:pt>
                <c:pt idx="13992">
                  <c:v>-1.5603475711892796</c:v>
                </c:pt>
                <c:pt idx="13993">
                  <c:v>-1.5603358458961472</c:v>
                </c:pt>
                <c:pt idx="13994">
                  <c:v>-1.5603484087102177</c:v>
                </c:pt>
                <c:pt idx="13995">
                  <c:v>-1.560359296482412</c:v>
                </c:pt>
                <c:pt idx="13996">
                  <c:v>-1.5603726968174203</c:v>
                </c:pt>
                <c:pt idx="13997">
                  <c:v>-1.5604061976549413</c:v>
                </c:pt>
                <c:pt idx="13998">
                  <c:v>-1.5604128978224454</c:v>
                </c:pt>
                <c:pt idx="13999">
                  <c:v>-1.5604396984924622</c:v>
                </c:pt>
                <c:pt idx="14000">
                  <c:v>-1.5604656616415409</c:v>
                </c:pt>
                <c:pt idx="14001">
                  <c:v>-1.5604874371859294</c:v>
                </c:pt>
                <c:pt idx="14002">
                  <c:v>-1.560496649916248</c:v>
                </c:pt>
                <c:pt idx="14003">
                  <c:v>-1.5605318257956449</c:v>
                </c:pt>
                <c:pt idx="14004">
                  <c:v>-1.5605644891122277</c:v>
                </c:pt>
                <c:pt idx="14005">
                  <c:v>-1.5605946398659967</c:v>
                </c:pt>
                <c:pt idx="14006">
                  <c:v>-1.5606457286432163</c:v>
                </c:pt>
                <c:pt idx="14007">
                  <c:v>-1.5607085427135676</c:v>
                </c:pt>
                <c:pt idx="14008">
                  <c:v>-1.5607571189279732</c:v>
                </c:pt>
                <c:pt idx="14009">
                  <c:v>-1.5608324958123954</c:v>
                </c:pt>
                <c:pt idx="14010">
                  <c:v>-1.5609128978224454</c:v>
                </c:pt>
                <c:pt idx="14011">
                  <c:v>-1.5609924623115576</c:v>
                </c:pt>
                <c:pt idx="14012">
                  <c:v>-1.5610611390284757</c:v>
                </c:pt>
                <c:pt idx="14013">
                  <c:v>-1.5611264656616415</c:v>
                </c:pt>
                <c:pt idx="14014">
                  <c:v>-1.5611700167504188</c:v>
                </c:pt>
                <c:pt idx="14015">
                  <c:v>-1.5612135678391958</c:v>
                </c:pt>
                <c:pt idx="14016">
                  <c:v>-1.5612319932998322</c:v>
                </c:pt>
                <c:pt idx="14017">
                  <c:v>-1.5612378559463984</c:v>
                </c:pt>
                <c:pt idx="14018">
                  <c:v>-1.5612319932998326</c:v>
                </c:pt>
                <c:pt idx="14019">
                  <c:v>-1.5612269681742044</c:v>
                </c:pt>
                <c:pt idx="14020">
                  <c:v>-1.5612026800670014</c:v>
                </c:pt>
                <c:pt idx="14021">
                  <c:v>-1.561179229480737</c:v>
                </c:pt>
                <c:pt idx="14022">
                  <c:v>-1.5611524288107201</c:v>
                </c:pt>
                <c:pt idx="14023">
                  <c:v>-1.5611415410385256</c:v>
                </c:pt>
                <c:pt idx="14024">
                  <c:v>-1.5611314907872695</c:v>
                </c:pt>
                <c:pt idx="14025">
                  <c:v>-1.5611264656616415</c:v>
                </c:pt>
                <c:pt idx="14026">
                  <c:v>-1.5611390284757118</c:v>
                </c:pt>
                <c:pt idx="14027">
                  <c:v>-1.5611440536013399</c:v>
                </c:pt>
                <c:pt idx="14028">
                  <c:v>-1.5611524288107204</c:v>
                </c:pt>
                <c:pt idx="14029">
                  <c:v>-1.5611649916247907</c:v>
                </c:pt>
                <c:pt idx="14030">
                  <c:v>-1.5611683417085425</c:v>
                </c:pt>
                <c:pt idx="14031">
                  <c:v>-1.5611758793969845</c:v>
                </c:pt>
                <c:pt idx="14032">
                  <c:v>-1.5611574539363482</c:v>
                </c:pt>
                <c:pt idx="14033">
                  <c:v>-1.5611407035175879</c:v>
                </c:pt>
                <c:pt idx="14034">
                  <c:v>-1.561112227805695</c:v>
                </c:pt>
                <c:pt idx="14035">
                  <c:v>-1.5610946398659966</c:v>
                </c:pt>
                <c:pt idx="14036">
                  <c:v>-1.5610502512562816</c:v>
                </c:pt>
                <c:pt idx="14037">
                  <c:v>-1.5610100502512563</c:v>
                </c:pt>
                <c:pt idx="14038">
                  <c:v>-1.5609447236180902</c:v>
                </c:pt>
                <c:pt idx="14039">
                  <c:v>-1.5609170854271357</c:v>
                </c:pt>
                <c:pt idx="14040">
                  <c:v>-1.5608785594639865</c:v>
                </c:pt>
                <c:pt idx="14041">
                  <c:v>-1.5608760469011724</c:v>
                </c:pt>
                <c:pt idx="14042">
                  <c:v>-1.5608869346733667</c:v>
                </c:pt>
                <c:pt idx="14043">
                  <c:v>-1.5608961474036853</c:v>
                </c:pt>
                <c:pt idx="14044">
                  <c:v>-1.5609078726968173</c:v>
                </c:pt>
                <c:pt idx="14045">
                  <c:v>-1.5609187604690116</c:v>
                </c:pt>
                <c:pt idx="14046">
                  <c:v>-1.5609313232830819</c:v>
                </c:pt>
                <c:pt idx="14047">
                  <c:v>-1.5609447236180904</c:v>
                </c:pt>
                <c:pt idx="14048">
                  <c:v>-1.5609430485762144</c:v>
                </c:pt>
                <c:pt idx="14049">
                  <c:v>-1.5609246231155778</c:v>
                </c:pt>
                <c:pt idx="14050">
                  <c:v>-1.5608927973199329</c:v>
                </c:pt>
                <c:pt idx="14051">
                  <c:v>-1.5608601340033499</c:v>
                </c:pt>
                <c:pt idx="14052">
                  <c:v>-1.5608216080402009</c:v>
                </c:pt>
                <c:pt idx="14053">
                  <c:v>-1.5607830820770519</c:v>
                </c:pt>
                <c:pt idx="14054">
                  <c:v>-1.5607721943048576</c:v>
                </c:pt>
                <c:pt idx="14055">
                  <c:v>-1.560751256281407</c:v>
                </c:pt>
                <c:pt idx="14056">
                  <c:v>-1.5607269681742042</c:v>
                </c:pt>
                <c:pt idx="14057">
                  <c:v>-1.560715242881072</c:v>
                </c:pt>
                <c:pt idx="14058">
                  <c:v>-1.5607370184254608</c:v>
                </c:pt>
                <c:pt idx="14059">
                  <c:v>-1.5607445561139031</c:v>
                </c:pt>
                <c:pt idx="14060">
                  <c:v>-1.5607579564489114</c:v>
                </c:pt>
                <c:pt idx="14061">
                  <c:v>-1.5607587939698493</c:v>
                </c:pt>
                <c:pt idx="14062">
                  <c:v>-1.5607730318257957</c:v>
                </c:pt>
                <c:pt idx="14063">
                  <c:v>-1.5607747068676716</c:v>
                </c:pt>
                <c:pt idx="14064">
                  <c:v>-1.5607747068676716</c:v>
                </c:pt>
                <c:pt idx="14065">
                  <c:v>-1.5607738693467335</c:v>
                </c:pt>
                <c:pt idx="14066">
                  <c:v>-1.5607738693467339</c:v>
                </c:pt>
                <c:pt idx="14067">
                  <c:v>-1.560756281407035</c:v>
                </c:pt>
                <c:pt idx="14068">
                  <c:v>-1.5607378559463985</c:v>
                </c:pt>
                <c:pt idx="14069">
                  <c:v>-1.5607319932998325</c:v>
                </c:pt>
                <c:pt idx="14070">
                  <c:v>-1.5607286432160801</c:v>
                </c:pt>
                <c:pt idx="14071">
                  <c:v>-1.5607269681742042</c:v>
                </c:pt>
                <c:pt idx="14072">
                  <c:v>-1.5607370184254608</c:v>
                </c:pt>
                <c:pt idx="14073">
                  <c:v>-1.5607462311557789</c:v>
                </c:pt>
                <c:pt idx="14074">
                  <c:v>-1.5607596314907872</c:v>
                </c:pt>
                <c:pt idx="14075">
                  <c:v>-1.5607989949748742</c:v>
                </c:pt>
                <c:pt idx="14076">
                  <c:v>-1.5608274706867673</c:v>
                </c:pt>
                <c:pt idx="14077">
                  <c:v>-1.5608601340033499</c:v>
                </c:pt>
                <c:pt idx="14078">
                  <c:v>-1.5608936348408711</c:v>
                </c:pt>
                <c:pt idx="14079">
                  <c:v>-1.5609128978224454</c:v>
                </c:pt>
                <c:pt idx="14080">
                  <c:v>-1.5609296482412061</c:v>
                </c:pt>
                <c:pt idx="14081">
                  <c:v>-1.5609430485762144</c:v>
                </c:pt>
                <c:pt idx="14082">
                  <c:v>-1.5609296482412061</c:v>
                </c:pt>
                <c:pt idx="14083">
                  <c:v>-1.5609296482412061</c:v>
                </c:pt>
                <c:pt idx="14084">
                  <c:v>-1.5609145728643217</c:v>
                </c:pt>
                <c:pt idx="14085">
                  <c:v>-1.5608710217755444</c:v>
                </c:pt>
                <c:pt idx="14086">
                  <c:v>-1.5608358458961473</c:v>
                </c:pt>
                <c:pt idx="14087">
                  <c:v>-1.5608098827470687</c:v>
                </c:pt>
                <c:pt idx="14088">
                  <c:v>-1.5607554438860969</c:v>
                </c:pt>
                <c:pt idx="14089">
                  <c:v>-1.5607144053601341</c:v>
                </c:pt>
                <c:pt idx="14090">
                  <c:v>-1.5606884422110552</c:v>
                </c:pt>
                <c:pt idx="14091">
                  <c:v>-1.5606474036850919</c:v>
                </c:pt>
                <c:pt idx="14092">
                  <c:v>-1.5606222780569512</c:v>
                </c:pt>
                <c:pt idx="14093">
                  <c:v>-1.5605988274706866</c:v>
                </c:pt>
                <c:pt idx="14094">
                  <c:v>-1.56058040201005</c:v>
                </c:pt>
                <c:pt idx="14095">
                  <c:v>-1.5605904522613063</c:v>
                </c:pt>
                <c:pt idx="14096">
                  <c:v>-1.5605904522613063</c:v>
                </c:pt>
                <c:pt idx="14097">
                  <c:v>-1.560604690117253</c:v>
                </c:pt>
                <c:pt idx="14098">
                  <c:v>-1.560615577889447</c:v>
                </c:pt>
                <c:pt idx="14099">
                  <c:v>-1.5606423785594639</c:v>
                </c:pt>
                <c:pt idx="14100">
                  <c:v>-1.5606591289782243</c:v>
                </c:pt>
                <c:pt idx="14101">
                  <c:v>-1.5606984924623115</c:v>
                </c:pt>
                <c:pt idx="14102">
                  <c:v>-1.5607428810720267</c:v>
                </c:pt>
                <c:pt idx="14103">
                  <c:v>-1.5607688442211052</c:v>
                </c:pt>
                <c:pt idx="14104">
                  <c:v>-1.5608031825795647</c:v>
                </c:pt>
                <c:pt idx="14105">
                  <c:v>-1.5608358458961473</c:v>
                </c:pt>
                <c:pt idx="14106">
                  <c:v>-1.5608651591289782</c:v>
                </c:pt>
                <c:pt idx="14107">
                  <c:v>-1.5608944723618088</c:v>
                </c:pt>
                <c:pt idx="14108">
                  <c:v>-1.5609103852596313</c:v>
                </c:pt>
                <c:pt idx="14109">
                  <c:v>-1.5609363484087102</c:v>
                </c:pt>
                <c:pt idx="14110">
                  <c:v>-1.5609363484087102</c:v>
                </c:pt>
                <c:pt idx="14111">
                  <c:v>-1.5609489112227803</c:v>
                </c:pt>
                <c:pt idx="14112">
                  <c:v>-1.5609522613065325</c:v>
                </c:pt>
                <c:pt idx="14113">
                  <c:v>-1.5609681742043551</c:v>
                </c:pt>
                <c:pt idx="14114">
                  <c:v>-1.5609748743718592</c:v>
                </c:pt>
                <c:pt idx="14115">
                  <c:v>-1.5609824120603013</c:v>
                </c:pt>
                <c:pt idx="14116">
                  <c:v>-1.5610192629815742</c:v>
                </c:pt>
                <c:pt idx="14117">
                  <c:v>-1.5610293132328306</c:v>
                </c:pt>
                <c:pt idx="14118">
                  <c:v>-1.5610544388609715</c:v>
                </c:pt>
                <c:pt idx="14119">
                  <c:v>-1.5610653266331658</c:v>
                </c:pt>
                <c:pt idx="14120">
                  <c:v>-1.561073701842546</c:v>
                </c:pt>
                <c:pt idx="14121">
                  <c:v>-1.5610695142378557</c:v>
                </c:pt>
                <c:pt idx="14122">
                  <c:v>-1.561073701842546</c:v>
                </c:pt>
                <c:pt idx="14123">
                  <c:v>-1.5610418760469011</c:v>
                </c:pt>
                <c:pt idx="14124">
                  <c:v>-1.5610201005025126</c:v>
                </c:pt>
                <c:pt idx="14125">
                  <c:v>-1.5609907872696818</c:v>
                </c:pt>
                <c:pt idx="14126">
                  <c:v>-1.5609731993299834</c:v>
                </c:pt>
                <c:pt idx="14127">
                  <c:v>-1.5609589614740369</c:v>
                </c:pt>
                <c:pt idx="14128">
                  <c:v>-1.5609597989949751</c:v>
                </c:pt>
                <c:pt idx="14129">
                  <c:v>-1.5609631490787268</c:v>
                </c:pt>
                <c:pt idx="14130">
                  <c:v>-1.5609840871021776</c:v>
                </c:pt>
                <c:pt idx="14131">
                  <c:v>-1.5610050251256282</c:v>
                </c:pt>
                <c:pt idx="14132">
                  <c:v>-1.5610284757118928</c:v>
                </c:pt>
                <c:pt idx="14133">
                  <c:v>-1.5610544388609715</c:v>
                </c:pt>
                <c:pt idx="14134">
                  <c:v>-1.5610912897822447</c:v>
                </c:pt>
                <c:pt idx="14135">
                  <c:v>-1.5611055276381909</c:v>
                </c:pt>
                <c:pt idx="14136">
                  <c:v>-1.5611281407035174</c:v>
                </c:pt>
                <c:pt idx="14137">
                  <c:v>-1.5611348408710217</c:v>
                </c:pt>
                <c:pt idx="14138">
                  <c:v>-1.5611440536013399</c:v>
                </c:pt>
                <c:pt idx="14139">
                  <c:v>-1.5611356783919597</c:v>
                </c:pt>
                <c:pt idx="14140">
                  <c:v>-1.5611373534338358</c:v>
                </c:pt>
                <c:pt idx="14141">
                  <c:v>-1.5611281407035176</c:v>
                </c:pt>
                <c:pt idx="14142">
                  <c:v>-1.5611298157453937</c:v>
                </c:pt>
                <c:pt idx="14143">
                  <c:v>-1.5611155778894472</c:v>
                </c:pt>
                <c:pt idx="14144">
                  <c:v>-1.5611130653266332</c:v>
                </c:pt>
                <c:pt idx="14145">
                  <c:v>-1.5611139028475713</c:v>
                </c:pt>
                <c:pt idx="14146">
                  <c:v>-1.5611314907872695</c:v>
                </c:pt>
                <c:pt idx="14147">
                  <c:v>-1.5611658291457284</c:v>
                </c:pt>
                <c:pt idx="14148">
                  <c:v>-1.5611884422110553</c:v>
                </c:pt>
                <c:pt idx="14149">
                  <c:v>-1.5612386934673368</c:v>
                </c:pt>
                <c:pt idx="14150">
                  <c:v>-1.5612897822445562</c:v>
                </c:pt>
                <c:pt idx="14151">
                  <c:v>-1.5613391959798995</c:v>
                </c:pt>
                <c:pt idx="14152">
                  <c:v>-1.5613994974874372</c:v>
                </c:pt>
                <c:pt idx="14153">
                  <c:v>-1.5614614740368509</c:v>
                </c:pt>
                <c:pt idx="14154">
                  <c:v>-1.5615134003350084</c:v>
                </c:pt>
                <c:pt idx="14155">
                  <c:v>-1.5615335008375208</c:v>
                </c:pt>
                <c:pt idx="14156">
                  <c:v>-1.5615510887772193</c:v>
                </c:pt>
                <c:pt idx="14157">
                  <c:v>-1.5615410385259632</c:v>
                </c:pt>
                <c:pt idx="14158">
                  <c:v>-1.5615477386934675</c:v>
                </c:pt>
                <c:pt idx="14159">
                  <c:v>-1.5615309882747068</c:v>
                </c:pt>
                <c:pt idx="14160">
                  <c:v>-1.5615150753768843</c:v>
                </c:pt>
                <c:pt idx="14161">
                  <c:v>-1.5615125628140702</c:v>
                </c:pt>
                <c:pt idx="14162">
                  <c:v>-1.5615033500837521</c:v>
                </c:pt>
                <c:pt idx="14163">
                  <c:v>-1.561506700167504</c:v>
                </c:pt>
                <c:pt idx="14164">
                  <c:v>-1.5615108877721944</c:v>
                </c:pt>
                <c:pt idx="14165">
                  <c:v>-1.5615335008375208</c:v>
                </c:pt>
                <c:pt idx="14166">
                  <c:v>-1.561573701842546</c:v>
                </c:pt>
                <c:pt idx="14167">
                  <c:v>-1.5616172529313233</c:v>
                </c:pt>
                <c:pt idx="14168">
                  <c:v>-1.5616616415410385</c:v>
                </c:pt>
                <c:pt idx="14169">
                  <c:v>-1.5617202680067002</c:v>
                </c:pt>
                <c:pt idx="14170">
                  <c:v>-1.5617814070351759</c:v>
                </c:pt>
                <c:pt idx="14171">
                  <c:v>-1.5618408710217757</c:v>
                </c:pt>
                <c:pt idx="14172">
                  <c:v>-1.5618819095477385</c:v>
                </c:pt>
                <c:pt idx="14173">
                  <c:v>-1.5619187604690117</c:v>
                </c:pt>
                <c:pt idx="14174">
                  <c:v>-1.5619396984924623</c:v>
                </c:pt>
                <c:pt idx="14175">
                  <c:v>-1.5619430485762142</c:v>
                </c:pt>
                <c:pt idx="14176">
                  <c:v>-1.5619430485762142</c:v>
                </c:pt>
                <c:pt idx="14177">
                  <c:v>-1.5619145728643216</c:v>
                </c:pt>
                <c:pt idx="14178">
                  <c:v>-1.5618567839195983</c:v>
                </c:pt>
                <c:pt idx="14179">
                  <c:v>-1.5618015075376883</c:v>
                </c:pt>
                <c:pt idx="14180">
                  <c:v>-1.5617303182579563</c:v>
                </c:pt>
                <c:pt idx="14181">
                  <c:v>-1.5616582914572863</c:v>
                </c:pt>
                <c:pt idx="14182">
                  <c:v>-1.5615896147403685</c:v>
                </c:pt>
                <c:pt idx="14183">
                  <c:v>-1.5615360134003349</c:v>
                </c:pt>
                <c:pt idx="14184">
                  <c:v>-1.5614924623115578</c:v>
                </c:pt>
                <c:pt idx="14185">
                  <c:v>-1.5614338358458961</c:v>
                </c:pt>
                <c:pt idx="14186">
                  <c:v>-1.5613819095477386</c:v>
                </c:pt>
                <c:pt idx="14187">
                  <c:v>-1.5613257956448909</c:v>
                </c:pt>
                <c:pt idx="14188">
                  <c:v>-1.561288944723618</c:v>
                </c:pt>
                <c:pt idx="14189">
                  <c:v>-1.5612504187604688</c:v>
                </c:pt>
                <c:pt idx="14190">
                  <c:v>-1.5612219430485761</c:v>
                </c:pt>
                <c:pt idx="14191">
                  <c:v>-1.5611884422110553</c:v>
                </c:pt>
                <c:pt idx="14192">
                  <c:v>-1.5611490787269682</c:v>
                </c:pt>
                <c:pt idx="14193">
                  <c:v>-1.5611021775544387</c:v>
                </c:pt>
                <c:pt idx="14194">
                  <c:v>-1.5610527638190956</c:v>
                </c:pt>
                <c:pt idx="14195">
                  <c:v>-1.5609857621440535</c:v>
                </c:pt>
                <c:pt idx="14196">
                  <c:v>-1.5609187604690116</c:v>
                </c:pt>
                <c:pt idx="14197">
                  <c:v>-1.5608517587939696</c:v>
                </c:pt>
                <c:pt idx="14198">
                  <c:v>-1.5607847571189277</c:v>
                </c:pt>
                <c:pt idx="14199">
                  <c:v>-1.5607286432160803</c:v>
                </c:pt>
                <c:pt idx="14200">
                  <c:v>-1.5606758793969848</c:v>
                </c:pt>
                <c:pt idx="14201">
                  <c:v>-1.560643216080402</c:v>
                </c:pt>
                <c:pt idx="14202">
                  <c:v>-1.5606247906197654</c:v>
                </c:pt>
                <c:pt idx="14203">
                  <c:v>-1.560610552763819</c:v>
                </c:pt>
                <c:pt idx="14204">
                  <c:v>-1.5606264656616415</c:v>
                </c:pt>
                <c:pt idx="14205">
                  <c:v>-1.5606524288107202</c:v>
                </c:pt>
                <c:pt idx="14206">
                  <c:v>-1.5606675041876046</c:v>
                </c:pt>
                <c:pt idx="14207">
                  <c:v>-1.5606934673366832</c:v>
                </c:pt>
                <c:pt idx="14208">
                  <c:v>-1.5607194304857621</c:v>
                </c:pt>
                <c:pt idx="14209">
                  <c:v>-1.560717755443886</c:v>
                </c:pt>
                <c:pt idx="14210">
                  <c:v>-1.5607319932998327</c:v>
                </c:pt>
                <c:pt idx="14211">
                  <c:v>-1.560717755443886</c:v>
                </c:pt>
                <c:pt idx="14212">
                  <c:v>-1.5607018425460637</c:v>
                </c:pt>
                <c:pt idx="14213">
                  <c:v>-1.5606758793969848</c:v>
                </c:pt>
                <c:pt idx="14214">
                  <c:v>-1.5606549413735342</c:v>
                </c:pt>
                <c:pt idx="14215">
                  <c:v>-1.560649078726968</c:v>
                </c:pt>
                <c:pt idx="14216">
                  <c:v>-1.5606298157453935</c:v>
                </c:pt>
                <c:pt idx="14217">
                  <c:v>-1.5606139028475714</c:v>
                </c:pt>
                <c:pt idx="14218">
                  <c:v>-1.560610552763819</c:v>
                </c:pt>
                <c:pt idx="14219">
                  <c:v>-1.5606005025125629</c:v>
                </c:pt>
                <c:pt idx="14220">
                  <c:v>-1.5605912897822445</c:v>
                </c:pt>
                <c:pt idx="14221">
                  <c:v>-1.5605871021775546</c:v>
                </c:pt>
                <c:pt idx="14222">
                  <c:v>-1.560585427135678</c:v>
                </c:pt>
                <c:pt idx="14223">
                  <c:v>-1.5605812395309882</c:v>
                </c:pt>
                <c:pt idx="14224">
                  <c:v>-1.5605695142378557</c:v>
                </c:pt>
                <c:pt idx="14225">
                  <c:v>-1.5605619765494136</c:v>
                </c:pt>
                <c:pt idx="14226">
                  <c:v>-1.5605737018425458</c:v>
                </c:pt>
                <c:pt idx="14227">
                  <c:v>-1.5605837520938022</c:v>
                </c:pt>
                <c:pt idx="14228">
                  <c:v>-1.5605921273031826</c:v>
                </c:pt>
                <c:pt idx="14229">
                  <c:v>-1.5605896147403686</c:v>
                </c:pt>
                <c:pt idx="14230">
                  <c:v>-1.5605820770519263</c:v>
                </c:pt>
                <c:pt idx="14231">
                  <c:v>-1.5605879396984923</c:v>
                </c:pt>
                <c:pt idx="14232">
                  <c:v>-1.5605912897822445</c:v>
                </c:pt>
                <c:pt idx="14233">
                  <c:v>-1.5605946398659964</c:v>
                </c:pt>
                <c:pt idx="14234">
                  <c:v>-1.5606088777219429</c:v>
                </c:pt>
                <c:pt idx="14235">
                  <c:v>-1.5606365159128979</c:v>
                </c:pt>
                <c:pt idx="14236">
                  <c:v>-1.5606507537688443</c:v>
                </c:pt>
                <c:pt idx="14237">
                  <c:v>-1.5606892797319933</c:v>
                </c:pt>
                <c:pt idx="14238">
                  <c:v>-1.5607286432160805</c:v>
                </c:pt>
                <c:pt idx="14239">
                  <c:v>-1.5607797319932999</c:v>
                </c:pt>
                <c:pt idx="14240">
                  <c:v>-1.5608324958123949</c:v>
                </c:pt>
                <c:pt idx="14241">
                  <c:v>-1.5608852596314906</c:v>
                </c:pt>
                <c:pt idx="14242">
                  <c:v>-1.5609380234505861</c:v>
                </c:pt>
                <c:pt idx="14243">
                  <c:v>-1.5610067001675041</c:v>
                </c:pt>
                <c:pt idx="14244">
                  <c:v>-1.5610452261306533</c:v>
                </c:pt>
                <c:pt idx="14245">
                  <c:v>-1.5610845896147405</c:v>
                </c:pt>
                <c:pt idx="14246">
                  <c:v>-1.5611281407035174</c:v>
                </c:pt>
                <c:pt idx="14247">
                  <c:v>-1.5611675041876045</c:v>
                </c:pt>
                <c:pt idx="14248">
                  <c:v>-1.5611951423785595</c:v>
                </c:pt>
                <c:pt idx="14249">
                  <c:v>-1.5612211055276382</c:v>
                </c:pt>
                <c:pt idx="14250">
                  <c:v>-1.5612587939698492</c:v>
                </c:pt>
                <c:pt idx="14251">
                  <c:v>-1.5612814070351757</c:v>
                </c:pt>
                <c:pt idx="14252">
                  <c:v>-1.56130067001675</c:v>
                </c:pt>
                <c:pt idx="14253">
                  <c:v>-1.56130067001675</c:v>
                </c:pt>
                <c:pt idx="14254">
                  <c:v>-1.5612989949748741</c:v>
                </c:pt>
                <c:pt idx="14255">
                  <c:v>-1.5612948073701842</c:v>
                </c:pt>
                <c:pt idx="14256">
                  <c:v>-1.5612897822445559</c:v>
                </c:pt>
                <c:pt idx="14257">
                  <c:v>-1.5612680067001674</c:v>
                </c:pt>
                <c:pt idx="14258">
                  <c:v>-1.5612495812395311</c:v>
                </c:pt>
                <c:pt idx="14259">
                  <c:v>-1.5612428810720267</c:v>
                </c:pt>
                <c:pt idx="14260">
                  <c:v>-1.5612361809045228</c:v>
                </c:pt>
                <c:pt idx="14261">
                  <c:v>-1.5612211055276379</c:v>
                </c:pt>
                <c:pt idx="14262">
                  <c:v>-1.5612211055276379</c:v>
                </c:pt>
                <c:pt idx="14263">
                  <c:v>-1.561209380234506</c:v>
                </c:pt>
                <c:pt idx="14264">
                  <c:v>-1.5612160804020101</c:v>
                </c:pt>
                <c:pt idx="14265">
                  <c:v>-1.5612261306532664</c:v>
                </c:pt>
                <c:pt idx="14266">
                  <c:v>-1.5612386934673368</c:v>
                </c:pt>
                <c:pt idx="14267">
                  <c:v>-1.561252931323283</c:v>
                </c:pt>
                <c:pt idx="14268">
                  <c:v>-1.5612671691792293</c:v>
                </c:pt>
                <c:pt idx="14269">
                  <c:v>-1.5612788944723617</c:v>
                </c:pt>
                <c:pt idx="14270">
                  <c:v>-1.5612730318257957</c:v>
                </c:pt>
                <c:pt idx="14271">
                  <c:v>-1.5612797319932998</c:v>
                </c:pt>
                <c:pt idx="14272">
                  <c:v>-1.5612948073701842</c:v>
                </c:pt>
                <c:pt idx="14273">
                  <c:v>-1.561291457286432</c:v>
                </c:pt>
                <c:pt idx="14274">
                  <c:v>-1.5613082077051925</c:v>
                </c:pt>
                <c:pt idx="14275">
                  <c:v>-1.5613098827470686</c:v>
                </c:pt>
                <c:pt idx="14276">
                  <c:v>-1.5613182579564489</c:v>
                </c:pt>
                <c:pt idx="14277">
                  <c:v>-1.5613216080402008</c:v>
                </c:pt>
                <c:pt idx="14278">
                  <c:v>-1.5613232830820769</c:v>
                </c:pt>
                <c:pt idx="14279">
                  <c:v>-1.5613249581239532</c:v>
                </c:pt>
                <c:pt idx="14280">
                  <c:v>-1.561321608040201</c:v>
                </c:pt>
                <c:pt idx="14281">
                  <c:v>-1.5613232830820769</c:v>
                </c:pt>
                <c:pt idx="14282">
                  <c:v>-1.5613165829145728</c:v>
                </c:pt>
                <c:pt idx="14283">
                  <c:v>-1.5613115577889447</c:v>
                </c:pt>
                <c:pt idx="14284">
                  <c:v>-1.5612989949748743</c:v>
                </c:pt>
                <c:pt idx="14285">
                  <c:v>-1.561286432160804</c:v>
                </c:pt>
                <c:pt idx="14286">
                  <c:v>-1.5612671691792293</c:v>
                </c:pt>
                <c:pt idx="14287">
                  <c:v>-1.5612621440536012</c:v>
                </c:pt>
                <c:pt idx="14288">
                  <c:v>-1.5612412060301508</c:v>
                </c:pt>
                <c:pt idx="14289">
                  <c:v>-1.5612043551088777</c:v>
                </c:pt>
                <c:pt idx="14290">
                  <c:v>-1.5611599664991624</c:v>
                </c:pt>
                <c:pt idx="14291">
                  <c:v>-1.5611214405360134</c:v>
                </c:pt>
                <c:pt idx="14292">
                  <c:v>-1.5610670016750416</c:v>
                </c:pt>
                <c:pt idx="14293">
                  <c:v>-1.5610209380234505</c:v>
                </c:pt>
                <c:pt idx="14294">
                  <c:v>-1.5609731993299834</c:v>
                </c:pt>
                <c:pt idx="14295">
                  <c:v>-1.5609112227805695</c:v>
                </c:pt>
                <c:pt idx="14296">
                  <c:v>-1.5608626465661639</c:v>
                </c:pt>
                <c:pt idx="14297">
                  <c:v>-1.5608199329983248</c:v>
                </c:pt>
                <c:pt idx="14298">
                  <c:v>-1.5607889447236181</c:v>
                </c:pt>
                <c:pt idx="14299">
                  <c:v>-1.560756281407035</c:v>
                </c:pt>
                <c:pt idx="14300">
                  <c:v>-1.5607269681742042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46-4C7F-9433-98604214B6E7}"/>
            </c:ext>
          </c:extLst>
        </c:ser>
        <c:ser>
          <c:idx val="1"/>
          <c:order val="1"/>
          <c:tx>
            <c:v>Plasma Desizing</c:v>
          </c:tx>
          <c:spPr>
            <a:ln w="19050">
              <a:noFill/>
            </a:ln>
          </c:spPr>
          <c:marker>
            <c:symbol val="square"/>
            <c:size val="2"/>
          </c:marker>
          <c:xVal>
            <c:numRef>
              <c:f>'RAW DATA'!$AC$14:$AC$14314</c:f>
              <c:numCache>
                <c:formatCode>0.00</c:formatCode>
                <c:ptCount val="14301"/>
                <c:pt idx="0">
                  <c:v>36.381996000000001</c:v>
                </c:pt>
                <c:pt idx="1">
                  <c:v>36.381934999999999</c:v>
                </c:pt>
                <c:pt idx="2">
                  <c:v>36.380885999999997</c:v>
                </c:pt>
                <c:pt idx="3">
                  <c:v>36.378360999999998</c:v>
                </c:pt>
                <c:pt idx="4">
                  <c:v>36.374915999999999</c:v>
                </c:pt>
                <c:pt idx="5">
                  <c:v>36.372146999999998</c:v>
                </c:pt>
                <c:pt idx="6">
                  <c:v>36.369990999999999</c:v>
                </c:pt>
                <c:pt idx="7">
                  <c:v>36.369011</c:v>
                </c:pt>
                <c:pt idx="8">
                  <c:v>36.369681999999997</c:v>
                </c:pt>
                <c:pt idx="9">
                  <c:v>36.372826000000003</c:v>
                </c:pt>
                <c:pt idx="10">
                  <c:v>36.377876000000001</c:v>
                </c:pt>
                <c:pt idx="11">
                  <c:v>36.383727999999998</c:v>
                </c:pt>
                <c:pt idx="12">
                  <c:v>36.389575999999998</c:v>
                </c:pt>
                <c:pt idx="13">
                  <c:v>36.394379000000001</c:v>
                </c:pt>
                <c:pt idx="14">
                  <c:v>36.397213000000001</c:v>
                </c:pt>
                <c:pt idx="15">
                  <c:v>36.398201</c:v>
                </c:pt>
                <c:pt idx="16">
                  <c:v>36.397773999999998</c:v>
                </c:pt>
                <c:pt idx="17">
                  <c:v>36.395989</c:v>
                </c:pt>
                <c:pt idx="18">
                  <c:v>36.393898</c:v>
                </c:pt>
                <c:pt idx="19">
                  <c:v>36.392426</c:v>
                </c:pt>
                <c:pt idx="20">
                  <c:v>36.392550999999997</c:v>
                </c:pt>
                <c:pt idx="21">
                  <c:v>36.394390000000001</c:v>
                </c:pt>
                <c:pt idx="22">
                  <c:v>36.399323000000003</c:v>
                </c:pt>
                <c:pt idx="23">
                  <c:v>36.407021</c:v>
                </c:pt>
                <c:pt idx="24">
                  <c:v>36.416809000000001</c:v>
                </c:pt>
                <c:pt idx="25">
                  <c:v>36.42783</c:v>
                </c:pt>
                <c:pt idx="26">
                  <c:v>36.439774</c:v>
                </c:pt>
                <c:pt idx="27">
                  <c:v>36.451599000000002</c:v>
                </c:pt>
                <c:pt idx="28">
                  <c:v>36.461762</c:v>
                </c:pt>
                <c:pt idx="29">
                  <c:v>36.468288000000001</c:v>
                </c:pt>
                <c:pt idx="30">
                  <c:v>36.472233000000003</c:v>
                </c:pt>
                <c:pt idx="31">
                  <c:v>36.473343</c:v>
                </c:pt>
                <c:pt idx="32">
                  <c:v>36.472912000000001</c:v>
                </c:pt>
                <c:pt idx="33">
                  <c:v>36.470695999999997</c:v>
                </c:pt>
                <c:pt idx="34">
                  <c:v>36.466819999999998</c:v>
                </c:pt>
                <c:pt idx="35">
                  <c:v>36.462696000000001</c:v>
                </c:pt>
                <c:pt idx="36">
                  <c:v>36.459125999999998</c:v>
                </c:pt>
                <c:pt idx="37">
                  <c:v>36.455672999999997</c:v>
                </c:pt>
                <c:pt idx="38">
                  <c:v>36.452534</c:v>
                </c:pt>
                <c:pt idx="39">
                  <c:v>36.449576999999998</c:v>
                </c:pt>
                <c:pt idx="40">
                  <c:v>36.448157999999999</c:v>
                </c:pt>
                <c:pt idx="41">
                  <c:v>36.449024000000001</c:v>
                </c:pt>
                <c:pt idx="42">
                  <c:v>36.452595000000002</c:v>
                </c:pt>
                <c:pt idx="43">
                  <c:v>36.459679000000001</c:v>
                </c:pt>
                <c:pt idx="44">
                  <c:v>36.470455000000001</c:v>
                </c:pt>
                <c:pt idx="45">
                  <c:v>36.484561999999997</c:v>
                </c:pt>
                <c:pt idx="46">
                  <c:v>36.501499000000003</c:v>
                </c:pt>
                <c:pt idx="47">
                  <c:v>36.517574000000003</c:v>
                </c:pt>
                <c:pt idx="48">
                  <c:v>36.532786999999999</c:v>
                </c:pt>
                <c:pt idx="49">
                  <c:v>36.545108999999997</c:v>
                </c:pt>
                <c:pt idx="50">
                  <c:v>36.554347999999997</c:v>
                </c:pt>
                <c:pt idx="51">
                  <c:v>36.558906999999998</c:v>
                </c:pt>
                <c:pt idx="52">
                  <c:v>36.560443999999997</c:v>
                </c:pt>
                <c:pt idx="53">
                  <c:v>36.558903000000001</c:v>
                </c:pt>
                <c:pt idx="54">
                  <c:v>36.556007000000001</c:v>
                </c:pt>
                <c:pt idx="55">
                  <c:v>36.552123999999999</c:v>
                </c:pt>
                <c:pt idx="56">
                  <c:v>36.55077</c:v>
                </c:pt>
                <c:pt idx="57">
                  <c:v>36.553973999999997</c:v>
                </c:pt>
                <c:pt idx="58">
                  <c:v>36.562412000000002</c:v>
                </c:pt>
                <c:pt idx="59">
                  <c:v>36.574416999999997</c:v>
                </c:pt>
                <c:pt idx="60">
                  <c:v>36.589081</c:v>
                </c:pt>
                <c:pt idx="61">
                  <c:v>36.606696999999997</c:v>
                </c:pt>
                <c:pt idx="62">
                  <c:v>36.624558</c:v>
                </c:pt>
                <c:pt idx="63">
                  <c:v>36.641308000000002</c:v>
                </c:pt>
                <c:pt idx="64">
                  <c:v>36.654983999999999</c:v>
                </c:pt>
                <c:pt idx="65">
                  <c:v>36.665641999999998</c:v>
                </c:pt>
                <c:pt idx="66">
                  <c:v>36.674202000000001</c:v>
                </c:pt>
                <c:pt idx="67">
                  <c:v>36.682392</c:v>
                </c:pt>
                <c:pt idx="68">
                  <c:v>36.689597999999997</c:v>
                </c:pt>
                <c:pt idx="69">
                  <c:v>36.697975</c:v>
                </c:pt>
                <c:pt idx="70">
                  <c:v>36.709052999999997</c:v>
                </c:pt>
                <c:pt idx="71">
                  <c:v>36.721001000000001</c:v>
                </c:pt>
                <c:pt idx="72">
                  <c:v>36.734302999999997</c:v>
                </c:pt>
                <c:pt idx="73">
                  <c:v>36.748652999999997</c:v>
                </c:pt>
                <c:pt idx="74">
                  <c:v>36.763924000000003</c:v>
                </c:pt>
                <c:pt idx="75">
                  <c:v>36.780124999999998</c:v>
                </c:pt>
                <c:pt idx="76">
                  <c:v>36.794479000000003</c:v>
                </c:pt>
                <c:pt idx="77">
                  <c:v>36.808093999999997</c:v>
                </c:pt>
                <c:pt idx="78">
                  <c:v>36.821342999999999</c:v>
                </c:pt>
                <c:pt idx="79">
                  <c:v>36.833168000000001</c:v>
                </c:pt>
                <c:pt idx="80">
                  <c:v>36.843390999999997</c:v>
                </c:pt>
                <c:pt idx="81">
                  <c:v>36.852755999999999</c:v>
                </c:pt>
                <c:pt idx="82">
                  <c:v>36.861443000000001</c:v>
                </c:pt>
                <c:pt idx="83">
                  <c:v>36.869880999999999</c:v>
                </c:pt>
                <c:pt idx="84">
                  <c:v>36.878258000000002</c:v>
                </c:pt>
                <c:pt idx="85">
                  <c:v>36.886696000000001</c:v>
                </c:pt>
                <c:pt idx="86">
                  <c:v>36.895130000000002</c:v>
                </c:pt>
                <c:pt idx="87">
                  <c:v>36.904494999999997</c:v>
                </c:pt>
                <c:pt idx="88">
                  <c:v>36.914287999999999</c:v>
                </c:pt>
                <c:pt idx="89">
                  <c:v>36.924816</c:v>
                </c:pt>
                <c:pt idx="90">
                  <c:v>36.937012000000003</c:v>
                </c:pt>
                <c:pt idx="91">
                  <c:v>36.950812999999997</c:v>
                </c:pt>
                <c:pt idx="92">
                  <c:v>36.966824000000003</c:v>
                </c:pt>
                <c:pt idx="93">
                  <c:v>36.983887000000003</c:v>
                </c:pt>
                <c:pt idx="94">
                  <c:v>37.001690000000004</c:v>
                </c:pt>
                <c:pt idx="95">
                  <c:v>37.022263000000002</c:v>
                </c:pt>
                <c:pt idx="96">
                  <c:v>37.043083000000003</c:v>
                </c:pt>
                <c:pt idx="97">
                  <c:v>37.060822000000002</c:v>
                </c:pt>
                <c:pt idx="98">
                  <c:v>37.076588000000001</c:v>
                </c:pt>
                <c:pt idx="99">
                  <c:v>37.090941999999998</c:v>
                </c:pt>
                <c:pt idx="100">
                  <c:v>37.104056999999997</c:v>
                </c:pt>
                <c:pt idx="101">
                  <c:v>37.117545999999997</c:v>
                </c:pt>
                <c:pt idx="102">
                  <c:v>37.129066999999999</c:v>
                </c:pt>
                <c:pt idx="103">
                  <c:v>37.141319000000003</c:v>
                </c:pt>
                <c:pt idx="104">
                  <c:v>37.156104999999997</c:v>
                </c:pt>
                <c:pt idx="105">
                  <c:v>37.171562000000002</c:v>
                </c:pt>
                <c:pt idx="106">
                  <c:v>37.189480000000003</c:v>
                </c:pt>
                <c:pt idx="107">
                  <c:v>37.209128999999997</c:v>
                </c:pt>
                <c:pt idx="108">
                  <c:v>37.229759000000001</c:v>
                </c:pt>
                <c:pt idx="109">
                  <c:v>37.250950000000003</c:v>
                </c:pt>
                <c:pt idx="110">
                  <c:v>37.270538000000002</c:v>
                </c:pt>
                <c:pt idx="111">
                  <c:v>37.290306000000001</c:v>
                </c:pt>
                <c:pt idx="112">
                  <c:v>37.311131000000003</c:v>
                </c:pt>
                <c:pt idx="113">
                  <c:v>37.332256000000001</c:v>
                </c:pt>
                <c:pt idx="114">
                  <c:v>37.352516000000001</c:v>
                </c:pt>
                <c:pt idx="115">
                  <c:v>37.372230999999999</c:v>
                </c:pt>
                <c:pt idx="116">
                  <c:v>37.391936999999999</c:v>
                </c:pt>
                <c:pt idx="117">
                  <c:v>37.413124000000003</c:v>
                </c:pt>
                <c:pt idx="118">
                  <c:v>37.435237999999998</c:v>
                </c:pt>
                <c:pt idx="119">
                  <c:v>37.459319999999998</c:v>
                </c:pt>
                <c:pt idx="120">
                  <c:v>37.482796</c:v>
                </c:pt>
                <c:pt idx="121">
                  <c:v>37.506447000000001</c:v>
                </c:pt>
                <c:pt idx="122">
                  <c:v>37.528931</c:v>
                </c:pt>
                <c:pt idx="123">
                  <c:v>37.551105999999997</c:v>
                </c:pt>
                <c:pt idx="124">
                  <c:v>37.574638</c:v>
                </c:pt>
                <c:pt idx="125">
                  <c:v>37.596752000000002</c:v>
                </c:pt>
                <c:pt idx="126">
                  <c:v>37.618991999999999</c:v>
                </c:pt>
                <c:pt idx="127">
                  <c:v>37.640796999999999</c:v>
                </c:pt>
                <c:pt idx="128">
                  <c:v>37.663215999999998</c:v>
                </c:pt>
                <c:pt idx="129">
                  <c:v>37.686684</c:v>
                </c:pt>
                <c:pt idx="130">
                  <c:v>37.709899999999998</c:v>
                </c:pt>
                <c:pt idx="131">
                  <c:v>37.731887999999998</c:v>
                </c:pt>
                <c:pt idx="132">
                  <c:v>37.753998000000003</c:v>
                </c:pt>
                <c:pt idx="133">
                  <c:v>37.776477999999997</c:v>
                </c:pt>
                <c:pt idx="134">
                  <c:v>37.798405000000002</c:v>
                </c:pt>
                <c:pt idx="135">
                  <c:v>37.820884999999997</c:v>
                </c:pt>
                <c:pt idx="136">
                  <c:v>37.843364999999999</c:v>
                </c:pt>
                <c:pt idx="137">
                  <c:v>37.865783999999998</c:v>
                </c:pt>
                <c:pt idx="138">
                  <c:v>37.887839999999997</c:v>
                </c:pt>
                <c:pt idx="139">
                  <c:v>37.909461999999998</c:v>
                </c:pt>
                <c:pt idx="140">
                  <c:v>37.931998999999998</c:v>
                </c:pt>
                <c:pt idx="141">
                  <c:v>37.953991000000002</c:v>
                </c:pt>
                <c:pt idx="142">
                  <c:v>37.975181999999997</c:v>
                </c:pt>
                <c:pt idx="143">
                  <c:v>37.995628000000004</c:v>
                </c:pt>
                <c:pt idx="144">
                  <c:v>38.015892000000001</c:v>
                </c:pt>
                <c:pt idx="145">
                  <c:v>38.037574999999997</c:v>
                </c:pt>
                <c:pt idx="146">
                  <c:v>38.058388000000001</c:v>
                </c:pt>
                <c:pt idx="147">
                  <c:v>38.078651000000001</c:v>
                </c:pt>
                <c:pt idx="148">
                  <c:v>38.098984000000002</c:v>
                </c:pt>
                <c:pt idx="149">
                  <c:v>38.119926999999997</c:v>
                </c:pt>
                <c:pt idx="150">
                  <c:v>38.141361000000003</c:v>
                </c:pt>
                <c:pt idx="151">
                  <c:v>38.162365000000001</c:v>
                </c:pt>
                <c:pt idx="152">
                  <c:v>38.184044</c:v>
                </c:pt>
                <c:pt idx="153">
                  <c:v>38.205914</c:v>
                </c:pt>
                <c:pt idx="154">
                  <c:v>38.226917</c:v>
                </c:pt>
                <c:pt idx="155">
                  <c:v>38.248539000000001</c:v>
                </c:pt>
                <c:pt idx="156">
                  <c:v>38.270530999999998</c:v>
                </c:pt>
                <c:pt idx="157">
                  <c:v>38.293263000000003</c:v>
                </c:pt>
                <c:pt idx="158">
                  <c:v>38.315559</c:v>
                </c:pt>
                <c:pt idx="159">
                  <c:v>38.339027000000002</c:v>
                </c:pt>
                <c:pt idx="160">
                  <c:v>38.364159000000001</c:v>
                </c:pt>
                <c:pt idx="161">
                  <c:v>38.390391999999999</c:v>
                </c:pt>
                <c:pt idx="162">
                  <c:v>38.419711999999997</c:v>
                </c:pt>
                <c:pt idx="163">
                  <c:v>38.450569000000002</c:v>
                </c:pt>
                <c:pt idx="164">
                  <c:v>38.482044000000002</c:v>
                </c:pt>
                <c:pt idx="165">
                  <c:v>38.512096</c:v>
                </c:pt>
                <c:pt idx="166">
                  <c:v>38.541480999999997</c:v>
                </c:pt>
                <c:pt idx="167">
                  <c:v>38.570557000000001</c:v>
                </c:pt>
                <c:pt idx="168">
                  <c:v>38.599384000000001</c:v>
                </c:pt>
                <c:pt idx="169">
                  <c:v>38.627414999999999</c:v>
                </c:pt>
                <c:pt idx="170">
                  <c:v>38.654761999999998</c:v>
                </c:pt>
                <c:pt idx="171">
                  <c:v>38.681373999999998</c:v>
                </c:pt>
                <c:pt idx="172">
                  <c:v>38.708416</c:v>
                </c:pt>
                <c:pt idx="173">
                  <c:v>38.736874</c:v>
                </c:pt>
                <c:pt idx="174">
                  <c:v>38.764342999999997</c:v>
                </c:pt>
                <c:pt idx="175">
                  <c:v>38.793292999999998</c:v>
                </c:pt>
                <c:pt idx="176">
                  <c:v>38.822051999999999</c:v>
                </c:pt>
                <c:pt idx="177">
                  <c:v>38.850749999999998</c:v>
                </c:pt>
                <c:pt idx="178">
                  <c:v>38.879452000000001</c:v>
                </c:pt>
                <c:pt idx="179">
                  <c:v>38.907783999999999</c:v>
                </c:pt>
                <c:pt idx="180">
                  <c:v>38.935623</c:v>
                </c:pt>
                <c:pt idx="181">
                  <c:v>38.964011999999997</c:v>
                </c:pt>
                <c:pt idx="182">
                  <c:v>38.991173000000003</c:v>
                </c:pt>
                <c:pt idx="183">
                  <c:v>39.018394000000001</c:v>
                </c:pt>
                <c:pt idx="184">
                  <c:v>39.045375999999997</c:v>
                </c:pt>
                <c:pt idx="185">
                  <c:v>39.071303999999998</c:v>
                </c:pt>
                <c:pt idx="186">
                  <c:v>39.097607000000004</c:v>
                </c:pt>
                <c:pt idx="187">
                  <c:v>39.123665000000003</c:v>
                </c:pt>
                <c:pt idx="188">
                  <c:v>39.148369000000002</c:v>
                </c:pt>
                <c:pt idx="189">
                  <c:v>39.173073000000002</c:v>
                </c:pt>
                <c:pt idx="190">
                  <c:v>39.198020999999997</c:v>
                </c:pt>
                <c:pt idx="191">
                  <c:v>39.222847000000002</c:v>
                </c:pt>
                <c:pt idx="192">
                  <c:v>39.249023000000001</c:v>
                </c:pt>
                <c:pt idx="193">
                  <c:v>39.276615</c:v>
                </c:pt>
                <c:pt idx="194">
                  <c:v>39.306426999999999</c:v>
                </c:pt>
                <c:pt idx="195">
                  <c:v>39.339255999999999</c:v>
                </c:pt>
                <c:pt idx="196">
                  <c:v>39.373871000000001</c:v>
                </c:pt>
                <c:pt idx="197">
                  <c:v>39.410023000000002</c:v>
                </c:pt>
                <c:pt idx="198">
                  <c:v>39.448326000000002</c:v>
                </c:pt>
                <c:pt idx="199">
                  <c:v>39.485900999999998</c:v>
                </c:pt>
                <c:pt idx="200">
                  <c:v>39.521560999999998</c:v>
                </c:pt>
                <c:pt idx="201">
                  <c:v>39.556663999999998</c:v>
                </c:pt>
                <c:pt idx="202">
                  <c:v>39.588386999999997</c:v>
                </c:pt>
                <c:pt idx="203">
                  <c:v>39.619183</c:v>
                </c:pt>
                <c:pt idx="204">
                  <c:v>39.649116999999997</c:v>
                </c:pt>
                <c:pt idx="205">
                  <c:v>39.677512999999998</c:v>
                </c:pt>
                <c:pt idx="206">
                  <c:v>39.707695000000001</c:v>
                </c:pt>
                <c:pt idx="207">
                  <c:v>39.737693999999998</c:v>
                </c:pt>
                <c:pt idx="208">
                  <c:v>39.766517999999998</c:v>
                </c:pt>
                <c:pt idx="209">
                  <c:v>39.797871000000001</c:v>
                </c:pt>
                <c:pt idx="210">
                  <c:v>39.830329999999996</c:v>
                </c:pt>
                <c:pt idx="211">
                  <c:v>39.864638999999997</c:v>
                </c:pt>
                <c:pt idx="212">
                  <c:v>39.899253999999999</c:v>
                </c:pt>
                <c:pt idx="213">
                  <c:v>39.932949000000001</c:v>
                </c:pt>
                <c:pt idx="214">
                  <c:v>39.967629000000002</c:v>
                </c:pt>
                <c:pt idx="215">
                  <c:v>40.003974999999997</c:v>
                </c:pt>
                <c:pt idx="216">
                  <c:v>40.039023999999998</c:v>
                </c:pt>
                <c:pt idx="217">
                  <c:v>40.073020999999997</c:v>
                </c:pt>
                <c:pt idx="218">
                  <c:v>40.106102</c:v>
                </c:pt>
                <c:pt idx="219">
                  <c:v>40.138129999999997</c:v>
                </c:pt>
                <c:pt idx="220">
                  <c:v>40.169353000000001</c:v>
                </c:pt>
                <c:pt idx="221">
                  <c:v>40.199348000000001</c:v>
                </c:pt>
                <c:pt idx="222">
                  <c:v>40.228667999999999</c:v>
                </c:pt>
                <c:pt idx="223">
                  <c:v>40.256447000000001</c:v>
                </c:pt>
                <c:pt idx="224">
                  <c:v>40.283175999999997</c:v>
                </c:pt>
                <c:pt idx="225">
                  <c:v>40.308616999999998</c:v>
                </c:pt>
                <c:pt idx="226">
                  <c:v>40.335411000000001</c:v>
                </c:pt>
                <c:pt idx="227">
                  <c:v>40.365349000000002</c:v>
                </c:pt>
                <c:pt idx="228">
                  <c:v>40.396698000000001</c:v>
                </c:pt>
                <c:pt idx="229">
                  <c:v>40.427494000000003</c:v>
                </c:pt>
                <c:pt idx="230">
                  <c:v>40.459212999999998</c:v>
                </c:pt>
                <c:pt idx="231">
                  <c:v>40.490814</c:v>
                </c:pt>
                <c:pt idx="232">
                  <c:v>40.523453000000003</c:v>
                </c:pt>
                <c:pt idx="233">
                  <c:v>40.554805999999999</c:v>
                </c:pt>
                <c:pt idx="234">
                  <c:v>40.582583999999997</c:v>
                </c:pt>
                <c:pt idx="235">
                  <c:v>40.609566000000001</c:v>
                </c:pt>
                <c:pt idx="236">
                  <c:v>40.635928999999997</c:v>
                </c:pt>
                <c:pt idx="237">
                  <c:v>40.662849000000001</c:v>
                </c:pt>
                <c:pt idx="238">
                  <c:v>40.689765999999999</c:v>
                </c:pt>
                <c:pt idx="239">
                  <c:v>40.716312000000002</c:v>
                </c:pt>
                <c:pt idx="240">
                  <c:v>40.744956999999999</c:v>
                </c:pt>
                <c:pt idx="241">
                  <c:v>40.775691999999999</c:v>
                </c:pt>
                <c:pt idx="242">
                  <c:v>40.806182999999997</c:v>
                </c:pt>
                <c:pt idx="243">
                  <c:v>40.840553</c:v>
                </c:pt>
                <c:pt idx="244">
                  <c:v>40.878925000000002</c:v>
                </c:pt>
                <c:pt idx="245">
                  <c:v>40.919575000000002</c:v>
                </c:pt>
                <c:pt idx="246">
                  <c:v>40.960411000000001</c:v>
                </c:pt>
                <c:pt idx="247">
                  <c:v>41.003216000000002</c:v>
                </c:pt>
                <c:pt idx="248">
                  <c:v>41.047561999999999</c:v>
                </c:pt>
                <c:pt idx="249">
                  <c:v>41.093575000000001</c:v>
                </c:pt>
                <c:pt idx="250">
                  <c:v>41.137245</c:v>
                </c:pt>
                <c:pt idx="251">
                  <c:v>41.179313999999998</c:v>
                </c:pt>
                <c:pt idx="252">
                  <c:v>41.222557000000002</c:v>
                </c:pt>
                <c:pt idx="253">
                  <c:v>41.264068999999999</c:v>
                </c:pt>
                <c:pt idx="254">
                  <c:v>41.303181000000002</c:v>
                </c:pt>
                <c:pt idx="255">
                  <c:v>41.340995999999997</c:v>
                </c:pt>
                <c:pt idx="256">
                  <c:v>41.377026000000001</c:v>
                </c:pt>
                <c:pt idx="257">
                  <c:v>41.411396000000003</c:v>
                </c:pt>
                <c:pt idx="258">
                  <c:v>41.444285999999998</c:v>
                </c:pt>
                <c:pt idx="259">
                  <c:v>41.475079000000001</c:v>
                </c:pt>
                <c:pt idx="260">
                  <c:v>41.506126000000002</c:v>
                </c:pt>
                <c:pt idx="261">
                  <c:v>41.536738999999997</c:v>
                </c:pt>
                <c:pt idx="262">
                  <c:v>41.565745999999997</c:v>
                </c:pt>
                <c:pt idx="263">
                  <c:v>41.593589999999999</c:v>
                </c:pt>
                <c:pt idx="264">
                  <c:v>41.622047000000002</c:v>
                </c:pt>
                <c:pt idx="265">
                  <c:v>41.650073999999996</c:v>
                </c:pt>
                <c:pt idx="266">
                  <c:v>41.677791999999997</c:v>
                </c:pt>
                <c:pt idx="267">
                  <c:v>41.704028999999998</c:v>
                </c:pt>
                <c:pt idx="268">
                  <c:v>41.730389000000002</c:v>
                </c:pt>
                <c:pt idx="269">
                  <c:v>41.758110000000002</c:v>
                </c:pt>
                <c:pt idx="270">
                  <c:v>41.786076000000001</c:v>
                </c:pt>
                <c:pt idx="271">
                  <c:v>41.816009999999999</c:v>
                </c:pt>
                <c:pt idx="272">
                  <c:v>41.847732999999998</c:v>
                </c:pt>
                <c:pt idx="273">
                  <c:v>41.879952000000003</c:v>
                </c:pt>
                <c:pt idx="274">
                  <c:v>41.913395000000001</c:v>
                </c:pt>
                <c:pt idx="275">
                  <c:v>41.948070999999999</c:v>
                </c:pt>
                <c:pt idx="276">
                  <c:v>41.984844000000002</c:v>
                </c:pt>
                <c:pt idx="277">
                  <c:v>42.022728000000001</c:v>
                </c:pt>
                <c:pt idx="278">
                  <c:v>42.060608000000002</c:v>
                </c:pt>
                <c:pt idx="279">
                  <c:v>42.099967999999997</c:v>
                </c:pt>
                <c:pt idx="280">
                  <c:v>42.140552999999997</c:v>
                </c:pt>
                <c:pt idx="281">
                  <c:v>42.184040000000003</c:v>
                </c:pt>
                <c:pt idx="282">
                  <c:v>42.228873999999998</c:v>
                </c:pt>
                <c:pt idx="283">
                  <c:v>42.271065</c:v>
                </c:pt>
                <c:pt idx="284">
                  <c:v>42.313808000000002</c:v>
                </c:pt>
                <c:pt idx="285">
                  <c:v>42.355201999999998</c:v>
                </c:pt>
                <c:pt idx="286">
                  <c:v>42.395668000000001</c:v>
                </c:pt>
                <c:pt idx="287">
                  <c:v>42.434531999999997</c:v>
                </c:pt>
                <c:pt idx="288">
                  <c:v>42.470573000000002</c:v>
                </c:pt>
                <c:pt idx="289">
                  <c:v>42.506973000000002</c:v>
                </c:pt>
                <c:pt idx="290">
                  <c:v>42.541649</c:v>
                </c:pt>
                <c:pt idx="291">
                  <c:v>42.574173000000002</c:v>
                </c:pt>
                <c:pt idx="292">
                  <c:v>42.606262000000001</c:v>
                </c:pt>
                <c:pt idx="293">
                  <c:v>42.636809999999997</c:v>
                </c:pt>
                <c:pt idx="294">
                  <c:v>42.664406</c:v>
                </c:pt>
                <c:pt idx="295">
                  <c:v>42.692307</c:v>
                </c:pt>
                <c:pt idx="296">
                  <c:v>42.719467000000002</c:v>
                </c:pt>
                <c:pt idx="297">
                  <c:v>42.746505999999997</c:v>
                </c:pt>
                <c:pt idx="298">
                  <c:v>42.775824999999998</c:v>
                </c:pt>
                <c:pt idx="299">
                  <c:v>42.806190999999998</c:v>
                </c:pt>
                <c:pt idx="300">
                  <c:v>42.837665999999999</c:v>
                </c:pt>
                <c:pt idx="301">
                  <c:v>42.872162000000003</c:v>
                </c:pt>
                <c:pt idx="302">
                  <c:v>42.907477999999998</c:v>
                </c:pt>
                <c:pt idx="303">
                  <c:v>42.946133000000003</c:v>
                </c:pt>
                <c:pt idx="304">
                  <c:v>42.985999999999997</c:v>
                </c:pt>
                <c:pt idx="305">
                  <c:v>43.025696000000003</c:v>
                </c:pt>
                <c:pt idx="306">
                  <c:v>43.067390000000003</c:v>
                </c:pt>
                <c:pt idx="307">
                  <c:v>43.107444999999998</c:v>
                </c:pt>
                <c:pt idx="308">
                  <c:v>43.147933999999999</c:v>
                </c:pt>
                <c:pt idx="309">
                  <c:v>43.188473000000002</c:v>
                </c:pt>
                <c:pt idx="310">
                  <c:v>43.227393999999997</c:v>
                </c:pt>
                <c:pt idx="311">
                  <c:v>43.264403999999999</c:v>
                </c:pt>
                <c:pt idx="312">
                  <c:v>43.300716000000001</c:v>
                </c:pt>
                <c:pt idx="313">
                  <c:v>43.336212000000003</c:v>
                </c:pt>
                <c:pt idx="314">
                  <c:v>43.369968</c:v>
                </c:pt>
                <c:pt idx="315">
                  <c:v>43.404308</c:v>
                </c:pt>
                <c:pt idx="316">
                  <c:v>43.436450999999998</c:v>
                </c:pt>
                <c:pt idx="317">
                  <c:v>43.466960999999998</c:v>
                </c:pt>
                <c:pt idx="318">
                  <c:v>43.497180999999998</c:v>
                </c:pt>
                <c:pt idx="319">
                  <c:v>43.527515000000001</c:v>
                </c:pt>
                <c:pt idx="320">
                  <c:v>43.558312000000001</c:v>
                </c:pt>
                <c:pt idx="321">
                  <c:v>43.588538999999997</c:v>
                </c:pt>
                <c:pt idx="322">
                  <c:v>43.619804000000002</c:v>
                </c:pt>
                <c:pt idx="323">
                  <c:v>43.653328000000002</c:v>
                </c:pt>
                <c:pt idx="324">
                  <c:v>43.685982000000003</c:v>
                </c:pt>
                <c:pt idx="325">
                  <c:v>43.720202999999998</c:v>
                </c:pt>
                <c:pt idx="326">
                  <c:v>43.756461999999999</c:v>
                </c:pt>
                <c:pt idx="327">
                  <c:v>43.793818999999999</c:v>
                </c:pt>
                <c:pt idx="328">
                  <c:v>43.830649999999999</c:v>
                </c:pt>
                <c:pt idx="329">
                  <c:v>43.867534999999997</c:v>
                </c:pt>
                <c:pt idx="330">
                  <c:v>43.905124999999998</c:v>
                </c:pt>
                <c:pt idx="331">
                  <c:v>43.945090999999998</c:v>
                </c:pt>
                <c:pt idx="332">
                  <c:v>43.984596000000003</c:v>
                </c:pt>
                <c:pt idx="333">
                  <c:v>44.023857</c:v>
                </c:pt>
                <c:pt idx="334">
                  <c:v>44.062950000000001</c:v>
                </c:pt>
                <c:pt idx="335">
                  <c:v>44.102862999999999</c:v>
                </c:pt>
                <c:pt idx="336">
                  <c:v>44.142890999999999</c:v>
                </c:pt>
                <c:pt idx="337">
                  <c:v>44.181632999999998</c:v>
                </c:pt>
                <c:pt idx="338">
                  <c:v>44.220722000000002</c:v>
                </c:pt>
                <c:pt idx="339">
                  <c:v>44.258369000000002</c:v>
                </c:pt>
                <c:pt idx="340">
                  <c:v>44.295036000000003</c:v>
                </c:pt>
                <c:pt idx="341">
                  <c:v>44.329661999999999</c:v>
                </c:pt>
                <c:pt idx="342">
                  <c:v>44.362259000000002</c:v>
                </c:pt>
                <c:pt idx="343">
                  <c:v>44.392536</c:v>
                </c:pt>
                <c:pt idx="344">
                  <c:v>44.422752000000003</c:v>
                </c:pt>
                <c:pt idx="345">
                  <c:v>44.452109999999998</c:v>
                </c:pt>
                <c:pt idx="346">
                  <c:v>44.482154999999999</c:v>
                </c:pt>
                <c:pt idx="347">
                  <c:v>44.512721999999997</c:v>
                </c:pt>
                <c:pt idx="348">
                  <c:v>44.545841000000003</c:v>
                </c:pt>
                <c:pt idx="349">
                  <c:v>44.579773000000003</c:v>
                </c:pt>
                <c:pt idx="350">
                  <c:v>44.615333999999997</c:v>
                </c:pt>
                <c:pt idx="351">
                  <c:v>44.651069999999997</c:v>
                </c:pt>
                <c:pt idx="352">
                  <c:v>44.688766999999999</c:v>
                </c:pt>
                <c:pt idx="353">
                  <c:v>44.727333000000002</c:v>
                </c:pt>
                <c:pt idx="354">
                  <c:v>44.763882000000002</c:v>
                </c:pt>
                <c:pt idx="355">
                  <c:v>44.798980999999998</c:v>
                </c:pt>
                <c:pt idx="356">
                  <c:v>44.831116000000002</c:v>
                </c:pt>
                <c:pt idx="357">
                  <c:v>44.861274999999999</c:v>
                </c:pt>
                <c:pt idx="358">
                  <c:v>44.889930999999997</c:v>
                </c:pt>
                <c:pt idx="359">
                  <c:v>44.917366000000001</c:v>
                </c:pt>
                <c:pt idx="360">
                  <c:v>44.943123</c:v>
                </c:pt>
                <c:pt idx="361">
                  <c:v>44.969802999999999</c:v>
                </c:pt>
                <c:pt idx="362">
                  <c:v>44.997238000000003</c:v>
                </c:pt>
                <c:pt idx="363">
                  <c:v>45.027340000000002</c:v>
                </c:pt>
                <c:pt idx="364">
                  <c:v>45.060921</c:v>
                </c:pt>
                <c:pt idx="365">
                  <c:v>45.094741999999997</c:v>
                </c:pt>
                <c:pt idx="366">
                  <c:v>45.130364</c:v>
                </c:pt>
                <c:pt idx="367">
                  <c:v>45.167427000000004</c:v>
                </c:pt>
                <c:pt idx="368">
                  <c:v>45.204487</c:v>
                </c:pt>
                <c:pt idx="369">
                  <c:v>45.245552000000004</c:v>
                </c:pt>
                <c:pt idx="370">
                  <c:v>45.285927000000001</c:v>
                </c:pt>
                <c:pt idx="371">
                  <c:v>45.324790999999998</c:v>
                </c:pt>
                <c:pt idx="372">
                  <c:v>45.364463999999998</c:v>
                </c:pt>
                <c:pt idx="373">
                  <c:v>45.403033999999998</c:v>
                </c:pt>
                <c:pt idx="374">
                  <c:v>45.442421000000003</c:v>
                </c:pt>
                <c:pt idx="375">
                  <c:v>45.481751000000003</c:v>
                </c:pt>
                <c:pt idx="376">
                  <c:v>45.519157</c:v>
                </c:pt>
                <c:pt idx="377">
                  <c:v>45.555756000000002</c:v>
                </c:pt>
                <c:pt idx="378">
                  <c:v>45.592354</c:v>
                </c:pt>
                <c:pt idx="379">
                  <c:v>45.625537999999999</c:v>
                </c:pt>
                <c:pt idx="380">
                  <c:v>45.657966999999999</c:v>
                </c:pt>
                <c:pt idx="381">
                  <c:v>45.688938</c:v>
                </c:pt>
                <c:pt idx="382">
                  <c:v>45.717590000000001</c:v>
                </c:pt>
                <c:pt idx="383">
                  <c:v>45.746361</c:v>
                </c:pt>
                <c:pt idx="384">
                  <c:v>45.776001000000001</c:v>
                </c:pt>
                <c:pt idx="385">
                  <c:v>45.807617</c:v>
                </c:pt>
                <c:pt idx="386">
                  <c:v>45.840328</c:v>
                </c:pt>
                <c:pt idx="387">
                  <c:v>45.874896999999997</c:v>
                </c:pt>
                <c:pt idx="388">
                  <c:v>45.909813</c:v>
                </c:pt>
                <c:pt idx="389">
                  <c:v>45.948504999999997</c:v>
                </c:pt>
                <c:pt idx="390">
                  <c:v>45.99033</c:v>
                </c:pt>
                <c:pt idx="391">
                  <c:v>46.033543000000002</c:v>
                </c:pt>
                <c:pt idx="392">
                  <c:v>46.076576000000003</c:v>
                </c:pt>
                <c:pt idx="393">
                  <c:v>46.121417999999998</c:v>
                </c:pt>
                <c:pt idx="394">
                  <c:v>46.165619</c:v>
                </c:pt>
                <c:pt idx="395">
                  <c:v>46.210456999999998</c:v>
                </c:pt>
                <c:pt idx="396">
                  <c:v>46.253608999999997</c:v>
                </c:pt>
                <c:pt idx="397">
                  <c:v>46.295433000000003</c:v>
                </c:pt>
                <c:pt idx="398">
                  <c:v>46.336502000000003</c:v>
                </c:pt>
                <c:pt idx="399">
                  <c:v>46.373908999999998</c:v>
                </c:pt>
                <c:pt idx="400">
                  <c:v>46.410449999999997</c:v>
                </c:pt>
                <c:pt idx="401">
                  <c:v>46.446002999999997</c:v>
                </c:pt>
                <c:pt idx="402">
                  <c:v>46.480286</c:v>
                </c:pt>
                <c:pt idx="403">
                  <c:v>46.511668999999998</c:v>
                </c:pt>
                <c:pt idx="404">
                  <c:v>46.541657000000001</c:v>
                </c:pt>
                <c:pt idx="405">
                  <c:v>46.570076</c:v>
                </c:pt>
                <c:pt idx="406">
                  <c:v>46.600062999999999</c:v>
                </c:pt>
                <c:pt idx="407">
                  <c:v>46.632378000000003</c:v>
                </c:pt>
                <c:pt idx="408">
                  <c:v>46.666953999999997</c:v>
                </c:pt>
                <c:pt idx="409">
                  <c:v>46.702969000000003</c:v>
                </c:pt>
                <c:pt idx="410">
                  <c:v>46.741942999999999</c:v>
                </c:pt>
                <c:pt idx="411">
                  <c:v>46.784115</c:v>
                </c:pt>
                <c:pt idx="412">
                  <c:v>46.829186</c:v>
                </c:pt>
                <c:pt idx="413">
                  <c:v>46.87426</c:v>
                </c:pt>
                <c:pt idx="414">
                  <c:v>46.917175</c:v>
                </c:pt>
                <c:pt idx="415">
                  <c:v>46.959983999999999</c:v>
                </c:pt>
                <c:pt idx="416">
                  <c:v>46.996997999999998</c:v>
                </c:pt>
                <c:pt idx="417">
                  <c:v>47.030701000000001</c:v>
                </c:pt>
                <c:pt idx="418">
                  <c:v>47.061267999999998</c:v>
                </c:pt>
                <c:pt idx="419">
                  <c:v>47.088875000000002</c:v>
                </c:pt>
                <c:pt idx="420">
                  <c:v>47.115558999999998</c:v>
                </c:pt>
                <c:pt idx="421">
                  <c:v>47.141250999999997</c:v>
                </c:pt>
                <c:pt idx="422">
                  <c:v>47.166603000000002</c:v>
                </c:pt>
                <c:pt idx="423">
                  <c:v>47.197456000000003</c:v>
                </c:pt>
                <c:pt idx="424">
                  <c:v>47.230808000000003</c:v>
                </c:pt>
                <c:pt idx="425">
                  <c:v>47.265372999999997</c:v>
                </c:pt>
                <c:pt idx="426">
                  <c:v>47.301338000000001</c:v>
                </c:pt>
                <c:pt idx="427">
                  <c:v>47.339568999999997</c:v>
                </c:pt>
                <c:pt idx="428">
                  <c:v>47.379479000000003</c:v>
                </c:pt>
                <c:pt idx="429">
                  <c:v>47.420310999999998</c:v>
                </c:pt>
                <c:pt idx="430">
                  <c:v>47.457774999999998</c:v>
                </c:pt>
                <c:pt idx="431">
                  <c:v>47.495078999999997</c:v>
                </c:pt>
                <c:pt idx="432">
                  <c:v>47.533192</c:v>
                </c:pt>
                <c:pt idx="433">
                  <c:v>47.569091999999998</c:v>
                </c:pt>
                <c:pt idx="434">
                  <c:v>47.604588</c:v>
                </c:pt>
                <c:pt idx="435">
                  <c:v>47.639504000000002</c:v>
                </c:pt>
                <c:pt idx="436">
                  <c:v>47.674655999999999</c:v>
                </c:pt>
                <c:pt idx="437">
                  <c:v>47.710152000000001</c:v>
                </c:pt>
                <c:pt idx="438">
                  <c:v>47.744605999999997</c:v>
                </c:pt>
                <c:pt idx="439">
                  <c:v>47.780448999999997</c:v>
                </c:pt>
                <c:pt idx="440">
                  <c:v>47.817405999999998</c:v>
                </c:pt>
                <c:pt idx="441">
                  <c:v>47.853256000000002</c:v>
                </c:pt>
                <c:pt idx="442">
                  <c:v>47.887763999999997</c:v>
                </c:pt>
                <c:pt idx="443">
                  <c:v>47.920883000000003</c:v>
                </c:pt>
                <c:pt idx="444">
                  <c:v>47.956493000000002</c:v>
                </c:pt>
                <c:pt idx="445">
                  <c:v>47.992809000000001</c:v>
                </c:pt>
                <c:pt idx="446">
                  <c:v>48.027149000000001</c:v>
                </c:pt>
                <c:pt idx="447">
                  <c:v>48.061599999999999</c:v>
                </c:pt>
                <c:pt idx="448">
                  <c:v>48.097617999999997</c:v>
                </c:pt>
                <c:pt idx="449">
                  <c:v>48.134331000000003</c:v>
                </c:pt>
                <c:pt idx="450">
                  <c:v>48.169426000000001</c:v>
                </c:pt>
                <c:pt idx="451">
                  <c:v>48.203884000000002</c:v>
                </c:pt>
                <c:pt idx="452">
                  <c:v>48.237873</c:v>
                </c:pt>
                <c:pt idx="453">
                  <c:v>48.270760000000003</c:v>
                </c:pt>
                <c:pt idx="454">
                  <c:v>48.302891000000002</c:v>
                </c:pt>
                <c:pt idx="455">
                  <c:v>48.334332000000003</c:v>
                </c:pt>
                <c:pt idx="456">
                  <c:v>48.36647</c:v>
                </c:pt>
                <c:pt idx="457">
                  <c:v>48.398139999999998</c:v>
                </c:pt>
                <c:pt idx="458">
                  <c:v>48.428821999999997</c:v>
                </c:pt>
                <c:pt idx="459">
                  <c:v>48.459389000000002</c:v>
                </c:pt>
                <c:pt idx="460">
                  <c:v>48.490825999999998</c:v>
                </c:pt>
                <c:pt idx="461">
                  <c:v>48.523837999999998</c:v>
                </c:pt>
                <c:pt idx="462">
                  <c:v>48.558815000000003</c:v>
                </c:pt>
                <c:pt idx="463">
                  <c:v>48.592857000000002</c:v>
                </c:pt>
                <c:pt idx="464">
                  <c:v>48.627369000000002</c:v>
                </c:pt>
                <c:pt idx="465">
                  <c:v>48.662117000000002</c:v>
                </c:pt>
                <c:pt idx="466">
                  <c:v>48.697620000000001</c:v>
                </c:pt>
                <c:pt idx="467">
                  <c:v>48.732826000000003</c:v>
                </c:pt>
                <c:pt idx="468">
                  <c:v>48.767161999999999</c:v>
                </c:pt>
                <c:pt idx="469">
                  <c:v>48.803351999999997</c:v>
                </c:pt>
                <c:pt idx="470">
                  <c:v>48.840072999999997</c:v>
                </c:pt>
                <c:pt idx="471">
                  <c:v>48.879631000000003</c:v>
                </c:pt>
                <c:pt idx="472">
                  <c:v>48.922493000000003</c:v>
                </c:pt>
                <c:pt idx="473">
                  <c:v>48.967384000000003</c:v>
                </c:pt>
                <c:pt idx="474">
                  <c:v>49.013966000000003</c:v>
                </c:pt>
                <c:pt idx="475">
                  <c:v>49.061531000000002</c:v>
                </c:pt>
                <c:pt idx="476">
                  <c:v>49.109848</c:v>
                </c:pt>
                <c:pt idx="477">
                  <c:v>49.156135999999996</c:v>
                </c:pt>
                <c:pt idx="478">
                  <c:v>49.202365999999998</c:v>
                </c:pt>
                <c:pt idx="479">
                  <c:v>49.245930000000001</c:v>
                </c:pt>
                <c:pt idx="480">
                  <c:v>49.286181999999997</c:v>
                </c:pt>
                <c:pt idx="481">
                  <c:v>49.324055000000001</c:v>
                </c:pt>
                <c:pt idx="482">
                  <c:v>49.359383000000001</c:v>
                </c:pt>
                <c:pt idx="483">
                  <c:v>49.393669000000003</c:v>
                </c:pt>
                <c:pt idx="484">
                  <c:v>49.426613000000003</c:v>
                </c:pt>
                <c:pt idx="485">
                  <c:v>49.459789000000001</c:v>
                </c:pt>
                <c:pt idx="486">
                  <c:v>49.494942000000002</c:v>
                </c:pt>
                <c:pt idx="487">
                  <c:v>49.531371999999998</c:v>
                </c:pt>
                <c:pt idx="488">
                  <c:v>49.570236000000001</c:v>
                </c:pt>
                <c:pt idx="489">
                  <c:v>49.609211000000002</c:v>
                </c:pt>
                <c:pt idx="490">
                  <c:v>49.648589999999999</c:v>
                </c:pt>
                <c:pt idx="491">
                  <c:v>49.687339999999999</c:v>
                </c:pt>
                <c:pt idx="492">
                  <c:v>49.725802999999999</c:v>
                </c:pt>
                <c:pt idx="493">
                  <c:v>49.762752999999996</c:v>
                </c:pt>
                <c:pt idx="494">
                  <c:v>49.796973999999999</c:v>
                </c:pt>
                <c:pt idx="495">
                  <c:v>49.831482000000001</c:v>
                </c:pt>
                <c:pt idx="496">
                  <c:v>49.865478000000003</c:v>
                </c:pt>
                <c:pt idx="497">
                  <c:v>49.897902999999999</c:v>
                </c:pt>
                <c:pt idx="498">
                  <c:v>49.930152999999997</c:v>
                </c:pt>
                <c:pt idx="499">
                  <c:v>49.961238999999999</c:v>
                </c:pt>
                <c:pt idx="500">
                  <c:v>49.993603</c:v>
                </c:pt>
                <c:pt idx="501">
                  <c:v>50.024169999999998</c:v>
                </c:pt>
                <c:pt idx="502">
                  <c:v>50.055672000000001</c:v>
                </c:pt>
                <c:pt idx="503">
                  <c:v>50.089194999999997</c:v>
                </c:pt>
                <c:pt idx="504">
                  <c:v>50.122311000000003</c:v>
                </c:pt>
                <c:pt idx="505">
                  <c:v>50.156531999999999</c:v>
                </c:pt>
                <c:pt idx="506">
                  <c:v>50.190815000000001</c:v>
                </c:pt>
                <c:pt idx="507">
                  <c:v>50.224983000000002</c:v>
                </c:pt>
                <c:pt idx="508">
                  <c:v>50.259438000000003</c:v>
                </c:pt>
                <c:pt idx="509">
                  <c:v>50.296149999999997</c:v>
                </c:pt>
                <c:pt idx="510">
                  <c:v>50.335422999999999</c:v>
                </c:pt>
                <c:pt idx="511">
                  <c:v>50.379334</c:v>
                </c:pt>
                <c:pt idx="512">
                  <c:v>50.425507000000003</c:v>
                </c:pt>
                <c:pt idx="513">
                  <c:v>50.475563000000001</c:v>
                </c:pt>
                <c:pt idx="514">
                  <c:v>50.526432</c:v>
                </c:pt>
                <c:pt idx="515">
                  <c:v>50.579445</c:v>
                </c:pt>
                <c:pt idx="516">
                  <c:v>50.633678000000003</c:v>
                </c:pt>
                <c:pt idx="517">
                  <c:v>50.684609000000002</c:v>
                </c:pt>
                <c:pt idx="518">
                  <c:v>50.734489000000004</c:v>
                </c:pt>
                <c:pt idx="519">
                  <c:v>50.781013999999999</c:v>
                </c:pt>
                <c:pt idx="520">
                  <c:v>50.824973999999997</c:v>
                </c:pt>
                <c:pt idx="521">
                  <c:v>50.865634999999997</c:v>
                </c:pt>
                <c:pt idx="522">
                  <c:v>50.901893999999999</c:v>
                </c:pt>
                <c:pt idx="523">
                  <c:v>50.933273</c:v>
                </c:pt>
                <c:pt idx="524">
                  <c:v>50.965000000000003</c:v>
                </c:pt>
                <c:pt idx="525">
                  <c:v>50.996262000000002</c:v>
                </c:pt>
                <c:pt idx="526">
                  <c:v>51.028106999999999</c:v>
                </c:pt>
                <c:pt idx="527">
                  <c:v>51.062046000000002</c:v>
                </c:pt>
                <c:pt idx="528">
                  <c:v>51.096438999999997</c:v>
                </c:pt>
                <c:pt idx="529">
                  <c:v>51.131644999999999</c:v>
                </c:pt>
                <c:pt idx="530">
                  <c:v>51.167023</c:v>
                </c:pt>
                <c:pt idx="531">
                  <c:v>51.200721999999999</c:v>
                </c:pt>
                <c:pt idx="532">
                  <c:v>51.236282000000003</c:v>
                </c:pt>
                <c:pt idx="533">
                  <c:v>51.272244000000001</c:v>
                </c:pt>
                <c:pt idx="534">
                  <c:v>51.307507000000001</c:v>
                </c:pt>
                <c:pt idx="535">
                  <c:v>51.344161999999997</c:v>
                </c:pt>
                <c:pt idx="536">
                  <c:v>51.382506999999997</c:v>
                </c:pt>
                <c:pt idx="537">
                  <c:v>51.422477999999998</c:v>
                </c:pt>
                <c:pt idx="538">
                  <c:v>51.463481999999999</c:v>
                </c:pt>
                <c:pt idx="539">
                  <c:v>51.504894</c:v>
                </c:pt>
                <c:pt idx="540">
                  <c:v>51.546951</c:v>
                </c:pt>
                <c:pt idx="541">
                  <c:v>51.591208999999999</c:v>
                </c:pt>
                <c:pt idx="542">
                  <c:v>51.6357</c:v>
                </c:pt>
                <c:pt idx="543">
                  <c:v>51.680011999999998</c:v>
                </c:pt>
                <c:pt idx="544">
                  <c:v>51.725605000000002</c:v>
                </c:pt>
                <c:pt idx="545">
                  <c:v>51.769458999999998</c:v>
                </c:pt>
                <c:pt idx="546">
                  <c:v>51.813015</c:v>
                </c:pt>
                <c:pt idx="547">
                  <c:v>51.856281000000003</c:v>
                </c:pt>
                <c:pt idx="548">
                  <c:v>51.897635999999999</c:v>
                </c:pt>
                <c:pt idx="549">
                  <c:v>51.940215999999999</c:v>
                </c:pt>
                <c:pt idx="550">
                  <c:v>51.980991000000003</c:v>
                </c:pt>
                <c:pt idx="551">
                  <c:v>52.019965999999997</c:v>
                </c:pt>
                <c:pt idx="552">
                  <c:v>52.058540000000001</c:v>
                </c:pt>
                <c:pt idx="553">
                  <c:v>52.095317999999999</c:v>
                </c:pt>
                <c:pt idx="554">
                  <c:v>52.131458000000002</c:v>
                </c:pt>
                <c:pt idx="555">
                  <c:v>52.166142000000001</c:v>
                </c:pt>
                <c:pt idx="556">
                  <c:v>52.199257000000003</c:v>
                </c:pt>
                <c:pt idx="557">
                  <c:v>52.232208</c:v>
                </c:pt>
                <c:pt idx="558">
                  <c:v>52.265625</c:v>
                </c:pt>
                <c:pt idx="559">
                  <c:v>52.298625999999999</c:v>
                </c:pt>
                <c:pt idx="560">
                  <c:v>52.332787000000003</c:v>
                </c:pt>
                <c:pt idx="561">
                  <c:v>52.367587999999998</c:v>
                </c:pt>
                <c:pt idx="562">
                  <c:v>52.403671000000003</c:v>
                </c:pt>
                <c:pt idx="563">
                  <c:v>52.440510000000003</c:v>
                </c:pt>
                <c:pt idx="564">
                  <c:v>52.479194999999997</c:v>
                </c:pt>
                <c:pt idx="565">
                  <c:v>52.520721000000002</c:v>
                </c:pt>
                <c:pt idx="566">
                  <c:v>52.562255999999998</c:v>
                </c:pt>
                <c:pt idx="567">
                  <c:v>52.604602999999997</c:v>
                </c:pt>
                <c:pt idx="568">
                  <c:v>52.646538</c:v>
                </c:pt>
                <c:pt idx="569">
                  <c:v>52.690151</c:v>
                </c:pt>
                <c:pt idx="570">
                  <c:v>52.734642000000001</c:v>
                </c:pt>
                <c:pt idx="571">
                  <c:v>52.777164999999997</c:v>
                </c:pt>
                <c:pt idx="572">
                  <c:v>52.815384000000002</c:v>
                </c:pt>
                <c:pt idx="573">
                  <c:v>52.853489000000003</c:v>
                </c:pt>
                <c:pt idx="574">
                  <c:v>52.889274999999998</c:v>
                </c:pt>
                <c:pt idx="575">
                  <c:v>52.923786</c:v>
                </c:pt>
                <c:pt idx="576">
                  <c:v>52.956619000000003</c:v>
                </c:pt>
                <c:pt idx="577">
                  <c:v>52.989387999999998</c:v>
                </c:pt>
                <c:pt idx="578">
                  <c:v>53.024883000000003</c:v>
                </c:pt>
                <c:pt idx="579">
                  <c:v>53.061951000000001</c:v>
                </c:pt>
                <c:pt idx="580">
                  <c:v>53.102615</c:v>
                </c:pt>
                <c:pt idx="581">
                  <c:v>53.150005</c:v>
                </c:pt>
                <c:pt idx="582">
                  <c:v>53.199947000000002</c:v>
                </c:pt>
                <c:pt idx="583">
                  <c:v>53.251106</c:v>
                </c:pt>
                <c:pt idx="584">
                  <c:v>53.303077999999999</c:v>
                </c:pt>
                <c:pt idx="585">
                  <c:v>53.354588</c:v>
                </c:pt>
                <c:pt idx="586">
                  <c:v>53.407082000000003</c:v>
                </c:pt>
                <c:pt idx="587">
                  <c:v>53.456733999999997</c:v>
                </c:pt>
                <c:pt idx="588">
                  <c:v>53.501052999999999</c:v>
                </c:pt>
                <c:pt idx="589">
                  <c:v>53.540317999999999</c:v>
                </c:pt>
                <c:pt idx="590">
                  <c:v>53.578074999999998</c:v>
                </c:pt>
                <c:pt idx="591">
                  <c:v>53.612537000000003</c:v>
                </c:pt>
                <c:pt idx="592">
                  <c:v>53.646183000000001</c:v>
                </c:pt>
                <c:pt idx="593">
                  <c:v>53.678604</c:v>
                </c:pt>
                <c:pt idx="594">
                  <c:v>53.712940000000003</c:v>
                </c:pt>
                <c:pt idx="595">
                  <c:v>53.750529999999998</c:v>
                </c:pt>
                <c:pt idx="596">
                  <c:v>53.790962</c:v>
                </c:pt>
                <c:pt idx="597">
                  <c:v>53.833710000000004</c:v>
                </c:pt>
                <c:pt idx="598">
                  <c:v>53.880867000000002</c:v>
                </c:pt>
                <c:pt idx="599">
                  <c:v>53.928314</c:v>
                </c:pt>
                <c:pt idx="600">
                  <c:v>53.975124000000001</c:v>
                </c:pt>
                <c:pt idx="601">
                  <c:v>54.021236000000002</c:v>
                </c:pt>
                <c:pt idx="602">
                  <c:v>54.065604999999998</c:v>
                </c:pt>
                <c:pt idx="603">
                  <c:v>54.110210000000002</c:v>
                </c:pt>
                <c:pt idx="604">
                  <c:v>54.152672000000003</c:v>
                </c:pt>
                <c:pt idx="605">
                  <c:v>54.191822000000002</c:v>
                </c:pt>
                <c:pt idx="606">
                  <c:v>54.229056999999997</c:v>
                </c:pt>
                <c:pt idx="607">
                  <c:v>54.267223000000001</c:v>
                </c:pt>
                <c:pt idx="608">
                  <c:v>54.305388999999998</c:v>
                </c:pt>
                <c:pt idx="609">
                  <c:v>54.344890999999997</c:v>
                </c:pt>
                <c:pt idx="610">
                  <c:v>54.384045</c:v>
                </c:pt>
                <c:pt idx="611">
                  <c:v>54.423836000000001</c:v>
                </c:pt>
                <c:pt idx="612">
                  <c:v>54.466113999999997</c:v>
                </c:pt>
                <c:pt idx="613">
                  <c:v>54.507935000000003</c:v>
                </c:pt>
                <c:pt idx="614">
                  <c:v>54.549633</c:v>
                </c:pt>
                <c:pt idx="615">
                  <c:v>54.589134000000001</c:v>
                </c:pt>
                <c:pt idx="616">
                  <c:v>54.625622</c:v>
                </c:pt>
                <c:pt idx="617">
                  <c:v>54.661406999999997</c:v>
                </c:pt>
                <c:pt idx="618">
                  <c:v>54.695801000000003</c:v>
                </c:pt>
                <c:pt idx="619">
                  <c:v>54.729911999999999</c:v>
                </c:pt>
                <c:pt idx="620">
                  <c:v>54.765704999999997</c:v>
                </c:pt>
                <c:pt idx="621">
                  <c:v>54.802650999999997</c:v>
                </c:pt>
                <c:pt idx="622">
                  <c:v>54.841155999999998</c:v>
                </c:pt>
                <c:pt idx="623">
                  <c:v>54.881523000000001</c:v>
                </c:pt>
                <c:pt idx="624">
                  <c:v>54.924213000000002</c:v>
                </c:pt>
                <c:pt idx="625">
                  <c:v>54.970734</c:v>
                </c:pt>
                <c:pt idx="626">
                  <c:v>55.016216</c:v>
                </c:pt>
                <c:pt idx="627">
                  <c:v>55.060935999999998</c:v>
                </c:pt>
                <c:pt idx="628">
                  <c:v>55.105998999999997</c:v>
                </c:pt>
                <c:pt idx="629">
                  <c:v>55.152290000000001</c:v>
                </c:pt>
                <c:pt idx="630">
                  <c:v>55.195568000000002</c:v>
                </c:pt>
                <c:pt idx="631">
                  <c:v>55.237732000000001</c:v>
                </c:pt>
                <c:pt idx="632">
                  <c:v>55.280009999999997</c:v>
                </c:pt>
                <c:pt idx="633">
                  <c:v>55.322121000000003</c:v>
                </c:pt>
                <c:pt idx="634">
                  <c:v>55.367016</c:v>
                </c:pt>
                <c:pt idx="635">
                  <c:v>55.414752999999997</c:v>
                </c:pt>
                <c:pt idx="636">
                  <c:v>55.464286999999999</c:v>
                </c:pt>
                <c:pt idx="637">
                  <c:v>55.514580000000002</c:v>
                </c:pt>
                <c:pt idx="638">
                  <c:v>55.564006999999997</c:v>
                </c:pt>
                <c:pt idx="639">
                  <c:v>55.613078999999999</c:v>
                </c:pt>
                <c:pt idx="640">
                  <c:v>55.658436000000002</c:v>
                </c:pt>
                <c:pt idx="641">
                  <c:v>55.701129999999999</c:v>
                </c:pt>
                <c:pt idx="642">
                  <c:v>55.740397999999999</c:v>
                </c:pt>
                <c:pt idx="643">
                  <c:v>55.776825000000002</c:v>
                </c:pt>
                <c:pt idx="644">
                  <c:v>55.810993000000003</c:v>
                </c:pt>
                <c:pt idx="645">
                  <c:v>55.843120999999996</c:v>
                </c:pt>
                <c:pt idx="646">
                  <c:v>55.875824000000001</c:v>
                </c:pt>
                <c:pt idx="647">
                  <c:v>55.909412000000003</c:v>
                </c:pt>
                <c:pt idx="648">
                  <c:v>55.944450000000003</c:v>
                </c:pt>
                <c:pt idx="649">
                  <c:v>55.982159000000003</c:v>
                </c:pt>
                <c:pt idx="650">
                  <c:v>56.020325</c:v>
                </c:pt>
                <c:pt idx="651">
                  <c:v>56.061745000000002</c:v>
                </c:pt>
                <c:pt idx="652">
                  <c:v>56.106285</c:v>
                </c:pt>
                <c:pt idx="653">
                  <c:v>56.151176999999997</c:v>
                </c:pt>
                <c:pt idx="654">
                  <c:v>56.196190000000001</c:v>
                </c:pt>
                <c:pt idx="655">
                  <c:v>56.241951</c:v>
                </c:pt>
                <c:pt idx="656">
                  <c:v>56.287891000000002</c:v>
                </c:pt>
                <c:pt idx="657">
                  <c:v>56.334003000000003</c:v>
                </c:pt>
                <c:pt idx="658">
                  <c:v>56.380755999999998</c:v>
                </c:pt>
                <c:pt idx="659">
                  <c:v>56.425651999999999</c:v>
                </c:pt>
                <c:pt idx="660">
                  <c:v>56.468983000000001</c:v>
                </c:pt>
                <c:pt idx="661">
                  <c:v>56.510688999999999</c:v>
                </c:pt>
                <c:pt idx="662">
                  <c:v>56.550483999999997</c:v>
                </c:pt>
                <c:pt idx="663">
                  <c:v>56.590324000000003</c:v>
                </c:pt>
                <c:pt idx="664">
                  <c:v>56.627910999999997</c:v>
                </c:pt>
                <c:pt idx="665">
                  <c:v>56.665610999999998</c:v>
                </c:pt>
                <c:pt idx="666">
                  <c:v>56.704478999999999</c:v>
                </c:pt>
                <c:pt idx="667">
                  <c:v>56.743172000000001</c:v>
                </c:pt>
                <c:pt idx="668">
                  <c:v>56.786034000000001</c:v>
                </c:pt>
                <c:pt idx="669">
                  <c:v>56.832264000000002</c:v>
                </c:pt>
                <c:pt idx="670">
                  <c:v>56.880637999999998</c:v>
                </c:pt>
                <c:pt idx="671">
                  <c:v>56.930584000000003</c:v>
                </c:pt>
                <c:pt idx="672">
                  <c:v>56.981803999999997</c:v>
                </c:pt>
                <c:pt idx="673">
                  <c:v>57.033546000000001</c:v>
                </c:pt>
                <c:pt idx="674">
                  <c:v>57.084876999999999</c:v>
                </c:pt>
                <c:pt idx="675">
                  <c:v>57.133015</c:v>
                </c:pt>
                <c:pt idx="676">
                  <c:v>57.178246000000001</c:v>
                </c:pt>
                <c:pt idx="677">
                  <c:v>57.220295</c:v>
                </c:pt>
                <c:pt idx="678">
                  <c:v>57.261139</c:v>
                </c:pt>
                <c:pt idx="679">
                  <c:v>57.302039999999998</c:v>
                </c:pt>
                <c:pt idx="680">
                  <c:v>57.340729000000003</c:v>
                </c:pt>
                <c:pt idx="681">
                  <c:v>57.379249999999999</c:v>
                </c:pt>
                <c:pt idx="682">
                  <c:v>57.418751</c:v>
                </c:pt>
                <c:pt idx="683">
                  <c:v>57.461444999999998</c:v>
                </c:pt>
                <c:pt idx="684">
                  <c:v>57.505291</c:v>
                </c:pt>
                <c:pt idx="685">
                  <c:v>57.549782</c:v>
                </c:pt>
                <c:pt idx="686">
                  <c:v>57.593975</c:v>
                </c:pt>
                <c:pt idx="687">
                  <c:v>57.640552999999997</c:v>
                </c:pt>
                <c:pt idx="688">
                  <c:v>57.687012000000003</c:v>
                </c:pt>
                <c:pt idx="689">
                  <c:v>57.732318999999997</c:v>
                </c:pt>
                <c:pt idx="690">
                  <c:v>57.776642000000002</c:v>
                </c:pt>
                <c:pt idx="691">
                  <c:v>57.82206</c:v>
                </c:pt>
                <c:pt idx="692">
                  <c:v>57.865501000000002</c:v>
                </c:pt>
                <c:pt idx="693">
                  <c:v>57.905872000000002</c:v>
                </c:pt>
                <c:pt idx="694">
                  <c:v>57.943522999999999</c:v>
                </c:pt>
                <c:pt idx="695">
                  <c:v>57.981285</c:v>
                </c:pt>
                <c:pt idx="696">
                  <c:v>58.018749</c:v>
                </c:pt>
                <c:pt idx="697">
                  <c:v>58.052742000000002</c:v>
                </c:pt>
                <c:pt idx="698">
                  <c:v>58.087029000000001</c:v>
                </c:pt>
                <c:pt idx="699">
                  <c:v>58.124797999999998</c:v>
                </c:pt>
                <c:pt idx="700">
                  <c:v>58.166373999999998</c:v>
                </c:pt>
                <c:pt idx="701">
                  <c:v>58.210217</c:v>
                </c:pt>
                <c:pt idx="702">
                  <c:v>58.257496000000003</c:v>
                </c:pt>
                <c:pt idx="703">
                  <c:v>58.308307999999997</c:v>
                </c:pt>
                <c:pt idx="704">
                  <c:v>58.36253</c:v>
                </c:pt>
                <c:pt idx="705">
                  <c:v>58.417450000000002</c:v>
                </c:pt>
                <c:pt idx="706">
                  <c:v>58.472492000000003</c:v>
                </c:pt>
                <c:pt idx="707">
                  <c:v>58.529564000000001</c:v>
                </c:pt>
                <c:pt idx="708">
                  <c:v>58.582867</c:v>
                </c:pt>
                <c:pt idx="709">
                  <c:v>58.632336000000002</c:v>
                </c:pt>
                <c:pt idx="710">
                  <c:v>58.678223000000003</c:v>
                </c:pt>
                <c:pt idx="711">
                  <c:v>58.721558000000002</c:v>
                </c:pt>
                <c:pt idx="712">
                  <c:v>58.764259000000003</c:v>
                </c:pt>
                <c:pt idx="713">
                  <c:v>58.803001000000002</c:v>
                </c:pt>
                <c:pt idx="714">
                  <c:v>58.839438999999999</c:v>
                </c:pt>
                <c:pt idx="715">
                  <c:v>58.877434000000001</c:v>
                </c:pt>
                <c:pt idx="716">
                  <c:v>58.916190999999998</c:v>
                </c:pt>
                <c:pt idx="717">
                  <c:v>58.956043000000001</c:v>
                </c:pt>
                <c:pt idx="718">
                  <c:v>58.995831000000003</c:v>
                </c:pt>
                <c:pt idx="719">
                  <c:v>59.036140000000003</c:v>
                </c:pt>
                <c:pt idx="720">
                  <c:v>59.078316000000001</c:v>
                </c:pt>
                <c:pt idx="721">
                  <c:v>59.122577999999997</c:v>
                </c:pt>
                <c:pt idx="722">
                  <c:v>59.166718000000003</c:v>
                </c:pt>
                <c:pt idx="723">
                  <c:v>59.212592999999998</c:v>
                </c:pt>
                <c:pt idx="724">
                  <c:v>59.258881000000002</c:v>
                </c:pt>
                <c:pt idx="725">
                  <c:v>59.304119</c:v>
                </c:pt>
                <c:pt idx="726">
                  <c:v>59.349364999999999</c:v>
                </c:pt>
                <c:pt idx="727">
                  <c:v>59.396110999999998</c:v>
                </c:pt>
                <c:pt idx="728">
                  <c:v>59.444946000000002</c:v>
                </c:pt>
                <c:pt idx="729">
                  <c:v>59.492798000000001</c:v>
                </c:pt>
                <c:pt idx="730">
                  <c:v>59.541404999999997</c:v>
                </c:pt>
                <c:pt idx="731">
                  <c:v>59.589782999999997</c:v>
                </c:pt>
                <c:pt idx="732">
                  <c:v>59.639319999999998</c:v>
                </c:pt>
                <c:pt idx="733">
                  <c:v>59.689200999999997</c:v>
                </c:pt>
                <c:pt idx="734">
                  <c:v>59.737282</c:v>
                </c:pt>
                <c:pt idx="735">
                  <c:v>59.780670000000001</c:v>
                </c:pt>
                <c:pt idx="736">
                  <c:v>59.822204999999997</c:v>
                </c:pt>
                <c:pt idx="737">
                  <c:v>59.860252000000003</c:v>
                </c:pt>
                <c:pt idx="738">
                  <c:v>59.897778000000002</c:v>
                </c:pt>
                <c:pt idx="739">
                  <c:v>59.933799999999998</c:v>
                </c:pt>
                <c:pt idx="740">
                  <c:v>59.968029000000001</c:v>
                </c:pt>
                <c:pt idx="741">
                  <c:v>60.002312000000003</c:v>
                </c:pt>
                <c:pt idx="742">
                  <c:v>60.037864999999996</c:v>
                </c:pt>
                <c:pt idx="743">
                  <c:v>60.075398</c:v>
                </c:pt>
                <c:pt idx="744">
                  <c:v>60.115887000000001</c:v>
                </c:pt>
                <c:pt idx="745">
                  <c:v>60.158875000000002</c:v>
                </c:pt>
                <c:pt idx="746">
                  <c:v>60.204002000000003</c:v>
                </c:pt>
                <c:pt idx="747">
                  <c:v>60.251514</c:v>
                </c:pt>
                <c:pt idx="748">
                  <c:v>60.297863</c:v>
                </c:pt>
                <c:pt idx="749">
                  <c:v>60.344562000000003</c:v>
                </c:pt>
                <c:pt idx="750">
                  <c:v>60.392822000000002</c:v>
                </c:pt>
                <c:pt idx="751">
                  <c:v>60.440387999999999</c:v>
                </c:pt>
                <c:pt idx="752">
                  <c:v>60.484295000000003</c:v>
                </c:pt>
                <c:pt idx="753">
                  <c:v>60.528027000000002</c:v>
                </c:pt>
                <c:pt idx="754">
                  <c:v>60.572215999999997</c:v>
                </c:pt>
                <c:pt idx="755">
                  <c:v>60.619030000000002</c:v>
                </c:pt>
                <c:pt idx="756">
                  <c:v>60.668385000000001</c:v>
                </c:pt>
                <c:pt idx="757">
                  <c:v>60.718262000000003</c:v>
                </c:pt>
                <c:pt idx="758">
                  <c:v>60.771324</c:v>
                </c:pt>
                <c:pt idx="759">
                  <c:v>60.823414</c:v>
                </c:pt>
                <c:pt idx="760">
                  <c:v>60.874737000000003</c:v>
                </c:pt>
                <c:pt idx="761">
                  <c:v>60.925983000000002</c:v>
                </c:pt>
                <c:pt idx="762">
                  <c:v>60.973930000000003</c:v>
                </c:pt>
                <c:pt idx="763">
                  <c:v>61.019660999999999</c:v>
                </c:pt>
                <c:pt idx="764">
                  <c:v>61.061577</c:v>
                </c:pt>
                <c:pt idx="765">
                  <c:v>61.100262000000001</c:v>
                </c:pt>
                <c:pt idx="766">
                  <c:v>61.137653</c:v>
                </c:pt>
                <c:pt idx="767">
                  <c:v>61.172913000000001</c:v>
                </c:pt>
                <c:pt idx="768">
                  <c:v>61.205993999999997</c:v>
                </c:pt>
                <c:pt idx="769">
                  <c:v>61.238045</c:v>
                </c:pt>
                <c:pt idx="770">
                  <c:v>61.270812999999997</c:v>
                </c:pt>
                <c:pt idx="771">
                  <c:v>61.306282000000003</c:v>
                </c:pt>
                <c:pt idx="772">
                  <c:v>61.344624000000003</c:v>
                </c:pt>
                <c:pt idx="773">
                  <c:v>61.385337999999997</c:v>
                </c:pt>
                <c:pt idx="774">
                  <c:v>61.429920000000003</c:v>
                </c:pt>
                <c:pt idx="775">
                  <c:v>61.47683</c:v>
                </c:pt>
                <c:pt idx="776">
                  <c:v>61.524067000000002</c:v>
                </c:pt>
                <c:pt idx="777">
                  <c:v>61.571899000000002</c:v>
                </c:pt>
                <c:pt idx="778">
                  <c:v>61.618186999999999</c:v>
                </c:pt>
                <c:pt idx="779">
                  <c:v>61.662880000000001</c:v>
                </c:pt>
                <c:pt idx="780">
                  <c:v>61.706085000000002</c:v>
                </c:pt>
                <c:pt idx="781">
                  <c:v>61.747070000000001</c:v>
                </c:pt>
                <c:pt idx="782">
                  <c:v>61.787498999999997</c:v>
                </c:pt>
                <c:pt idx="783">
                  <c:v>61.826549</c:v>
                </c:pt>
                <c:pt idx="784">
                  <c:v>61.864063000000002</c:v>
                </c:pt>
                <c:pt idx="785">
                  <c:v>61.901245000000003</c:v>
                </c:pt>
                <c:pt idx="786">
                  <c:v>61.937378000000002</c:v>
                </c:pt>
                <c:pt idx="787">
                  <c:v>61.975166000000002</c:v>
                </c:pt>
                <c:pt idx="788">
                  <c:v>62.015278000000002</c:v>
                </c:pt>
                <c:pt idx="789">
                  <c:v>62.056815999999998</c:v>
                </c:pt>
                <c:pt idx="790">
                  <c:v>62.101573999999999</c:v>
                </c:pt>
                <c:pt idx="791">
                  <c:v>62.149303000000003</c:v>
                </c:pt>
                <c:pt idx="792">
                  <c:v>62.201180000000001</c:v>
                </c:pt>
                <c:pt idx="793">
                  <c:v>62.254089</c:v>
                </c:pt>
                <c:pt idx="794">
                  <c:v>62.308838000000002</c:v>
                </c:pt>
                <c:pt idx="795">
                  <c:v>62.362926999999999</c:v>
                </c:pt>
                <c:pt idx="796">
                  <c:v>62.415131000000002</c:v>
                </c:pt>
                <c:pt idx="797">
                  <c:v>62.466392999999997</c:v>
                </c:pt>
                <c:pt idx="798">
                  <c:v>62.514729000000003</c:v>
                </c:pt>
                <c:pt idx="799">
                  <c:v>62.561236999999998</c:v>
                </c:pt>
                <c:pt idx="800">
                  <c:v>62.605541000000002</c:v>
                </c:pt>
                <c:pt idx="801">
                  <c:v>62.646858000000002</c:v>
                </c:pt>
                <c:pt idx="802">
                  <c:v>62.686400999999996</c:v>
                </c:pt>
                <c:pt idx="803">
                  <c:v>62.724018000000001</c:v>
                </c:pt>
                <c:pt idx="804">
                  <c:v>62.762076999999998</c:v>
                </c:pt>
                <c:pt idx="805">
                  <c:v>62.802031999999997</c:v>
                </c:pt>
                <c:pt idx="806">
                  <c:v>62.841206</c:v>
                </c:pt>
                <c:pt idx="807">
                  <c:v>62.882637000000003</c:v>
                </c:pt>
                <c:pt idx="808">
                  <c:v>62.927104999999997</c:v>
                </c:pt>
                <c:pt idx="809">
                  <c:v>62.975169999999999</c:v>
                </c:pt>
                <c:pt idx="810">
                  <c:v>63.024116999999997</c:v>
                </c:pt>
                <c:pt idx="811">
                  <c:v>63.073436999999998</c:v>
                </c:pt>
                <c:pt idx="812">
                  <c:v>63.124634</c:v>
                </c:pt>
                <c:pt idx="813">
                  <c:v>63.175232000000001</c:v>
                </c:pt>
                <c:pt idx="814">
                  <c:v>63.224131999999997</c:v>
                </c:pt>
                <c:pt idx="815">
                  <c:v>63.271141</c:v>
                </c:pt>
                <c:pt idx="816">
                  <c:v>63.316386999999999</c:v>
                </c:pt>
                <c:pt idx="817">
                  <c:v>63.359478000000003</c:v>
                </c:pt>
                <c:pt idx="818">
                  <c:v>63.400084999999997</c:v>
                </c:pt>
                <c:pt idx="819">
                  <c:v>63.438488</c:v>
                </c:pt>
                <c:pt idx="820">
                  <c:v>63.473784999999999</c:v>
                </c:pt>
                <c:pt idx="821">
                  <c:v>63.511620000000001</c:v>
                </c:pt>
                <c:pt idx="822">
                  <c:v>63.548695000000002</c:v>
                </c:pt>
                <c:pt idx="823">
                  <c:v>63.585320000000003</c:v>
                </c:pt>
                <c:pt idx="824">
                  <c:v>63.625984000000003</c:v>
                </c:pt>
                <c:pt idx="825">
                  <c:v>63.670012999999997</c:v>
                </c:pt>
                <c:pt idx="826">
                  <c:v>63.716411999999998</c:v>
                </c:pt>
                <c:pt idx="827">
                  <c:v>63.762768000000001</c:v>
                </c:pt>
                <c:pt idx="828">
                  <c:v>63.810059000000003</c:v>
                </c:pt>
                <c:pt idx="829">
                  <c:v>63.859881999999999</c:v>
                </c:pt>
                <c:pt idx="830">
                  <c:v>63.908214999999998</c:v>
                </c:pt>
                <c:pt idx="831">
                  <c:v>63.955444</c:v>
                </c:pt>
                <c:pt idx="832">
                  <c:v>64.001293000000004</c:v>
                </c:pt>
                <c:pt idx="833">
                  <c:v>64.046368000000001</c:v>
                </c:pt>
                <c:pt idx="834">
                  <c:v>64.089225999999996</c:v>
                </c:pt>
                <c:pt idx="835">
                  <c:v>64.130439999999993</c:v>
                </c:pt>
                <c:pt idx="836">
                  <c:v>64.170769000000007</c:v>
                </c:pt>
                <c:pt idx="837">
                  <c:v>64.209114</c:v>
                </c:pt>
                <c:pt idx="838">
                  <c:v>64.248553999999999</c:v>
                </c:pt>
                <c:pt idx="839">
                  <c:v>64.288826</c:v>
                </c:pt>
                <c:pt idx="840">
                  <c:v>64.328156000000007</c:v>
                </c:pt>
                <c:pt idx="841">
                  <c:v>64.369090999999997</c:v>
                </c:pt>
                <c:pt idx="842">
                  <c:v>64.411124999999998</c:v>
                </c:pt>
                <c:pt idx="843">
                  <c:v>64.455364000000003</c:v>
                </c:pt>
                <c:pt idx="844">
                  <c:v>64.500725000000003</c:v>
                </c:pt>
                <c:pt idx="845">
                  <c:v>64.545970999999994</c:v>
                </c:pt>
                <c:pt idx="846">
                  <c:v>64.593261999999996</c:v>
                </c:pt>
                <c:pt idx="847">
                  <c:v>64.641102000000004</c:v>
                </c:pt>
                <c:pt idx="848">
                  <c:v>64.690265999999994</c:v>
                </c:pt>
                <c:pt idx="849">
                  <c:v>64.738934</c:v>
                </c:pt>
                <c:pt idx="850">
                  <c:v>64.787384000000003</c:v>
                </c:pt>
                <c:pt idx="851">
                  <c:v>64.834179000000006</c:v>
                </c:pt>
                <c:pt idx="852">
                  <c:v>64.880970000000005</c:v>
                </c:pt>
                <c:pt idx="853">
                  <c:v>64.926659000000001</c:v>
                </c:pt>
                <c:pt idx="854">
                  <c:v>64.973408000000006</c:v>
                </c:pt>
                <c:pt idx="855">
                  <c:v>65.020640999999998</c:v>
                </c:pt>
                <c:pt idx="856">
                  <c:v>65.067986000000005</c:v>
                </c:pt>
                <c:pt idx="857">
                  <c:v>65.114052000000001</c:v>
                </c:pt>
                <c:pt idx="858">
                  <c:v>65.161609999999996</c:v>
                </c:pt>
                <c:pt idx="859">
                  <c:v>65.211048000000005</c:v>
                </c:pt>
                <c:pt idx="860">
                  <c:v>65.259544000000005</c:v>
                </c:pt>
                <c:pt idx="861">
                  <c:v>65.309593000000007</c:v>
                </c:pt>
                <c:pt idx="862">
                  <c:v>65.359263999999996</c:v>
                </c:pt>
                <c:pt idx="863">
                  <c:v>65.411304999999999</c:v>
                </c:pt>
                <c:pt idx="864">
                  <c:v>65.463451000000006</c:v>
                </c:pt>
                <c:pt idx="865">
                  <c:v>65.514495999999994</c:v>
                </c:pt>
                <c:pt idx="866">
                  <c:v>65.562884999999994</c:v>
                </c:pt>
                <c:pt idx="867">
                  <c:v>65.610400999999996</c:v>
                </c:pt>
                <c:pt idx="868">
                  <c:v>65.653758999999994</c:v>
                </c:pt>
                <c:pt idx="869">
                  <c:v>65.693809999999999</c:v>
                </c:pt>
                <c:pt idx="870">
                  <c:v>65.730946000000003</c:v>
                </c:pt>
                <c:pt idx="871">
                  <c:v>65.764809</c:v>
                </c:pt>
                <c:pt idx="872">
                  <c:v>65.797852000000006</c:v>
                </c:pt>
                <c:pt idx="873">
                  <c:v>65.829448999999997</c:v>
                </c:pt>
                <c:pt idx="874">
                  <c:v>65.859881999999999</c:v>
                </c:pt>
                <c:pt idx="875">
                  <c:v>65.893517000000003</c:v>
                </c:pt>
                <c:pt idx="876">
                  <c:v>65.928864000000004</c:v>
                </c:pt>
                <c:pt idx="877">
                  <c:v>65.965202000000005</c:v>
                </c:pt>
                <c:pt idx="878">
                  <c:v>66.005809999999997</c:v>
                </c:pt>
                <c:pt idx="879">
                  <c:v>66.049010999999993</c:v>
                </c:pt>
                <c:pt idx="880">
                  <c:v>66.096412999999998</c:v>
                </c:pt>
                <c:pt idx="881">
                  <c:v>66.146191000000002</c:v>
                </c:pt>
                <c:pt idx="882">
                  <c:v>66.196247</c:v>
                </c:pt>
                <c:pt idx="883">
                  <c:v>66.246300000000005</c:v>
                </c:pt>
                <c:pt idx="884">
                  <c:v>66.297400999999994</c:v>
                </c:pt>
                <c:pt idx="885">
                  <c:v>66.347176000000005</c:v>
                </c:pt>
                <c:pt idx="886">
                  <c:v>66.397227999999998</c:v>
                </c:pt>
                <c:pt idx="887">
                  <c:v>66.448097000000004</c:v>
                </c:pt>
                <c:pt idx="888">
                  <c:v>66.497932000000006</c:v>
                </c:pt>
                <c:pt idx="889">
                  <c:v>66.547107999999994</c:v>
                </c:pt>
                <c:pt idx="890">
                  <c:v>66.595275999999998</c:v>
                </c:pt>
                <c:pt idx="891">
                  <c:v>66.641625000000005</c:v>
                </c:pt>
                <c:pt idx="892">
                  <c:v>66.688518999999999</c:v>
                </c:pt>
                <c:pt idx="893">
                  <c:v>66.732383999999996</c:v>
                </c:pt>
                <c:pt idx="894">
                  <c:v>66.773712000000003</c:v>
                </c:pt>
                <c:pt idx="895">
                  <c:v>66.814139999999995</c:v>
                </c:pt>
                <c:pt idx="896">
                  <c:v>66.853859</c:v>
                </c:pt>
                <c:pt idx="897">
                  <c:v>66.893249999999995</c:v>
                </c:pt>
                <c:pt idx="898">
                  <c:v>66.931865999999999</c:v>
                </c:pt>
                <c:pt idx="899">
                  <c:v>66.968163000000004</c:v>
                </c:pt>
                <c:pt idx="900">
                  <c:v>67.003403000000006</c:v>
                </c:pt>
                <c:pt idx="901">
                  <c:v>67.038978999999998</c:v>
                </c:pt>
                <c:pt idx="902">
                  <c:v>67.073836999999997</c:v>
                </c:pt>
                <c:pt idx="903">
                  <c:v>67.111839000000003</c:v>
                </c:pt>
                <c:pt idx="904">
                  <c:v>67.152786000000006</c:v>
                </c:pt>
                <c:pt idx="905">
                  <c:v>67.195091000000005</c:v>
                </c:pt>
                <c:pt idx="906">
                  <c:v>67.241225999999997</c:v>
                </c:pt>
                <c:pt idx="907">
                  <c:v>67.290993</c:v>
                </c:pt>
                <c:pt idx="908">
                  <c:v>67.345291000000003</c:v>
                </c:pt>
                <c:pt idx="909">
                  <c:v>67.402191000000002</c:v>
                </c:pt>
                <c:pt idx="910">
                  <c:v>67.460471999999996</c:v>
                </c:pt>
                <c:pt idx="911">
                  <c:v>67.518478000000002</c:v>
                </c:pt>
                <c:pt idx="912">
                  <c:v>67.576874000000004</c:v>
                </c:pt>
                <c:pt idx="913">
                  <c:v>67.634170999999995</c:v>
                </c:pt>
                <c:pt idx="914">
                  <c:v>67.689582999999999</c:v>
                </c:pt>
                <c:pt idx="915">
                  <c:v>67.739861000000005</c:v>
                </c:pt>
                <c:pt idx="916">
                  <c:v>67.787650999999997</c:v>
                </c:pt>
                <c:pt idx="917">
                  <c:v>67.831680000000006</c:v>
                </c:pt>
                <c:pt idx="918">
                  <c:v>67.874381999999997</c:v>
                </c:pt>
                <c:pt idx="919">
                  <c:v>67.914756999999994</c:v>
                </c:pt>
                <c:pt idx="920">
                  <c:v>67.953643999999997</c:v>
                </c:pt>
                <c:pt idx="921">
                  <c:v>67.992424</c:v>
                </c:pt>
                <c:pt idx="922">
                  <c:v>68.029373000000007</c:v>
                </c:pt>
                <c:pt idx="923">
                  <c:v>68.068047000000007</c:v>
                </c:pt>
                <c:pt idx="924">
                  <c:v>68.108536000000001</c:v>
                </c:pt>
                <c:pt idx="925">
                  <c:v>68.149131999999994</c:v>
                </c:pt>
                <c:pt idx="926">
                  <c:v>68.192008999999999</c:v>
                </c:pt>
                <c:pt idx="927">
                  <c:v>68.236587999999998</c:v>
                </c:pt>
                <c:pt idx="928">
                  <c:v>68.281554999999997</c:v>
                </c:pt>
                <c:pt idx="929">
                  <c:v>68.330451999999994</c:v>
                </c:pt>
                <c:pt idx="930">
                  <c:v>68.378829999999994</c:v>
                </c:pt>
                <c:pt idx="931">
                  <c:v>68.427566999999996</c:v>
                </c:pt>
                <c:pt idx="932">
                  <c:v>68.475196999999994</c:v>
                </c:pt>
                <c:pt idx="933">
                  <c:v>68.523087000000004</c:v>
                </c:pt>
                <c:pt idx="934">
                  <c:v>68.570656</c:v>
                </c:pt>
                <c:pt idx="935">
                  <c:v>68.618660000000006</c:v>
                </c:pt>
                <c:pt idx="936">
                  <c:v>68.664512999999999</c:v>
                </c:pt>
                <c:pt idx="937">
                  <c:v>68.709709000000004</c:v>
                </c:pt>
                <c:pt idx="938">
                  <c:v>68.755118999999993</c:v>
                </c:pt>
                <c:pt idx="939">
                  <c:v>68.800690000000003</c:v>
                </c:pt>
                <c:pt idx="940">
                  <c:v>68.845871000000002</c:v>
                </c:pt>
                <c:pt idx="941">
                  <c:v>68.891616999999997</c:v>
                </c:pt>
                <c:pt idx="942">
                  <c:v>68.935753000000005</c:v>
                </c:pt>
                <c:pt idx="943">
                  <c:v>68.979286000000002</c:v>
                </c:pt>
                <c:pt idx="944">
                  <c:v>69.021927000000005</c:v>
                </c:pt>
                <c:pt idx="945">
                  <c:v>69.061920000000001</c:v>
                </c:pt>
                <c:pt idx="946">
                  <c:v>69.102920999999995</c:v>
                </c:pt>
                <c:pt idx="947">
                  <c:v>69.143753000000004</c:v>
                </c:pt>
                <c:pt idx="948">
                  <c:v>69.183411000000007</c:v>
                </c:pt>
                <c:pt idx="949">
                  <c:v>69.222960999999998</c:v>
                </c:pt>
                <c:pt idx="950">
                  <c:v>69.265502999999995</c:v>
                </c:pt>
                <c:pt idx="951">
                  <c:v>69.310410000000005</c:v>
                </c:pt>
                <c:pt idx="952">
                  <c:v>69.358299000000002</c:v>
                </c:pt>
                <c:pt idx="953">
                  <c:v>69.405807999999993</c:v>
                </c:pt>
                <c:pt idx="954">
                  <c:v>69.454704000000007</c:v>
                </c:pt>
                <c:pt idx="955">
                  <c:v>69.506088000000005</c:v>
                </c:pt>
                <c:pt idx="956">
                  <c:v>69.557570999999996</c:v>
                </c:pt>
                <c:pt idx="957">
                  <c:v>69.610152999999997</c:v>
                </c:pt>
                <c:pt idx="958">
                  <c:v>69.661484000000002</c:v>
                </c:pt>
                <c:pt idx="959">
                  <c:v>69.711799999999997</c:v>
                </c:pt>
                <c:pt idx="960">
                  <c:v>69.762787000000003</c:v>
                </c:pt>
                <c:pt idx="961">
                  <c:v>69.813500000000005</c:v>
                </c:pt>
                <c:pt idx="962">
                  <c:v>69.864327000000003</c:v>
                </c:pt>
                <c:pt idx="963">
                  <c:v>69.914092999999994</c:v>
                </c:pt>
                <c:pt idx="964">
                  <c:v>69.962920999999994</c:v>
                </c:pt>
                <c:pt idx="965">
                  <c:v>70.011252999999996</c:v>
                </c:pt>
                <c:pt idx="966">
                  <c:v>70.055840000000003</c:v>
                </c:pt>
                <c:pt idx="967">
                  <c:v>70.099320000000006</c:v>
                </c:pt>
                <c:pt idx="968">
                  <c:v>70.142837999999998</c:v>
                </c:pt>
                <c:pt idx="969">
                  <c:v>70.183548000000002</c:v>
                </c:pt>
                <c:pt idx="970">
                  <c:v>70.223831000000004</c:v>
                </c:pt>
                <c:pt idx="971">
                  <c:v>70.263053999999997</c:v>
                </c:pt>
                <c:pt idx="972">
                  <c:v>70.303664999999995</c:v>
                </c:pt>
                <c:pt idx="973">
                  <c:v>70.345482000000004</c:v>
                </c:pt>
                <c:pt idx="974">
                  <c:v>70.386246</c:v>
                </c:pt>
                <c:pt idx="975">
                  <c:v>70.428787</c:v>
                </c:pt>
                <c:pt idx="976">
                  <c:v>70.471885999999998</c:v>
                </c:pt>
                <c:pt idx="977">
                  <c:v>70.516411000000005</c:v>
                </c:pt>
                <c:pt idx="978">
                  <c:v>70.563309000000004</c:v>
                </c:pt>
                <c:pt idx="979">
                  <c:v>70.611305000000002</c:v>
                </c:pt>
                <c:pt idx="980">
                  <c:v>70.660140999999996</c:v>
                </c:pt>
                <c:pt idx="981">
                  <c:v>70.711258000000001</c:v>
                </c:pt>
                <c:pt idx="982">
                  <c:v>70.763396999999998</c:v>
                </c:pt>
                <c:pt idx="983">
                  <c:v>70.814102000000005</c:v>
                </c:pt>
                <c:pt idx="984">
                  <c:v>70.866416999999998</c:v>
                </c:pt>
                <c:pt idx="985">
                  <c:v>70.918800000000005</c:v>
                </c:pt>
                <c:pt idx="986">
                  <c:v>70.970061999999999</c:v>
                </c:pt>
                <c:pt idx="987">
                  <c:v>71.022598000000002</c:v>
                </c:pt>
                <c:pt idx="988">
                  <c:v>71.073691999999994</c:v>
                </c:pt>
                <c:pt idx="989">
                  <c:v>71.124579999999995</c:v>
                </c:pt>
                <c:pt idx="990">
                  <c:v>71.173912000000001</c:v>
                </c:pt>
                <c:pt idx="991">
                  <c:v>71.220366999999996</c:v>
                </c:pt>
                <c:pt idx="992">
                  <c:v>71.267975000000007</c:v>
                </c:pt>
                <c:pt idx="993">
                  <c:v>71.314437999999996</c:v>
                </c:pt>
                <c:pt idx="994">
                  <c:v>71.360230000000001</c:v>
                </c:pt>
                <c:pt idx="995">
                  <c:v>71.406959999999998</c:v>
                </c:pt>
                <c:pt idx="996">
                  <c:v>71.453743000000003</c:v>
                </c:pt>
                <c:pt idx="997">
                  <c:v>71.500045999999998</c:v>
                </c:pt>
                <c:pt idx="998">
                  <c:v>71.546181000000004</c:v>
                </c:pt>
                <c:pt idx="999">
                  <c:v>71.591712999999999</c:v>
                </c:pt>
                <c:pt idx="1000">
                  <c:v>71.634911000000002</c:v>
                </c:pt>
                <c:pt idx="1001">
                  <c:v>71.679550000000006</c:v>
                </c:pt>
                <c:pt idx="1002">
                  <c:v>71.722701999999998</c:v>
                </c:pt>
                <c:pt idx="1003">
                  <c:v>71.764510999999999</c:v>
                </c:pt>
                <c:pt idx="1004">
                  <c:v>71.807654999999997</c:v>
                </c:pt>
                <c:pt idx="1005">
                  <c:v>71.850730999999996</c:v>
                </c:pt>
                <c:pt idx="1006">
                  <c:v>71.893981999999994</c:v>
                </c:pt>
                <c:pt idx="1007">
                  <c:v>71.934646999999998</c:v>
                </c:pt>
                <c:pt idx="1008">
                  <c:v>71.975693000000007</c:v>
                </c:pt>
                <c:pt idx="1009">
                  <c:v>72.018562000000003</c:v>
                </c:pt>
                <c:pt idx="1010">
                  <c:v>72.060447999999994</c:v>
                </c:pt>
                <c:pt idx="1011">
                  <c:v>72.104873999999995</c:v>
                </c:pt>
                <c:pt idx="1012">
                  <c:v>72.150559000000001</c:v>
                </c:pt>
                <c:pt idx="1013">
                  <c:v>72.197395</c:v>
                </c:pt>
                <c:pt idx="1014">
                  <c:v>72.244347000000005</c:v>
                </c:pt>
                <c:pt idx="1015">
                  <c:v>72.292518999999999</c:v>
                </c:pt>
                <c:pt idx="1016">
                  <c:v>72.342674000000002</c:v>
                </c:pt>
                <c:pt idx="1017">
                  <c:v>72.395813000000004</c:v>
                </c:pt>
                <c:pt idx="1018">
                  <c:v>72.447188999999995</c:v>
                </c:pt>
                <c:pt idx="1019">
                  <c:v>72.498290999999995</c:v>
                </c:pt>
                <c:pt idx="1020">
                  <c:v>72.548232999999996</c:v>
                </c:pt>
                <c:pt idx="1021">
                  <c:v>72.597335999999999</c:v>
                </c:pt>
                <c:pt idx="1022">
                  <c:v>72.645622000000003</c:v>
                </c:pt>
                <c:pt idx="1023">
                  <c:v>72.689705000000004</c:v>
                </c:pt>
                <c:pt idx="1024">
                  <c:v>72.734504999999999</c:v>
                </c:pt>
                <c:pt idx="1025">
                  <c:v>72.779365999999996</c:v>
                </c:pt>
                <c:pt idx="1026">
                  <c:v>72.824493000000004</c:v>
                </c:pt>
                <c:pt idx="1027">
                  <c:v>72.870400000000004</c:v>
                </c:pt>
                <c:pt idx="1028">
                  <c:v>72.917961000000005</c:v>
                </c:pt>
                <c:pt idx="1029">
                  <c:v>72.965035</c:v>
                </c:pt>
                <c:pt idx="1030">
                  <c:v>73.012878000000001</c:v>
                </c:pt>
                <c:pt idx="1031">
                  <c:v>73.059173999999999</c:v>
                </c:pt>
                <c:pt idx="1032">
                  <c:v>73.106300000000005</c:v>
                </c:pt>
                <c:pt idx="1033">
                  <c:v>73.154480000000007</c:v>
                </c:pt>
                <c:pt idx="1034">
                  <c:v>73.203650999999994</c:v>
                </c:pt>
                <c:pt idx="1035">
                  <c:v>73.252976000000004</c:v>
                </c:pt>
                <c:pt idx="1036">
                  <c:v>73.302627999999999</c:v>
                </c:pt>
                <c:pt idx="1037">
                  <c:v>73.351676999999995</c:v>
                </c:pt>
                <c:pt idx="1038">
                  <c:v>73.402725000000004</c:v>
                </c:pt>
                <c:pt idx="1039">
                  <c:v>73.455710999999994</c:v>
                </c:pt>
                <c:pt idx="1040">
                  <c:v>73.506377999999998</c:v>
                </c:pt>
                <c:pt idx="1041">
                  <c:v>73.557259000000002</c:v>
                </c:pt>
                <c:pt idx="1042">
                  <c:v>73.607422</c:v>
                </c:pt>
                <c:pt idx="1043">
                  <c:v>73.657532000000003</c:v>
                </c:pt>
                <c:pt idx="1044">
                  <c:v>73.705810999999997</c:v>
                </c:pt>
                <c:pt idx="1045">
                  <c:v>73.752105999999998</c:v>
                </c:pt>
                <c:pt idx="1046">
                  <c:v>73.796631000000005</c:v>
                </c:pt>
                <c:pt idx="1047">
                  <c:v>73.841599000000002</c:v>
                </c:pt>
                <c:pt idx="1048">
                  <c:v>73.884354000000002</c:v>
                </c:pt>
                <c:pt idx="1049">
                  <c:v>73.927504999999996</c:v>
                </c:pt>
                <c:pt idx="1050">
                  <c:v>73.972579999999994</c:v>
                </c:pt>
                <c:pt idx="1051">
                  <c:v>74.018051</c:v>
                </c:pt>
                <c:pt idx="1052">
                  <c:v>74.064071999999996</c:v>
                </c:pt>
                <c:pt idx="1053">
                  <c:v>74.111075999999997</c:v>
                </c:pt>
                <c:pt idx="1054">
                  <c:v>74.158362999999994</c:v>
                </c:pt>
                <c:pt idx="1055">
                  <c:v>74.210175000000007</c:v>
                </c:pt>
                <c:pt idx="1056">
                  <c:v>74.260429000000002</c:v>
                </c:pt>
                <c:pt idx="1057">
                  <c:v>74.310371000000004</c:v>
                </c:pt>
                <c:pt idx="1058">
                  <c:v>74.362510999999998</c:v>
                </c:pt>
                <c:pt idx="1059">
                  <c:v>74.414505000000005</c:v>
                </c:pt>
                <c:pt idx="1060">
                  <c:v>74.467208999999997</c:v>
                </c:pt>
                <c:pt idx="1061">
                  <c:v>74.519356000000002</c:v>
                </c:pt>
                <c:pt idx="1062">
                  <c:v>74.569739999999996</c:v>
                </c:pt>
                <c:pt idx="1063">
                  <c:v>74.619240000000005</c:v>
                </c:pt>
                <c:pt idx="1064">
                  <c:v>74.668235999999993</c:v>
                </c:pt>
                <c:pt idx="1065">
                  <c:v>74.714157</c:v>
                </c:pt>
                <c:pt idx="1066">
                  <c:v>74.760116999999994</c:v>
                </c:pt>
                <c:pt idx="1067">
                  <c:v>74.805854999999994</c:v>
                </c:pt>
                <c:pt idx="1068">
                  <c:v>74.851273000000006</c:v>
                </c:pt>
                <c:pt idx="1069">
                  <c:v>74.898064000000005</c:v>
                </c:pt>
                <c:pt idx="1070">
                  <c:v>74.946731999999997</c:v>
                </c:pt>
                <c:pt idx="1071">
                  <c:v>74.997390999999993</c:v>
                </c:pt>
                <c:pt idx="1072">
                  <c:v>75.047150000000002</c:v>
                </c:pt>
                <c:pt idx="1073">
                  <c:v>75.097313</c:v>
                </c:pt>
                <c:pt idx="1074">
                  <c:v>75.146422999999999</c:v>
                </c:pt>
                <c:pt idx="1075">
                  <c:v>75.196517999999998</c:v>
                </c:pt>
                <c:pt idx="1076">
                  <c:v>75.247024999999994</c:v>
                </c:pt>
                <c:pt idx="1077">
                  <c:v>75.296302999999995</c:v>
                </c:pt>
                <c:pt idx="1078">
                  <c:v>75.341660000000005</c:v>
                </c:pt>
                <c:pt idx="1079">
                  <c:v>75.388122999999993</c:v>
                </c:pt>
                <c:pt idx="1080">
                  <c:v>75.434403000000003</c:v>
                </c:pt>
                <c:pt idx="1081">
                  <c:v>75.481468000000007</c:v>
                </c:pt>
                <c:pt idx="1082">
                  <c:v>75.526993000000004</c:v>
                </c:pt>
                <c:pt idx="1083">
                  <c:v>75.573273</c:v>
                </c:pt>
                <c:pt idx="1084">
                  <c:v>75.621505999999997</c:v>
                </c:pt>
                <c:pt idx="1085">
                  <c:v>75.670608999999999</c:v>
                </c:pt>
                <c:pt idx="1086">
                  <c:v>75.719772000000006</c:v>
                </c:pt>
                <c:pt idx="1087">
                  <c:v>75.768897999999993</c:v>
                </c:pt>
                <c:pt idx="1088">
                  <c:v>75.819000000000003</c:v>
                </c:pt>
                <c:pt idx="1089">
                  <c:v>75.867226000000002</c:v>
                </c:pt>
                <c:pt idx="1090">
                  <c:v>75.914565999999994</c:v>
                </c:pt>
                <c:pt idx="1091">
                  <c:v>75.960808</c:v>
                </c:pt>
                <c:pt idx="1092">
                  <c:v>76.008926000000002</c:v>
                </c:pt>
                <c:pt idx="1093">
                  <c:v>76.060074</c:v>
                </c:pt>
                <c:pt idx="1094">
                  <c:v>76.112556999999995</c:v>
                </c:pt>
                <c:pt idx="1095">
                  <c:v>76.164978000000005</c:v>
                </c:pt>
                <c:pt idx="1096">
                  <c:v>76.220939999999999</c:v>
                </c:pt>
                <c:pt idx="1097">
                  <c:v>76.280327</c:v>
                </c:pt>
                <c:pt idx="1098">
                  <c:v>76.342758000000003</c:v>
                </c:pt>
                <c:pt idx="1099">
                  <c:v>76.405120999999994</c:v>
                </c:pt>
                <c:pt idx="1100">
                  <c:v>76.464005</c:v>
                </c:pt>
                <c:pt idx="1101">
                  <c:v>76.523171000000005</c:v>
                </c:pt>
                <c:pt idx="1102">
                  <c:v>76.577636999999996</c:v>
                </c:pt>
                <c:pt idx="1103">
                  <c:v>76.629067000000006</c:v>
                </c:pt>
                <c:pt idx="1104">
                  <c:v>76.676963999999998</c:v>
                </c:pt>
                <c:pt idx="1105">
                  <c:v>76.720932000000005</c:v>
                </c:pt>
                <c:pt idx="1106">
                  <c:v>76.762473999999997</c:v>
                </c:pt>
                <c:pt idx="1107">
                  <c:v>76.801094000000006</c:v>
                </c:pt>
                <c:pt idx="1108">
                  <c:v>76.836678000000006</c:v>
                </c:pt>
                <c:pt idx="1109">
                  <c:v>76.875404000000003</c:v>
                </c:pt>
                <c:pt idx="1110">
                  <c:v>76.915786999999995</c:v>
                </c:pt>
                <c:pt idx="1111">
                  <c:v>76.956162000000006</c:v>
                </c:pt>
                <c:pt idx="1112">
                  <c:v>76.997390999999993</c:v>
                </c:pt>
                <c:pt idx="1113">
                  <c:v>77.04213</c:v>
                </c:pt>
                <c:pt idx="1114">
                  <c:v>77.088654000000005</c:v>
                </c:pt>
                <c:pt idx="1115">
                  <c:v>77.136550999999997</c:v>
                </c:pt>
                <c:pt idx="1116">
                  <c:v>77.183295999999999</c:v>
                </c:pt>
                <c:pt idx="1117">
                  <c:v>77.230575999999999</c:v>
                </c:pt>
                <c:pt idx="1118">
                  <c:v>77.279647999999995</c:v>
                </c:pt>
                <c:pt idx="1119">
                  <c:v>77.327545000000001</c:v>
                </c:pt>
                <c:pt idx="1120">
                  <c:v>77.376213000000007</c:v>
                </c:pt>
                <c:pt idx="1121">
                  <c:v>77.426040999999998</c:v>
                </c:pt>
                <c:pt idx="1122">
                  <c:v>77.474648000000002</c:v>
                </c:pt>
                <c:pt idx="1123">
                  <c:v>77.522484000000006</c:v>
                </c:pt>
                <c:pt idx="1124">
                  <c:v>77.570273999999998</c:v>
                </c:pt>
                <c:pt idx="1125">
                  <c:v>77.618729000000002</c:v>
                </c:pt>
                <c:pt idx="1126">
                  <c:v>77.666900999999996</c:v>
                </c:pt>
                <c:pt idx="1127">
                  <c:v>77.714461999999997</c:v>
                </c:pt>
                <c:pt idx="1128">
                  <c:v>77.761864000000003</c:v>
                </c:pt>
                <c:pt idx="1129">
                  <c:v>77.808273</c:v>
                </c:pt>
                <c:pt idx="1130">
                  <c:v>77.856719999999996</c:v>
                </c:pt>
                <c:pt idx="1131">
                  <c:v>77.905327</c:v>
                </c:pt>
                <c:pt idx="1132">
                  <c:v>77.953109999999995</c:v>
                </c:pt>
                <c:pt idx="1133">
                  <c:v>78.002151999999995</c:v>
                </c:pt>
                <c:pt idx="1134">
                  <c:v>78.050880000000006</c:v>
                </c:pt>
                <c:pt idx="1135">
                  <c:v>78.101601000000002</c:v>
                </c:pt>
                <c:pt idx="1136">
                  <c:v>78.151122999999998</c:v>
                </c:pt>
                <c:pt idx="1137">
                  <c:v>78.200562000000005</c:v>
                </c:pt>
                <c:pt idx="1138">
                  <c:v>78.249588000000003</c:v>
                </c:pt>
                <c:pt idx="1139">
                  <c:v>78.297805999999994</c:v>
                </c:pt>
                <c:pt idx="1140">
                  <c:v>78.346351999999996</c:v>
                </c:pt>
                <c:pt idx="1141">
                  <c:v>78.395247999999995</c:v>
                </c:pt>
                <c:pt idx="1142">
                  <c:v>78.446128999999999</c:v>
                </c:pt>
                <c:pt idx="1143">
                  <c:v>78.498123000000007</c:v>
                </c:pt>
                <c:pt idx="1144">
                  <c:v>78.549460999999994</c:v>
                </c:pt>
                <c:pt idx="1145">
                  <c:v>78.600814999999997</c:v>
                </c:pt>
                <c:pt idx="1146">
                  <c:v>78.65052</c:v>
                </c:pt>
                <c:pt idx="1147">
                  <c:v>78.700851</c:v>
                </c:pt>
                <c:pt idx="1148">
                  <c:v>78.750870000000006</c:v>
                </c:pt>
                <c:pt idx="1149">
                  <c:v>78.796683999999999</c:v>
                </c:pt>
                <c:pt idx="1150">
                  <c:v>78.840987999999996</c:v>
                </c:pt>
                <c:pt idx="1151">
                  <c:v>78.884322999999995</c:v>
                </c:pt>
                <c:pt idx="1152">
                  <c:v>78.928391000000005</c:v>
                </c:pt>
                <c:pt idx="1153">
                  <c:v>78.971726000000004</c:v>
                </c:pt>
                <c:pt idx="1154">
                  <c:v>79.014060999999998</c:v>
                </c:pt>
                <c:pt idx="1155">
                  <c:v>79.057143999999994</c:v>
                </c:pt>
                <c:pt idx="1156">
                  <c:v>79.098563999999996</c:v>
                </c:pt>
                <c:pt idx="1157">
                  <c:v>79.139304999999993</c:v>
                </c:pt>
                <c:pt idx="1158">
                  <c:v>79.180946000000006</c:v>
                </c:pt>
                <c:pt idx="1159">
                  <c:v>79.222213999999994</c:v>
                </c:pt>
                <c:pt idx="1160">
                  <c:v>79.261475000000004</c:v>
                </c:pt>
                <c:pt idx="1161">
                  <c:v>79.300133000000002</c:v>
                </c:pt>
                <c:pt idx="1162">
                  <c:v>79.339172000000005</c:v>
                </c:pt>
                <c:pt idx="1163">
                  <c:v>79.379074000000003</c:v>
                </c:pt>
                <c:pt idx="1164">
                  <c:v>79.422241</c:v>
                </c:pt>
                <c:pt idx="1165">
                  <c:v>79.465896999999998</c:v>
                </c:pt>
                <c:pt idx="1166">
                  <c:v>79.510932999999994</c:v>
                </c:pt>
                <c:pt idx="1167">
                  <c:v>79.561211</c:v>
                </c:pt>
                <c:pt idx="1168">
                  <c:v>79.614784</c:v>
                </c:pt>
                <c:pt idx="1169">
                  <c:v>79.672058000000007</c:v>
                </c:pt>
                <c:pt idx="1170">
                  <c:v>79.730614000000003</c:v>
                </c:pt>
                <c:pt idx="1171">
                  <c:v>79.790237000000005</c:v>
                </c:pt>
                <c:pt idx="1172">
                  <c:v>79.850182000000004</c:v>
                </c:pt>
                <c:pt idx="1173">
                  <c:v>79.907630999999995</c:v>
                </c:pt>
                <c:pt idx="1174">
                  <c:v>79.963859999999997</c:v>
                </c:pt>
                <c:pt idx="1175">
                  <c:v>80.017227000000005</c:v>
                </c:pt>
                <c:pt idx="1176">
                  <c:v>80.068427999999997</c:v>
                </c:pt>
                <c:pt idx="1177">
                  <c:v>80.116057999999995</c:v>
                </c:pt>
                <c:pt idx="1178">
                  <c:v>80.161681999999999</c:v>
                </c:pt>
                <c:pt idx="1179">
                  <c:v>80.206397999999993</c:v>
                </c:pt>
                <c:pt idx="1180">
                  <c:v>80.249420000000001</c:v>
                </c:pt>
                <c:pt idx="1181">
                  <c:v>80.289779999999993</c:v>
                </c:pt>
                <c:pt idx="1182">
                  <c:v>80.330253999999996</c:v>
                </c:pt>
                <c:pt idx="1183">
                  <c:v>80.369185999999999</c:v>
                </c:pt>
                <c:pt idx="1184">
                  <c:v>80.410194000000004</c:v>
                </c:pt>
                <c:pt idx="1185">
                  <c:v>80.453254999999999</c:v>
                </c:pt>
                <c:pt idx="1186">
                  <c:v>80.496589999999998</c:v>
                </c:pt>
                <c:pt idx="1187">
                  <c:v>80.542580000000001</c:v>
                </c:pt>
                <c:pt idx="1188">
                  <c:v>80.590057000000002</c:v>
                </c:pt>
                <c:pt idx="1189">
                  <c:v>80.640297000000004</c:v>
                </c:pt>
                <c:pt idx="1190">
                  <c:v>80.691176999999996</c:v>
                </c:pt>
                <c:pt idx="1191">
                  <c:v>80.744003000000006</c:v>
                </c:pt>
                <c:pt idx="1192">
                  <c:v>80.796951000000007</c:v>
                </c:pt>
                <c:pt idx="1193">
                  <c:v>80.850425999999999</c:v>
                </c:pt>
                <c:pt idx="1194">
                  <c:v>80.902671999999995</c:v>
                </c:pt>
                <c:pt idx="1195">
                  <c:v>80.953963999999999</c:v>
                </c:pt>
                <c:pt idx="1196">
                  <c:v>81.004822000000004</c:v>
                </c:pt>
                <c:pt idx="1197">
                  <c:v>81.055481</c:v>
                </c:pt>
                <c:pt idx="1198">
                  <c:v>81.104659999999996</c:v>
                </c:pt>
                <c:pt idx="1199">
                  <c:v>81.152237</c:v>
                </c:pt>
                <c:pt idx="1200">
                  <c:v>81.197913999999997</c:v>
                </c:pt>
                <c:pt idx="1201">
                  <c:v>81.244956999999999</c:v>
                </c:pt>
                <c:pt idx="1202">
                  <c:v>81.292586999999997</c:v>
                </c:pt>
                <c:pt idx="1203">
                  <c:v>81.33699</c:v>
                </c:pt>
                <c:pt idx="1204">
                  <c:v>81.381645000000006</c:v>
                </c:pt>
                <c:pt idx="1205">
                  <c:v>81.425147999999993</c:v>
                </c:pt>
                <c:pt idx="1206">
                  <c:v>81.469764999999995</c:v>
                </c:pt>
                <c:pt idx="1207">
                  <c:v>81.514640999999997</c:v>
                </c:pt>
                <c:pt idx="1208">
                  <c:v>81.559258</c:v>
                </c:pt>
                <c:pt idx="1209">
                  <c:v>81.602806000000001</c:v>
                </c:pt>
                <c:pt idx="1210">
                  <c:v>81.646575999999996</c:v>
                </c:pt>
                <c:pt idx="1211">
                  <c:v>81.688689999999994</c:v>
                </c:pt>
                <c:pt idx="1212">
                  <c:v>81.731589999999997</c:v>
                </c:pt>
                <c:pt idx="1213">
                  <c:v>81.775351999999998</c:v>
                </c:pt>
                <c:pt idx="1214">
                  <c:v>81.818314000000001</c:v>
                </c:pt>
                <c:pt idx="1215">
                  <c:v>81.863190000000003</c:v>
                </c:pt>
                <c:pt idx="1216">
                  <c:v>81.909012000000004</c:v>
                </c:pt>
                <c:pt idx="1217">
                  <c:v>81.954254000000006</c:v>
                </c:pt>
                <c:pt idx="1218">
                  <c:v>82.002419000000003</c:v>
                </c:pt>
                <c:pt idx="1219">
                  <c:v>82.051002999999994</c:v>
                </c:pt>
                <c:pt idx="1220">
                  <c:v>82.100266000000005</c:v>
                </c:pt>
                <c:pt idx="1221">
                  <c:v>82.151138000000003</c:v>
                </c:pt>
                <c:pt idx="1222">
                  <c:v>82.201531000000003</c:v>
                </c:pt>
                <c:pt idx="1223">
                  <c:v>82.252669999999995</c:v>
                </c:pt>
                <c:pt idx="1224">
                  <c:v>82.303436000000005</c:v>
                </c:pt>
                <c:pt idx="1225">
                  <c:v>82.351913999999994</c:v>
                </c:pt>
                <c:pt idx="1226">
                  <c:v>82.397857999999999</c:v>
                </c:pt>
                <c:pt idx="1227">
                  <c:v>82.443100000000001</c:v>
                </c:pt>
                <c:pt idx="1228">
                  <c:v>82.485541999999995</c:v>
                </c:pt>
                <c:pt idx="1229">
                  <c:v>82.528876999999994</c:v>
                </c:pt>
                <c:pt idx="1230">
                  <c:v>82.572158999999999</c:v>
                </c:pt>
                <c:pt idx="1231">
                  <c:v>82.616196000000002</c:v>
                </c:pt>
                <c:pt idx="1232">
                  <c:v>82.662398999999994</c:v>
                </c:pt>
                <c:pt idx="1233">
                  <c:v>82.711945</c:v>
                </c:pt>
                <c:pt idx="1234">
                  <c:v>82.762816999999998</c:v>
                </c:pt>
                <c:pt idx="1235">
                  <c:v>82.817870999999997</c:v>
                </c:pt>
                <c:pt idx="1236">
                  <c:v>82.875152999999997</c:v>
                </c:pt>
                <c:pt idx="1237">
                  <c:v>82.933182000000002</c:v>
                </c:pt>
                <c:pt idx="1238">
                  <c:v>82.992751999999996</c:v>
                </c:pt>
                <c:pt idx="1239">
                  <c:v>83.050514000000007</c:v>
                </c:pt>
                <c:pt idx="1240">
                  <c:v>83.107956000000001</c:v>
                </c:pt>
                <c:pt idx="1241">
                  <c:v>83.162818999999999</c:v>
                </c:pt>
                <c:pt idx="1242">
                  <c:v>83.212845000000002</c:v>
                </c:pt>
                <c:pt idx="1243">
                  <c:v>83.259567000000004</c:v>
                </c:pt>
                <c:pt idx="1244">
                  <c:v>83.305556999999993</c:v>
                </c:pt>
                <c:pt idx="1245">
                  <c:v>83.348785000000007</c:v>
                </c:pt>
                <c:pt idx="1246">
                  <c:v>83.392287999999994</c:v>
                </c:pt>
                <c:pt idx="1247">
                  <c:v>83.435410000000005</c:v>
                </c:pt>
                <c:pt idx="1248">
                  <c:v>83.478745000000004</c:v>
                </c:pt>
                <c:pt idx="1249">
                  <c:v>83.523032999999998</c:v>
                </c:pt>
                <c:pt idx="1250">
                  <c:v>83.56765</c:v>
                </c:pt>
                <c:pt idx="1251">
                  <c:v>83.615127999999999</c:v>
                </c:pt>
                <c:pt idx="1252">
                  <c:v>83.663071000000002</c:v>
                </c:pt>
                <c:pt idx="1253">
                  <c:v>83.711288999999994</c:v>
                </c:pt>
                <c:pt idx="1254">
                  <c:v>83.758071999999999</c:v>
                </c:pt>
                <c:pt idx="1255">
                  <c:v>83.805649000000003</c:v>
                </c:pt>
                <c:pt idx="1256">
                  <c:v>83.855727999999999</c:v>
                </c:pt>
                <c:pt idx="1257">
                  <c:v>83.906661999999997</c:v>
                </c:pt>
                <c:pt idx="1258">
                  <c:v>83.955734000000007</c:v>
                </c:pt>
                <c:pt idx="1259">
                  <c:v>84.007507000000004</c:v>
                </c:pt>
                <c:pt idx="1260">
                  <c:v>84.060874999999996</c:v>
                </c:pt>
                <c:pt idx="1261">
                  <c:v>84.115668999999997</c:v>
                </c:pt>
                <c:pt idx="1262">
                  <c:v>84.169083000000001</c:v>
                </c:pt>
                <c:pt idx="1263">
                  <c:v>84.219680999999994</c:v>
                </c:pt>
                <c:pt idx="1264">
                  <c:v>84.270126000000005</c:v>
                </c:pt>
                <c:pt idx="1265">
                  <c:v>84.315528999999998</c:v>
                </c:pt>
                <c:pt idx="1266">
                  <c:v>84.357376000000002</c:v>
                </c:pt>
                <c:pt idx="1267">
                  <c:v>84.397002999999998</c:v>
                </c:pt>
                <c:pt idx="1268">
                  <c:v>84.433975000000004</c:v>
                </c:pt>
                <c:pt idx="1269">
                  <c:v>84.470573000000002</c:v>
                </c:pt>
                <c:pt idx="1270">
                  <c:v>84.507277999999999</c:v>
                </c:pt>
                <c:pt idx="1271">
                  <c:v>84.543403999999995</c:v>
                </c:pt>
                <c:pt idx="1272">
                  <c:v>84.584885</c:v>
                </c:pt>
                <c:pt idx="1273">
                  <c:v>84.629761000000002</c:v>
                </c:pt>
                <c:pt idx="1274">
                  <c:v>84.677231000000006</c:v>
                </c:pt>
                <c:pt idx="1275">
                  <c:v>84.726624000000001</c:v>
                </c:pt>
                <c:pt idx="1276">
                  <c:v>84.778557000000006</c:v>
                </c:pt>
                <c:pt idx="1277">
                  <c:v>84.831924000000001</c:v>
                </c:pt>
                <c:pt idx="1278">
                  <c:v>84.886771999999993</c:v>
                </c:pt>
                <c:pt idx="1279">
                  <c:v>84.939232000000004</c:v>
                </c:pt>
                <c:pt idx="1280">
                  <c:v>84.989998</c:v>
                </c:pt>
                <c:pt idx="1281">
                  <c:v>85.040756000000002</c:v>
                </c:pt>
                <c:pt idx="1282">
                  <c:v>85.090134000000006</c:v>
                </c:pt>
                <c:pt idx="1283">
                  <c:v>85.138351</c:v>
                </c:pt>
                <c:pt idx="1284">
                  <c:v>85.186356000000004</c:v>
                </c:pt>
                <c:pt idx="1285">
                  <c:v>85.233245999999994</c:v>
                </c:pt>
                <c:pt idx="1286">
                  <c:v>85.279815999999997</c:v>
                </c:pt>
                <c:pt idx="1287">
                  <c:v>85.326285999999996</c:v>
                </c:pt>
                <c:pt idx="1288">
                  <c:v>85.371285</c:v>
                </c:pt>
                <c:pt idx="1289">
                  <c:v>85.417914999999994</c:v>
                </c:pt>
                <c:pt idx="1290">
                  <c:v>85.464752000000004</c:v>
                </c:pt>
                <c:pt idx="1291">
                  <c:v>85.510040000000004</c:v>
                </c:pt>
                <c:pt idx="1292">
                  <c:v>85.554337000000004</c:v>
                </c:pt>
                <c:pt idx="1293">
                  <c:v>85.60154</c:v>
                </c:pt>
                <c:pt idx="1294">
                  <c:v>85.649330000000006</c:v>
                </c:pt>
                <c:pt idx="1295">
                  <c:v>85.699134999999998</c:v>
                </c:pt>
                <c:pt idx="1296">
                  <c:v>85.749886000000004</c:v>
                </c:pt>
                <c:pt idx="1297">
                  <c:v>85.801284999999993</c:v>
                </c:pt>
                <c:pt idx="1298">
                  <c:v>85.853958000000006</c:v>
                </c:pt>
                <c:pt idx="1299">
                  <c:v>85.904251000000002</c:v>
                </c:pt>
                <c:pt idx="1300">
                  <c:v>85.955177000000006</c:v>
                </c:pt>
                <c:pt idx="1301">
                  <c:v>86.005356000000006</c:v>
                </c:pt>
                <c:pt idx="1302">
                  <c:v>86.052466999999993</c:v>
                </c:pt>
                <c:pt idx="1303">
                  <c:v>86.097190999999995</c:v>
                </c:pt>
                <c:pt idx="1304">
                  <c:v>86.141800000000003</c:v>
                </c:pt>
                <c:pt idx="1305">
                  <c:v>86.187363000000005</c:v>
                </c:pt>
                <c:pt idx="1306">
                  <c:v>86.232712000000006</c:v>
                </c:pt>
                <c:pt idx="1307">
                  <c:v>86.277321000000001</c:v>
                </c:pt>
                <c:pt idx="1308">
                  <c:v>86.323989999999995</c:v>
                </c:pt>
                <c:pt idx="1309">
                  <c:v>86.372146999999998</c:v>
                </c:pt>
                <c:pt idx="1310">
                  <c:v>86.423812999999996</c:v>
                </c:pt>
                <c:pt idx="1311">
                  <c:v>86.478026999999997</c:v>
                </c:pt>
                <c:pt idx="1312">
                  <c:v>86.530913999999996</c:v>
                </c:pt>
                <c:pt idx="1313">
                  <c:v>86.586662000000004</c:v>
                </c:pt>
                <c:pt idx="1314">
                  <c:v>86.642989999999998</c:v>
                </c:pt>
                <c:pt idx="1315">
                  <c:v>86.700119000000001</c:v>
                </c:pt>
                <c:pt idx="1316">
                  <c:v>86.756393000000003</c:v>
                </c:pt>
                <c:pt idx="1317">
                  <c:v>86.810074</c:v>
                </c:pt>
                <c:pt idx="1318">
                  <c:v>86.863663000000003</c:v>
                </c:pt>
                <c:pt idx="1319">
                  <c:v>86.914269000000004</c:v>
                </c:pt>
                <c:pt idx="1320">
                  <c:v>86.962860000000006</c:v>
                </c:pt>
                <c:pt idx="1321">
                  <c:v>87.011977999999999</c:v>
                </c:pt>
                <c:pt idx="1322">
                  <c:v>87.060410000000005</c:v>
                </c:pt>
                <c:pt idx="1323">
                  <c:v>87.105705</c:v>
                </c:pt>
                <c:pt idx="1324">
                  <c:v>87.150475</c:v>
                </c:pt>
                <c:pt idx="1325">
                  <c:v>87.195564000000005</c:v>
                </c:pt>
                <c:pt idx="1326">
                  <c:v>87.240386999999998</c:v>
                </c:pt>
                <c:pt idx="1327">
                  <c:v>87.287277000000003</c:v>
                </c:pt>
                <c:pt idx="1328">
                  <c:v>87.333008000000007</c:v>
                </c:pt>
                <c:pt idx="1329">
                  <c:v>87.379210999999998</c:v>
                </c:pt>
                <c:pt idx="1330">
                  <c:v>87.428596999999996</c:v>
                </c:pt>
                <c:pt idx="1331">
                  <c:v>87.479302000000004</c:v>
                </c:pt>
                <c:pt idx="1332">
                  <c:v>87.532127000000003</c:v>
                </c:pt>
                <c:pt idx="1333">
                  <c:v>87.585327000000007</c:v>
                </c:pt>
                <c:pt idx="1334">
                  <c:v>87.639022999999995</c:v>
                </c:pt>
                <c:pt idx="1335">
                  <c:v>87.693557999999996</c:v>
                </c:pt>
                <c:pt idx="1336">
                  <c:v>87.745918000000003</c:v>
                </c:pt>
                <c:pt idx="1337">
                  <c:v>87.797470000000004</c:v>
                </c:pt>
                <c:pt idx="1338">
                  <c:v>87.848922999999999</c:v>
                </c:pt>
                <c:pt idx="1339">
                  <c:v>87.899001999999996</c:v>
                </c:pt>
                <c:pt idx="1340">
                  <c:v>87.947059999999993</c:v>
                </c:pt>
                <c:pt idx="1341">
                  <c:v>87.993842999999998</c:v>
                </c:pt>
                <c:pt idx="1342">
                  <c:v>88.040244999999999</c:v>
                </c:pt>
                <c:pt idx="1343">
                  <c:v>88.085494999999995</c:v>
                </c:pt>
                <c:pt idx="1344">
                  <c:v>88.132491999999999</c:v>
                </c:pt>
                <c:pt idx="1345">
                  <c:v>88.180015999999995</c:v>
                </c:pt>
                <c:pt idx="1346">
                  <c:v>88.226851999999994</c:v>
                </c:pt>
                <c:pt idx="1347">
                  <c:v>88.275977999999995</c:v>
                </c:pt>
                <c:pt idx="1348">
                  <c:v>88.326683000000003</c:v>
                </c:pt>
                <c:pt idx="1349">
                  <c:v>88.378890999999996</c:v>
                </c:pt>
                <c:pt idx="1350">
                  <c:v>88.430015999999995</c:v>
                </c:pt>
                <c:pt idx="1351">
                  <c:v>88.479827999999998</c:v>
                </c:pt>
                <c:pt idx="1352">
                  <c:v>88.528198000000003</c:v>
                </c:pt>
                <c:pt idx="1353">
                  <c:v>88.574081000000007</c:v>
                </c:pt>
                <c:pt idx="1354">
                  <c:v>88.619384999999994</c:v>
                </c:pt>
                <c:pt idx="1355">
                  <c:v>88.663094000000001</c:v>
                </c:pt>
                <c:pt idx="1356">
                  <c:v>88.705894000000001</c:v>
                </c:pt>
                <c:pt idx="1357">
                  <c:v>88.747116000000005</c:v>
                </c:pt>
                <c:pt idx="1358">
                  <c:v>88.789810000000003</c:v>
                </c:pt>
                <c:pt idx="1359">
                  <c:v>88.833572000000004</c:v>
                </c:pt>
                <c:pt idx="1360">
                  <c:v>88.879615999999999</c:v>
                </c:pt>
                <c:pt idx="1361">
                  <c:v>88.926872000000003</c:v>
                </c:pt>
                <c:pt idx="1362">
                  <c:v>88.977799000000005</c:v>
                </c:pt>
                <c:pt idx="1363">
                  <c:v>89.029365999999996</c:v>
                </c:pt>
                <c:pt idx="1364">
                  <c:v>89.084213000000005</c:v>
                </c:pt>
                <c:pt idx="1365">
                  <c:v>89.141982999999996</c:v>
                </c:pt>
                <c:pt idx="1366">
                  <c:v>89.197586000000001</c:v>
                </c:pt>
                <c:pt idx="1367">
                  <c:v>89.253922000000003</c:v>
                </c:pt>
                <c:pt idx="1368">
                  <c:v>89.308020999999997</c:v>
                </c:pt>
                <c:pt idx="1369">
                  <c:v>89.362335000000002</c:v>
                </c:pt>
                <c:pt idx="1370">
                  <c:v>89.416381999999999</c:v>
                </c:pt>
                <c:pt idx="1371">
                  <c:v>89.469475000000003</c:v>
                </c:pt>
                <c:pt idx="1372">
                  <c:v>89.519760000000005</c:v>
                </c:pt>
                <c:pt idx="1373">
                  <c:v>89.571465000000003</c:v>
                </c:pt>
                <c:pt idx="1374">
                  <c:v>89.622596999999999</c:v>
                </c:pt>
                <c:pt idx="1375">
                  <c:v>89.674476999999996</c:v>
                </c:pt>
                <c:pt idx="1376">
                  <c:v>89.726662000000005</c:v>
                </c:pt>
                <c:pt idx="1377">
                  <c:v>89.776947000000007</c:v>
                </c:pt>
                <c:pt idx="1378">
                  <c:v>89.827866</c:v>
                </c:pt>
                <c:pt idx="1379">
                  <c:v>89.877517999999995</c:v>
                </c:pt>
                <c:pt idx="1380">
                  <c:v>89.924933999999993</c:v>
                </c:pt>
                <c:pt idx="1381">
                  <c:v>89.972945999999993</c:v>
                </c:pt>
                <c:pt idx="1382">
                  <c:v>90.019401999999999</c:v>
                </c:pt>
                <c:pt idx="1383">
                  <c:v>90.064223999999996</c:v>
                </c:pt>
                <c:pt idx="1384">
                  <c:v>90.108894000000006</c:v>
                </c:pt>
                <c:pt idx="1385">
                  <c:v>90.153182999999999</c:v>
                </c:pt>
                <c:pt idx="1386">
                  <c:v>90.198539999999994</c:v>
                </c:pt>
                <c:pt idx="1387">
                  <c:v>90.243628999999999</c:v>
                </c:pt>
                <c:pt idx="1388">
                  <c:v>90.288773000000006</c:v>
                </c:pt>
                <c:pt idx="1389">
                  <c:v>90.333648999999994</c:v>
                </c:pt>
                <c:pt idx="1390">
                  <c:v>90.379852</c:v>
                </c:pt>
                <c:pt idx="1391">
                  <c:v>90.425369000000003</c:v>
                </c:pt>
                <c:pt idx="1392">
                  <c:v>90.472435000000004</c:v>
                </c:pt>
                <c:pt idx="1393">
                  <c:v>90.522094999999993</c:v>
                </c:pt>
                <c:pt idx="1394">
                  <c:v>90.571906999999996</c:v>
                </c:pt>
                <c:pt idx="1395">
                  <c:v>90.623786999999993</c:v>
                </c:pt>
                <c:pt idx="1396">
                  <c:v>90.677689000000001</c:v>
                </c:pt>
                <c:pt idx="1397">
                  <c:v>90.732108999999994</c:v>
                </c:pt>
                <c:pt idx="1398">
                  <c:v>90.790549999999996</c:v>
                </c:pt>
                <c:pt idx="1399">
                  <c:v>90.847770999999995</c:v>
                </c:pt>
                <c:pt idx="1400">
                  <c:v>90.903937999999997</c:v>
                </c:pt>
                <c:pt idx="1401">
                  <c:v>90.960792999999995</c:v>
                </c:pt>
                <c:pt idx="1402">
                  <c:v>91.014999000000003</c:v>
                </c:pt>
                <c:pt idx="1403">
                  <c:v>91.068732999999995</c:v>
                </c:pt>
                <c:pt idx="1404">
                  <c:v>91.120552000000004</c:v>
                </c:pt>
                <c:pt idx="1405">
                  <c:v>91.167862</c:v>
                </c:pt>
                <c:pt idx="1406">
                  <c:v>91.213059000000001</c:v>
                </c:pt>
                <c:pt idx="1407">
                  <c:v>91.257935000000003</c:v>
                </c:pt>
                <c:pt idx="1408">
                  <c:v>91.299842999999996</c:v>
                </c:pt>
                <c:pt idx="1409">
                  <c:v>91.342651000000004</c:v>
                </c:pt>
                <c:pt idx="1410">
                  <c:v>91.384818999999993</c:v>
                </c:pt>
                <c:pt idx="1411">
                  <c:v>91.426734999999994</c:v>
                </c:pt>
                <c:pt idx="1412">
                  <c:v>91.470862999999994</c:v>
                </c:pt>
                <c:pt idx="1413">
                  <c:v>91.516532999999995</c:v>
                </c:pt>
                <c:pt idx="1414">
                  <c:v>91.565697</c:v>
                </c:pt>
                <c:pt idx="1415">
                  <c:v>91.616935999999995</c:v>
                </c:pt>
                <c:pt idx="1416">
                  <c:v>91.669501999999994</c:v>
                </c:pt>
                <c:pt idx="1417">
                  <c:v>91.722069000000005</c:v>
                </c:pt>
                <c:pt idx="1418">
                  <c:v>91.777030999999994</c:v>
                </c:pt>
                <c:pt idx="1419">
                  <c:v>91.832840000000004</c:v>
                </c:pt>
                <c:pt idx="1420">
                  <c:v>91.887894000000003</c:v>
                </c:pt>
                <c:pt idx="1421">
                  <c:v>91.937117999999998</c:v>
                </c:pt>
                <c:pt idx="1422">
                  <c:v>91.985168999999999</c:v>
                </c:pt>
                <c:pt idx="1423">
                  <c:v>92.030784999999995</c:v>
                </c:pt>
                <c:pt idx="1424">
                  <c:v>92.075873999999999</c:v>
                </c:pt>
                <c:pt idx="1425">
                  <c:v>92.118881000000002</c:v>
                </c:pt>
                <c:pt idx="1426">
                  <c:v>92.159508000000002</c:v>
                </c:pt>
                <c:pt idx="1427">
                  <c:v>92.201057000000006</c:v>
                </c:pt>
                <c:pt idx="1428">
                  <c:v>92.243438999999995</c:v>
                </c:pt>
                <c:pt idx="1429">
                  <c:v>92.286773999999994</c:v>
                </c:pt>
                <c:pt idx="1430">
                  <c:v>92.332710000000006</c:v>
                </c:pt>
                <c:pt idx="1431">
                  <c:v>92.381302000000005</c:v>
                </c:pt>
                <c:pt idx="1432">
                  <c:v>92.431747000000001</c:v>
                </c:pt>
                <c:pt idx="1433">
                  <c:v>92.483733999999998</c:v>
                </c:pt>
                <c:pt idx="1434">
                  <c:v>92.534767000000002</c:v>
                </c:pt>
                <c:pt idx="1435">
                  <c:v>92.587006000000002</c:v>
                </c:pt>
                <c:pt idx="1436">
                  <c:v>92.640793000000002</c:v>
                </c:pt>
                <c:pt idx="1437">
                  <c:v>92.693993000000006</c:v>
                </c:pt>
                <c:pt idx="1438">
                  <c:v>92.742942999999997</c:v>
                </c:pt>
                <c:pt idx="1439">
                  <c:v>92.793396000000001</c:v>
                </c:pt>
                <c:pt idx="1440">
                  <c:v>92.844154000000003</c:v>
                </c:pt>
                <c:pt idx="1441">
                  <c:v>92.896300999999994</c:v>
                </c:pt>
                <c:pt idx="1442">
                  <c:v>92.949143000000007</c:v>
                </c:pt>
                <c:pt idx="1443">
                  <c:v>93.001495000000006</c:v>
                </c:pt>
                <c:pt idx="1444">
                  <c:v>93.055603000000005</c:v>
                </c:pt>
                <c:pt idx="1445">
                  <c:v>93.110557999999997</c:v>
                </c:pt>
                <c:pt idx="1446">
                  <c:v>93.164810000000003</c:v>
                </c:pt>
                <c:pt idx="1447">
                  <c:v>93.220871000000002</c:v>
                </c:pt>
                <c:pt idx="1448">
                  <c:v>93.276779000000005</c:v>
                </c:pt>
                <c:pt idx="1449">
                  <c:v>93.331847999999994</c:v>
                </c:pt>
                <c:pt idx="1450">
                  <c:v>93.385688999999999</c:v>
                </c:pt>
                <c:pt idx="1451">
                  <c:v>93.437079999999995</c:v>
                </c:pt>
                <c:pt idx="1452">
                  <c:v>93.488479999999996</c:v>
                </c:pt>
                <c:pt idx="1453">
                  <c:v>93.537918000000005</c:v>
                </c:pt>
                <c:pt idx="1454">
                  <c:v>93.583962</c:v>
                </c:pt>
                <c:pt idx="1455">
                  <c:v>93.625961000000004</c:v>
                </c:pt>
                <c:pt idx="1456">
                  <c:v>93.669144000000003</c:v>
                </c:pt>
                <c:pt idx="1457">
                  <c:v>93.712158000000002</c:v>
                </c:pt>
                <c:pt idx="1458">
                  <c:v>93.756302000000005</c:v>
                </c:pt>
                <c:pt idx="1459">
                  <c:v>93.801070999999993</c:v>
                </c:pt>
                <c:pt idx="1460">
                  <c:v>93.847594999999998</c:v>
                </c:pt>
                <c:pt idx="1461">
                  <c:v>93.896759000000003</c:v>
                </c:pt>
                <c:pt idx="1462">
                  <c:v>93.945815999999994</c:v>
                </c:pt>
                <c:pt idx="1463">
                  <c:v>93.997542999999993</c:v>
                </c:pt>
                <c:pt idx="1464">
                  <c:v>94.050369000000003</c:v>
                </c:pt>
                <c:pt idx="1465">
                  <c:v>94.102669000000006</c:v>
                </c:pt>
                <c:pt idx="1466">
                  <c:v>94.154967999999997</c:v>
                </c:pt>
                <c:pt idx="1467">
                  <c:v>94.206101000000004</c:v>
                </c:pt>
                <c:pt idx="1468">
                  <c:v>94.257126</c:v>
                </c:pt>
                <c:pt idx="1469">
                  <c:v>94.307952999999998</c:v>
                </c:pt>
                <c:pt idx="1470">
                  <c:v>94.356910999999997</c:v>
                </c:pt>
                <c:pt idx="1471">
                  <c:v>94.405540999999999</c:v>
                </c:pt>
                <c:pt idx="1472">
                  <c:v>94.453117000000006</c:v>
                </c:pt>
                <c:pt idx="1473">
                  <c:v>94.50309</c:v>
                </c:pt>
                <c:pt idx="1474">
                  <c:v>94.556984</c:v>
                </c:pt>
                <c:pt idx="1475">
                  <c:v>94.609665000000007</c:v>
                </c:pt>
                <c:pt idx="1476">
                  <c:v>94.664230000000003</c:v>
                </c:pt>
                <c:pt idx="1477">
                  <c:v>94.720657000000003</c:v>
                </c:pt>
                <c:pt idx="1478">
                  <c:v>94.779007000000007</c:v>
                </c:pt>
                <c:pt idx="1479">
                  <c:v>94.835373000000004</c:v>
                </c:pt>
                <c:pt idx="1480">
                  <c:v>94.889449999999997</c:v>
                </c:pt>
                <c:pt idx="1481">
                  <c:v>94.942406000000005</c:v>
                </c:pt>
                <c:pt idx="1482">
                  <c:v>94.992324999999994</c:v>
                </c:pt>
                <c:pt idx="1483">
                  <c:v>95.039810000000003</c:v>
                </c:pt>
                <c:pt idx="1484">
                  <c:v>95.085159000000004</c:v>
                </c:pt>
                <c:pt idx="1485">
                  <c:v>95.130707000000001</c:v>
                </c:pt>
                <c:pt idx="1486">
                  <c:v>95.175597999999994</c:v>
                </c:pt>
                <c:pt idx="1487">
                  <c:v>95.219932999999997</c:v>
                </c:pt>
                <c:pt idx="1488">
                  <c:v>95.265083000000004</c:v>
                </c:pt>
                <c:pt idx="1489">
                  <c:v>95.310226</c:v>
                </c:pt>
                <c:pt idx="1490">
                  <c:v>95.357787999999999</c:v>
                </c:pt>
                <c:pt idx="1491">
                  <c:v>95.408576999999994</c:v>
                </c:pt>
                <c:pt idx="1492">
                  <c:v>95.458038000000002</c:v>
                </c:pt>
                <c:pt idx="1493">
                  <c:v>95.509124999999997</c:v>
                </c:pt>
                <c:pt idx="1494">
                  <c:v>95.560210999999995</c:v>
                </c:pt>
                <c:pt idx="1495">
                  <c:v>95.613418999999993</c:v>
                </c:pt>
                <c:pt idx="1496">
                  <c:v>95.66713</c:v>
                </c:pt>
                <c:pt idx="1497">
                  <c:v>95.717727999999994</c:v>
                </c:pt>
                <c:pt idx="1498">
                  <c:v>95.768822</c:v>
                </c:pt>
                <c:pt idx="1499">
                  <c:v>95.817916999999994</c:v>
                </c:pt>
                <c:pt idx="1500">
                  <c:v>95.866157999999999</c:v>
                </c:pt>
                <c:pt idx="1501">
                  <c:v>95.914894000000004</c:v>
                </c:pt>
                <c:pt idx="1502">
                  <c:v>95.963165000000004</c:v>
                </c:pt>
                <c:pt idx="1503">
                  <c:v>96.010925</c:v>
                </c:pt>
                <c:pt idx="1504">
                  <c:v>96.058479000000005</c:v>
                </c:pt>
                <c:pt idx="1505">
                  <c:v>96.104752000000005</c:v>
                </c:pt>
                <c:pt idx="1506">
                  <c:v>96.149590000000003</c:v>
                </c:pt>
                <c:pt idx="1507">
                  <c:v>96.196678000000006</c:v>
                </c:pt>
                <c:pt idx="1508">
                  <c:v>96.241776000000002</c:v>
                </c:pt>
                <c:pt idx="1509">
                  <c:v>96.285186999999993</c:v>
                </c:pt>
                <c:pt idx="1510">
                  <c:v>96.329262</c:v>
                </c:pt>
                <c:pt idx="1511">
                  <c:v>96.374061999999995</c:v>
                </c:pt>
                <c:pt idx="1512">
                  <c:v>96.420494000000005</c:v>
                </c:pt>
                <c:pt idx="1513">
                  <c:v>96.465744000000001</c:v>
                </c:pt>
                <c:pt idx="1514">
                  <c:v>96.510941000000003</c:v>
                </c:pt>
                <c:pt idx="1515">
                  <c:v>96.557381000000007</c:v>
                </c:pt>
                <c:pt idx="1516">
                  <c:v>96.602538999999993</c:v>
                </c:pt>
                <c:pt idx="1517">
                  <c:v>96.649696000000006</c:v>
                </c:pt>
                <c:pt idx="1518">
                  <c:v>96.697304000000003</c:v>
                </c:pt>
                <c:pt idx="1519">
                  <c:v>96.745170999999999</c:v>
                </c:pt>
                <c:pt idx="1520">
                  <c:v>96.793396000000001</c:v>
                </c:pt>
                <c:pt idx="1521">
                  <c:v>96.842338999999996</c:v>
                </c:pt>
                <c:pt idx="1522">
                  <c:v>96.891434000000004</c:v>
                </c:pt>
                <c:pt idx="1523">
                  <c:v>96.942565999999999</c:v>
                </c:pt>
                <c:pt idx="1524">
                  <c:v>96.992073000000005</c:v>
                </c:pt>
                <c:pt idx="1525">
                  <c:v>97.042609999999996</c:v>
                </c:pt>
                <c:pt idx="1526">
                  <c:v>97.092421999999999</c:v>
                </c:pt>
                <c:pt idx="1527">
                  <c:v>97.142555000000002</c:v>
                </c:pt>
                <c:pt idx="1528">
                  <c:v>97.192786999999996</c:v>
                </c:pt>
                <c:pt idx="1529">
                  <c:v>97.242035000000001</c:v>
                </c:pt>
                <c:pt idx="1530">
                  <c:v>97.290665000000004</c:v>
                </c:pt>
                <c:pt idx="1531">
                  <c:v>97.337715000000003</c:v>
                </c:pt>
                <c:pt idx="1532">
                  <c:v>97.384192999999996</c:v>
                </c:pt>
                <c:pt idx="1533">
                  <c:v>97.428871000000001</c:v>
                </c:pt>
                <c:pt idx="1534">
                  <c:v>97.474784999999997</c:v>
                </c:pt>
                <c:pt idx="1535">
                  <c:v>97.520202999999995</c:v>
                </c:pt>
                <c:pt idx="1536">
                  <c:v>97.565772999999993</c:v>
                </c:pt>
                <c:pt idx="1537">
                  <c:v>97.611435</c:v>
                </c:pt>
                <c:pt idx="1538">
                  <c:v>97.658080999999996</c:v>
                </c:pt>
                <c:pt idx="1539">
                  <c:v>97.705605000000006</c:v>
                </c:pt>
                <c:pt idx="1540">
                  <c:v>97.755470000000003</c:v>
                </c:pt>
                <c:pt idx="1541">
                  <c:v>97.804657000000006</c:v>
                </c:pt>
                <c:pt idx="1542">
                  <c:v>97.855080000000001</c:v>
                </c:pt>
                <c:pt idx="1543">
                  <c:v>97.904685999999998</c:v>
                </c:pt>
                <c:pt idx="1544">
                  <c:v>97.955887000000004</c:v>
                </c:pt>
                <c:pt idx="1545">
                  <c:v>98.007758999999993</c:v>
                </c:pt>
                <c:pt idx="1546">
                  <c:v>98.057570999999996</c:v>
                </c:pt>
                <c:pt idx="1547">
                  <c:v>98.108108999999999</c:v>
                </c:pt>
                <c:pt idx="1548">
                  <c:v>98.158439999999999</c:v>
                </c:pt>
                <c:pt idx="1549">
                  <c:v>98.209641000000005</c:v>
                </c:pt>
                <c:pt idx="1550">
                  <c:v>98.260779999999997</c:v>
                </c:pt>
                <c:pt idx="1551">
                  <c:v>98.312331999999998</c:v>
                </c:pt>
                <c:pt idx="1552">
                  <c:v>98.362296999999998</c:v>
                </c:pt>
                <c:pt idx="1553">
                  <c:v>98.412826999999993</c:v>
                </c:pt>
                <c:pt idx="1554">
                  <c:v>98.461723000000006</c:v>
                </c:pt>
                <c:pt idx="1555">
                  <c:v>98.509231999999997</c:v>
                </c:pt>
                <c:pt idx="1556">
                  <c:v>98.556899999999999</c:v>
                </c:pt>
                <c:pt idx="1557">
                  <c:v>98.603072999999995</c:v>
                </c:pt>
                <c:pt idx="1558">
                  <c:v>98.649512999999999</c:v>
                </c:pt>
                <c:pt idx="1559">
                  <c:v>98.696960000000004</c:v>
                </c:pt>
                <c:pt idx="1560">
                  <c:v>98.743797000000001</c:v>
                </c:pt>
                <c:pt idx="1561">
                  <c:v>98.793968000000007</c:v>
                </c:pt>
                <c:pt idx="1562">
                  <c:v>98.845275999999998</c:v>
                </c:pt>
                <c:pt idx="1563">
                  <c:v>98.896072000000004</c:v>
                </c:pt>
                <c:pt idx="1564">
                  <c:v>98.949928</c:v>
                </c:pt>
                <c:pt idx="1565">
                  <c:v>99.005272000000005</c:v>
                </c:pt>
                <c:pt idx="1566">
                  <c:v>99.063400000000001</c:v>
                </c:pt>
                <c:pt idx="1567">
                  <c:v>99.121619999999993</c:v>
                </c:pt>
                <c:pt idx="1568">
                  <c:v>99.177588999999998</c:v>
                </c:pt>
                <c:pt idx="1569">
                  <c:v>99.232071000000005</c:v>
                </c:pt>
                <c:pt idx="1570">
                  <c:v>99.287018000000003</c:v>
                </c:pt>
                <c:pt idx="1571">
                  <c:v>99.338783000000006</c:v>
                </c:pt>
                <c:pt idx="1572">
                  <c:v>99.389465000000001</c:v>
                </c:pt>
                <c:pt idx="1573">
                  <c:v>99.437897000000007</c:v>
                </c:pt>
                <c:pt idx="1574">
                  <c:v>99.484024000000005</c:v>
                </c:pt>
                <c:pt idx="1575">
                  <c:v>99.530251000000007</c:v>
                </c:pt>
                <c:pt idx="1576">
                  <c:v>99.576065</c:v>
                </c:pt>
                <c:pt idx="1577">
                  <c:v>99.619979999999998</c:v>
                </c:pt>
                <c:pt idx="1578">
                  <c:v>99.665847999999997</c:v>
                </c:pt>
                <c:pt idx="1579">
                  <c:v>99.713973999999993</c:v>
                </c:pt>
                <c:pt idx="1580">
                  <c:v>99.761780000000002</c:v>
                </c:pt>
                <c:pt idx="1581">
                  <c:v>99.811278999999999</c:v>
                </c:pt>
                <c:pt idx="1582">
                  <c:v>99.861442999999994</c:v>
                </c:pt>
                <c:pt idx="1583">
                  <c:v>99.914330000000007</c:v>
                </c:pt>
                <c:pt idx="1584">
                  <c:v>99.967421999999999</c:v>
                </c:pt>
                <c:pt idx="1585">
                  <c:v>100.017746</c:v>
                </c:pt>
                <c:pt idx="1586">
                  <c:v>100.06725299999999</c:v>
                </c:pt>
                <c:pt idx="1587">
                  <c:v>100.11773700000001</c:v>
                </c:pt>
                <c:pt idx="1588">
                  <c:v>100.16632799999999</c:v>
                </c:pt>
                <c:pt idx="1589">
                  <c:v>100.214088</c:v>
                </c:pt>
                <c:pt idx="1590">
                  <c:v>100.260063</c:v>
                </c:pt>
                <c:pt idx="1591">
                  <c:v>100.30439800000001</c:v>
                </c:pt>
                <c:pt idx="1592">
                  <c:v>100.34893</c:v>
                </c:pt>
                <c:pt idx="1593">
                  <c:v>100.393051</c:v>
                </c:pt>
                <c:pt idx="1594">
                  <c:v>100.438675</c:v>
                </c:pt>
                <c:pt idx="1595">
                  <c:v>100.483467</c:v>
                </c:pt>
                <c:pt idx="1596">
                  <c:v>100.52887</c:v>
                </c:pt>
                <c:pt idx="1597">
                  <c:v>100.573357</c:v>
                </c:pt>
                <c:pt idx="1598">
                  <c:v>100.618263</c:v>
                </c:pt>
                <c:pt idx="1599">
                  <c:v>100.66449</c:v>
                </c:pt>
                <c:pt idx="1600">
                  <c:v>100.711342</c:v>
                </c:pt>
                <c:pt idx="1601">
                  <c:v>100.756439</c:v>
                </c:pt>
                <c:pt idx="1602">
                  <c:v>100.804253</c:v>
                </c:pt>
                <c:pt idx="1603">
                  <c:v>100.85243199999999</c:v>
                </c:pt>
                <c:pt idx="1604">
                  <c:v>100.90269499999999</c:v>
                </c:pt>
                <c:pt idx="1605">
                  <c:v>100.955223</c:v>
                </c:pt>
                <c:pt idx="1606">
                  <c:v>101.007546</c:v>
                </c:pt>
                <c:pt idx="1607">
                  <c:v>101.061813</c:v>
                </c:pt>
                <c:pt idx="1608">
                  <c:v>101.114952</c:v>
                </c:pt>
                <c:pt idx="1609">
                  <c:v>101.168251</c:v>
                </c:pt>
                <c:pt idx="1610">
                  <c:v>101.222176</c:v>
                </c:pt>
                <c:pt idx="1611">
                  <c:v>101.272919</c:v>
                </c:pt>
                <c:pt idx="1612">
                  <c:v>101.321045</c:v>
                </c:pt>
                <c:pt idx="1613">
                  <c:v>101.366921</c:v>
                </c:pt>
                <c:pt idx="1614">
                  <c:v>101.409599</c:v>
                </c:pt>
                <c:pt idx="1615">
                  <c:v>101.45311</c:v>
                </c:pt>
                <c:pt idx="1616">
                  <c:v>101.495857</c:v>
                </c:pt>
                <c:pt idx="1617">
                  <c:v>101.537209</c:v>
                </c:pt>
                <c:pt idx="1618">
                  <c:v>101.579285</c:v>
                </c:pt>
                <c:pt idx="1619">
                  <c:v>101.624336</c:v>
                </c:pt>
                <c:pt idx="1620">
                  <c:v>101.671837</c:v>
                </c:pt>
                <c:pt idx="1621">
                  <c:v>101.722427</c:v>
                </c:pt>
                <c:pt idx="1622">
                  <c:v>101.774353</c:v>
                </c:pt>
                <c:pt idx="1623">
                  <c:v>101.828262</c:v>
                </c:pt>
                <c:pt idx="1624">
                  <c:v>101.8853</c:v>
                </c:pt>
                <c:pt idx="1625">
                  <c:v>101.940941</c:v>
                </c:pt>
                <c:pt idx="1626">
                  <c:v>101.995926</c:v>
                </c:pt>
                <c:pt idx="1627">
                  <c:v>102.051697</c:v>
                </c:pt>
                <c:pt idx="1628">
                  <c:v>102.10535400000001</c:v>
                </c:pt>
                <c:pt idx="1629">
                  <c:v>102.157776</c:v>
                </c:pt>
                <c:pt idx="1630">
                  <c:v>102.20903</c:v>
                </c:pt>
                <c:pt idx="1631">
                  <c:v>102.25808000000001</c:v>
                </c:pt>
                <c:pt idx="1632">
                  <c:v>102.31062300000001</c:v>
                </c:pt>
                <c:pt idx="1633">
                  <c:v>102.36346399999999</c:v>
                </c:pt>
                <c:pt idx="1634">
                  <c:v>102.41471900000001</c:v>
                </c:pt>
                <c:pt idx="1635">
                  <c:v>102.464798</c:v>
                </c:pt>
                <c:pt idx="1636">
                  <c:v>102.51635</c:v>
                </c:pt>
                <c:pt idx="1637">
                  <c:v>102.56770299999999</c:v>
                </c:pt>
                <c:pt idx="1638">
                  <c:v>102.619927</c:v>
                </c:pt>
                <c:pt idx="1639">
                  <c:v>102.66922</c:v>
                </c:pt>
                <c:pt idx="1640">
                  <c:v>102.718208</c:v>
                </c:pt>
                <c:pt idx="1641">
                  <c:v>102.767555</c:v>
                </c:pt>
                <c:pt idx="1642">
                  <c:v>102.813782</c:v>
                </c:pt>
                <c:pt idx="1643">
                  <c:v>102.86058</c:v>
                </c:pt>
                <c:pt idx="1644">
                  <c:v>102.90782900000001</c:v>
                </c:pt>
                <c:pt idx="1645">
                  <c:v>102.95452899999999</c:v>
                </c:pt>
                <c:pt idx="1646">
                  <c:v>103.001839</c:v>
                </c:pt>
                <c:pt idx="1647">
                  <c:v>103.04954499999999</c:v>
                </c:pt>
                <c:pt idx="1648">
                  <c:v>103.09925800000001</c:v>
                </c:pt>
                <c:pt idx="1649">
                  <c:v>103.149674</c:v>
                </c:pt>
                <c:pt idx="1650">
                  <c:v>103.198463</c:v>
                </c:pt>
                <c:pt idx="1651">
                  <c:v>103.247406</c:v>
                </c:pt>
                <c:pt idx="1652">
                  <c:v>103.295067</c:v>
                </c:pt>
                <c:pt idx="1653">
                  <c:v>103.344421</c:v>
                </c:pt>
                <c:pt idx="1654">
                  <c:v>103.39670599999999</c:v>
                </c:pt>
                <c:pt idx="1655">
                  <c:v>103.447395</c:v>
                </c:pt>
                <c:pt idx="1656">
                  <c:v>103.499527</c:v>
                </c:pt>
                <c:pt idx="1657">
                  <c:v>103.551956</c:v>
                </c:pt>
                <c:pt idx="1658">
                  <c:v>103.604996</c:v>
                </c:pt>
                <c:pt idx="1659">
                  <c:v>103.655777</c:v>
                </c:pt>
                <c:pt idx="1660">
                  <c:v>103.704773</c:v>
                </c:pt>
                <c:pt idx="1661">
                  <c:v>103.75417299999999</c:v>
                </c:pt>
                <c:pt idx="1662">
                  <c:v>103.801834</c:v>
                </c:pt>
                <c:pt idx="1663">
                  <c:v>103.848114</c:v>
                </c:pt>
                <c:pt idx="1664">
                  <c:v>103.89427999999999</c:v>
                </c:pt>
                <c:pt idx="1665">
                  <c:v>103.940254</c:v>
                </c:pt>
                <c:pt idx="1666">
                  <c:v>103.986473</c:v>
                </c:pt>
                <c:pt idx="1667">
                  <c:v>104.03270000000001</c:v>
                </c:pt>
                <c:pt idx="1668">
                  <c:v>104.08010899999999</c:v>
                </c:pt>
                <c:pt idx="1669">
                  <c:v>104.128433</c:v>
                </c:pt>
                <c:pt idx="1670">
                  <c:v>104.180809</c:v>
                </c:pt>
                <c:pt idx="1671">
                  <c:v>104.23313899999999</c:v>
                </c:pt>
                <c:pt idx="1672">
                  <c:v>104.28471399999999</c:v>
                </c:pt>
                <c:pt idx="1673">
                  <c:v>104.33775300000001</c:v>
                </c:pt>
                <c:pt idx="1674">
                  <c:v>104.389717</c:v>
                </c:pt>
                <c:pt idx="1675">
                  <c:v>104.443054</c:v>
                </c:pt>
                <c:pt idx="1676">
                  <c:v>104.495071</c:v>
                </c:pt>
                <c:pt idx="1677">
                  <c:v>104.54740099999999</c:v>
                </c:pt>
                <c:pt idx="1678">
                  <c:v>104.599869</c:v>
                </c:pt>
                <c:pt idx="1679">
                  <c:v>104.65004</c:v>
                </c:pt>
                <c:pt idx="1680">
                  <c:v>104.699814</c:v>
                </c:pt>
                <c:pt idx="1681">
                  <c:v>104.749886</c:v>
                </c:pt>
                <c:pt idx="1682">
                  <c:v>104.79851499999999</c:v>
                </c:pt>
                <c:pt idx="1683">
                  <c:v>104.844635</c:v>
                </c:pt>
                <c:pt idx="1684">
                  <c:v>104.891724</c:v>
                </c:pt>
                <c:pt idx="1685">
                  <c:v>104.93903400000001</c:v>
                </c:pt>
                <c:pt idx="1686">
                  <c:v>104.985771</c:v>
                </c:pt>
                <c:pt idx="1687">
                  <c:v>105.036293</c:v>
                </c:pt>
                <c:pt idx="1688">
                  <c:v>105.08831000000001</c:v>
                </c:pt>
                <c:pt idx="1689">
                  <c:v>105.140434</c:v>
                </c:pt>
                <c:pt idx="1690">
                  <c:v>105.19399300000001</c:v>
                </c:pt>
                <c:pt idx="1691">
                  <c:v>105.247452</c:v>
                </c:pt>
                <c:pt idx="1692">
                  <c:v>105.302635</c:v>
                </c:pt>
                <c:pt idx="1693">
                  <c:v>105.35405</c:v>
                </c:pt>
                <c:pt idx="1694">
                  <c:v>105.40263400000001</c:v>
                </c:pt>
                <c:pt idx="1695">
                  <c:v>105.45034</c:v>
                </c:pt>
                <c:pt idx="1696">
                  <c:v>105.495644</c:v>
                </c:pt>
                <c:pt idx="1697">
                  <c:v>105.54125999999999</c:v>
                </c:pt>
                <c:pt idx="1698">
                  <c:v>105.586609</c:v>
                </c:pt>
                <c:pt idx="1699">
                  <c:v>105.63344600000001</c:v>
                </c:pt>
                <c:pt idx="1700">
                  <c:v>105.68264000000001</c:v>
                </c:pt>
                <c:pt idx="1701">
                  <c:v>105.733475</c:v>
                </c:pt>
                <c:pt idx="1702">
                  <c:v>105.785484</c:v>
                </c:pt>
                <c:pt idx="1703">
                  <c:v>105.841049</c:v>
                </c:pt>
                <c:pt idx="1704">
                  <c:v>105.89598100000001</c:v>
                </c:pt>
                <c:pt idx="1705">
                  <c:v>105.951431</c:v>
                </c:pt>
                <c:pt idx="1706">
                  <c:v>106.004051</c:v>
                </c:pt>
                <c:pt idx="1707">
                  <c:v>106.054947</c:v>
                </c:pt>
                <c:pt idx="1708">
                  <c:v>106.105003</c:v>
                </c:pt>
                <c:pt idx="1709">
                  <c:v>106.14994799999999</c:v>
                </c:pt>
                <c:pt idx="1710">
                  <c:v>106.194115</c:v>
                </c:pt>
                <c:pt idx="1711">
                  <c:v>106.238693</c:v>
                </c:pt>
                <c:pt idx="1712">
                  <c:v>106.284164</c:v>
                </c:pt>
                <c:pt idx="1713">
                  <c:v>106.33060500000001</c:v>
                </c:pt>
                <c:pt idx="1714">
                  <c:v>106.37913500000001</c:v>
                </c:pt>
                <c:pt idx="1715">
                  <c:v>106.42946600000001</c:v>
                </c:pt>
                <c:pt idx="1716">
                  <c:v>106.483902</c:v>
                </c:pt>
                <c:pt idx="1717">
                  <c:v>106.539856</c:v>
                </c:pt>
                <c:pt idx="1718">
                  <c:v>106.596695</c:v>
                </c:pt>
                <c:pt idx="1719">
                  <c:v>106.655868</c:v>
                </c:pt>
                <c:pt idx="1720">
                  <c:v>106.71296700000001</c:v>
                </c:pt>
                <c:pt idx="1721">
                  <c:v>106.76973700000001</c:v>
                </c:pt>
                <c:pt idx="1722">
                  <c:v>106.824791</c:v>
                </c:pt>
                <c:pt idx="1723">
                  <c:v>106.87670900000001</c:v>
                </c:pt>
                <c:pt idx="1724">
                  <c:v>106.927391</c:v>
                </c:pt>
                <c:pt idx="1725">
                  <c:v>106.975624</c:v>
                </c:pt>
                <c:pt idx="1726">
                  <c:v>107.02211</c:v>
                </c:pt>
                <c:pt idx="1727">
                  <c:v>107.069008</c:v>
                </c:pt>
                <c:pt idx="1728">
                  <c:v>107.115433</c:v>
                </c:pt>
                <c:pt idx="1729">
                  <c:v>107.16334500000001</c:v>
                </c:pt>
                <c:pt idx="1730">
                  <c:v>107.212326</c:v>
                </c:pt>
                <c:pt idx="1731">
                  <c:v>107.262901</c:v>
                </c:pt>
                <c:pt idx="1732">
                  <c:v>107.31461299999999</c:v>
                </c:pt>
                <c:pt idx="1733">
                  <c:v>107.367592</c:v>
                </c:pt>
                <c:pt idx="1734">
                  <c:v>107.41919</c:v>
                </c:pt>
                <c:pt idx="1735">
                  <c:v>107.46931499999999</c:v>
                </c:pt>
                <c:pt idx="1736">
                  <c:v>107.518349</c:v>
                </c:pt>
                <c:pt idx="1737">
                  <c:v>107.565186</c:v>
                </c:pt>
                <c:pt idx="1738">
                  <c:v>107.611572</c:v>
                </c:pt>
                <c:pt idx="1739">
                  <c:v>107.65795900000001</c:v>
                </c:pt>
                <c:pt idx="1740">
                  <c:v>107.70418600000001</c:v>
                </c:pt>
                <c:pt idx="1741">
                  <c:v>107.754654</c:v>
                </c:pt>
                <c:pt idx="1742">
                  <c:v>107.806107</c:v>
                </c:pt>
                <c:pt idx="1743">
                  <c:v>107.85893299999999</c:v>
                </c:pt>
                <c:pt idx="1744">
                  <c:v>107.914658</c:v>
                </c:pt>
                <c:pt idx="1745">
                  <c:v>107.97062699999999</c:v>
                </c:pt>
                <c:pt idx="1746">
                  <c:v>108.028648</c:v>
                </c:pt>
                <c:pt idx="1747">
                  <c:v>108.08635</c:v>
                </c:pt>
                <c:pt idx="1748">
                  <c:v>108.14205200000001</c:v>
                </c:pt>
                <c:pt idx="1749">
                  <c:v>108.194992</c:v>
                </c:pt>
                <c:pt idx="1750">
                  <c:v>108.24646</c:v>
                </c:pt>
                <c:pt idx="1751">
                  <c:v>108.29310599999999</c:v>
                </c:pt>
                <c:pt idx="1752">
                  <c:v>108.33860799999999</c:v>
                </c:pt>
                <c:pt idx="1753">
                  <c:v>108.381973</c:v>
                </c:pt>
                <c:pt idx="1754">
                  <c:v>108.423523</c:v>
                </c:pt>
                <c:pt idx="1755">
                  <c:v>108.46616400000001</c:v>
                </c:pt>
                <c:pt idx="1756">
                  <c:v>108.510437</c:v>
                </c:pt>
                <c:pt idx="1757">
                  <c:v>108.556984</c:v>
                </c:pt>
                <c:pt idx="1758">
                  <c:v>108.604797</c:v>
                </c:pt>
                <c:pt idx="1759">
                  <c:v>108.65413700000001</c:v>
                </c:pt>
                <c:pt idx="1760">
                  <c:v>108.703751</c:v>
                </c:pt>
                <c:pt idx="1761">
                  <c:v>108.75657699999999</c:v>
                </c:pt>
                <c:pt idx="1762">
                  <c:v>108.811424</c:v>
                </c:pt>
                <c:pt idx="1763">
                  <c:v>108.866928</c:v>
                </c:pt>
                <c:pt idx="1764">
                  <c:v>108.920692</c:v>
                </c:pt>
                <c:pt idx="1765">
                  <c:v>108.975571</c:v>
                </c:pt>
                <c:pt idx="1766">
                  <c:v>109.030395</c:v>
                </c:pt>
                <c:pt idx="1767">
                  <c:v>109.085999</c:v>
                </c:pt>
                <c:pt idx="1768">
                  <c:v>109.14123499999999</c:v>
                </c:pt>
                <c:pt idx="1769">
                  <c:v>109.195007</c:v>
                </c:pt>
                <c:pt idx="1770">
                  <c:v>109.249588</c:v>
                </c:pt>
                <c:pt idx="1771">
                  <c:v>109.302841</c:v>
                </c:pt>
                <c:pt idx="1772">
                  <c:v>109.35404200000001</c:v>
                </c:pt>
                <c:pt idx="1773">
                  <c:v>109.403458</c:v>
                </c:pt>
                <c:pt idx="1774">
                  <c:v>109.45127100000001</c:v>
                </c:pt>
                <c:pt idx="1775">
                  <c:v>109.49595600000001</c:v>
                </c:pt>
                <c:pt idx="1776">
                  <c:v>109.538658</c:v>
                </c:pt>
                <c:pt idx="1777">
                  <c:v>109.57878100000001</c:v>
                </c:pt>
                <c:pt idx="1778">
                  <c:v>109.617783</c:v>
                </c:pt>
                <c:pt idx="1779">
                  <c:v>109.660011</c:v>
                </c:pt>
                <c:pt idx="1780">
                  <c:v>109.70285800000001</c:v>
                </c:pt>
                <c:pt idx="1781">
                  <c:v>109.74543799999999</c:v>
                </c:pt>
                <c:pt idx="1782">
                  <c:v>109.793198</c:v>
                </c:pt>
                <c:pt idx="1783">
                  <c:v>109.845116</c:v>
                </c:pt>
                <c:pt idx="1784">
                  <c:v>109.90184000000001</c:v>
                </c:pt>
                <c:pt idx="1785">
                  <c:v>109.962112</c:v>
                </c:pt>
                <c:pt idx="1786">
                  <c:v>110.02119500000001</c:v>
                </c:pt>
                <c:pt idx="1787">
                  <c:v>110.083595</c:v>
                </c:pt>
                <c:pt idx="1788">
                  <c:v>110.143044</c:v>
                </c:pt>
                <c:pt idx="1789">
                  <c:v>110.198868</c:v>
                </c:pt>
                <c:pt idx="1790">
                  <c:v>110.251503</c:v>
                </c:pt>
                <c:pt idx="1791">
                  <c:v>110.300133</c:v>
                </c:pt>
                <c:pt idx="1792">
                  <c:v>110.346352</c:v>
                </c:pt>
                <c:pt idx="1793">
                  <c:v>110.38913700000001</c:v>
                </c:pt>
                <c:pt idx="1794">
                  <c:v>110.428124</c:v>
                </c:pt>
                <c:pt idx="1795">
                  <c:v>110.47081</c:v>
                </c:pt>
                <c:pt idx="1796">
                  <c:v>110.514481</c:v>
                </c:pt>
                <c:pt idx="1797">
                  <c:v>110.557205</c:v>
                </c:pt>
                <c:pt idx="1798">
                  <c:v>110.599892</c:v>
                </c:pt>
                <c:pt idx="1799">
                  <c:v>110.646317</c:v>
                </c:pt>
                <c:pt idx="1800">
                  <c:v>110.69637299999999</c:v>
                </c:pt>
                <c:pt idx="1801">
                  <c:v>110.749062</c:v>
                </c:pt>
                <c:pt idx="1802">
                  <c:v>110.801254</c:v>
                </c:pt>
                <c:pt idx="1803">
                  <c:v>110.85481299999999</c:v>
                </c:pt>
                <c:pt idx="1804">
                  <c:v>110.91095</c:v>
                </c:pt>
                <c:pt idx="1805">
                  <c:v>110.96592699999999</c:v>
                </c:pt>
                <c:pt idx="1806">
                  <c:v>111.02046199999999</c:v>
                </c:pt>
                <c:pt idx="1807">
                  <c:v>111.073937</c:v>
                </c:pt>
                <c:pt idx="1808">
                  <c:v>111.12560999999999</c:v>
                </c:pt>
                <c:pt idx="1809">
                  <c:v>111.17636899999999</c:v>
                </c:pt>
                <c:pt idx="1810">
                  <c:v>111.225624</c:v>
                </c:pt>
                <c:pt idx="1811">
                  <c:v>111.274429</c:v>
                </c:pt>
                <c:pt idx="1812">
                  <c:v>111.322495</c:v>
                </c:pt>
                <c:pt idx="1813">
                  <c:v>111.369164</c:v>
                </c:pt>
                <c:pt idx="1814">
                  <c:v>111.415672</c:v>
                </c:pt>
                <c:pt idx="1815">
                  <c:v>111.462357</c:v>
                </c:pt>
                <c:pt idx="1816">
                  <c:v>111.512306</c:v>
                </c:pt>
                <c:pt idx="1817">
                  <c:v>111.56568900000001</c:v>
                </c:pt>
                <c:pt idx="1818">
                  <c:v>111.617577</c:v>
                </c:pt>
                <c:pt idx="1819">
                  <c:v>111.67083700000001</c:v>
                </c:pt>
                <c:pt idx="1820">
                  <c:v>111.726074</c:v>
                </c:pt>
                <c:pt idx="1821">
                  <c:v>111.783096</c:v>
                </c:pt>
                <c:pt idx="1822">
                  <c:v>111.83875999999999</c:v>
                </c:pt>
                <c:pt idx="1823">
                  <c:v>111.89516500000001</c:v>
                </c:pt>
                <c:pt idx="1824">
                  <c:v>111.95359000000001</c:v>
                </c:pt>
                <c:pt idx="1825">
                  <c:v>112.01151299999999</c:v>
                </c:pt>
                <c:pt idx="1826">
                  <c:v>112.069351</c:v>
                </c:pt>
                <c:pt idx="1827">
                  <c:v>112.125755</c:v>
                </c:pt>
                <c:pt idx="1828">
                  <c:v>112.182373</c:v>
                </c:pt>
                <c:pt idx="1829">
                  <c:v>112.23580200000001</c:v>
                </c:pt>
                <c:pt idx="1830">
                  <c:v>112.28426399999999</c:v>
                </c:pt>
                <c:pt idx="1831">
                  <c:v>112.33058200000001</c:v>
                </c:pt>
                <c:pt idx="1832">
                  <c:v>112.373169</c:v>
                </c:pt>
                <c:pt idx="1833">
                  <c:v>112.414711</c:v>
                </c:pt>
                <c:pt idx="1834">
                  <c:v>112.45566599999999</c:v>
                </c:pt>
                <c:pt idx="1835">
                  <c:v>112.493774</c:v>
                </c:pt>
                <c:pt idx="1836">
                  <c:v>112.535217</c:v>
                </c:pt>
                <c:pt idx="1837">
                  <c:v>112.57914700000001</c:v>
                </c:pt>
                <c:pt idx="1838">
                  <c:v>112.62554900000001</c:v>
                </c:pt>
                <c:pt idx="1839">
                  <c:v>112.675087</c:v>
                </c:pt>
                <c:pt idx="1840">
                  <c:v>112.726395</c:v>
                </c:pt>
                <c:pt idx="1841">
                  <c:v>112.780655</c:v>
                </c:pt>
                <c:pt idx="1842">
                  <c:v>112.83427399999999</c:v>
                </c:pt>
                <c:pt idx="1843">
                  <c:v>112.887428</c:v>
                </c:pt>
                <c:pt idx="1844">
                  <c:v>112.94077299999999</c:v>
                </c:pt>
                <c:pt idx="1845">
                  <c:v>112.99316399999999</c:v>
                </c:pt>
                <c:pt idx="1846">
                  <c:v>113.04207599999999</c:v>
                </c:pt>
                <c:pt idx="1847">
                  <c:v>113.089035</c:v>
                </c:pt>
                <c:pt idx="1848">
                  <c:v>113.135071</c:v>
                </c:pt>
                <c:pt idx="1849">
                  <c:v>113.17916099999999</c:v>
                </c:pt>
                <c:pt idx="1850">
                  <c:v>113.22547900000001</c:v>
                </c:pt>
                <c:pt idx="1851">
                  <c:v>113.270363</c:v>
                </c:pt>
                <c:pt idx="1852">
                  <c:v>113.31446800000001</c:v>
                </c:pt>
                <c:pt idx="1853">
                  <c:v>113.361046</c:v>
                </c:pt>
                <c:pt idx="1854">
                  <c:v>113.40765399999999</c:v>
                </c:pt>
                <c:pt idx="1855">
                  <c:v>113.455444</c:v>
                </c:pt>
                <c:pt idx="1856">
                  <c:v>113.502762</c:v>
                </c:pt>
                <c:pt idx="1857">
                  <c:v>113.549927</c:v>
                </c:pt>
                <c:pt idx="1858">
                  <c:v>113.598328</c:v>
                </c:pt>
                <c:pt idx="1859">
                  <c:v>113.64593499999999</c:v>
                </c:pt>
                <c:pt idx="1860">
                  <c:v>113.695938</c:v>
                </c:pt>
                <c:pt idx="1861">
                  <c:v>113.746933</c:v>
                </c:pt>
                <c:pt idx="1862">
                  <c:v>113.79808</c:v>
                </c:pt>
                <c:pt idx="1863">
                  <c:v>113.84829000000001</c:v>
                </c:pt>
                <c:pt idx="1864">
                  <c:v>113.899269</c:v>
                </c:pt>
                <c:pt idx="1865">
                  <c:v>113.950577</c:v>
                </c:pt>
                <c:pt idx="1866">
                  <c:v>114.002686</c:v>
                </c:pt>
                <c:pt idx="1867">
                  <c:v>114.052002</c:v>
                </c:pt>
                <c:pt idx="1868">
                  <c:v>114.10030399999999</c:v>
                </c:pt>
                <c:pt idx="1869">
                  <c:v>114.146118</c:v>
                </c:pt>
                <c:pt idx="1870">
                  <c:v>114.19032300000001</c:v>
                </c:pt>
                <c:pt idx="1871">
                  <c:v>114.232399</c:v>
                </c:pt>
                <c:pt idx="1872">
                  <c:v>114.27256</c:v>
                </c:pt>
                <c:pt idx="1873">
                  <c:v>114.313698</c:v>
                </c:pt>
                <c:pt idx="1874">
                  <c:v>114.355896</c:v>
                </c:pt>
                <c:pt idx="1875">
                  <c:v>114.399918</c:v>
                </c:pt>
                <c:pt idx="1876">
                  <c:v>114.444824</c:v>
                </c:pt>
                <c:pt idx="1877">
                  <c:v>114.49522399999999</c:v>
                </c:pt>
                <c:pt idx="1878">
                  <c:v>114.548203</c:v>
                </c:pt>
                <c:pt idx="1879">
                  <c:v>114.603172</c:v>
                </c:pt>
                <c:pt idx="1880">
                  <c:v>114.658852</c:v>
                </c:pt>
                <c:pt idx="1881">
                  <c:v>114.71556099999999</c:v>
                </c:pt>
                <c:pt idx="1882">
                  <c:v>114.773842</c:v>
                </c:pt>
                <c:pt idx="1883">
                  <c:v>114.83300800000001</c:v>
                </c:pt>
                <c:pt idx="1884">
                  <c:v>114.888229</c:v>
                </c:pt>
                <c:pt idx="1885">
                  <c:v>114.942162</c:v>
                </c:pt>
                <c:pt idx="1886">
                  <c:v>114.993004</c:v>
                </c:pt>
                <c:pt idx="1887">
                  <c:v>115.04276299999999</c:v>
                </c:pt>
                <c:pt idx="1888">
                  <c:v>115.09227</c:v>
                </c:pt>
                <c:pt idx="1889">
                  <c:v>115.13743599999999</c:v>
                </c:pt>
                <c:pt idx="1890">
                  <c:v>115.18349499999999</c:v>
                </c:pt>
                <c:pt idx="1891">
                  <c:v>115.229225</c:v>
                </c:pt>
                <c:pt idx="1892">
                  <c:v>115.275513</c:v>
                </c:pt>
                <c:pt idx="1893">
                  <c:v>115.322098</c:v>
                </c:pt>
                <c:pt idx="1894">
                  <c:v>115.368813</c:v>
                </c:pt>
                <c:pt idx="1895">
                  <c:v>115.415024</c:v>
                </c:pt>
                <c:pt idx="1896">
                  <c:v>115.463722</c:v>
                </c:pt>
                <c:pt idx="1897">
                  <c:v>115.512123</c:v>
                </c:pt>
                <c:pt idx="1898">
                  <c:v>115.562477</c:v>
                </c:pt>
                <c:pt idx="1899">
                  <c:v>115.61663799999999</c:v>
                </c:pt>
                <c:pt idx="1900">
                  <c:v>115.67057</c:v>
                </c:pt>
                <c:pt idx="1901">
                  <c:v>115.72422</c:v>
                </c:pt>
                <c:pt idx="1902">
                  <c:v>115.776978</c:v>
                </c:pt>
                <c:pt idx="1903">
                  <c:v>115.827988</c:v>
                </c:pt>
                <c:pt idx="1904">
                  <c:v>115.880348</c:v>
                </c:pt>
                <c:pt idx="1905">
                  <c:v>115.928856</c:v>
                </c:pt>
                <c:pt idx="1906">
                  <c:v>115.97422</c:v>
                </c:pt>
                <c:pt idx="1907">
                  <c:v>116.018883</c:v>
                </c:pt>
                <c:pt idx="1908">
                  <c:v>116.063355</c:v>
                </c:pt>
                <c:pt idx="1909">
                  <c:v>116.108437</c:v>
                </c:pt>
                <c:pt idx="1910">
                  <c:v>116.153809</c:v>
                </c:pt>
                <c:pt idx="1911">
                  <c:v>116.199631</c:v>
                </c:pt>
                <c:pt idx="1912">
                  <c:v>116.247513</c:v>
                </c:pt>
                <c:pt idx="1913">
                  <c:v>116.298233</c:v>
                </c:pt>
                <c:pt idx="1914">
                  <c:v>116.349777</c:v>
                </c:pt>
                <c:pt idx="1915">
                  <c:v>116.40456399999999</c:v>
                </c:pt>
                <c:pt idx="1916">
                  <c:v>116.460815</c:v>
                </c:pt>
                <c:pt idx="1917">
                  <c:v>116.517212</c:v>
                </c:pt>
                <c:pt idx="1918">
                  <c:v>116.573227</c:v>
                </c:pt>
                <c:pt idx="1919">
                  <c:v>116.62827299999999</c:v>
                </c:pt>
                <c:pt idx="1920">
                  <c:v>116.68171700000001</c:v>
                </c:pt>
                <c:pt idx="1921">
                  <c:v>116.73464199999999</c:v>
                </c:pt>
                <c:pt idx="1922">
                  <c:v>116.78565999999999</c:v>
                </c:pt>
                <c:pt idx="1923">
                  <c:v>116.83371699999999</c:v>
                </c:pt>
                <c:pt idx="1924">
                  <c:v>116.88191999999999</c:v>
                </c:pt>
                <c:pt idx="1925">
                  <c:v>116.928978</c:v>
                </c:pt>
                <c:pt idx="1926">
                  <c:v>116.97644</c:v>
                </c:pt>
                <c:pt idx="1927">
                  <c:v>117.02310900000001</c:v>
                </c:pt>
                <c:pt idx="1928">
                  <c:v>117.068054</c:v>
                </c:pt>
                <c:pt idx="1929">
                  <c:v>117.11357099999999</c:v>
                </c:pt>
                <c:pt idx="1930">
                  <c:v>117.160599</c:v>
                </c:pt>
                <c:pt idx="1931">
                  <c:v>117.206467</c:v>
                </c:pt>
                <c:pt idx="1932">
                  <c:v>117.256371</c:v>
                </c:pt>
                <c:pt idx="1933">
                  <c:v>117.308449</c:v>
                </c:pt>
                <c:pt idx="1934">
                  <c:v>117.361633</c:v>
                </c:pt>
                <c:pt idx="1935">
                  <c:v>117.415566</c:v>
                </c:pt>
                <c:pt idx="1936">
                  <c:v>117.470657</c:v>
                </c:pt>
                <c:pt idx="1937">
                  <c:v>117.527283</c:v>
                </c:pt>
                <c:pt idx="1938">
                  <c:v>117.582176</c:v>
                </c:pt>
                <c:pt idx="1939">
                  <c:v>117.635437</c:v>
                </c:pt>
                <c:pt idx="1940">
                  <c:v>117.68695099999999</c:v>
                </c:pt>
                <c:pt idx="1941">
                  <c:v>117.73973100000001</c:v>
                </c:pt>
                <c:pt idx="1942">
                  <c:v>117.792259</c:v>
                </c:pt>
                <c:pt idx="1943">
                  <c:v>117.844193</c:v>
                </c:pt>
                <c:pt idx="1944">
                  <c:v>117.89323400000001</c:v>
                </c:pt>
                <c:pt idx="1945">
                  <c:v>117.943031</c:v>
                </c:pt>
                <c:pt idx="1946">
                  <c:v>117.99245500000001</c:v>
                </c:pt>
                <c:pt idx="1947">
                  <c:v>118.042984</c:v>
                </c:pt>
                <c:pt idx="1948">
                  <c:v>118.09393300000001</c:v>
                </c:pt>
                <c:pt idx="1949">
                  <c:v>118.145241</c:v>
                </c:pt>
                <c:pt idx="1950">
                  <c:v>118.197495</c:v>
                </c:pt>
                <c:pt idx="1951">
                  <c:v>118.248375</c:v>
                </c:pt>
                <c:pt idx="1952">
                  <c:v>118.298935</c:v>
                </c:pt>
                <c:pt idx="1953">
                  <c:v>118.34974699999999</c:v>
                </c:pt>
                <c:pt idx="1954">
                  <c:v>118.399353</c:v>
                </c:pt>
                <c:pt idx="1955">
                  <c:v>118.449158</c:v>
                </c:pt>
                <c:pt idx="1956">
                  <c:v>118.499352</c:v>
                </c:pt>
                <c:pt idx="1957">
                  <c:v>118.54924</c:v>
                </c:pt>
                <c:pt idx="1958">
                  <c:v>118.60154</c:v>
                </c:pt>
                <c:pt idx="1959">
                  <c:v>118.65387</c:v>
                </c:pt>
                <c:pt idx="1960">
                  <c:v>118.705124</c:v>
                </c:pt>
                <c:pt idx="1961">
                  <c:v>118.754784</c:v>
                </c:pt>
                <c:pt idx="1962">
                  <c:v>118.804588</c:v>
                </c:pt>
                <c:pt idx="1963">
                  <c:v>118.852806</c:v>
                </c:pt>
                <c:pt idx="1964">
                  <c:v>118.901917</c:v>
                </c:pt>
                <c:pt idx="1965">
                  <c:v>118.950638</c:v>
                </c:pt>
                <c:pt idx="1966">
                  <c:v>119.000198</c:v>
                </c:pt>
                <c:pt idx="1967">
                  <c:v>119.050804</c:v>
                </c:pt>
                <c:pt idx="1968">
                  <c:v>119.100258</c:v>
                </c:pt>
                <c:pt idx="1969">
                  <c:v>119.149857</c:v>
                </c:pt>
                <c:pt idx="1970">
                  <c:v>119.199928</c:v>
                </c:pt>
                <c:pt idx="1971">
                  <c:v>119.24833700000001</c:v>
                </c:pt>
                <c:pt idx="1972">
                  <c:v>119.297264</c:v>
                </c:pt>
                <c:pt idx="1973">
                  <c:v>119.346512</c:v>
                </c:pt>
                <c:pt idx="1974">
                  <c:v>119.394119</c:v>
                </c:pt>
                <c:pt idx="1975">
                  <c:v>119.442482</c:v>
                </c:pt>
                <c:pt idx="1976">
                  <c:v>119.491333</c:v>
                </c:pt>
                <c:pt idx="1977">
                  <c:v>119.540466</c:v>
                </c:pt>
                <c:pt idx="1978">
                  <c:v>119.588623</c:v>
                </c:pt>
                <c:pt idx="1979">
                  <c:v>119.63810700000001</c:v>
                </c:pt>
                <c:pt idx="1980">
                  <c:v>119.688828</c:v>
                </c:pt>
                <c:pt idx="1981">
                  <c:v>119.742226</c:v>
                </c:pt>
                <c:pt idx="1982">
                  <c:v>119.796768</c:v>
                </c:pt>
                <c:pt idx="1983">
                  <c:v>119.851463</c:v>
                </c:pt>
                <c:pt idx="1984">
                  <c:v>119.907898</c:v>
                </c:pt>
                <c:pt idx="1985">
                  <c:v>119.962242</c:v>
                </c:pt>
                <c:pt idx="1986">
                  <c:v>120.015175</c:v>
                </c:pt>
                <c:pt idx="1987">
                  <c:v>120.066856</c:v>
                </c:pt>
                <c:pt idx="1988">
                  <c:v>120.116417</c:v>
                </c:pt>
                <c:pt idx="1989">
                  <c:v>120.164429</c:v>
                </c:pt>
                <c:pt idx="1990">
                  <c:v>120.210838</c:v>
                </c:pt>
                <c:pt idx="1991">
                  <c:v>120.256607</c:v>
                </c:pt>
                <c:pt idx="1992">
                  <c:v>120.302269</c:v>
                </c:pt>
                <c:pt idx="1993">
                  <c:v>120.347702</c:v>
                </c:pt>
                <c:pt idx="1994">
                  <c:v>120.39318900000001</c:v>
                </c:pt>
                <c:pt idx="1995">
                  <c:v>120.438316</c:v>
                </c:pt>
                <c:pt idx="1996">
                  <c:v>120.486244</c:v>
                </c:pt>
                <c:pt idx="1997">
                  <c:v>120.537254</c:v>
                </c:pt>
                <c:pt idx="1998">
                  <c:v>120.58736399999999</c:v>
                </c:pt>
                <c:pt idx="1999">
                  <c:v>120.64032</c:v>
                </c:pt>
                <c:pt idx="2000">
                  <c:v>120.693764</c:v>
                </c:pt>
                <c:pt idx="2001">
                  <c:v>120.748695</c:v>
                </c:pt>
                <c:pt idx="2002">
                  <c:v>120.803871</c:v>
                </c:pt>
                <c:pt idx="2003">
                  <c:v>120.857338</c:v>
                </c:pt>
                <c:pt idx="2004">
                  <c:v>120.911964</c:v>
                </c:pt>
                <c:pt idx="2005">
                  <c:v>120.965355</c:v>
                </c:pt>
                <c:pt idx="2006">
                  <c:v>121.01850899999999</c:v>
                </c:pt>
                <c:pt idx="2007">
                  <c:v>121.071884</c:v>
                </c:pt>
                <c:pt idx="2008">
                  <c:v>121.12468</c:v>
                </c:pt>
                <c:pt idx="2009">
                  <c:v>121.175316</c:v>
                </c:pt>
                <c:pt idx="2010">
                  <c:v>121.22611999999999</c:v>
                </c:pt>
                <c:pt idx="2011">
                  <c:v>121.276627</c:v>
                </c:pt>
                <c:pt idx="2012">
                  <c:v>121.32403600000001</c:v>
                </c:pt>
                <c:pt idx="2013">
                  <c:v>121.372536</c:v>
                </c:pt>
                <c:pt idx="2014">
                  <c:v>121.41899100000001</c:v>
                </c:pt>
                <c:pt idx="2015">
                  <c:v>121.46341700000001</c:v>
                </c:pt>
                <c:pt idx="2016">
                  <c:v>121.508949</c:v>
                </c:pt>
                <c:pt idx="2017">
                  <c:v>121.554581</c:v>
                </c:pt>
                <c:pt idx="2018">
                  <c:v>121.602188</c:v>
                </c:pt>
                <c:pt idx="2019">
                  <c:v>121.652298</c:v>
                </c:pt>
                <c:pt idx="2020">
                  <c:v>121.703903</c:v>
                </c:pt>
                <c:pt idx="2021">
                  <c:v>121.75844600000001</c:v>
                </c:pt>
                <c:pt idx="2022">
                  <c:v>121.812866</c:v>
                </c:pt>
                <c:pt idx="2023">
                  <c:v>121.86779799999999</c:v>
                </c:pt>
                <c:pt idx="2024">
                  <c:v>121.923767</c:v>
                </c:pt>
                <c:pt idx="2025">
                  <c:v>121.978233</c:v>
                </c:pt>
                <c:pt idx="2026">
                  <c:v>122.02876999999999</c:v>
                </c:pt>
                <c:pt idx="2027">
                  <c:v>122.07841500000001</c:v>
                </c:pt>
                <c:pt idx="2028">
                  <c:v>122.126305</c:v>
                </c:pt>
                <c:pt idx="2029">
                  <c:v>122.17083700000001</c:v>
                </c:pt>
                <c:pt idx="2030">
                  <c:v>122.216003</c:v>
                </c:pt>
                <c:pt idx="2031">
                  <c:v>122.259743</c:v>
                </c:pt>
                <c:pt idx="2032">
                  <c:v>122.302994</c:v>
                </c:pt>
                <c:pt idx="2033">
                  <c:v>122.348129</c:v>
                </c:pt>
                <c:pt idx="2034">
                  <c:v>122.395004</c:v>
                </c:pt>
                <c:pt idx="2035">
                  <c:v>122.445328</c:v>
                </c:pt>
                <c:pt idx="2036">
                  <c:v>122.49711600000001</c:v>
                </c:pt>
                <c:pt idx="2037">
                  <c:v>122.548866</c:v>
                </c:pt>
                <c:pt idx="2038">
                  <c:v>122.601364</c:v>
                </c:pt>
                <c:pt idx="2039">
                  <c:v>122.65220600000001</c:v>
                </c:pt>
                <c:pt idx="2040">
                  <c:v>122.702988</c:v>
                </c:pt>
                <c:pt idx="2041">
                  <c:v>122.75258599999999</c:v>
                </c:pt>
                <c:pt idx="2042">
                  <c:v>122.801491</c:v>
                </c:pt>
                <c:pt idx="2043">
                  <c:v>122.848343</c:v>
                </c:pt>
                <c:pt idx="2044">
                  <c:v>122.89542400000001</c:v>
                </c:pt>
                <c:pt idx="2045">
                  <c:v>122.942825</c:v>
                </c:pt>
                <c:pt idx="2046">
                  <c:v>122.992722</c:v>
                </c:pt>
                <c:pt idx="2047">
                  <c:v>123.044128</c:v>
                </c:pt>
                <c:pt idx="2048">
                  <c:v>123.09835099999999</c:v>
                </c:pt>
                <c:pt idx="2049">
                  <c:v>123.152512</c:v>
                </c:pt>
                <c:pt idx="2050">
                  <c:v>123.209549</c:v>
                </c:pt>
                <c:pt idx="2051">
                  <c:v>123.267639</c:v>
                </c:pt>
                <c:pt idx="2052">
                  <c:v>123.32318100000001</c:v>
                </c:pt>
                <c:pt idx="2053">
                  <c:v>123.3797</c:v>
                </c:pt>
                <c:pt idx="2054">
                  <c:v>123.434532</c:v>
                </c:pt>
                <c:pt idx="2055">
                  <c:v>123.488731</c:v>
                </c:pt>
                <c:pt idx="2056">
                  <c:v>123.540672</c:v>
                </c:pt>
                <c:pt idx="2057">
                  <c:v>123.590126</c:v>
                </c:pt>
                <c:pt idx="2058">
                  <c:v>123.636887</c:v>
                </c:pt>
                <c:pt idx="2059">
                  <c:v>123.683609</c:v>
                </c:pt>
                <c:pt idx="2060">
                  <c:v>123.72753899999999</c:v>
                </c:pt>
                <c:pt idx="2061">
                  <c:v>123.771568</c:v>
                </c:pt>
                <c:pt idx="2062">
                  <c:v>123.81604</c:v>
                </c:pt>
                <c:pt idx="2063">
                  <c:v>123.85993999999999</c:v>
                </c:pt>
                <c:pt idx="2064">
                  <c:v>123.90570099999999</c:v>
                </c:pt>
                <c:pt idx="2065">
                  <c:v>123.952782</c:v>
                </c:pt>
                <c:pt idx="2066">
                  <c:v>123.999771</c:v>
                </c:pt>
                <c:pt idx="2067">
                  <c:v>124.04863</c:v>
                </c:pt>
                <c:pt idx="2068">
                  <c:v>124.09693900000001</c:v>
                </c:pt>
                <c:pt idx="2069">
                  <c:v>124.144859</c:v>
                </c:pt>
                <c:pt idx="2070">
                  <c:v>124.19503</c:v>
                </c:pt>
                <c:pt idx="2071">
                  <c:v>124.245682</c:v>
                </c:pt>
                <c:pt idx="2072">
                  <c:v>124.298523</c:v>
                </c:pt>
                <c:pt idx="2073">
                  <c:v>124.35051</c:v>
                </c:pt>
                <c:pt idx="2074">
                  <c:v>124.40181699999999</c:v>
                </c:pt>
                <c:pt idx="2075">
                  <c:v>124.451477</c:v>
                </c:pt>
                <c:pt idx="2076">
                  <c:v>124.501587</c:v>
                </c:pt>
                <c:pt idx="2077">
                  <c:v>124.551025</c:v>
                </c:pt>
                <c:pt idx="2078">
                  <c:v>124.601669</c:v>
                </c:pt>
                <c:pt idx="2079">
                  <c:v>124.654038</c:v>
                </c:pt>
                <c:pt idx="2080">
                  <c:v>124.706863</c:v>
                </c:pt>
                <c:pt idx="2081">
                  <c:v>124.76065800000001</c:v>
                </c:pt>
                <c:pt idx="2082">
                  <c:v>124.81488</c:v>
                </c:pt>
                <c:pt idx="2083">
                  <c:v>124.868065</c:v>
                </c:pt>
                <c:pt idx="2084">
                  <c:v>124.921753</c:v>
                </c:pt>
                <c:pt idx="2085">
                  <c:v>124.974205</c:v>
                </c:pt>
                <c:pt idx="2086">
                  <c:v>125.02522999999999</c:v>
                </c:pt>
                <c:pt idx="2087">
                  <c:v>125.07678199999999</c:v>
                </c:pt>
                <c:pt idx="2088">
                  <c:v>125.128319</c:v>
                </c:pt>
                <c:pt idx="2089">
                  <c:v>125.18111399999999</c:v>
                </c:pt>
                <c:pt idx="2090">
                  <c:v>125.23350499999999</c:v>
                </c:pt>
                <c:pt idx="2091">
                  <c:v>125.28426399999999</c:v>
                </c:pt>
                <c:pt idx="2092">
                  <c:v>125.334366</c:v>
                </c:pt>
                <c:pt idx="2093">
                  <c:v>125.386337</c:v>
                </c:pt>
                <c:pt idx="2094">
                  <c:v>125.43740099999999</c:v>
                </c:pt>
                <c:pt idx="2095">
                  <c:v>125.48854799999999</c:v>
                </c:pt>
                <c:pt idx="2096">
                  <c:v>125.53941399999999</c:v>
                </c:pt>
                <c:pt idx="2097">
                  <c:v>125.590073</c:v>
                </c:pt>
                <c:pt idx="2098">
                  <c:v>125.639816</c:v>
                </c:pt>
                <c:pt idx="2099">
                  <c:v>125.688271</c:v>
                </c:pt>
                <c:pt idx="2100">
                  <c:v>125.73747299999999</c:v>
                </c:pt>
                <c:pt idx="2101">
                  <c:v>125.78507999999999</c:v>
                </c:pt>
                <c:pt idx="2102">
                  <c:v>125.83300800000001</c:v>
                </c:pt>
                <c:pt idx="2103">
                  <c:v>125.87990600000001</c:v>
                </c:pt>
                <c:pt idx="2104">
                  <c:v>125.92738300000001</c:v>
                </c:pt>
                <c:pt idx="2105">
                  <c:v>125.97674600000001</c:v>
                </c:pt>
                <c:pt idx="2106">
                  <c:v>126.02619900000001</c:v>
                </c:pt>
                <c:pt idx="2107">
                  <c:v>126.073547</c:v>
                </c:pt>
                <c:pt idx="2108">
                  <c:v>126.12396200000001</c:v>
                </c:pt>
                <c:pt idx="2109">
                  <c:v>126.17617</c:v>
                </c:pt>
                <c:pt idx="2110">
                  <c:v>126.23091100000001</c:v>
                </c:pt>
                <c:pt idx="2111">
                  <c:v>126.28733800000001</c:v>
                </c:pt>
                <c:pt idx="2112">
                  <c:v>126.342484</c:v>
                </c:pt>
                <c:pt idx="2113">
                  <c:v>126.39917</c:v>
                </c:pt>
                <c:pt idx="2114">
                  <c:v>126.453491</c:v>
                </c:pt>
                <c:pt idx="2115">
                  <c:v>126.50636299999999</c:v>
                </c:pt>
                <c:pt idx="2116">
                  <c:v>126.558121</c:v>
                </c:pt>
                <c:pt idx="2117">
                  <c:v>126.608116</c:v>
                </c:pt>
                <c:pt idx="2118">
                  <c:v>126.655441</c:v>
                </c:pt>
                <c:pt idx="2119">
                  <c:v>126.70089</c:v>
                </c:pt>
                <c:pt idx="2120">
                  <c:v>126.742966</c:v>
                </c:pt>
                <c:pt idx="2121">
                  <c:v>126.784531</c:v>
                </c:pt>
                <c:pt idx="2122">
                  <c:v>126.82652299999999</c:v>
                </c:pt>
                <c:pt idx="2123">
                  <c:v>126.868179</c:v>
                </c:pt>
                <c:pt idx="2124">
                  <c:v>126.908081</c:v>
                </c:pt>
                <c:pt idx="2125">
                  <c:v>126.95098900000001</c:v>
                </c:pt>
                <c:pt idx="2126">
                  <c:v>126.99623099999999</c:v>
                </c:pt>
                <c:pt idx="2127">
                  <c:v>127.044777</c:v>
                </c:pt>
                <c:pt idx="2128">
                  <c:v>127.096901</c:v>
                </c:pt>
                <c:pt idx="2129">
                  <c:v>127.149742</c:v>
                </c:pt>
                <c:pt idx="2130">
                  <c:v>127.20603199999999</c:v>
                </c:pt>
                <c:pt idx="2131">
                  <c:v>127.26416</c:v>
                </c:pt>
                <c:pt idx="2132">
                  <c:v>127.32204400000001</c:v>
                </c:pt>
                <c:pt idx="2133">
                  <c:v>127.38092</c:v>
                </c:pt>
                <c:pt idx="2134">
                  <c:v>127.43731699999999</c:v>
                </c:pt>
                <c:pt idx="2135">
                  <c:v>127.490616</c:v>
                </c:pt>
                <c:pt idx="2136">
                  <c:v>127.540085</c:v>
                </c:pt>
                <c:pt idx="2137">
                  <c:v>127.584801</c:v>
                </c:pt>
                <c:pt idx="2138">
                  <c:v>127.627724</c:v>
                </c:pt>
                <c:pt idx="2139">
                  <c:v>127.67102</c:v>
                </c:pt>
                <c:pt idx="2140">
                  <c:v>127.712868</c:v>
                </c:pt>
                <c:pt idx="2141">
                  <c:v>127.75499000000001</c:v>
                </c:pt>
                <c:pt idx="2142">
                  <c:v>127.80143700000001</c:v>
                </c:pt>
                <c:pt idx="2143">
                  <c:v>127.85133399999999</c:v>
                </c:pt>
                <c:pt idx="2144">
                  <c:v>127.90486900000001</c:v>
                </c:pt>
                <c:pt idx="2145">
                  <c:v>127.960289</c:v>
                </c:pt>
                <c:pt idx="2146">
                  <c:v>128.01727299999999</c:v>
                </c:pt>
                <c:pt idx="2147">
                  <c:v>128.07806400000001</c:v>
                </c:pt>
                <c:pt idx="2148">
                  <c:v>128.13746599999999</c:v>
                </c:pt>
                <c:pt idx="2149">
                  <c:v>128.19549599999999</c:v>
                </c:pt>
                <c:pt idx="2150">
                  <c:v>128.25129699999999</c:v>
                </c:pt>
                <c:pt idx="2151">
                  <c:v>128.30427599999999</c:v>
                </c:pt>
                <c:pt idx="2152">
                  <c:v>128.35459900000001</c:v>
                </c:pt>
                <c:pt idx="2153">
                  <c:v>128.40081799999999</c:v>
                </c:pt>
                <c:pt idx="2154">
                  <c:v>128.44512900000001</c:v>
                </c:pt>
                <c:pt idx="2155">
                  <c:v>128.48644999999999</c:v>
                </c:pt>
                <c:pt idx="2156">
                  <c:v>128.525002</c:v>
                </c:pt>
                <c:pt idx="2157">
                  <c:v>128.56211099999999</c:v>
                </c:pt>
                <c:pt idx="2158">
                  <c:v>128.597938</c:v>
                </c:pt>
                <c:pt idx="2159">
                  <c:v>128.63649000000001</c:v>
                </c:pt>
                <c:pt idx="2160">
                  <c:v>128.67756700000001</c:v>
                </c:pt>
                <c:pt idx="2161">
                  <c:v>128.71994799999999</c:v>
                </c:pt>
                <c:pt idx="2162">
                  <c:v>128.77001999999999</c:v>
                </c:pt>
                <c:pt idx="2163">
                  <c:v>128.82545500000001</c:v>
                </c:pt>
                <c:pt idx="2164">
                  <c:v>128.88554400000001</c:v>
                </c:pt>
                <c:pt idx="2165">
                  <c:v>128.94918100000001</c:v>
                </c:pt>
                <c:pt idx="2166">
                  <c:v>129.01511400000001</c:v>
                </c:pt>
                <c:pt idx="2167">
                  <c:v>129.081581</c:v>
                </c:pt>
                <c:pt idx="2168">
                  <c:v>129.145691</c:v>
                </c:pt>
                <c:pt idx="2169">
                  <c:v>129.205872</c:v>
                </c:pt>
                <c:pt idx="2170">
                  <c:v>129.262451</c:v>
                </c:pt>
                <c:pt idx="2171">
                  <c:v>129.31611599999999</c:v>
                </c:pt>
                <c:pt idx="2172">
                  <c:v>129.364159</c:v>
                </c:pt>
                <c:pt idx="2173">
                  <c:v>129.408005</c:v>
                </c:pt>
                <c:pt idx="2174">
                  <c:v>129.45030199999999</c:v>
                </c:pt>
                <c:pt idx="2175">
                  <c:v>129.49172200000001</c:v>
                </c:pt>
                <c:pt idx="2176">
                  <c:v>129.536148</c:v>
                </c:pt>
                <c:pt idx="2177">
                  <c:v>129.58327499999999</c:v>
                </c:pt>
                <c:pt idx="2178">
                  <c:v>129.630943</c:v>
                </c:pt>
                <c:pt idx="2179">
                  <c:v>129.68220500000001</c:v>
                </c:pt>
                <c:pt idx="2180">
                  <c:v>129.73431400000001</c:v>
                </c:pt>
                <c:pt idx="2181">
                  <c:v>129.78829200000001</c:v>
                </c:pt>
                <c:pt idx="2182">
                  <c:v>129.841286</c:v>
                </c:pt>
                <c:pt idx="2183">
                  <c:v>129.89210499999999</c:v>
                </c:pt>
                <c:pt idx="2184">
                  <c:v>129.94252</c:v>
                </c:pt>
                <c:pt idx="2185">
                  <c:v>129.99051700000001</c:v>
                </c:pt>
                <c:pt idx="2186">
                  <c:v>130.03881799999999</c:v>
                </c:pt>
                <c:pt idx="2187">
                  <c:v>130.08663200000001</c:v>
                </c:pt>
                <c:pt idx="2188">
                  <c:v>130.13333900000001</c:v>
                </c:pt>
                <c:pt idx="2189">
                  <c:v>130.17896999999999</c:v>
                </c:pt>
                <c:pt idx="2190">
                  <c:v>130.22536500000001</c:v>
                </c:pt>
                <c:pt idx="2191">
                  <c:v>130.27256</c:v>
                </c:pt>
                <c:pt idx="2192">
                  <c:v>130.31916799999999</c:v>
                </c:pt>
                <c:pt idx="2193">
                  <c:v>130.36695900000001</c:v>
                </c:pt>
                <c:pt idx="2194">
                  <c:v>130.415085</c:v>
                </c:pt>
                <c:pt idx="2195">
                  <c:v>130.46152499999999</c:v>
                </c:pt>
                <c:pt idx="2196">
                  <c:v>130.50817900000001</c:v>
                </c:pt>
                <c:pt idx="2197">
                  <c:v>130.554565</c:v>
                </c:pt>
                <c:pt idx="2198">
                  <c:v>130.60199</c:v>
                </c:pt>
                <c:pt idx="2199">
                  <c:v>130.64801</c:v>
                </c:pt>
                <c:pt idx="2200">
                  <c:v>130.69461799999999</c:v>
                </c:pt>
                <c:pt idx="2201">
                  <c:v>130.743088</c:v>
                </c:pt>
                <c:pt idx="2202">
                  <c:v>130.792824</c:v>
                </c:pt>
                <c:pt idx="2203">
                  <c:v>130.84728999999999</c:v>
                </c:pt>
                <c:pt idx="2204">
                  <c:v>130.903099</c:v>
                </c:pt>
                <c:pt idx="2205">
                  <c:v>130.95987700000001</c:v>
                </c:pt>
                <c:pt idx="2206">
                  <c:v>131.01710499999999</c:v>
                </c:pt>
                <c:pt idx="2207">
                  <c:v>131.07441700000001</c:v>
                </c:pt>
                <c:pt idx="2208">
                  <c:v>131.13149999999999</c:v>
                </c:pt>
                <c:pt idx="2209">
                  <c:v>131.18533300000001</c:v>
                </c:pt>
                <c:pt idx="2210">
                  <c:v>131.238022</c:v>
                </c:pt>
                <c:pt idx="2211">
                  <c:v>131.28894</c:v>
                </c:pt>
                <c:pt idx="2212">
                  <c:v>131.337265</c:v>
                </c:pt>
                <c:pt idx="2213">
                  <c:v>131.383926</c:v>
                </c:pt>
                <c:pt idx="2214">
                  <c:v>131.429993</c:v>
                </c:pt>
                <c:pt idx="2215">
                  <c:v>131.476395</c:v>
                </c:pt>
                <c:pt idx="2216">
                  <c:v>131.52177399999999</c:v>
                </c:pt>
                <c:pt idx="2217">
                  <c:v>131.569534</c:v>
                </c:pt>
                <c:pt idx="2218">
                  <c:v>131.61998</c:v>
                </c:pt>
                <c:pt idx="2219">
                  <c:v>131.67105100000001</c:v>
                </c:pt>
                <c:pt idx="2220">
                  <c:v>131.72584499999999</c:v>
                </c:pt>
                <c:pt idx="2221">
                  <c:v>131.78156999999999</c:v>
                </c:pt>
                <c:pt idx="2222">
                  <c:v>131.83767700000001</c:v>
                </c:pt>
                <c:pt idx="2223">
                  <c:v>131.89233400000001</c:v>
                </c:pt>
                <c:pt idx="2224">
                  <c:v>131.94619800000001</c:v>
                </c:pt>
                <c:pt idx="2225">
                  <c:v>131.99928299999999</c:v>
                </c:pt>
                <c:pt idx="2226">
                  <c:v>132.05098000000001</c:v>
                </c:pt>
                <c:pt idx="2227">
                  <c:v>132.09939600000001</c:v>
                </c:pt>
                <c:pt idx="2228">
                  <c:v>132.14750699999999</c:v>
                </c:pt>
                <c:pt idx="2229">
                  <c:v>132.19454999999999</c:v>
                </c:pt>
                <c:pt idx="2230">
                  <c:v>132.24246199999999</c:v>
                </c:pt>
                <c:pt idx="2231">
                  <c:v>132.292633</c:v>
                </c:pt>
                <c:pt idx="2232">
                  <c:v>132.34193400000001</c:v>
                </c:pt>
                <c:pt idx="2233">
                  <c:v>132.39407399999999</c:v>
                </c:pt>
                <c:pt idx="2234">
                  <c:v>132.447067</c:v>
                </c:pt>
                <c:pt idx="2235">
                  <c:v>132.5009</c:v>
                </c:pt>
                <c:pt idx="2236">
                  <c:v>132.55380299999999</c:v>
                </c:pt>
                <c:pt idx="2237">
                  <c:v>132.60443100000001</c:v>
                </c:pt>
                <c:pt idx="2238">
                  <c:v>132.65069600000001</c:v>
                </c:pt>
                <c:pt idx="2239">
                  <c:v>132.69607500000001</c:v>
                </c:pt>
                <c:pt idx="2240">
                  <c:v>132.73840300000001</c:v>
                </c:pt>
                <c:pt idx="2241">
                  <c:v>132.779999</c:v>
                </c:pt>
                <c:pt idx="2242">
                  <c:v>132.82234199999999</c:v>
                </c:pt>
                <c:pt idx="2243">
                  <c:v>132.864868</c:v>
                </c:pt>
                <c:pt idx="2244">
                  <c:v>132.90997300000001</c:v>
                </c:pt>
                <c:pt idx="2245">
                  <c:v>132.95938100000001</c:v>
                </c:pt>
                <c:pt idx="2246">
                  <c:v>133.010391</c:v>
                </c:pt>
                <c:pt idx="2247">
                  <c:v>133.067947</c:v>
                </c:pt>
                <c:pt idx="2248">
                  <c:v>133.12608299999999</c:v>
                </c:pt>
                <c:pt idx="2249">
                  <c:v>133.184799</c:v>
                </c:pt>
                <c:pt idx="2250">
                  <c:v>133.24468999999999</c:v>
                </c:pt>
                <c:pt idx="2251">
                  <c:v>133.30249000000001</c:v>
                </c:pt>
                <c:pt idx="2252">
                  <c:v>133.359711</c:v>
                </c:pt>
                <c:pt idx="2253">
                  <c:v>133.414795</c:v>
                </c:pt>
                <c:pt idx="2254">
                  <c:v>133.465744</c:v>
                </c:pt>
                <c:pt idx="2255">
                  <c:v>133.51461800000001</c:v>
                </c:pt>
                <c:pt idx="2256">
                  <c:v>133.56320199999999</c:v>
                </c:pt>
                <c:pt idx="2257">
                  <c:v>133.610489</c:v>
                </c:pt>
                <c:pt idx="2258">
                  <c:v>133.658142</c:v>
                </c:pt>
                <c:pt idx="2259">
                  <c:v>133.70674099999999</c:v>
                </c:pt>
                <c:pt idx="2260">
                  <c:v>133.75479100000001</c:v>
                </c:pt>
                <c:pt idx="2261">
                  <c:v>133.804092</c:v>
                </c:pt>
                <c:pt idx="2262">
                  <c:v>133.8535</c:v>
                </c:pt>
                <c:pt idx="2263">
                  <c:v>133.90194700000001</c:v>
                </c:pt>
                <c:pt idx="2264">
                  <c:v>133.952179</c:v>
                </c:pt>
                <c:pt idx="2265">
                  <c:v>134.00041200000001</c:v>
                </c:pt>
                <c:pt idx="2266">
                  <c:v>134.047089</c:v>
                </c:pt>
                <c:pt idx="2267">
                  <c:v>134.09345999999999</c:v>
                </c:pt>
                <c:pt idx="2268">
                  <c:v>134.138565</c:v>
                </c:pt>
                <c:pt idx="2269">
                  <c:v>134.18457000000001</c:v>
                </c:pt>
                <c:pt idx="2270">
                  <c:v>134.23135400000001</c:v>
                </c:pt>
                <c:pt idx="2271">
                  <c:v>134.27816799999999</c:v>
                </c:pt>
                <c:pt idx="2272">
                  <c:v>134.32496599999999</c:v>
                </c:pt>
                <c:pt idx="2273">
                  <c:v>134.37307699999999</c:v>
                </c:pt>
                <c:pt idx="2274">
                  <c:v>134.42111199999999</c:v>
                </c:pt>
                <c:pt idx="2275">
                  <c:v>134.47172599999999</c:v>
                </c:pt>
                <c:pt idx="2276">
                  <c:v>134.52262899999999</c:v>
                </c:pt>
                <c:pt idx="2277">
                  <c:v>134.571549</c:v>
                </c:pt>
                <c:pt idx="2278">
                  <c:v>134.62110899999999</c:v>
                </c:pt>
                <c:pt idx="2279">
                  <c:v>134.67124899999999</c:v>
                </c:pt>
                <c:pt idx="2280">
                  <c:v>134.72212200000001</c:v>
                </c:pt>
                <c:pt idx="2281">
                  <c:v>134.771728</c:v>
                </c:pt>
                <c:pt idx="2282">
                  <c:v>134.82191499999999</c:v>
                </c:pt>
                <c:pt idx="2283">
                  <c:v>134.87103300000001</c:v>
                </c:pt>
                <c:pt idx="2284">
                  <c:v>134.92108200000001</c:v>
                </c:pt>
                <c:pt idx="2285">
                  <c:v>134.97280900000001</c:v>
                </c:pt>
                <c:pt idx="2286">
                  <c:v>135.02536000000001</c:v>
                </c:pt>
                <c:pt idx="2287">
                  <c:v>135.07736199999999</c:v>
                </c:pt>
                <c:pt idx="2288">
                  <c:v>135.131561</c:v>
                </c:pt>
                <c:pt idx="2289">
                  <c:v>135.186691</c:v>
                </c:pt>
                <c:pt idx="2290">
                  <c:v>135.243424</c:v>
                </c:pt>
                <c:pt idx="2291">
                  <c:v>135.30140700000001</c:v>
                </c:pt>
                <c:pt idx="2292">
                  <c:v>135.35878</c:v>
                </c:pt>
                <c:pt idx="2293">
                  <c:v>135.41781599999999</c:v>
                </c:pt>
                <c:pt idx="2294">
                  <c:v>135.474808</c:v>
                </c:pt>
                <c:pt idx="2295">
                  <c:v>135.530136</c:v>
                </c:pt>
                <c:pt idx="2296">
                  <c:v>135.58569299999999</c:v>
                </c:pt>
                <c:pt idx="2297">
                  <c:v>135.639084</c:v>
                </c:pt>
                <c:pt idx="2298">
                  <c:v>135.690338</c:v>
                </c:pt>
                <c:pt idx="2299">
                  <c:v>135.74061599999999</c:v>
                </c:pt>
                <c:pt idx="2300">
                  <c:v>135.78933699999999</c:v>
                </c:pt>
                <c:pt idx="2301">
                  <c:v>135.838989</c:v>
                </c:pt>
                <c:pt idx="2302">
                  <c:v>135.887528</c:v>
                </c:pt>
                <c:pt idx="2303">
                  <c:v>135.934235</c:v>
                </c:pt>
                <c:pt idx="2304">
                  <c:v>135.97985800000001</c:v>
                </c:pt>
                <c:pt idx="2305">
                  <c:v>136.02673300000001</c:v>
                </c:pt>
                <c:pt idx="2306">
                  <c:v>136.07252500000001</c:v>
                </c:pt>
                <c:pt idx="2307">
                  <c:v>136.11923200000001</c:v>
                </c:pt>
                <c:pt idx="2308">
                  <c:v>136.16535999999999</c:v>
                </c:pt>
                <c:pt idx="2309">
                  <c:v>136.211319</c:v>
                </c:pt>
                <c:pt idx="2310">
                  <c:v>136.25801100000001</c:v>
                </c:pt>
                <c:pt idx="2311">
                  <c:v>136.303391</c:v>
                </c:pt>
                <c:pt idx="2312">
                  <c:v>136.34816000000001</c:v>
                </c:pt>
                <c:pt idx="2313">
                  <c:v>136.394318</c:v>
                </c:pt>
                <c:pt idx="2314">
                  <c:v>136.43899500000001</c:v>
                </c:pt>
                <c:pt idx="2315">
                  <c:v>136.48477199999999</c:v>
                </c:pt>
                <c:pt idx="2316">
                  <c:v>136.53216599999999</c:v>
                </c:pt>
                <c:pt idx="2317">
                  <c:v>136.57847599999999</c:v>
                </c:pt>
                <c:pt idx="2318">
                  <c:v>136.62794500000001</c:v>
                </c:pt>
                <c:pt idx="2319">
                  <c:v>136.678619</c:v>
                </c:pt>
                <c:pt idx="2320">
                  <c:v>136.72943100000001</c:v>
                </c:pt>
                <c:pt idx="2321">
                  <c:v>136.781082</c:v>
                </c:pt>
                <c:pt idx="2322">
                  <c:v>136.83438100000001</c:v>
                </c:pt>
                <c:pt idx="2323">
                  <c:v>136.88765000000001</c:v>
                </c:pt>
                <c:pt idx="2324">
                  <c:v>136.94229100000001</c:v>
                </c:pt>
                <c:pt idx="2325">
                  <c:v>136.99499499999999</c:v>
                </c:pt>
                <c:pt idx="2326">
                  <c:v>137.04663099999999</c:v>
                </c:pt>
                <c:pt idx="2327">
                  <c:v>137.09884600000001</c:v>
                </c:pt>
                <c:pt idx="2328">
                  <c:v>137.14797999999999</c:v>
                </c:pt>
                <c:pt idx="2329">
                  <c:v>137.19750999999999</c:v>
                </c:pt>
                <c:pt idx="2330">
                  <c:v>137.24726899999999</c:v>
                </c:pt>
                <c:pt idx="2331">
                  <c:v>137.29629499999999</c:v>
                </c:pt>
                <c:pt idx="2332">
                  <c:v>137.34664900000001</c:v>
                </c:pt>
                <c:pt idx="2333">
                  <c:v>137.398911</c:v>
                </c:pt>
                <c:pt idx="2334">
                  <c:v>137.454285</c:v>
                </c:pt>
                <c:pt idx="2335">
                  <c:v>137.51059000000001</c:v>
                </c:pt>
                <c:pt idx="2336">
                  <c:v>137.56616199999999</c:v>
                </c:pt>
                <c:pt idx="2337">
                  <c:v>137.621185</c:v>
                </c:pt>
                <c:pt idx="2338">
                  <c:v>137.67411799999999</c:v>
                </c:pt>
                <c:pt idx="2339">
                  <c:v>137.72648599999999</c:v>
                </c:pt>
                <c:pt idx="2340">
                  <c:v>137.77626000000001</c:v>
                </c:pt>
                <c:pt idx="2341">
                  <c:v>137.821258</c:v>
                </c:pt>
                <c:pt idx="2342">
                  <c:v>137.86518899999999</c:v>
                </c:pt>
                <c:pt idx="2343">
                  <c:v>137.907501</c:v>
                </c:pt>
                <c:pt idx="2344">
                  <c:v>137.950287</c:v>
                </c:pt>
                <c:pt idx="2345">
                  <c:v>137.99374399999999</c:v>
                </c:pt>
                <c:pt idx="2346">
                  <c:v>138.03743</c:v>
                </c:pt>
                <c:pt idx="2347">
                  <c:v>138.08474699999999</c:v>
                </c:pt>
                <c:pt idx="2348">
                  <c:v>138.13223300000001</c:v>
                </c:pt>
                <c:pt idx="2349">
                  <c:v>138.18199200000001</c:v>
                </c:pt>
                <c:pt idx="2350">
                  <c:v>138.23616000000001</c:v>
                </c:pt>
                <c:pt idx="2351">
                  <c:v>138.29208399999999</c:v>
                </c:pt>
                <c:pt idx="2352">
                  <c:v>138.34783899999999</c:v>
                </c:pt>
                <c:pt idx="2353">
                  <c:v>138.404022</c:v>
                </c:pt>
                <c:pt idx="2354">
                  <c:v>138.460373</c:v>
                </c:pt>
                <c:pt idx="2355">
                  <c:v>138.51693700000001</c:v>
                </c:pt>
                <c:pt idx="2356">
                  <c:v>138.57444799999999</c:v>
                </c:pt>
                <c:pt idx="2357">
                  <c:v>138.62948600000001</c:v>
                </c:pt>
                <c:pt idx="2358">
                  <c:v>138.68182400000001</c:v>
                </c:pt>
                <c:pt idx="2359">
                  <c:v>138.73332199999999</c:v>
                </c:pt>
                <c:pt idx="2360">
                  <c:v>138.78244000000001</c:v>
                </c:pt>
                <c:pt idx="2361">
                  <c:v>138.83158900000001</c:v>
                </c:pt>
                <c:pt idx="2362">
                  <c:v>138.87912</c:v>
                </c:pt>
                <c:pt idx="2363">
                  <c:v>138.92550700000001</c:v>
                </c:pt>
                <c:pt idx="2364">
                  <c:v>138.97352599999999</c:v>
                </c:pt>
                <c:pt idx="2365">
                  <c:v>139.02162200000001</c:v>
                </c:pt>
                <c:pt idx="2366">
                  <c:v>139.07209800000001</c:v>
                </c:pt>
                <c:pt idx="2367">
                  <c:v>139.12664799999999</c:v>
                </c:pt>
                <c:pt idx="2368">
                  <c:v>139.182861</c:v>
                </c:pt>
                <c:pt idx="2369">
                  <c:v>139.23819</c:v>
                </c:pt>
                <c:pt idx="2370">
                  <c:v>139.29357899999999</c:v>
                </c:pt>
                <c:pt idx="2371">
                  <c:v>139.34899899999999</c:v>
                </c:pt>
                <c:pt idx="2372">
                  <c:v>139.402008</c:v>
                </c:pt>
                <c:pt idx="2373">
                  <c:v>139.45568900000001</c:v>
                </c:pt>
                <c:pt idx="2374">
                  <c:v>139.50474600000001</c:v>
                </c:pt>
                <c:pt idx="2375">
                  <c:v>139.55041499999999</c:v>
                </c:pt>
                <c:pt idx="2376">
                  <c:v>139.595856</c:v>
                </c:pt>
                <c:pt idx="2377">
                  <c:v>139.64137299999999</c:v>
                </c:pt>
                <c:pt idx="2378">
                  <c:v>139.68746999999999</c:v>
                </c:pt>
                <c:pt idx="2379">
                  <c:v>139.734039</c:v>
                </c:pt>
                <c:pt idx="2380">
                  <c:v>139.782318</c:v>
                </c:pt>
                <c:pt idx="2381">
                  <c:v>139.83390800000001</c:v>
                </c:pt>
                <c:pt idx="2382">
                  <c:v>139.885651</c:v>
                </c:pt>
                <c:pt idx="2383">
                  <c:v>139.93888899999999</c:v>
                </c:pt>
                <c:pt idx="2384">
                  <c:v>139.99243200000001</c:v>
                </c:pt>
                <c:pt idx="2385">
                  <c:v>140.04624899999999</c:v>
                </c:pt>
                <c:pt idx="2386">
                  <c:v>140.09788499999999</c:v>
                </c:pt>
                <c:pt idx="2387">
                  <c:v>140.14793399999999</c:v>
                </c:pt>
                <c:pt idx="2388">
                  <c:v>140.19731100000001</c:v>
                </c:pt>
                <c:pt idx="2389">
                  <c:v>140.247559</c:v>
                </c:pt>
                <c:pt idx="2390">
                  <c:v>140.296875</c:v>
                </c:pt>
                <c:pt idx="2391">
                  <c:v>140.345642</c:v>
                </c:pt>
                <c:pt idx="2392">
                  <c:v>140.39326500000001</c:v>
                </c:pt>
                <c:pt idx="2393">
                  <c:v>140.44285600000001</c:v>
                </c:pt>
                <c:pt idx="2394">
                  <c:v>140.49513200000001</c:v>
                </c:pt>
                <c:pt idx="2395">
                  <c:v>140.54536400000001</c:v>
                </c:pt>
                <c:pt idx="2396">
                  <c:v>140.59652700000001</c:v>
                </c:pt>
                <c:pt idx="2397">
                  <c:v>140.649216</c:v>
                </c:pt>
                <c:pt idx="2398">
                  <c:v>140.70413199999999</c:v>
                </c:pt>
                <c:pt idx="2399">
                  <c:v>140.75872799999999</c:v>
                </c:pt>
                <c:pt idx="2400">
                  <c:v>140.81246999999999</c:v>
                </c:pt>
                <c:pt idx="2401">
                  <c:v>140.86428799999999</c:v>
                </c:pt>
                <c:pt idx="2402">
                  <c:v>140.91781599999999</c:v>
                </c:pt>
                <c:pt idx="2403">
                  <c:v>140.96987899999999</c:v>
                </c:pt>
                <c:pt idx="2404">
                  <c:v>141.02079800000001</c:v>
                </c:pt>
                <c:pt idx="2405">
                  <c:v>141.07107500000001</c:v>
                </c:pt>
                <c:pt idx="2406">
                  <c:v>141.12184099999999</c:v>
                </c:pt>
                <c:pt idx="2407">
                  <c:v>141.17245500000001</c:v>
                </c:pt>
                <c:pt idx="2408">
                  <c:v>141.223175</c:v>
                </c:pt>
                <c:pt idx="2409">
                  <c:v>141.272919</c:v>
                </c:pt>
                <c:pt idx="2410">
                  <c:v>141.32498200000001</c:v>
                </c:pt>
                <c:pt idx="2411">
                  <c:v>141.37785299999999</c:v>
                </c:pt>
                <c:pt idx="2412">
                  <c:v>141.42761200000001</c:v>
                </c:pt>
                <c:pt idx="2413">
                  <c:v>141.477676</c:v>
                </c:pt>
                <c:pt idx="2414">
                  <c:v>141.52671799999999</c:v>
                </c:pt>
                <c:pt idx="2415">
                  <c:v>141.57565299999999</c:v>
                </c:pt>
                <c:pt idx="2416">
                  <c:v>141.622635</c:v>
                </c:pt>
                <c:pt idx="2417">
                  <c:v>141.668274</c:v>
                </c:pt>
                <c:pt idx="2418">
                  <c:v>141.71174600000001</c:v>
                </c:pt>
                <c:pt idx="2419">
                  <c:v>141.756317</c:v>
                </c:pt>
                <c:pt idx="2420">
                  <c:v>141.800827</c:v>
                </c:pt>
                <c:pt idx="2421">
                  <c:v>141.84719899999999</c:v>
                </c:pt>
                <c:pt idx="2422">
                  <c:v>141.89712499999999</c:v>
                </c:pt>
                <c:pt idx="2423">
                  <c:v>141.94894400000001</c:v>
                </c:pt>
                <c:pt idx="2424">
                  <c:v>142.00161700000001</c:v>
                </c:pt>
                <c:pt idx="2425">
                  <c:v>142.05526699999999</c:v>
                </c:pt>
                <c:pt idx="2426">
                  <c:v>142.107697</c:v>
                </c:pt>
                <c:pt idx="2427">
                  <c:v>142.16061400000001</c:v>
                </c:pt>
                <c:pt idx="2428">
                  <c:v>142.210587</c:v>
                </c:pt>
                <c:pt idx="2429">
                  <c:v>142.25730899999999</c:v>
                </c:pt>
                <c:pt idx="2430">
                  <c:v>142.30186499999999</c:v>
                </c:pt>
                <c:pt idx="2431">
                  <c:v>142.345383</c:v>
                </c:pt>
                <c:pt idx="2432">
                  <c:v>142.38862599999999</c:v>
                </c:pt>
                <c:pt idx="2433">
                  <c:v>142.43151900000001</c:v>
                </c:pt>
                <c:pt idx="2434">
                  <c:v>142.47403</c:v>
                </c:pt>
                <c:pt idx="2435">
                  <c:v>142.51779199999999</c:v>
                </c:pt>
                <c:pt idx="2436">
                  <c:v>142.56419399999999</c:v>
                </c:pt>
                <c:pt idx="2437">
                  <c:v>142.61299099999999</c:v>
                </c:pt>
                <c:pt idx="2438">
                  <c:v>142.66593900000001</c:v>
                </c:pt>
                <c:pt idx="2439">
                  <c:v>142.72167999999999</c:v>
                </c:pt>
                <c:pt idx="2440">
                  <c:v>142.777771</c:v>
                </c:pt>
                <c:pt idx="2441">
                  <c:v>142.83380099999999</c:v>
                </c:pt>
                <c:pt idx="2442">
                  <c:v>142.89042699999999</c:v>
                </c:pt>
                <c:pt idx="2443">
                  <c:v>142.948395</c:v>
                </c:pt>
                <c:pt idx="2444">
                  <c:v>143.004074</c:v>
                </c:pt>
                <c:pt idx="2445">
                  <c:v>143.05903599999999</c:v>
                </c:pt>
                <c:pt idx="2446">
                  <c:v>143.11210600000001</c:v>
                </c:pt>
                <c:pt idx="2447">
                  <c:v>143.165909</c:v>
                </c:pt>
                <c:pt idx="2448">
                  <c:v>143.22067300000001</c:v>
                </c:pt>
                <c:pt idx="2449">
                  <c:v>143.275375</c:v>
                </c:pt>
                <c:pt idx="2450">
                  <c:v>143.32662999999999</c:v>
                </c:pt>
                <c:pt idx="2451">
                  <c:v>143.37858600000001</c:v>
                </c:pt>
                <c:pt idx="2452">
                  <c:v>143.42955000000001</c:v>
                </c:pt>
                <c:pt idx="2453">
                  <c:v>143.480515</c:v>
                </c:pt>
                <c:pt idx="2454">
                  <c:v>143.52896100000001</c:v>
                </c:pt>
                <c:pt idx="2455">
                  <c:v>143.575287</c:v>
                </c:pt>
                <c:pt idx="2456">
                  <c:v>143.621094</c:v>
                </c:pt>
                <c:pt idx="2457">
                  <c:v>143.66433699999999</c:v>
                </c:pt>
                <c:pt idx="2458">
                  <c:v>143.70700099999999</c:v>
                </c:pt>
                <c:pt idx="2459">
                  <c:v>143.74941999999999</c:v>
                </c:pt>
                <c:pt idx="2460">
                  <c:v>143.79302999999999</c:v>
                </c:pt>
                <c:pt idx="2461">
                  <c:v>143.83573899999999</c:v>
                </c:pt>
                <c:pt idx="2462">
                  <c:v>143.88002</c:v>
                </c:pt>
                <c:pt idx="2463">
                  <c:v>143.92465200000001</c:v>
                </c:pt>
                <c:pt idx="2464">
                  <c:v>143.97316000000001</c:v>
                </c:pt>
                <c:pt idx="2465">
                  <c:v>144.02372700000001</c:v>
                </c:pt>
                <c:pt idx="2466">
                  <c:v>144.07527200000001</c:v>
                </c:pt>
                <c:pt idx="2467">
                  <c:v>144.12519800000001</c:v>
                </c:pt>
                <c:pt idx="2468">
                  <c:v>144.17688000000001</c:v>
                </c:pt>
                <c:pt idx="2469">
                  <c:v>144.22807299999999</c:v>
                </c:pt>
                <c:pt idx="2470">
                  <c:v>144.279663</c:v>
                </c:pt>
                <c:pt idx="2471">
                  <c:v>144.33038300000001</c:v>
                </c:pt>
                <c:pt idx="2472">
                  <c:v>144.379852</c:v>
                </c:pt>
                <c:pt idx="2473">
                  <c:v>144.42976400000001</c:v>
                </c:pt>
                <c:pt idx="2474">
                  <c:v>144.47856100000001</c:v>
                </c:pt>
                <c:pt idx="2475">
                  <c:v>144.527939</c:v>
                </c:pt>
                <c:pt idx="2476">
                  <c:v>144.57933</c:v>
                </c:pt>
                <c:pt idx="2477">
                  <c:v>144.628784</c:v>
                </c:pt>
                <c:pt idx="2478">
                  <c:v>144.67718500000001</c:v>
                </c:pt>
                <c:pt idx="2479">
                  <c:v>144.72477699999999</c:v>
                </c:pt>
                <c:pt idx="2480">
                  <c:v>144.77113299999999</c:v>
                </c:pt>
                <c:pt idx="2481">
                  <c:v>144.81961100000001</c:v>
                </c:pt>
                <c:pt idx="2482">
                  <c:v>144.86720299999999</c:v>
                </c:pt>
                <c:pt idx="2483">
                  <c:v>144.91331500000001</c:v>
                </c:pt>
                <c:pt idx="2484">
                  <c:v>144.959045</c:v>
                </c:pt>
                <c:pt idx="2485">
                  <c:v>145.00621000000001</c:v>
                </c:pt>
                <c:pt idx="2486">
                  <c:v>145.053909</c:v>
                </c:pt>
                <c:pt idx="2487">
                  <c:v>145.10316499999999</c:v>
                </c:pt>
                <c:pt idx="2488">
                  <c:v>145.15150499999999</c:v>
                </c:pt>
                <c:pt idx="2489">
                  <c:v>145.20086699999999</c:v>
                </c:pt>
                <c:pt idx="2490">
                  <c:v>145.25093100000001</c:v>
                </c:pt>
                <c:pt idx="2491">
                  <c:v>145.29982000000001</c:v>
                </c:pt>
                <c:pt idx="2492">
                  <c:v>145.350235</c:v>
                </c:pt>
                <c:pt idx="2493">
                  <c:v>145.400848</c:v>
                </c:pt>
                <c:pt idx="2494">
                  <c:v>145.451019</c:v>
                </c:pt>
                <c:pt idx="2495">
                  <c:v>145.50245699999999</c:v>
                </c:pt>
                <c:pt idx="2496">
                  <c:v>145.553864</c:v>
                </c:pt>
                <c:pt idx="2497">
                  <c:v>145.607147</c:v>
                </c:pt>
                <c:pt idx="2498">
                  <c:v>145.661575</c:v>
                </c:pt>
                <c:pt idx="2499">
                  <c:v>145.714966</c:v>
                </c:pt>
                <c:pt idx="2500">
                  <c:v>145.768585</c:v>
                </c:pt>
                <c:pt idx="2501">
                  <c:v>145.821091</c:v>
                </c:pt>
                <c:pt idx="2502">
                  <c:v>145.874222</c:v>
                </c:pt>
                <c:pt idx="2503">
                  <c:v>145.926987</c:v>
                </c:pt>
                <c:pt idx="2504">
                  <c:v>145.97761499999999</c:v>
                </c:pt>
                <c:pt idx="2505">
                  <c:v>146.028076</c:v>
                </c:pt>
                <c:pt idx="2506">
                  <c:v>146.07785000000001</c:v>
                </c:pt>
                <c:pt idx="2507">
                  <c:v>146.12820400000001</c:v>
                </c:pt>
                <c:pt idx="2508">
                  <c:v>146.17623900000001</c:v>
                </c:pt>
                <c:pt idx="2509">
                  <c:v>146.22680700000001</c:v>
                </c:pt>
                <c:pt idx="2510">
                  <c:v>146.27711500000001</c:v>
                </c:pt>
                <c:pt idx="2511">
                  <c:v>146.32647700000001</c:v>
                </c:pt>
                <c:pt idx="2512">
                  <c:v>146.37571700000001</c:v>
                </c:pt>
                <c:pt idx="2513">
                  <c:v>146.42459099999999</c:v>
                </c:pt>
                <c:pt idx="2514">
                  <c:v>146.47422800000001</c:v>
                </c:pt>
                <c:pt idx="2515">
                  <c:v>146.522919</c:v>
                </c:pt>
                <c:pt idx="2516">
                  <c:v>146.56942799999999</c:v>
                </c:pt>
                <c:pt idx="2517">
                  <c:v>146.615936</c:v>
                </c:pt>
                <c:pt idx="2518">
                  <c:v>146.66119399999999</c:v>
                </c:pt>
                <c:pt idx="2519">
                  <c:v>146.707291</c:v>
                </c:pt>
                <c:pt idx="2520">
                  <c:v>146.75479100000001</c:v>
                </c:pt>
                <c:pt idx="2521">
                  <c:v>146.800186</c:v>
                </c:pt>
                <c:pt idx="2522">
                  <c:v>146.84655799999999</c:v>
                </c:pt>
                <c:pt idx="2523">
                  <c:v>146.892777</c:v>
                </c:pt>
                <c:pt idx="2524">
                  <c:v>146.94096400000001</c:v>
                </c:pt>
                <c:pt idx="2525">
                  <c:v>146.989746</c:v>
                </c:pt>
                <c:pt idx="2526">
                  <c:v>147.03784200000001</c:v>
                </c:pt>
                <c:pt idx="2527">
                  <c:v>147.08786000000001</c:v>
                </c:pt>
                <c:pt idx="2528">
                  <c:v>147.13720699999999</c:v>
                </c:pt>
                <c:pt idx="2529">
                  <c:v>147.187027</c:v>
                </c:pt>
                <c:pt idx="2530">
                  <c:v>147.23867799999999</c:v>
                </c:pt>
                <c:pt idx="2531">
                  <c:v>147.290649</c:v>
                </c:pt>
                <c:pt idx="2532">
                  <c:v>147.34248400000001</c:v>
                </c:pt>
                <c:pt idx="2533">
                  <c:v>147.39407399999999</c:v>
                </c:pt>
                <c:pt idx="2534">
                  <c:v>147.44450399999999</c:v>
                </c:pt>
                <c:pt idx="2535">
                  <c:v>147.49323999999999</c:v>
                </c:pt>
                <c:pt idx="2536">
                  <c:v>147.545715</c:v>
                </c:pt>
                <c:pt idx="2537">
                  <c:v>147.596283</c:v>
                </c:pt>
                <c:pt idx="2538">
                  <c:v>147.645355</c:v>
                </c:pt>
                <c:pt idx="2539">
                  <c:v>147.695404</c:v>
                </c:pt>
                <c:pt idx="2540">
                  <c:v>147.74591100000001</c:v>
                </c:pt>
                <c:pt idx="2541">
                  <c:v>147.79809599999999</c:v>
                </c:pt>
                <c:pt idx="2542">
                  <c:v>147.848907</c:v>
                </c:pt>
                <c:pt idx="2543">
                  <c:v>147.89918499999999</c:v>
                </c:pt>
                <c:pt idx="2544">
                  <c:v>147.950729</c:v>
                </c:pt>
                <c:pt idx="2545">
                  <c:v>148.000641</c:v>
                </c:pt>
                <c:pt idx="2546">
                  <c:v>148.04972799999999</c:v>
                </c:pt>
                <c:pt idx="2547">
                  <c:v>148.100922</c:v>
                </c:pt>
                <c:pt idx="2548">
                  <c:v>148.152649</c:v>
                </c:pt>
                <c:pt idx="2549">
                  <c:v>148.20272800000001</c:v>
                </c:pt>
                <c:pt idx="2550">
                  <c:v>148.253647</c:v>
                </c:pt>
                <c:pt idx="2551">
                  <c:v>148.30548099999999</c:v>
                </c:pt>
                <c:pt idx="2552">
                  <c:v>148.35763600000001</c:v>
                </c:pt>
                <c:pt idx="2553">
                  <c:v>148.41359</c:v>
                </c:pt>
                <c:pt idx="2554">
                  <c:v>148.46804800000001</c:v>
                </c:pt>
                <c:pt idx="2555">
                  <c:v>148.52104199999999</c:v>
                </c:pt>
                <c:pt idx="2556">
                  <c:v>148.574646</c:v>
                </c:pt>
                <c:pt idx="2557">
                  <c:v>148.626282</c:v>
                </c:pt>
                <c:pt idx="2558">
                  <c:v>148.676468</c:v>
                </c:pt>
                <c:pt idx="2559">
                  <c:v>148.72277800000001</c:v>
                </c:pt>
                <c:pt idx="2560">
                  <c:v>148.768036</c:v>
                </c:pt>
                <c:pt idx="2561">
                  <c:v>148.81359900000001</c:v>
                </c:pt>
                <c:pt idx="2562">
                  <c:v>148.85794100000001</c:v>
                </c:pt>
                <c:pt idx="2563">
                  <c:v>148.90419</c:v>
                </c:pt>
                <c:pt idx="2564">
                  <c:v>148.95282</c:v>
                </c:pt>
                <c:pt idx="2565">
                  <c:v>149.00375399999999</c:v>
                </c:pt>
                <c:pt idx="2566">
                  <c:v>149.05549600000001</c:v>
                </c:pt>
                <c:pt idx="2567">
                  <c:v>149.10823099999999</c:v>
                </c:pt>
                <c:pt idx="2568">
                  <c:v>149.16250600000001</c:v>
                </c:pt>
                <c:pt idx="2569">
                  <c:v>149.21864299999999</c:v>
                </c:pt>
                <c:pt idx="2570">
                  <c:v>149.27349899999999</c:v>
                </c:pt>
                <c:pt idx="2571">
                  <c:v>149.32693499999999</c:v>
                </c:pt>
                <c:pt idx="2572">
                  <c:v>149.378479</c:v>
                </c:pt>
                <c:pt idx="2573">
                  <c:v>149.43090799999999</c:v>
                </c:pt>
                <c:pt idx="2574">
                  <c:v>149.48353599999999</c:v>
                </c:pt>
                <c:pt idx="2575">
                  <c:v>149.53291300000001</c:v>
                </c:pt>
                <c:pt idx="2576">
                  <c:v>149.584045</c:v>
                </c:pt>
                <c:pt idx="2577">
                  <c:v>149.6362</c:v>
                </c:pt>
                <c:pt idx="2578">
                  <c:v>149.69075000000001</c:v>
                </c:pt>
                <c:pt idx="2579">
                  <c:v>149.74529999999999</c:v>
                </c:pt>
                <c:pt idx="2580">
                  <c:v>149.799362</c:v>
                </c:pt>
                <c:pt idx="2581">
                  <c:v>149.85240200000001</c:v>
                </c:pt>
                <c:pt idx="2582">
                  <c:v>149.906509</c:v>
                </c:pt>
                <c:pt idx="2583">
                  <c:v>149.958191</c:v>
                </c:pt>
                <c:pt idx="2584">
                  <c:v>150.00843800000001</c:v>
                </c:pt>
                <c:pt idx="2585">
                  <c:v>150.057907</c:v>
                </c:pt>
                <c:pt idx="2586">
                  <c:v>150.10673499999999</c:v>
                </c:pt>
                <c:pt idx="2587">
                  <c:v>150.15538000000001</c:v>
                </c:pt>
                <c:pt idx="2588">
                  <c:v>150.202393</c:v>
                </c:pt>
                <c:pt idx="2589">
                  <c:v>150.24812299999999</c:v>
                </c:pt>
                <c:pt idx="2590">
                  <c:v>150.29641699999999</c:v>
                </c:pt>
                <c:pt idx="2591">
                  <c:v>150.344009</c:v>
                </c:pt>
                <c:pt idx="2592">
                  <c:v>150.391052</c:v>
                </c:pt>
                <c:pt idx="2593">
                  <c:v>150.43942300000001</c:v>
                </c:pt>
                <c:pt idx="2594">
                  <c:v>150.48825099999999</c:v>
                </c:pt>
                <c:pt idx="2595">
                  <c:v>150.53840600000001</c:v>
                </c:pt>
                <c:pt idx="2596">
                  <c:v>150.587692</c:v>
                </c:pt>
                <c:pt idx="2597">
                  <c:v>150.63519299999999</c:v>
                </c:pt>
                <c:pt idx="2598">
                  <c:v>150.683289</c:v>
                </c:pt>
                <c:pt idx="2599">
                  <c:v>150.73234600000001</c:v>
                </c:pt>
                <c:pt idx="2600">
                  <c:v>150.77969400000001</c:v>
                </c:pt>
                <c:pt idx="2601">
                  <c:v>150.82667499999999</c:v>
                </c:pt>
                <c:pt idx="2602">
                  <c:v>150.87391700000001</c:v>
                </c:pt>
                <c:pt idx="2603">
                  <c:v>150.92027300000001</c:v>
                </c:pt>
                <c:pt idx="2604">
                  <c:v>150.966736</c:v>
                </c:pt>
                <c:pt idx="2605">
                  <c:v>151.013397</c:v>
                </c:pt>
                <c:pt idx="2606">
                  <c:v>151.05912799999999</c:v>
                </c:pt>
                <c:pt idx="2607">
                  <c:v>151.10762</c:v>
                </c:pt>
                <c:pt idx="2608">
                  <c:v>151.15609699999999</c:v>
                </c:pt>
                <c:pt idx="2609">
                  <c:v>151.20463599999999</c:v>
                </c:pt>
                <c:pt idx="2610">
                  <c:v>151.256134</c:v>
                </c:pt>
                <c:pt idx="2611">
                  <c:v>151.30870100000001</c:v>
                </c:pt>
                <c:pt idx="2612">
                  <c:v>151.36331200000001</c:v>
                </c:pt>
                <c:pt idx="2613">
                  <c:v>151.41815199999999</c:v>
                </c:pt>
                <c:pt idx="2614">
                  <c:v>151.471664</c:v>
                </c:pt>
                <c:pt idx="2615">
                  <c:v>151.52510100000001</c:v>
                </c:pt>
                <c:pt idx="2616">
                  <c:v>151.578903</c:v>
                </c:pt>
                <c:pt idx="2617">
                  <c:v>151.63072199999999</c:v>
                </c:pt>
                <c:pt idx="2618">
                  <c:v>151.68287699999999</c:v>
                </c:pt>
                <c:pt idx="2619">
                  <c:v>151.73378</c:v>
                </c:pt>
                <c:pt idx="2620">
                  <c:v>151.783142</c:v>
                </c:pt>
                <c:pt idx="2621">
                  <c:v>151.832855</c:v>
                </c:pt>
                <c:pt idx="2622">
                  <c:v>151.882904</c:v>
                </c:pt>
                <c:pt idx="2623">
                  <c:v>151.934876</c:v>
                </c:pt>
                <c:pt idx="2624">
                  <c:v>151.98587000000001</c:v>
                </c:pt>
                <c:pt idx="2625">
                  <c:v>152.03750600000001</c:v>
                </c:pt>
                <c:pt idx="2626">
                  <c:v>152.08866900000001</c:v>
                </c:pt>
                <c:pt idx="2627">
                  <c:v>152.14099100000001</c:v>
                </c:pt>
                <c:pt idx="2628">
                  <c:v>152.19461100000001</c:v>
                </c:pt>
                <c:pt idx="2629">
                  <c:v>152.24800099999999</c:v>
                </c:pt>
                <c:pt idx="2630">
                  <c:v>152.29757699999999</c:v>
                </c:pt>
                <c:pt idx="2631">
                  <c:v>152.347397</c:v>
                </c:pt>
                <c:pt idx="2632">
                  <c:v>152.39640800000001</c:v>
                </c:pt>
                <c:pt idx="2633">
                  <c:v>152.44636499999999</c:v>
                </c:pt>
                <c:pt idx="2634">
                  <c:v>152.496475</c:v>
                </c:pt>
                <c:pt idx="2635">
                  <c:v>152.54505900000001</c:v>
                </c:pt>
                <c:pt idx="2636">
                  <c:v>152.595123</c:v>
                </c:pt>
                <c:pt idx="2637">
                  <c:v>152.64376799999999</c:v>
                </c:pt>
                <c:pt idx="2638">
                  <c:v>152.69160500000001</c:v>
                </c:pt>
                <c:pt idx="2639">
                  <c:v>152.740036</c:v>
                </c:pt>
                <c:pt idx="2640">
                  <c:v>152.78758199999999</c:v>
                </c:pt>
                <c:pt idx="2641">
                  <c:v>152.83521999999999</c:v>
                </c:pt>
                <c:pt idx="2642">
                  <c:v>152.882172</c:v>
                </c:pt>
                <c:pt idx="2643">
                  <c:v>152.92755099999999</c:v>
                </c:pt>
                <c:pt idx="2644">
                  <c:v>152.97406000000001</c:v>
                </c:pt>
                <c:pt idx="2645">
                  <c:v>153.02108799999999</c:v>
                </c:pt>
                <c:pt idx="2646">
                  <c:v>153.066452</c:v>
                </c:pt>
                <c:pt idx="2647">
                  <c:v>153.11056500000001</c:v>
                </c:pt>
                <c:pt idx="2648">
                  <c:v>153.157028</c:v>
                </c:pt>
                <c:pt idx="2649">
                  <c:v>153.20486500000001</c:v>
                </c:pt>
                <c:pt idx="2650">
                  <c:v>153.25535600000001</c:v>
                </c:pt>
                <c:pt idx="2651">
                  <c:v>153.30924999999999</c:v>
                </c:pt>
                <c:pt idx="2652">
                  <c:v>153.36471599999999</c:v>
                </c:pt>
                <c:pt idx="2653">
                  <c:v>153.42257699999999</c:v>
                </c:pt>
                <c:pt idx="2654">
                  <c:v>153.480133</c:v>
                </c:pt>
                <c:pt idx="2655">
                  <c:v>153.53805500000001</c:v>
                </c:pt>
                <c:pt idx="2656">
                  <c:v>153.59712200000001</c:v>
                </c:pt>
                <c:pt idx="2657">
                  <c:v>153.653153</c:v>
                </c:pt>
                <c:pt idx="2658">
                  <c:v>153.70680200000001</c:v>
                </c:pt>
                <c:pt idx="2659">
                  <c:v>153.75886499999999</c:v>
                </c:pt>
                <c:pt idx="2660">
                  <c:v>153.80834999999999</c:v>
                </c:pt>
                <c:pt idx="2661">
                  <c:v>153.85758999999999</c:v>
                </c:pt>
                <c:pt idx="2662">
                  <c:v>153.90566999999999</c:v>
                </c:pt>
                <c:pt idx="2663">
                  <c:v>153.952179</c:v>
                </c:pt>
                <c:pt idx="2664">
                  <c:v>153.99887100000001</c:v>
                </c:pt>
                <c:pt idx="2665">
                  <c:v>154.04847699999999</c:v>
                </c:pt>
                <c:pt idx="2666">
                  <c:v>154.09910600000001</c:v>
                </c:pt>
                <c:pt idx="2667">
                  <c:v>154.15211500000001</c:v>
                </c:pt>
                <c:pt idx="2668">
                  <c:v>154.20549</c:v>
                </c:pt>
                <c:pt idx="2669">
                  <c:v>154.25805700000001</c:v>
                </c:pt>
                <c:pt idx="2670">
                  <c:v>154.31167600000001</c:v>
                </c:pt>
                <c:pt idx="2671">
                  <c:v>154.36158800000001</c:v>
                </c:pt>
                <c:pt idx="2672">
                  <c:v>154.411743</c:v>
                </c:pt>
                <c:pt idx="2673">
                  <c:v>154.46047999999999</c:v>
                </c:pt>
                <c:pt idx="2674">
                  <c:v>154.506561</c:v>
                </c:pt>
                <c:pt idx="2675">
                  <c:v>154.55183400000001</c:v>
                </c:pt>
                <c:pt idx="2676">
                  <c:v>154.59811400000001</c:v>
                </c:pt>
                <c:pt idx="2677">
                  <c:v>154.646942</c:v>
                </c:pt>
                <c:pt idx="2678">
                  <c:v>154.69778400000001</c:v>
                </c:pt>
                <c:pt idx="2679">
                  <c:v>154.74838299999999</c:v>
                </c:pt>
                <c:pt idx="2680">
                  <c:v>154.800186</c:v>
                </c:pt>
                <c:pt idx="2681">
                  <c:v>154.85285999999999</c:v>
                </c:pt>
                <c:pt idx="2682">
                  <c:v>154.907501</c:v>
                </c:pt>
                <c:pt idx="2683">
                  <c:v>154.96383700000001</c:v>
                </c:pt>
                <c:pt idx="2684">
                  <c:v>155.01739499999999</c:v>
                </c:pt>
                <c:pt idx="2685">
                  <c:v>155.07182299999999</c:v>
                </c:pt>
                <c:pt idx="2686">
                  <c:v>155.12617499999999</c:v>
                </c:pt>
                <c:pt idx="2687">
                  <c:v>155.18176299999999</c:v>
                </c:pt>
                <c:pt idx="2688">
                  <c:v>155.23599200000001</c:v>
                </c:pt>
                <c:pt idx="2689">
                  <c:v>155.288757</c:v>
                </c:pt>
                <c:pt idx="2690">
                  <c:v>155.342758</c:v>
                </c:pt>
                <c:pt idx="2691">
                  <c:v>155.395096</c:v>
                </c:pt>
                <c:pt idx="2692">
                  <c:v>155.44703699999999</c:v>
                </c:pt>
                <c:pt idx="2693">
                  <c:v>155.49844400000001</c:v>
                </c:pt>
                <c:pt idx="2694">
                  <c:v>155.550613</c:v>
                </c:pt>
                <c:pt idx="2695">
                  <c:v>155.601563</c:v>
                </c:pt>
                <c:pt idx="2696">
                  <c:v>155.651398</c:v>
                </c:pt>
                <c:pt idx="2697">
                  <c:v>155.69982899999999</c:v>
                </c:pt>
                <c:pt idx="2698">
                  <c:v>155.74714700000001</c:v>
                </c:pt>
                <c:pt idx="2699">
                  <c:v>155.795502</c:v>
                </c:pt>
                <c:pt idx="2700">
                  <c:v>155.84390300000001</c:v>
                </c:pt>
                <c:pt idx="2701">
                  <c:v>155.88958700000001</c:v>
                </c:pt>
                <c:pt idx="2702">
                  <c:v>155.93673699999999</c:v>
                </c:pt>
                <c:pt idx="2703">
                  <c:v>155.98529099999999</c:v>
                </c:pt>
                <c:pt idx="2704">
                  <c:v>156.03564499999999</c:v>
                </c:pt>
                <c:pt idx="2705">
                  <c:v>156.08590699999999</c:v>
                </c:pt>
                <c:pt idx="2706">
                  <c:v>156.13706999999999</c:v>
                </c:pt>
                <c:pt idx="2707">
                  <c:v>156.191025</c:v>
                </c:pt>
                <c:pt idx="2708">
                  <c:v>156.24465900000001</c:v>
                </c:pt>
                <c:pt idx="2709">
                  <c:v>156.29801900000001</c:v>
                </c:pt>
                <c:pt idx="2710">
                  <c:v>156.352203</c:v>
                </c:pt>
                <c:pt idx="2711">
                  <c:v>156.40593000000001</c:v>
                </c:pt>
                <c:pt idx="2712">
                  <c:v>156.45658900000001</c:v>
                </c:pt>
                <c:pt idx="2713">
                  <c:v>156.50529499999999</c:v>
                </c:pt>
                <c:pt idx="2714">
                  <c:v>156.552155</c:v>
                </c:pt>
                <c:pt idx="2715">
                  <c:v>156.59584100000001</c:v>
                </c:pt>
                <c:pt idx="2716">
                  <c:v>156.64021299999999</c:v>
                </c:pt>
                <c:pt idx="2717">
                  <c:v>156.68100000000001</c:v>
                </c:pt>
                <c:pt idx="2718">
                  <c:v>156.720123</c:v>
                </c:pt>
                <c:pt idx="2719">
                  <c:v>156.76091</c:v>
                </c:pt>
                <c:pt idx="2720">
                  <c:v>156.80256700000001</c:v>
                </c:pt>
                <c:pt idx="2721">
                  <c:v>156.84646599999999</c:v>
                </c:pt>
                <c:pt idx="2722">
                  <c:v>156.890579</c:v>
                </c:pt>
                <c:pt idx="2723">
                  <c:v>156.93658500000001</c:v>
                </c:pt>
                <c:pt idx="2724">
                  <c:v>156.986816</c:v>
                </c:pt>
                <c:pt idx="2725">
                  <c:v>157.036575</c:v>
                </c:pt>
                <c:pt idx="2726">
                  <c:v>157.087647</c:v>
                </c:pt>
                <c:pt idx="2727">
                  <c:v>157.13883999999999</c:v>
                </c:pt>
                <c:pt idx="2728">
                  <c:v>157.19009399999999</c:v>
                </c:pt>
                <c:pt idx="2729">
                  <c:v>157.24014299999999</c:v>
                </c:pt>
                <c:pt idx="2730">
                  <c:v>157.289017</c:v>
                </c:pt>
                <c:pt idx="2731">
                  <c:v>157.33656300000001</c:v>
                </c:pt>
                <c:pt idx="2732">
                  <c:v>157.38557399999999</c:v>
                </c:pt>
                <c:pt idx="2733">
                  <c:v>157.43347199999999</c:v>
                </c:pt>
                <c:pt idx="2734">
                  <c:v>157.48251300000001</c:v>
                </c:pt>
                <c:pt idx="2735">
                  <c:v>157.53106700000001</c:v>
                </c:pt>
                <c:pt idx="2736">
                  <c:v>157.58221399999999</c:v>
                </c:pt>
                <c:pt idx="2737">
                  <c:v>157.63552899999999</c:v>
                </c:pt>
                <c:pt idx="2738">
                  <c:v>157.68881200000001</c:v>
                </c:pt>
                <c:pt idx="2739">
                  <c:v>157.74487300000001</c:v>
                </c:pt>
                <c:pt idx="2740">
                  <c:v>157.801346</c:v>
                </c:pt>
                <c:pt idx="2741">
                  <c:v>157.859161</c:v>
                </c:pt>
                <c:pt idx="2742">
                  <c:v>157.915482</c:v>
                </c:pt>
                <c:pt idx="2743">
                  <c:v>157.970856</c:v>
                </c:pt>
                <c:pt idx="2744">
                  <c:v>158.02354399999999</c:v>
                </c:pt>
                <c:pt idx="2745">
                  <c:v>158.07498200000001</c:v>
                </c:pt>
                <c:pt idx="2746">
                  <c:v>158.12338299999999</c:v>
                </c:pt>
                <c:pt idx="2747">
                  <c:v>158.17008999999999</c:v>
                </c:pt>
                <c:pt idx="2748">
                  <c:v>158.21586600000001</c:v>
                </c:pt>
                <c:pt idx="2749">
                  <c:v>158.26234400000001</c:v>
                </c:pt>
                <c:pt idx="2750">
                  <c:v>158.309235</c:v>
                </c:pt>
                <c:pt idx="2751">
                  <c:v>158.35708600000001</c:v>
                </c:pt>
                <c:pt idx="2752">
                  <c:v>158.40394599999999</c:v>
                </c:pt>
                <c:pt idx="2753">
                  <c:v>158.452911</c:v>
                </c:pt>
                <c:pt idx="2754">
                  <c:v>158.50387599999999</c:v>
                </c:pt>
                <c:pt idx="2755">
                  <c:v>158.552368</c:v>
                </c:pt>
                <c:pt idx="2756">
                  <c:v>158.60122699999999</c:v>
                </c:pt>
                <c:pt idx="2757">
                  <c:v>158.64991800000001</c:v>
                </c:pt>
                <c:pt idx="2758">
                  <c:v>158.69918799999999</c:v>
                </c:pt>
                <c:pt idx="2759">
                  <c:v>158.74764999999999</c:v>
                </c:pt>
                <c:pt idx="2760">
                  <c:v>158.79537999999999</c:v>
                </c:pt>
                <c:pt idx="2761">
                  <c:v>158.841476</c:v>
                </c:pt>
                <c:pt idx="2762">
                  <c:v>158.888474</c:v>
                </c:pt>
                <c:pt idx="2763">
                  <c:v>158.934235</c:v>
                </c:pt>
                <c:pt idx="2764">
                  <c:v>158.980515</c:v>
                </c:pt>
                <c:pt idx="2765">
                  <c:v>159.028198</c:v>
                </c:pt>
                <c:pt idx="2766">
                  <c:v>159.07662999999999</c:v>
                </c:pt>
                <c:pt idx="2767">
                  <c:v>159.125259</c:v>
                </c:pt>
                <c:pt idx="2768">
                  <c:v>159.174744</c:v>
                </c:pt>
                <c:pt idx="2769">
                  <c:v>159.22395299999999</c:v>
                </c:pt>
                <c:pt idx="2770">
                  <c:v>159.27619899999999</c:v>
                </c:pt>
                <c:pt idx="2771">
                  <c:v>159.32763700000001</c:v>
                </c:pt>
                <c:pt idx="2772">
                  <c:v>159.37803700000001</c:v>
                </c:pt>
                <c:pt idx="2773">
                  <c:v>159.42952</c:v>
                </c:pt>
                <c:pt idx="2774">
                  <c:v>159.481415</c:v>
                </c:pt>
                <c:pt idx="2775">
                  <c:v>159.53413399999999</c:v>
                </c:pt>
                <c:pt idx="2776">
                  <c:v>159.58566300000001</c:v>
                </c:pt>
                <c:pt idx="2777">
                  <c:v>159.63537600000001</c:v>
                </c:pt>
                <c:pt idx="2778">
                  <c:v>159.684448</c:v>
                </c:pt>
                <c:pt idx="2779">
                  <c:v>159.73408499999999</c:v>
                </c:pt>
                <c:pt idx="2780">
                  <c:v>159.78149400000001</c:v>
                </c:pt>
                <c:pt idx="2781">
                  <c:v>159.82929999999999</c:v>
                </c:pt>
                <c:pt idx="2782">
                  <c:v>159.87698399999999</c:v>
                </c:pt>
                <c:pt idx="2783">
                  <c:v>159.92446899999999</c:v>
                </c:pt>
                <c:pt idx="2784">
                  <c:v>159.972229</c:v>
                </c:pt>
                <c:pt idx="2785">
                  <c:v>160.020264</c:v>
                </c:pt>
                <c:pt idx="2786">
                  <c:v>160.06738300000001</c:v>
                </c:pt>
                <c:pt idx="2787">
                  <c:v>160.115936</c:v>
                </c:pt>
                <c:pt idx="2788">
                  <c:v>160.164917</c:v>
                </c:pt>
                <c:pt idx="2789">
                  <c:v>160.21296699999999</c:v>
                </c:pt>
                <c:pt idx="2790">
                  <c:v>160.261383</c:v>
                </c:pt>
                <c:pt idx="2791">
                  <c:v>160.310913</c:v>
                </c:pt>
                <c:pt idx="2792">
                  <c:v>160.362686</c:v>
                </c:pt>
                <c:pt idx="2793">
                  <c:v>160.41433699999999</c:v>
                </c:pt>
                <c:pt idx="2794">
                  <c:v>160.465271</c:v>
                </c:pt>
                <c:pt idx="2795">
                  <c:v>160.517304</c:v>
                </c:pt>
                <c:pt idx="2796">
                  <c:v>160.57186899999999</c:v>
                </c:pt>
                <c:pt idx="2797">
                  <c:v>160.626419</c:v>
                </c:pt>
                <c:pt idx="2798">
                  <c:v>160.681274</c:v>
                </c:pt>
                <c:pt idx="2799">
                  <c:v>160.736603</c:v>
                </c:pt>
                <c:pt idx="2800">
                  <c:v>160.79115300000001</c:v>
                </c:pt>
                <c:pt idx="2801">
                  <c:v>160.84440599999999</c:v>
                </c:pt>
                <c:pt idx="2802">
                  <c:v>160.89640800000001</c:v>
                </c:pt>
                <c:pt idx="2803">
                  <c:v>160.94937100000001</c:v>
                </c:pt>
                <c:pt idx="2804">
                  <c:v>161.00027499999999</c:v>
                </c:pt>
                <c:pt idx="2805">
                  <c:v>161.050003</c:v>
                </c:pt>
                <c:pt idx="2806">
                  <c:v>161.09738200000001</c:v>
                </c:pt>
                <c:pt idx="2807">
                  <c:v>161.14619500000001</c:v>
                </c:pt>
                <c:pt idx="2808">
                  <c:v>161.19650300000001</c:v>
                </c:pt>
                <c:pt idx="2809">
                  <c:v>161.24624600000001</c:v>
                </c:pt>
                <c:pt idx="2810">
                  <c:v>161.292236</c:v>
                </c:pt>
                <c:pt idx="2811">
                  <c:v>161.33931000000001</c:v>
                </c:pt>
                <c:pt idx="2812">
                  <c:v>161.38554400000001</c:v>
                </c:pt>
                <c:pt idx="2813">
                  <c:v>161.432129</c:v>
                </c:pt>
                <c:pt idx="2814">
                  <c:v>161.47830200000001</c:v>
                </c:pt>
                <c:pt idx="2815">
                  <c:v>161.52378899999999</c:v>
                </c:pt>
                <c:pt idx="2816">
                  <c:v>161.57103000000001</c:v>
                </c:pt>
                <c:pt idx="2817">
                  <c:v>161.61773700000001</c:v>
                </c:pt>
                <c:pt idx="2818">
                  <c:v>161.66535999999999</c:v>
                </c:pt>
                <c:pt idx="2819">
                  <c:v>161.71693400000001</c:v>
                </c:pt>
                <c:pt idx="2820">
                  <c:v>161.76834099999999</c:v>
                </c:pt>
                <c:pt idx="2821">
                  <c:v>161.82070899999999</c:v>
                </c:pt>
                <c:pt idx="2822">
                  <c:v>161.874008</c:v>
                </c:pt>
                <c:pt idx="2823">
                  <c:v>161.92628500000001</c:v>
                </c:pt>
                <c:pt idx="2824">
                  <c:v>161.97988900000001</c:v>
                </c:pt>
                <c:pt idx="2825">
                  <c:v>162.03239400000001</c:v>
                </c:pt>
                <c:pt idx="2826">
                  <c:v>162.082596</c:v>
                </c:pt>
                <c:pt idx="2827">
                  <c:v>162.130539</c:v>
                </c:pt>
                <c:pt idx="2828">
                  <c:v>162.17796300000001</c:v>
                </c:pt>
                <c:pt idx="2829">
                  <c:v>162.22345000000001</c:v>
                </c:pt>
                <c:pt idx="2830">
                  <c:v>162.26950099999999</c:v>
                </c:pt>
                <c:pt idx="2831">
                  <c:v>162.31518600000001</c:v>
                </c:pt>
                <c:pt idx="2832">
                  <c:v>162.36085499999999</c:v>
                </c:pt>
                <c:pt idx="2833">
                  <c:v>162.40794399999999</c:v>
                </c:pt>
                <c:pt idx="2834">
                  <c:v>162.45495600000001</c:v>
                </c:pt>
                <c:pt idx="2835">
                  <c:v>162.50384500000001</c:v>
                </c:pt>
                <c:pt idx="2836">
                  <c:v>162.55557300000001</c:v>
                </c:pt>
                <c:pt idx="2837">
                  <c:v>162.60676599999999</c:v>
                </c:pt>
                <c:pt idx="2838">
                  <c:v>162.65872200000001</c:v>
                </c:pt>
                <c:pt idx="2839">
                  <c:v>162.71194499999999</c:v>
                </c:pt>
                <c:pt idx="2840">
                  <c:v>162.76480100000001</c:v>
                </c:pt>
                <c:pt idx="2841">
                  <c:v>162.81994599999999</c:v>
                </c:pt>
                <c:pt idx="2842">
                  <c:v>162.875092</c:v>
                </c:pt>
                <c:pt idx="2843">
                  <c:v>162.928742</c:v>
                </c:pt>
                <c:pt idx="2844">
                  <c:v>162.97998100000001</c:v>
                </c:pt>
                <c:pt idx="2845">
                  <c:v>163.03024300000001</c:v>
                </c:pt>
                <c:pt idx="2846">
                  <c:v>163.07898</c:v>
                </c:pt>
                <c:pt idx="2847">
                  <c:v>163.12841800000001</c:v>
                </c:pt>
                <c:pt idx="2848">
                  <c:v>163.17628500000001</c:v>
                </c:pt>
                <c:pt idx="2849">
                  <c:v>163.223434</c:v>
                </c:pt>
                <c:pt idx="2850">
                  <c:v>163.27166800000001</c:v>
                </c:pt>
                <c:pt idx="2851">
                  <c:v>163.32064800000001</c:v>
                </c:pt>
                <c:pt idx="2852">
                  <c:v>163.37167400000001</c:v>
                </c:pt>
                <c:pt idx="2853">
                  <c:v>163.42288199999999</c:v>
                </c:pt>
                <c:pt idx="2854">
                  <c:v>163.47219899999999</c:v>
                </c:pt>
                <c:pt idx="2855">
                  <c:v>163.52177399999999</c:v>
                </c:pt>
                <c:pt idx="2856">
                  <c:v>163.57107500000001</c:v>
                </c:pt>
                <c:pt idx="2857">
                  <c:v>163.621216</c:v>
                </c:pt>
                <c:pt idx="2858">
                  <c:v>163.670029</c:v>
                </c:pt>
                <c:pt idx="2859">
                  <c:v>163.71667500000001</c:v>
                </c:pt>
                <c:pt idx="2860">
                  <c:v>163.76182600000001</c:v>
                </c:pt>
                <c:pt idx="2861">
                  <c:v>163.804947</c:v>
                </c:pt>
                <c:pt idx="2862">
                  <c:v>163.848297</c:v>
                </c:pt>
                <c:pt idx="2863">
                  <c:v>163.89352400000001</c:v>
                </c:pt>
                <c:pt idx="2864">
                  <c:v>163.93705800000001</c:v>
                </c:pt>
                <c:pt idx="2865">
                  <c:v>163.98223899999999</c:v>
                </c:pt>
                <c:pt idx="2866">
                  <c:v>164.02842699999999</c:v>
                </c:pt>
                <c:pt idx="2867">
                  <c:v>164.07695000000001</c:v>
                </c:pt>
                <c:pt idx="2868">
                  <c:v>164.127655</c:v>
                </c:pt>
                <c:pt idx="2869">
                  <c:v>164.17752100000001</c:v>
                </c:pt>
                <c:pt idx="2870">
                  <c:v>164.22880599999999</c:v>
                </c:pt>
                <c:pt idx="2871">
                  <c:v>164.27955600000001</c:v>
                </c:pt>
                <c:pt idx="2872">
                  <c:v>164.331131</c:v>
                </c:pt>
                <c:pt idx="2873">
                  <c:v>164.38381999999999</c:v>
                </c:pt>
                <c:pt idx="2874">
                  <c:v>164.43630999999999</c:v>
                </c:pt>
                <c:pt idx="2875">
                  <c:v>164.488068</c:v>
                </c:pt>
                <c:pt idx="2876">
                  <c:v>164.540054</c:v>
                </c:pt>
                <c:pt idx="2877">
                  <c:v>164.591476</c:v>
                </c:pt>
                <c:pt idx="2878">
                  <c:v>164.64082300000001</c:v>
                </c:pt>
                <c:pt idx="2879">
                  <c:v>164.69345100000001</c:v>
                </c:pt>
                <c:pt idx="2880">
                  <c:v>164.74620100000001</c:v>
                </c:pt>
                <c:pt idx="2881">
                  <c:v>164.797516</c:v>
                </c:pt>
                <c:pt idx="2882">
                  <c:v>164.85000600000001</c:v>
                </c:pt>
                <c:pt idx="2883">
                  <c:v>164.90379300000001</c:v>
                </c:pt>
                <c:pt idx="2884">
                  <c:v>164.959686</c:v>
                </c:pt>
                <c:pt idx="2885">
                  <c:v>165.01402300000001</c:v>
                </c:pt>
                <c:pt idx="2886">
                  <c:v>165.06715399999999</c:v>
                </c:pt>
                <c:pt idx="2887">
                  <c:v>165.12091100000001</c:v>
                </c:pt>
                <c:pt idx="2888">
                  <c:v>165.17257699999999</c:v>
                </c:pt>
                <c:pt idx="2889">
                  <c:v>165.222092</c:v>
                </c:pt>
                <c:pt idx="2890">
                  <c:v>165.27165199999999</c:v>
                </c:pt>
                <c:pt idx="2891">
                  <c:v>165.32089199999999</c:v>
                </c:pt>
                <c:pt idx="2892">
                  <c:v>165.36917099999999</c:v>
                </c:pt>
                <c:pt idx="2893">
                  <c:v>165.41793799999999</c:v>
                </c:pt>
                <c:pt idx="2894">
                  <c:v>165.466949</c:v>
                </c:pt>
                <c:pt idx="2895">
                  <c:v>165.51648</c:v>
                </c:pt>
                <c:pt idx="2896">
                  <c:v>165.57025200000001</c:v>
                </c:pt>
                <c:pt idx="2897">
                  <c:v>165.623367</c:v>
                </c:pt>
                <c:pt idx="2898">
                  <c:v>165.67607100000001</c:v>
                </c:pt>
                <c:pt idx="2899">
                  <c:v>165.72993500000001</c:v>
                </c:pt>
                <c:pt idx="2900">
                  <c:v>165.78299000000001</c:v>
                </c:pt>
                <c:pt idx="2901">
                  <c:v>165.83807400000001</c:v>
                </c:pt>
                <c:pt idx="2902">
                  <c:v>165.890533</c:v>
                </c:pt>
                <c:pt idx="2903">
                  <c:v>165.94113200000001</c:v>
                </c:pt>
                <c:pt idx="2904">
                  <c:v>165.991119</c:v>
                </c:pt>
                <c:pt idx="2905">
                  <c:v>166.038467</c:v>
                </c:pt>
                <c:pt idx="2906">
                  <c:v>166.085815</c:v>
                </c:pt>
                <c:pt idx="2907">
                  <c:v>166.13284300000001</c:v>
                </c:pt>
                <c:pt idx="2908">
                  <c:v>166.179337</c:v>
                </c:pt>
                <c:pt idx="2909">
                  <c:v>166.225617</c:v>
                </c:pt>
                <c:pt idx="2910">
                  <c:v>166.272919</c:v>
                </c:pt>
                <c:pt idx="2911">
                  <c:v>166.32093800000001</c:v>
                </c:pt>
                <c:pt idx="2912">
                  <c:v>166.37098700000001</c:v>
                </c:pt>
                <c:pt idx="2913">
                  <c:v>166.42098999999999</c:v>
                </c:pt>
                <c:pt idx="2914">
                  <c:v>166.47148100000001</c:v>
                </c:pt>
                <c:pt idx="2915">
                  <c:v>166.520645</c:v>
                </c:pt>
                <c:pt idx="2916">
                  <c:v>166.57124300000001</c:v>
                </c:pt>
                <c:pt idx="2917">
                  <c:v>166.623245</c:v>
                </c:pt>
                <c:pt idx="2918">
                  <c:v>166.67295799999999</c:v>
                </c:pt>
                <c:pt idx="2919">
                  <c:v>166.72294600000001</c:v>
                </c:pt>
                <c:pt idx="2920">
                  <c:v>166.77224699999999</c:v>
                </c:pt>
                <c:pt idx="2921">
                  <c:v>166.822372</c:v>
                </c:pt>
                <c:pt idx="2922">
                  <c:v>166.87278800000001</c:v>
                </c:pt>
                <c:pt idx="2923">
                  <c:v>166.923676</c:v>
                </c:pt>
                <c:pt idx="2924">
                  <c:v>166.97427400000001</c:v>
                </c:pt>
                <c:pt idx="2925">
                  <c:v>167.02719099999999</c:v>
                </c:pt>
                <c:pt idx="2926">
                  <c:v>167.079849</c:v>
                </c:pt>
                <c:pt idx="2927">
                  <c:v>167.132813</c:v>
                </c:pt>
                <c:pt idx="2928">
                  <c:v>167.186905</c:v>
                </c:pt>
                <c:pt idx="2929">
                  <c:v>167.23898299999999</c:v>
                </c:pt>
                <c:pt idx="2930">
                  <c:v>167.28982500000001</c:v>
                </c:pt>
                <c:pt idx="2931">
                  <c:v>167.338089</c:v>
                </c:pt>
                <c:pt idx="2932">
                  <c:v>167.38412500000001</c:v>
                </c:pt>
                <c:pt idx="2933">
                  <c:v>167.431229</c:v>
                </c:pt>
                <c:pt idx="2934">
                  <c:v>167.47728000000001</c:v>
                </c:pt>
                <c:pt idx="2935">
                  <c:v>167.521332</c:v>
                </c:pt>
                <c:pt idx="2936">
                  <c:v>167.56677300000001</c:v>
                </c:pt>
                <c:pt idx="2937">
                  <c:v>167.61282399999999</c:v>
                </c:pt>
                <c:pt idx="2938">
                  <c:v>167.661011</c:v>
                </c:pt>
                <c:pt idx="2939">
                  <c:v>167.709442</c:v>
                </c:pt>
                <c:pt idx="2940">
                  <c:v>167.75907900000001</c:v>
                </c:pt>
                <c:pt idx="2941">
                  <c:v>167.80973800000001</c:v>
                </c:pt>
                <c:pt idx="2942">
                  <c:v>167.861557</c:v>
                </c:pt>
                <c:pt idx="2943">
                  <c:v>167.911652</c:v>
                </c:pt>
                <c:pt idx="2944">
                  <c:v>167.96191400000001</c:v>
                </c:pt>
                <c:pt idx="2945">
                  <c:v>168.01486199999999</c:v>
                </c:pt>
                <c:pt idx="2946">
                  <c:v>168.06774899999999</c:v>
                </c:pt>
                <c:pt idx="2947">
                  <c:v>168.11927800000001</c:v>
                </c:pt>
                <c:pt idx="2948">
                  <c:v>168.17037999999999</c:v>
                </c:pt>
                <c:pt idx="2949">
                  <c:v>168.220429</c:v>
                </c:pt>
                <c:pt idx="2950">
                  <c:v>168.27162200000001</c:v>
                </c:pt>
                <c:pt idx="2951">
                  <c:v>168.31961100000001</c:v>
                </c:pt>
                <c:pt idx="2952">
                  <c:v>168.36526499999999</c:v>
                </c:pt>
                <c:pt idx="2953">
                  <c:v>168.41078200000001</c:v>
                </c:pt>
                <c:pt idx="2954">
                  <c:v>168.45468099999999</c:v>
                </c:pt>
                <c:pt idx="2955">
                  <c:v>168.498322</c:v>
                </c:pt>
                <c:pt idx="2956">
                  <c:v>168.54222100000001</c:v>
                </c:pt>
                <c:pt idx="2957">
                  <c:v>168.586838</c:v>
                </c:pt>
                <c:pt idx="2958">
                  <c:v>168.63325499999999</c:v>
                </c:pt>
                <c:pt idx="2959">
                  <c:v>168.68211400000001</c:v>
                </c:pt>
                <c:pt idx="2960">
                  <c:v>168.73245199999999</c:v>
                </c:pt>
                <c:pt idx="2961">
                  <c:v>168.78680399999999</c:v>
                </c:pt>
                <c:pt idx="2962">
                  <c:v>168.842682</c:v>
                </c:pt>
                <c:pt idx="2963">
                  <c:v>168.898529</c:v>
                </c:pt>
                <c:pt idx="2964">
                  <c:v>168.95446799999999</c:v>
                </c:pt>
                <c:pt idx="2965">
                  <c:v>169.010513</c:v>
                </c:pt>
                <c:pt idx="2966">
                  <c:v>169.067047</c:v>
                </c:pt>
                <c:pt idx="2967">
                  <c:v>169.12043800000001</c:v>
                </c:pt>
                <c:pt idx="2968">
                  <c:v>169.17289700000001</c:v>
                </c:pt>
                <c:pt idx="2969">
                  <c:v>169.223297</c:v>
                </c:pt>
                <c:pt idx="2970">
                  <c:v>169.27310199999999</c:v>
                </c:pt>
                <c:pt idx="2971">
                  <c:v>169.323227</c:v>
                </c:pt>
                <c:pt idx="2972">
                  <c:v>169.37300099999999</c:v>
                </c:pt>
                <c:pt idx="2973">
                  <c:v>169.42051699999999</c:v>
                </c:pt>
                <c:pt idx="2974">
                  <c:v>169.46916200000001</c:v>
                </c:pt>
                <c:pt idx="2975">
                  <c:v>169.51762400000001</c:v>
                </c:pt>
                <c:pt idx="2976">
                  <c:v>169.567902</c:v>
                </c:pt>
                <c:pt idx="2977">
                  <c:v>169.619843</c:v>
                </c:pt>
                <c:pt idx="2978">
                  <c:v>169.67202800000001</c:v>
                </c:pt>
                <c:pt idx="2979">
                  <c:v>169.72666899999999</c:v>
                </c:pt>
                <c:pt idx="2980">
                  <c:v>169.780304</c:v>
                </c:pt>
                <c:pt idx="2981">
                  <c:v>169.83415199999999</c:v>
                </c:pt>
                <c:pt idx="2982">
                  <c:v>169.88656599999999</c:v>
                </c:pt>
                <c:pt idx="2983">
                  <c:v>169.937637</c:v>
                </c:pt>
                <c:pt idx="2984">
                  <c:v>169.987503</c:v>
                </c:pt>
                <c:pt idx="2985">
                  <c:v>170.034943</c:v>
                </c:pt>
                <c:pt idx="2986">
                  <c:v>170.07868999999999</c:v>
                </c:pt>
                <c:pt idx="2987">
                  <c:v>170.12123099999999</c:v>
                </c:pt>
                <c:pt idx="2988">
                  <c:v>170.16537500000001</c:v>
                </c:pt>
                <c:pt idx="2989">
                  <c:v>170.210373</c:v>
                </c:pt>
                <c:pt idx="2990">
                  <c:v>170.25460799999999</c:v>
                </c:pt>
                <c:pt idx="2991">
                  <c:v>170.3013</c:v>
                </c:pt>
                <c:pt idx="2992">
                  <c:v>170.350067</c:v>
                </c:pt>
                <c:pt idx="2993">
                  <c:v>170.40219099999999</c:v>
                </c:pt>
                <c:pt idx="2994">
                  <c:v>170.45669599999999</c:v>
                </c:pt>
                <c:pt idx="2995">
                  <c:v>170.51135300000001</c:v>
                </c:pt>
                <c:pt idx="2996">
                  <c:v>170.568771</c:v>
                </c:pt>
                <c:pt idx="2997">
                  <c:v>170.622894</c:v>
                </c:pt>
                <c:pt idx="2998">
                  <c:v>170.674271</c:v>
                </c:pt>
                <c:pt idx="2999">
                  <c:v>170.72457900000001</c:v>
                </c:pt>
                <c:pt idx="3000">
                  <c:v>170.77174400000001</c:v>
                </c:pt>
                <c:pt idx="3001">
                  <c:v>170.817184</c:v>
                </c:pt>
                <c:pt idx="3002">
                  <c:v>170.86067199999999</c:v>
                </c:pt>
                <c:pt idx="3003">
                  <c:v>170.90158099999999</c:v>
                </c:pt>
                <c:pt idx="3004">
                  <c:v>170.94512900000001</c:v>
                </c:pt>
                <c:pt idx="3005">
                  <c:v>170.99028000000001</c:v>
                </c:pt>
                <c:pt idx="3006">
                  <c:v>171.035034</c:v>
                </c:pt>
                <c:pt idx="3007">
                  <c:v>171.080185</c:v>
                </c:pt>
                <c:pt idx="3008">
                  <c:v>171.12760900000001</c:v>
                </c:pt>
                <c:pt idx="3009">
                  <c:v>171.17643699999999</c:v>
                </c:pt>
                <c:pt idx="3010">
                  <c:v>171.22764599999999</c:v>
                </c:pt>
                <c:pt idx="3011">
                  <c:v>171.278809</c:v>
                </c:pt>
                <c:pt idx="3012">
                  <c:v>171.330139</c:v>
                </c:pt>
                <c:pt idx="3013">
                  <c:v>171.38327000000001</c:v>
                </c:pt>
                <c:pt idx="3014">
                  <c:v>171.43460099999999</c:v>
                </c:pt>
                <c:pt idx="3015">
                  <c:v>171.48667900000001</c:v>
                </c:pt>
                <c:pt idx="3016">
                  <c:v>171.53805500000001</c:v>
                </c:pt>
                <c:pt idx="3017">
                  <c:v>171.58712800000001</c:v>
                </c:pt>
                <c:pt idx="3018">
                  <c:v>171.63455200000001</c:v>
                </c:pt>
                <c:pt idx="3019">
                  <c:v>171.680633</c:v>
                </c:pt>
                <c:pt idx="3020">
                  <c:v>171.72728000000001</c:v>
                </c:pt>
                <c:pt idx="3021">
                  <c:v>171.774674</c:v>
                </c:pt>
                <c:pt idx="3022">
                  <c:v>171.82141100000001</c:v>
                </c:pt>
                <c:pt idx="3023">
                  <c:v>171.86917099999999</c:v>
                </c:pt>
                <c:pt idx="3024">
                  <c:v>171.917328</c:v>
                </c:pt>
                <c:pt idx="3025">
                  <c:v>171.968445</c:v>
                </c:pt>
                <c:pt idx="3026">
                  <c:v>172.020691</c:v>
                </c:pt>
                <c:pt idx="3027">
                  <c:v>172.07240300000001</c:v>
                </c:pt>
                <c:pt idx="3028">
                  <c:v>172.125992</c:v>
                </c:pt>
                <c:pt idx="3029">
                  <c:v>172.179779</c:v>
                </c:pt>
                <c:pt idx="3030">
                  <c:v>172.23413099999999</c:v>
                </c:pt>
                <c:pt idx="3031">
                  <c:v>172.28604100000001</c:v>
                </c:pt>
                <c:pt idx="3032">
                  <c:v>172.337433</c:v>
                </c:pt>
                <c:pt idx="3033">
                  <c:v>172.38760400000001</c:v>
                </c:pt>
                <c:pt idx="3034">
                  <c:v>172.435135</c:v>
                </c:pt>
                <c:pt idx="3035">
                  <c:v>172.481323</c:v>
                </c:pt>
                <c:pt idx="3036">
                  <c:v>172.52641299999999</c:v>
                </c:pt>
                <c:pt idx="3037">
                  <c:v>172.57257100000001</c:v>
                </c:pt>
                <c:pt idx="3038">
                  <c:v>172.62008700000001</c:v>
                </c:pt>
                <c:pt idx="3039">
                  <c:v>172.66836599999999</c:v>
                </c:pt>
                <c:pt idx="3040">
                  <c:v>172.717972</c:v>
                </c:pt>
                <c:pt idx="3041">
                  <c:v>172.767426</c:v>
                </c:pt>
                <c:pt idx="3042">
                  <c:v>172.81904599999999</c:v>
                </c:pt>
                <c:pt idx="3043">
                  <c:v>172.87344400000001</c:v>
                </c:pt>
                <c:pt idx="3044">
                  <c:v>172.92581200000001</c:v>
                </c:pt>
                <c:pt idx="3045">
                  <c:v>172.978973</c:v>
                </c:pt>
                <c:pt idx="3046">
                  <c:v>173.03233299999999</c:v>
                </c:pt>
                <c:pt idx="3047">
                  <c:v>173.08627300000001</c:v>
                </c:pt>
                <c:pt idx="3048">
                  <c:v>173.138687</c:v>
                </c:pt>
                <c:pt idx="3049">
                  <c:v>173.18789699999999</c:v>
                </c:pt>
                <c:pt idx="3050">
                  <c:v>173.23696899999999</c:v>
                </c:pt>
                <c:pt idx="3051">
                  <c:v>173.28457599999999</c:v>
                </c:pt>
                <c:pt idx="3052">
                  <c:v>173.33171100000001</c:v>
                </c:pt>
                <c:pt idx="3053">
                  <c:v>173.37922699999999</c:v>
                </c:pt>
                <c:pt idx="3054">
                  <c:v>173.426636</c:v>
                </c:pt>
                <c:pt idx="3055">
                  <c:v>173.473129</c:v>
                </c:pt>
                <c:pt idx="3056">
                  <c:v>173.51998900000001</c:v>
                </c:pt>
                <c:pt idx="3057">
                  <c:v>173.56632999999999</c:v>
                </c:pt>
                <c:pt idx="3058">
                  <c:v>173.61054999999999</c:v>
                </c:pt>
                <c:pt idx="3059">
                  <c:v>173.65683000000001</c:v>
                </c:pt>
                <c:pt idx="3060">
                  <c:v>173.70242300000001</c:v>
                </c:pt>
                <c:pt idx="3061">
                  <c:v>173.747986</c:v>
                </c:pt>
                <c:pt idx="3062">
                  <c:v>173.795242</c:v>
                </c:pt>
                <c:pt idx="3063">
                  <c:v>173.842895</c:v>
                </c:pt>
                <c:pt idx="3064">
                  <c:v>173.89328</c:v>
                </c:pt>
                <c:pt idx="3065">
                  <c:v>173.94338999999999</c:v>
                </c:pt>
                <c:pt idx="3066">
                  <c:v>173.99397300000001</c:v>
                </c:pt>
                <c:pt idx="3067">
                  <c:v>174.04591400000001</c:v>
                </c:pt>
                <c:pt idx="3068">
                  <c:v>174.096237</c:v>
                </c:pt>
                <c:pt idx="3069">
                  <c:v>174.147369</c:v>
                </c:pt>
                <c:pt idx="3070">
                  <c:v>174.197113</c:v>
                </c:pt>
                <c:pt idx="3071">
                  <c:v>174.24513200000001</c:v>
                </c:pt>
                <c:pt idx="3072">
                  <c:v>174.291077</c:v>
                </c:pt>
                <c:pt idx="3073">
                  <c:v>174.33612099999999</c:v>
                </c:pt>
                <c:pt idx="3074">
                  <c:v>174.38064600000001</c:v>
                </c:pt>
                <c:pt idx="3075">
                  <c:v>174.424362</c:v>
                </c:pt>
                <c:pt idx="3076">
                  <c:v>174.470856</c:v>
                </c:pt>
                <c:pt idx="3077">
                  <c:v>174.520523</c:v>
                </c:pt>
                <c:pt idx="3078">
                  <c:v>174.570999</c:v>
                </c:pt>
                <c:pt idx="3079">
                  <c:v>174.62518299999999</c:v>
                </c:pt>
                <c:pt idx="3080">
                  <c:v>174.681656</c:v>
                </c:pt>
                <c:pt idx="3081">
                  <c:v>174.74096700000001</c:v>
                </c:pt>
                <c:pt idx="3082">
                  <c:v>174.79953</c:v>
                </c:pt>
                <c:pt idx="3083">
                  <c:v>174.85682700000001</c:v>
                </c:pt>
                <c:pt idx="3084">
                  <c:v>174.91383400000001</c:v>
                </c:pt>
                <c:pt idx="3085">
                  <c:v>174.96820099999999</c:v>
                </c:pt>
                <c:pt idx="3086">
                  <c:v>175.021423</c:v>
                </c:pt>
                <c:pt idx="3087">
                  <c:v>175.071945</c:v>
                </c:pt>
                <c:pt idx="3088">
                  <c:v>175.120361</c:v>
                </c:pt>
                <c:pt idx="3089">
                  <c:v>175.166168</c:v>
                </c:pt>
                <c:pt idx="3090">
                  <c:v>175.21130400000001</c:v>
                </c:pt>
                <c:pt idx="3091">
                  <c:v>175.255707</c:v>
                </c:pt>
                <c:pt idx="3092">
                  <c:v>175.302155</c:v>
                </c:pt>
                <c:pt idx="3093">
                  <c:v>175.34892300000001</c:v>
                </c:pt>
                <c:pt idx="3094">
                  <c:v>175.39743000000001</c:v>
                </c:pt>
                <c:pt idx="3095">
                  <c:v>175.44584699999999</c:v>
                </c:pt>
                <c:pt idx="3096">
                  <c:v>175.496735</c:v>
                </c:pt>
                <c:pt idx="3097">
                  <c:v>175.54969800000001</c:v>
                </c:pt>
                <c:pt idx="3098">
                  <c:v>175.60072299999999</c:v>
                </c:pt>
                <c:pt idx="3099">
                  <c:v>175.65261799999999</c:v>
                </c:pt>
                <c:pt idx="3100">
                  <c:v>175.70335399999999</c:v>
                </c:pt>
                <c:pt idx="3101">
                  <c:v>175.755493</c:v>
                </c:pt>
                <c:pt idx="3102">
                  <c:v>175.80729700000001</c:v>
                </c:pt>
                <c:pt idx="3103">
                  <c:v>175.858734</c:v>
                </c:pt>
                <c:pt idx="3104">
                  <c:v>175.90829500000001</c:v>
                </c:pt>
                <c:pt idx="3105">
                  <c:v>175.95910599999999</c:v>
                </c:pt>
                <c:pt idx="3106">
                  <c:v>176.00857500000001</c:v>
                </c:pt>
                <c:pt idx="3107">
                  <c:v>176.057953</c:v>
                </c:pt>
                <c:pt idx="3108">
                  <c:v>176.10806299999999</c:v>
                </c:pt>
                <c:pt idx="3109">
                  <c:v>176.15652499999999</c:v>
                </c:pt>
                <c:pt idx="3110">
                  <c:v>176.20468099999999</c:v>
                </c:pt>
                <c:pt idx="3111">
                  <c:v>176.25176999999999</c:v>
                </c:pt>
                <c:pt idx="3112">
                  <c:v>176.29690600000001</c:v>
                </c:pt>
                <c:pt idx="3113">
                  <c:v>176.343628</c:v>
                </c:pt>
                <c:pt idx="3114">
                  <c:v>176.388214</c:v>
                </c:pt>
                <c:pt idx="3115">
                  <c:v>176.43116800000001</c:v>
                </c:pt>
                <c:pt idx="3116">
                  <c:v>176.475494</c:v>
                </c:pt>
                <c:pt idx="3117">
                  <c:v>176.520355</c:v>
                </c:pt>
                <c:pt idx="3118">
                  <c:v>176.566757</c:v>
                </c:pt>
                <c:pt idx="3119">
                  <c:v>176.61399800000001</c:v>
                </c:pt>
                <c:pt idx="3120">
                  <c:v>176.66099600000001</c:v>
                </c:pt>
                <c:pt idx="3121">
                  <c:v>176.709686</c:v>
                </c:pt>
                <c:pt idx="3122">
                  <c:v>176.76031499999999</c:v>
                </c:pt>
                <c:pt idx="3123">
                  <c:v>176.810394</c:v>
                </c:pt>
                <c:pt idx="3124">
                  <c:v>176.860703</c:v>
                </c:pt>
                <c:pt idx="3125">
                  <c:v>176.91274999999999</c:v>
                </c:pt>
                <c:pt idx="3126">
                  <c:v>176.96340900000001</c:v>
                </c:pt>
                <c:pt idx="3127">
                  <c:v>177.014252</c:v>
                </c:pt>
                <c:pt idx="3128">
                  <c:v>177.06419399999999</c:v>
                </c:pt>
                <c:pt idx="3129">
                  <c:v>177.11257900000001</c:v>
                </c:pt>
                <c:pt idx="3130">
                  <c:v>177.16473400000001</c:v>
                </c:pt>
                <c:pt idx="3131">
                  <c:v>177.21597299999999</c:v>
                </c:pt>
                <c:pt idx="3132">
                  <c:v>177.266266</c:v>
                </c:pt>
                <c:pt idx="3133">
                  <c:v>177.31864899999999</c:v>
                </c:pt>
                <c:pt idx="3134">
                  <c:v>177.37235999999999</c:v>
                </c:pt>
                <c:pt idx="3135">
                  <c:v>177.42855800000001</c:v>
                </c:pt>
                <c:pt idx="3136">
                  <c:v>177.48464999999999</c:v>
                </c:pt>
                <c:pt idx="3137">
                  <c:v>177.53930700000001</c:v>
                </c:pt>
                <c:pt idx="3138">
                  <c:v>177.59435999999999</c:v>
                </c:pt>
                <c:pt idx="3139">
                  <c:v>177.65033</c:v>
                </c:pt>
                <c:pt idx="3140">
                  <c:v>177.70332300000001</c:v>
                </c:pt>
                <c:pt idx="3141">
                  <c:v>177.755402</c:v>
                </c:pt>
                <c:pt idx="3142">
                  <c:v>177.80633499999999</c:v>
                </c:pt>
                <c:pt idx="3143">
                  <c:v>177.855042</c:v>
                </c:pt>
                <c:pt idx="3144">
                  <c:v>177.90249600000001</c:v>
                </c:pt>
                <c:pt idx="3145">
                  <c:v>177.94946300000001</c:v>
                </c:pt>
                <c:pt idx="3146">
                  <c:v>177.99707000000001</c:v>
                </c:pt>
                <c:pt idx="3147">
                  <c:v>178.04388399999999</c:v>
                </c:pt>
                <c:pt idx="3148">
                  <c:v>178.091522</c:v>
                </c:pt>
                <c:pt idx="3149">
                  <c:v>178.138443</c:v>
                </c:pt>
                <c:pt idx="3150">
                  <c:v>178.18663000000001</c:v>
                </c:pt>
                <c:pt idx="3151">
                  <c:v>178.23642000000001</c:v>
                </c:pt>
                <c:pt idx="3152">
                  <c:v>178.28645299999999</c:v>
                </c:pt>
                <c:pt idx="3153">
                  <c:v>178.33454900000001</c:v>
                </c:pt>
                <c:pt idx="3154">
                  <c:v>178.38316399999999</c:v>
                </c:pt>
                <c:pt idx="3155">
                  <c:v>178.431274</c:v>
                </c:pt>
                <c:pt idx="3156">
                  <c:v>178.48080400000001</c:v>
                </c:pt>
                <c:pt idx="3157">
                  <c:v>178.53085300000001</c:v>
                </c:pt>
                <c:pt idx="3158">
                  <c:v>178.57901000000001</c:v>
                </c:pt>
                <c:pt idx="3159">
                  <c:v>178.627487</c:v>
                </c:pt>
                <c:pt idx="3160">
                  <c:v>178.67523199999999</c:v>
                </c:pt>
                <c:pt idx="3161">
                  <c:v>178.72341900000001</c:v>
                </c:pt>
                <c:pt idx="3162">
                  <c:v>178.77293399999999</c:v>
                </c:pt>
                <c:pt idx="3163">
                  <c:v>178.82150300000001</c:v>
                </c:pt>
                <c:pt idx="3164">
                  <c:v>178.87039200000001</c:v>
                </c:pt>
                <c:pt idx="3165">
                  <c:v>178.92016599999999</c:v>
                </c:pt>
                <c:pt idx="3166">
                  <c:v>178.96914699999999</c:v>
                </c:pt>
                <c:pt idx="3167">
                  <c:v>179.02061499999999</c:v>
                </c:pt>
                <c:pt idx="3168">
                  <c:v>179.073227</c:v>
                </c:pt>
                <c:pt idx="3169">
                  <c:v>179.12576300000001</c:v>
                </c:pt>
                <c:pt idx="3170">
                  <c:v>179.17713900000001</c:v>
                </c:pt>
                <c:pt idx="3171">
                  <c:v>179.229645</c:v>
                </c:pt>
                <c:pt idx="3172">
                  <c:v>179.28204400000001</c:v>
                </c:pt>
                <c:pt idx="3173">
                  <c:v>179.33566300000001</c:v>
                </c:pt>
                <c:pt idx="3174">
                  <c:v>179.387528</c:v>
                </c:pt>
                <c:pt idx="3175">
                  <c:v>179.437882</c:v>
                </c:pt>
                <c:pt idx="3176">
                  <c:v>179.48855599999999</c:v>
                </c:pt>
                <c:pt idx="3177">
                  <c:v>179.53689600000001</c:v>
                </c:pt>
                <c:pt idx="3178">
                  <c:v>179.58453399999999</c:v>
                </c:pt>
                <c:pt idx="3179">
                  <c:v>179.63363699999999</c:v>
                </c:pt>
                <c:pt idx="3180">
                  <c:v>179.682266</c:v>
                </c:pt>
                <c:pt idx="3181">
                  <c:v>179.73168999999999</c:v>
                </c:pt>
                <c:pt idx="3182">
                  <c:v>179.78152499999999</c:v>
                </c:pt>
                <c:pt idx="3183">
                  <c:v>179.83093299999999</c:v>
                </c:pt>
                <c:pt idx="3184">
                  <c:v>179.88339199999999</c:v>
                </c:pt>
                <c:pt idx="3185">
                  <c:v>179.935913</c:v>
                </c:pt>
                <c:pt idx="3186">
                  <c:v>179.98667900000001</c:v>
                </c:pt>
                <c:pt idx="3187">
                  <c:v>180.03637699999999</c:v>
                </c:pt>
                <c:pt idx="3188">
                  <c:v>180.087616</c:v>
                </c:pt>
                <c:pt idx="3189">
                  <c:v>180.138947</c:v>
                </c:pt>
                <c:pt idx="3190">
                  <c:v>180.19227599999999</c:v>
                </c:pt>
                <c:pt idx="3191">
                  <c:v>180.24520899999999</c:v>
                </c:pt>
                <c:pt idx="3192">
                  <c:v>180.29861500000001</c:v>
                </c:pt>
                <c:pt idx="3193">
                  <c:v>180.35285999999999</c:v>
                </c:pt>
                <c:pt idx="3194">
                  <c:v>180.40502900000001</c:v>
                </c:pt>
                <c:pt idx="3195">
                  <c:v>180.459137</c:v>
                </c:pt>
                <c:pt idx="3196">
                  <c:v>180.51229900000001</c:v>
                </c:pt>
                <c:pt idx="3197">
                  <c:v>180.56191999999999</c:v>
                </c:pt>
                <c:pt idx="3198">
                  <c:v>180.60992400000001</c:v>
                </c:pt>
                <c:pt idx="3199">
                  <c:v>180.656982</c:v>
                </c:pt>
                <c:pt idx="3200">
                  <c:v>180.70425399999999</c:v>
                </c:pt>
                <c:pt idx="3201">
                  <c:v>180.74993900000001</c:v>
                </c:pt>
                <c:pt idx="3202">
                  <c:v>180.79333500000001</c:v>
                </c:pt>
                <c:pt idx="3203">
                  <c:v>180.837647</c:v>
                </c:pt>
                <c:pt idx="3204">
                  <c:v>180.881958</c:v>
                </c:pt>
                <c:pt idx="3205">
                  <c:v>180.92733799999999</c:v>
                </c:pt>
                <c:pt idx="3206">
                  <c:v>180.97508199999999</c:v>
                </c:pt>
                <c:pt idx="3207">
                  <c:v>181.02122499999999</c:v>
                </c:pt>
                <c:pt idx="3208">
                  <c:v>181.068603</c:v>
                </c:pt>
                <c:pt idx="3209">
                  <c:v>181.11471599999999</c:v>
                </c:pt>
                <c:pt idx="3210">
                  <c:v>181.16154499999999</c:v>
                </c:pt>
                <c:pt idx="3211">
                  <c:v>181.209564</c:v>
                </c:pt>
                <c:pt idx="3212">
                  <c:v>181.25704999999999</c:v>
                </c:pt>
                <c:pt idx="3213">
                  <c:v>181.30607599999999</c:v>
                </c:pt>
                <c:pt idx="3214">
                  <c:v>181.35505699999999</c:v>
                </c:pt>
                <c:pt idx="3215">
                  <c:v>181.40516700000001</c:v>
                </c:pt>
                <c:pt idx="3216">
                  <c:v>181.45787100000001</c:v>
                </c:pt>
                <c:pt idx="3217">
                  <c:v>181.510773</c:v>
                </c:pt>
                <c:pt idx="3218">
                  <c:v>181.56279000000001</c:v>
                </c:pt>
                <c:pt idx="3219">
                  <c:v>181.61525</c:v>
                </c:pt>
                <c:pt idx="3220">
                  <c:v>181.66720599999999</c:v>
                </c:pt>
                <c:pt idx="3221">
                  <c:v>181.716644</c:v>
                </c:pt>
                <c:pt idx="3222">
                  <c:v>181.76651000000001</c:v>
                </c:pt>
                <c:pt idx="3223">
                  <c:v>181.815628</c:v>
                </c:pt>
                <c:pt idx="3224">
                  <c:v>181.86291499999999</c:v>
                </c:pt>
                <c:pt idx="3225">
                  <c:v>181.91082800000001</c:v>
                </c:pt>
                <c:pt idx="3226">
                  <c:v>181.960205</c:v>
                </c:pt>
                <c:pt idx="3227">
                  <c:v>182.01211599999999</c:v>
                </c:pt>
                <c:pt idx="3228">
                  <c:v>182.06613200000001</c:v>
                </c:pt>
                <c:pt idx="3229">
                  <c:v>182.12051400000001</c:v>
                </c:pt>
                <c:pt idx="3230">
                  <c:v>182.177841</c:v>
                </c:pt>
                <c:pt idx="3231">
                  <c:v>182.235321</c:v>
                </c:pt>
                <c:pt idx="3232">
                  <c:v>182.29310599999999</c:v>
                </c:pt>
                <c:pt idx="3233">
                  <c:v>182.351212</c:v>
                </c:pt>
                <c:pt idx="3234">
                  <c:v>182.40893600000001</c:v>
                </c:pt>
                <c:pt idx="3235">
                  <c:v>182.46365399999999</c:v>
                </c:pt>
                <c:pt idx="3236">
                  <c:v>182.515839</c:v>
                </c:pt>
                <c:pt idx="3237">
                  <c:v>182.565628</c:v>
                </c:pt>
                <c:pt idx="3238">
                  <c:v>182.61204499999999</c:v>
                </c:pt>
                <c:pt idx="3239">
                  <c:v>182.65870699999999</c:v>
                </c:pt>
                <c:pt idx="3240">
                  <c:v>182.70214799999999</c:v>
                </c:pt>
                <c:pt idx="3241">
                  <c:v>182.743774</c:v>
                </c:pt>
                <c:pt idx="3242">
                  <c:v>182.78653</c:v>
                </c:pt>
                <c:pt idx="3243">
                  <c:v>182.829666</c:v>
                </c:pt>
                <c:pt idx="3244">
                  <c:v>182.87429800000001</c:v>
                </c:pt>
                <c:pt idx="3245">
                  <c:v>182.91854900000001</c:v>
                </c:pt>
                <c:pt idx="3246">
                  <c:v>182.96504200000001</c:v>
                </c:pt>
                <c:pt idx="3247">
                  <c:v>183.013824</c:v>
                </c:pt>
                <c:pt idx="3248">
                  <c:v>183.062286</c:v>
                </c:pt>
                <c:pt idx="3249">
                  <c:v>183.11404400000001</c:v>
                </c:pt>
                <c:pt idx="3250">
                  <c:v>183.16684000000001</c:v>
                </c:pt>
                <c:pt idx="3251">
                  <c:v>183.22039799999999</c:v>
                </c:pt>
                <c:pt idx="3252">
                  <c:v>183.274002</c:v>
                </c:pt>
                <c:pt idx="3253">
                  <c:v>183.32695000000001</c:v>
                </c:pt>
                <c:pt idx="3254">
                  <c:v>183.38028</c:v>
                </c:pt>
                <c:pt idx="3255">
                  <c:v>183.433807</c:v>
                </c:pt>
                <c:pt idx="3256">
                  <c:v>183.48387199999999</c:v>
                </c:pt>
                <c:pt idx="3257">
                  <c:v>183.53372200000001</c:v>
                </c:pt>
                <c:pt idx="3258">
                  <c:v>183.58194</c:v>
                </c:pt>
                <c:pt idx="3259">
                  <c:v>183.62919600000001</c:v>
                </c:pt>
                <c:pt idx="3260">
                  <c:v>183.67657500000001</c:v>
                </c:pt>
                <c:pt idx="3261">
                  <c:v>183.72015400000001</c:v>
                </c:pt>
                <c:pt idx="3262">
                  <c:v>183.76516699999999</c:v>
                </c:pt>
                <c:pt idx="3263">
                  <c:v>183.810394</c:v>
                </c:pt>
                <c:pt idx="3264">
                  <c:v>183.85672</c:v>
                </c:pt>
                <c:pt idx="3265">
                  <c:v>183.90342699999999</c:v>
                </c:pt>
                <c:pt idx="3266">
                  <c:v>183.95126300000001</c:v>
                </c:pt>
                <c:pt idx="3267">
                  <c:v>183.99891700000001</c:v>
                </c:pt>
                <c:pt idx="3268">
                  <c:v>184.04870600000001</c:v>
                </c:pt>
                <c:pt idx="3269">
                  <c:v>184.09921299999999</c:v>
                </c:pt>
                <c:pt idx="3270">
                  <c:v>184.150757</c:v>
                </c:pt>
                <c:pt idx="3271">
                  <c:v>184.20272800000001</c:v>
                </c:pt>
                <c:pt idx="3272">
                  <c:v>184.25538599999999</c:v>
                </c:pt>
                <c:pt idx="3273">
                  <c:v>184.309189</c:v>
                </c:pt>
                <c:pt idx="3274">
                  <c:v>184.364182</c:v>
                </c:pt>
                <c:pt idx="3275">
                  <c:v>184.41790800000001</c:v>
                </c:pt>
                <c:pt idx="3276">
                  <c:v>184.47318999999999</c:v>
                </c:pt>
                <c:pt idx="3277">
                  <c:v>184.52969400000001</c:v>
                </c:pt>
                <c:pt idx="3278">
                  <c:v>184.583527</c:v>
                </c:pt>
                <c:pt idx="3279">
                  <c:v>184.63790900000001</c:v>
                </c:pt>
                <c:pt idx="3280">
                  <c:v>184.69186400000001</c:v>
                </c:pt>
                <c:pt idx="3281">
                  <c:v>184.745712</c:v>
                </c:pt>
                <c:pt idx="3282">
                  <c:v>184.798248</c:v>
                </c:pt>
                <c:pt idx="3283">
                  <c:v>184.848511</c:v>
                </c:pt>
                <c:pt idx="3284">
                  <c:v>184.895477</c:v>
                </c:pt>
                <c:pt idx="3285">
                  <c:v>184.942047</c:v>
                </c:pt>
                <c:pt idx="3286">
                  <c:v>184.98576399999999</c:v>
                </c:pt>
                <c:pt idx="3287">
                  <c:v>185.02816799999999</c:v>
                </c:pt>
                <c:pt idx="3288">
                  <c:v>185.07096899999999</c:v>
                </c:pt>
                <c:pt idx="3289">
                  <c:v>185.11174</c:v>
                </c:pt>
                <c:pt idx="3290">
                  <c:v>185.153244</c:v>
                </c:pt>
                <c:pt idx="3291">
                  <c:v>185.19624300000001</c:v>
                </c:pt>
                <c:pt idx="3292">
                  <c:v>185.23916600000001</c:v>
                </c:pt>
                <c:pt idx="3293">
                  <c:v>185.28591900000001</c:v>
                </c:pt>
                <c:pt idx="3294">
                  <c:v>185.33354199999999</c:v>
                </c:pt>
                <c:pt idx="3295">
                  <c:v>185.38107299999999</c:v>
                </c:pt>
                <c:pt idx="3296">
                  <c:v>185.43113700000001</c:v>
                </c:pt>
                <c:pt idx="3297">
                  <c:v>185.482788</c:v>
                </c:pt>
                <c:pt idx="3298">
                  <c:v>185.53651400000001</c:v>
                </c:pt>
                <c:pt idx="3299">
                  <c:v>185.59063699999999</c:v>
                </c:pt>
                <c:pt idx="3300">
                  <c:v>185.64328</c:v>
                </c:pt>
                <c:pt idx="3301">
                  <c:v>185.69554099999999</c:v>
                </c:pt>
                <c:pt idx="3302">
                  <c:v>185.74917600000001</c:v>
                </c:pt>
                <c:pt idx="3303">
                  <c:v>185.80140700000001</c:v>
                </c:pt>
                <c:pt idx="3304">
                  <c:v>185.854141</c:v>
                </c:pt>
                <c:pt idx="3305">
                  <c:v>185.90679900000001</c:v>
                </c:pt>
                <c:pt idx="3306">
                  <c:v>185.95706200000001</c:v>
                </c:pt>
                <c:pt idx="3307">
                  <c:v>186.00630200000001</c:v>
                </c:pt>
                <c:pt idx="3308">
                  <c:v>186.05549600000001</c:v>
                </c:pt>
                <c:pt idx="3309">
                  <c:v>186.106155</c:v>
                </c:pt>
                <c:pt idx="3310">
                  <c:v>186.15640300000001</c:v>
                </c:pt>
                <c:pt idx="3311">
                  <c:v>186.206726</c:v>
                </c:pt>
                <c:pt idx="3312">
                  <c:v>186.25611900000001</c:v>
                </c:pt>
                <c:pt idx="3313">
                  <c:v>186.307953</c:v>
                </c:pt>
                <c:pt idx="3314">
                  <c:v>186.362595</c:v>
                </c:pt>
                <c:pt idx="3315">
                  <c:v>186.417755</c:v>
                </c:pt>
                <c:pt idx="3316">
                  <c:v>186.470123</c:v>
                </c:pt>
                <c:pt idx="3317">
                  <c:v>186.52359000000001</c:v>
                </c:pt>
                <c:pt idx="3318">
                  <c:v>186.57614100000001</c:v>
                </c:pt>
                <c:pt idx="3319">
                  <c:v>186.62889100000001</c:v>
                </c:pt>
                <c:pt idx="3320">
                  <c:v>186.67854299999999</c:v>
                </c:pt>
                <c:pt idx="3321">
                  <c:v>186.726044</c:v>
                </c:pt>
                <c:pt idx="3322">
                  <c:v>186.77417</c:v>
                </c:pt>
                <c:pt idx="3323">
                  <c:v>186.81942799999999</c:v>
                </c:pt>
                <c:pt idx="3324">
                  <c:v>186.86386100000001</c:v>
                </c:pt>
                <c:pt idx="3325">
                  <c:v>186.907929</c:v>
                </c:pt>
                <c:pt idx="3326">
                  <c:v>186.95219399999999</c:v>
                </c:pt>
                <c:pt idx="3327">
                  <c:v>186.99508700000001</c:v>
                </c:pt>
                <c:pt idx="3328">
                  <c:v>187.03892500000001</c:v>
                </c:pt>
                <c:pt idx="3329">
                  <c:v>187.08200099999999</c:v>
                </c:pt>
                <c:pt idx="3330">
                  <c:v>187.12893700000001</c:v>
                </c:pt>
                <c:pt idx="3331">
                  <c:v>187.178665</c:v>
                </c:pt>
                <c:pt idx="3332">
                  <c:v>187.22988900000001</c:v>
                </c:pt>
                <c:pt idx="3333">
                  <c:v>187.280655</c:v>
                </c:pt>
                <c:pt idx="3334">
                  <c:v>187.33341999999999</c:v>
                </c:pt>
                <c:pt idx="3335">
                  <c:v>187.38610800000001</c:v>
                </c:pt>
                <c:pt idx="3336">
                  <c:v>187.439728</c:v>
                </c:pt>
                <c:pt idx="3337">
                  <c:v>187.492783</c:v>
                </c:pt>
                <c:pt idx="3338">
                  <c:v>187.543488</c:v>
                </c:pt>
                <c:pt idx="3339">
                  <c:v>187.594696</c:v>
                </c:pt>
                <c:pt idx="3340">
                  <c:v>187.644318</c:v>
                </c:pt>
                <c:pt idx="3341">
                  <c:v>187.69210799999999</c:v>
                </c:pt>
                <c:pt idx="3342">
                  <c:v>187.73989900000001</c:v>
                </c:pt>
                <c:pt idx="3343">
                  <c:v>187.78517199999999</c:v>
                </c:pt>
                <c:pt idx="3344">
                  <c:v>187.82901000000001</c:v>
                </c:pt>
                <c:pt idx="3345">
                  <c:v>187.87342799999999</c:v>
                </c:pt>
                <c:pt idx="3346">
                  <c:v>187.916977</c:v>
                </c:pt>
                <c:pt idx="3347">
                  <c:v>187.963562</c:v>
                </c:pt>
                <c:pt idx="3348">
                  <c:v>188.010696</c:v>
                </c:pt>
                <c:pt idx="3349">
                  <c:v>188.05699200000001</c:v>
                </c:pt>
                <c:pt idx="3350">
                  <c:v>188.10270700000001</c:v>
                </c:pt>
                <c:pt idx="3351">
                  <c:v>188.15026900000001</c:v>
                </c:pt>
                <c:pt idx="3352">
                  <c:v>188.19723500000001</c:v>
                </c:pt>
                <c:pt idx="3353">
                  <c:v>188.24601799999999</c:v>
                </c:pt>
                <c:pt idx="3354">
                  <c:v>188.29513600000001</c:v>
                </c:pt>
                <c:pt idx="3355">
                  <c:v>188.34489400000001</c:v>
                </c:pt>
                <c:pt idx="3356">
                  <c:v>188.39624000000001</c:v>
                </c:pt>
                <c:pt idx="3357">
                  <c:v>188.44695999999999</c:v>
                </c:pt>
                <c:pt idx="3358">
                  <c:v>188.50074799999999</c:v>
                </c:pt>
                <c:pt idx="3359">
                  <c:v>188.554901</c:v>
                </c:pt>
                <c:pt idx="3360">
                  <c:v>188.60777300000001</c:v>
                </c:pt>
                <c:pt idx="3361">
                  <c:v>188.660843</c:v>
                </c:pt>
                <c:pt idx="3362">
                  <c:v>188.71408099999999</c:v>
                </c:pt>
                <c:pt idx="3363">
                  <c:v>188.768036</c:v>
                </c:pt>
                <c:pt idx="3364">
                  <c:v>188.820267</c:v>
                </c:pt>
                <c:pt idx="3365">
                  <c:v>188.86908</c:v>
                </c:pt>
                <c:pt idx="3366">
                  <c:v>188.91665699999999</c:v>
                </c:pt>
                <c:pt idx="3367">
                  <c:v>188.96035800000001</c:v>
                </c:pt>
                <c:pt idx="3368">
                  <c:v>189.003265</c:v>
                </c:pt>
                <c:pt idx="3369">
                  <c:v>189.04484600000001</c:v>
                </c:pt>
                <c:pt idx="3370">
                  <c:v>189.08517499999999</c:v>
                </c:pt>
                <c:pt idx="3371">
                  <c:v>189.127747</c:v>
                </c:pt>
                <c:pt idx="3372">
                  <c:v>189.17167699999999</c:v>
                </c:pt>
                <c:pt idx="3373">
                  <c:v>189.218964</c:v>
                </c:pt>
                <c:pt idx="3374">
                  <c:v>189.26805100000001</c:v>
                </c:pt>
                <c:pt idx="3375">
                  <c:v>189.320953</c:v>
                </c:pt>
                <c:pt idx="3376">
                  <c:v>189.37716699999999</c:v>
                </c:pt>
                <c:pt idx="3377">
                  <c:v>189.43399099999999</c:v>
                </c:pt>
                <c:pt idx="3378">
                  <c:v>189.49232499999999</c:v>
                </c:pt>
                <c:pt idx="3379">
                  <c:v>189.550659</c:v>
                </c:pt>
                <c:pt idx="3380">
                  <c:v>189.609329</c:v>
                </c:pt>
                <c:pt idx="3381">
                  <c:v>189.66645800000001</c:v>
                </c:pt>
                <c:pt idx="3382">
                  <c:v>189.72030599999999</c:v>
                </c:pt>
                <c:pt idx="3383">
                  <c:v>189.77151499999999</c:v>
                </c:pt>
                <c:pt idx="3384">
                  <c:v>189.81942799999999</c:v>
                </c:pt>
                <c:pt idx="3385">
                  <c:v>189.86672999999999</c:v>
                </c:pt>
                <c:pt idx="3386">
                  <c:v>189.91333</c:v>
                </c:pt>
                <c:pt idx="3387">
                  <c:v>189.95689400000001</c:v>
                </c:pt>
                <c:pt idx="3388">
                  <c:v>190.00027499999999</c:v>
                </c:pt>
                <c:pt idx="3389">
                  <c:v>190.04390000000001</c:v>
                </c:pt>
                <c:pt idx="3390">
                  <c:v>190.08876000000001</c:v>
                </c:pt>
                <c:pt idx="3391">
                  <c:v>190.133758</c:v>
                </c:pt>
                <c:pt idx="3392">
                  <c:v>190.17884799999999</c:v>
                </c:pt>
                <c:pt idx="3393">
                  <c:v>190.22654700000001</c:v>
                </c:pt>
                <c:pt idx="3394">
                  <c:v>190.275024</c:v>
                </c:pt>
                <c:pt idx="3395">
                  <c:v>190.32496599999999</c:v>
                </c:pt>
                <c:pt idx="3396">
                  <c:v>190.37503100000001</c:v>
                </c:pt>
                <c:pt idx="3397">
                  <c:v>190.424286</c:v>
                </c:pt>
                <c:pt idx="3398">
                  <c:v>190.47024500000001</c:v>
                </c:pt>
                <c:pt idx="3399">
                  <c:v>190.515106</c:v>
                </c:pt>
                <c:pt idx="3400">
                  <c:v>190.55917400000001</c:v>
                </c:pt>
                <c:pt idx="3401">
                  <c:v>190.60076900000001</c:v>
                </c:pt>
                <c:pt idx="3402">
                  <c:v>190.64437899999999</c:v>
                </c:pt>
                <c:pt idx="3403">
                  <c:v>190.688355</c:v>
                </c:pt>
                <c:pt idx="3404">
                  <c:v>190.733002</c:v>
                </c:pt>
                <c:pt idx="3405">
                  <c:v>190.78286700000001</c:v>
                </c:pt>
                <c:pt idx="3406">
                  <c:v>190.835938</c:v>
                </c:pt>
                <c:pt idx="3407">
                  <c:v>190.893463</c:v>
                </c:pt>
                <c:pt idx="3408">
                  <c:v>190.95297199999999</c:v>
                </c:pt>
                <c:pt idx="3409">
                  <c:v>191.013443</c:v>
                </c:pt>
                <c:pt idx="3410">
                  <c:v>191.07569899999999</c:v>
                </c:pt>
                <c:pt idx="3411">
                  <c:v>191.1353</c:v>
                </c:pt>
                <c:pt idx="3412">
                  <c:v>191.19241299999999</c:v>
                </c:pt>
                <c:pt idx="3413">
                  <c:v>191.245499</c:v>
                </c:pt>
                <c:pt idx="3414">
                  <c:v>191.294769</c:v>
                </c:pt>
                <c:pt idx="3415">
                  <c:v>191.338684</c:v>
                </c:pt>
                <c:pt idx="3416">
                  <c:v>191.380371</c:v>
                </c:pt>
                <c:pt idx="3417">
                  <c:v>191.42079200000001</c:v>
                </c:pt>
                <c:pt idx="3418">
                  <c:v>191.46080000000001</c:v>
                </c:pt>
                <c:pt idx="3419">
                  <c:v>191.50398300000001</c:v>
                </c:pt>
                <c:pt idx="3420">
                  <c:v>191.54911799999999</c:v>
                </c:pt>
                <c:pt idx="3421">
                  <c:v>191.59530599999999</c:v>
                </c:pt>
                <c:pt idx="3422">
                  <c:v>191.646637</c:v>
                </c:pt>
                <c:pt idx="3423">
                  <c:v>191.69961599999999</c:v>
                </c:pt>
                <c:pt idx="3424">
                  <c:v>191.75514200000001</c:v>
                </c:pt>
                <c:pt idx="3425">
                  <c:v>191.81033300000001</c:v>
                </c:pt>
                <c:pt idx="3426">
                  <c:v>191.86526499999999</c:v>
                </c:pt>
                <c:pt idx="3427">
                  <c:v>191.920929</c:v>
                </c:pt>
                <c:pt idx="3428">
                  <c:v>191.974548</c:v>
                </c:pt>
                <c:pt idx="3429">
                  <c:v>192.027466</c:v>
                </c:pt>
                <c:pt idx="3430">
                  <c:v>192.07913199999999</c:v>
                </c:pt>
                <c:pt idx="3431">
                  <c:v>192.12973</c:v>
                </c:pt>
                <c:pt idx="3432">
                  <c:v>192.176422</c:v>
                </c:pt>
                <c:pt idx="3433">
                  <c:v>192.221924</c:v>
                </c:pt>
                <c:pt idx="3434">
                  <c:v>192.26667800000001</c:v>
                </c:pt>
                <c:pt idx="3435">
                  <c:v>192.31210300000001</c:v>
                </c:pt>
                <c:pt idx="3436">
                  <c:v>192.35732999999999</c:v>
                </c:pt>
                <c:pt idx="3437">
                  <c:v>192.40295399999999</c:v>
                </c:pt>
                <c:pt idx="3438">
                  <c:v>192.44795199999999</c:v>
                </c:pt>
                <c:pt idx="3439">
                  <c:v>192.496002</c:v>
                </c:pt>
                <c:pt idx="3440">
                  <c:v>192.54652400000001</c:v>
                </c:pt>
                <c:pt idx="3441">
                  <c:v>192.59489400000001</c:v>
                </c:pt>
                <c:pt idx="3442">
                  <c:v>192.64505</c:v>
                </c:pt>
                <c:pt idx="3443">
                  <c:v>192.69532799999999</c:v>
                </c:pt>
                <c:pt idx="3444">
                  <c:v>192.74667400000001</c:v>
                </c:pt>
                <c:pt idx="3445">
                  <c:v>192.79719499999999</c:v>
                </c:pt>
                <c:pt idx="3446">
                  <c:v>192.84700000000001</c:v>
                </c:pt>
                <c:pt idx="3447">
                  <c:v>192.895905</c:v>
                </c:pt>
                <c:pt idx="3448">
                  <c:v>192.94644199999999</c:v>
                </c:pt>
                <c:pt idx="3449">
                  <c:v>192.99617000000001</c:v>
                </c:pt>
                <c:pt idx="3450">
                  <c:v>193.04664600000001</c:v>
                </c:pt>
                <c:pt idx="3451">
                  <c:v>193.098648</c:v>
                </c:pt>
                <c:pt idx="3452">
                  <c:v>193.151321</c:v>
                </c:pt>
                <c:pt idx="3453">
                  <c:v>193.204758</c:v>
                </c:pt>
                <c:pt idx="3454">
                  <c:v>193.25836200000001</c:v>
                </c:pt>
                <c:pt idx="3455">
                  <c:v>193.31054700000001</c:v>
                </c:pt>
                <c:pt idx="3456">
                  <c:v>193.364487</c:v>
                </c:pt>
                <c:pt idx="3457">
                  <c:v>193.416504</c:v>
                </c:pt>
                <c:pt idx="3458">
                  <c:v>193.466949</c:v>
                </c:pt>
                <c:pt idx="3459">
                  <c:v>193.516998</c:v>
                </c:pt>
                <c:pt idx="3460">
                  <c:v>193.56625399999999</c:v>
                </c:pt>
                <c:pt idx="3461">
                  <c:v>193.61715699999999</c:v>
                </c:pt>
                <c:pt idx="3462">
                  <c:v>193.66760300000001</c:v>
                </c:pt>
                <c:pt idx="3463">
                  <c:v>193.71704099999999</c:v>
                </c:pt>
                <c:pt idx="3464">
                  <c:v>193.76573200000001</c:v>
                </c:pt>
                <c:pt idx="3465">
                  <c:v>193.815506</c:v>
                </c:pt>
                <c:pt idx="3466">
                  <c:v>193.86480700000001</c:v>
                </c:pt>
                <c:pt idx="3467">
                  <c:v>193.914063</c:v>
                </c:pt>
                <c:pt idx="3468">
                  <c:v>193.96353199999999</c:v>
                </c:pt>
                <c:pt idx="3469">
                  <c:v>194.011383</c:v>
                </c:pt>
                <c:pt idx="3470">
                  <c:v>194.05921900000001</c:v>
                </c:pt>
                <c:pt idx="3471">
                  <c:v>194.10749799999999</c:v>
                </c:pt>
                <c:pt idx="3472">
                  <c:v>194.15510599999999</c:v>
                </c:pt>
                <c:pt idx="3473">
                  <c:v>194.20536799999999</c:v>
                </c:pt>
                <c:pt idx="3474">
                  <c:v>194.25564600000001</c:v>
                </c:pt>
                <c:pt idx="3475">
                  <c:v>194.306107</c:v>
                </c:pt>
                <c:pt idx="3476">
                  <c:v>194.35887199999999</c:v>
                </c:pt>
                <c:pt idx="3477">
                  <c:v>194.41210899999999</c:v>
                </c:pt>
                <c:pt idx="3478">
                  <c:v>194.46816999999999</c:v>
                </c:pt>
                <c:pt idx="3479">
                  <c:v>194.52534499999999</c:v>
                </c:pt>
                <c:pt idx="3480">
                  <c:v>194.58187899999999</c:v>
                </c:pt>
                <c:pt idx="3481">
                  <c:v>194.63812300000001</c:v>
                </c:pt>
                <c:pt idx="3482">
                  <c:v>194.695267</c:v>
                </c:pt>
                <c:pt idx="3483">
                  <c:v>194.75045800000001</c:v>
                </c:pt>
                <c:pt idx="3484">
                  <c:v>194.805466</c:v>
                </c:pt>
                <c:pt idx="3485">
                  <c:v>194.85801699999999</c:v>
                </c:pt>
                <c:pt idx="3486">
                  <c:v>194.90701300000001</c:v>
                </c:pt>
                <c:pt idx="3487">
                  <c:v>194.954239</c:v>
                </c:pt>
                <c:pt idx="3488">
                  <c:v>194.99925200000001</c:v>
                </c:pt>
                <c:pt idx="3489">
                  <c:v>195.04361</c:v>
                </c:pt>
                <c:pt idx="3490">
                  <c:v>195.08577</c:v>
                </c:pt>
                <c:pt idx="3491">
                  <c:v>195.12750199999999</c:v>
                </c:pt>
                <c:pt idx="3492">
                  <c:v>195.16784699999999</c:v>
                </c:pt>
                <c:pt idx="3493">
                  <c:v>195.211151</c:v>
                </c:pt>
                <c:pt idx="3494">
                  <c:v>195.25709499999999</c:v>
                </c:pt>
                <c:pt idx="3495">
                  <c:v>195.30450400000001</c:v>
                </c:pt>
                <c:pt idx="3496">
                  <c:v>195.35202000000001</c:v>
                </c:pt>
                <c:pt idx="3497">
                  <c:v>195.40274099999999</c:v>
                </c:pt>
                <c:pt idx="3498">
                  <c:v>195.45605499999999</c:v>
                </c:pt>
                <c:pt idx="3499">
                  <c:v>195.51187100000001</c:v>
                </c:pt>
                <c:pt idx="3500">
                  <c:v>195.56814600000001</c:v>
                </c:pt>
                <c:pt idx="3501">
                  <c:v>195.62402299999999</c:v>
                </c:pt>
                <c:pt idx="3502">
                  <c:v>195.681442</c:v>
                </c:pt>
                <c:pt idx="3503">
                  <c:v>195.737335</c:v>
                </c:pt>
                <c:pt idx="3504">
                  <c:v>195.79220599999999</c:v>
                </c:pt>
                <c:pt idx="3505">
                  <c:v>195.84672599999999</c:v>
                </c:pt>
                <c:pt idx="3506">
                  <c:v>195.89883399999999</c:v>
                </c:pt>
                <c:pt idx="3507">
                  <c:v>195.948151</c:v>
                </c:pt>
                <c:pt idx="3508">
                  <c:v>195.99452199999999</c:v>
                </c:pt>
                <c:pt idx="3509">
                  <c:v>196.038422</c:v>
                </c:pt>
                <c:pt idx="3510">
                  <c:v>196.08311499999999</c:v>
                </c:pt>
                <c:pt idx="3511">
                  <c:v>196.127411</c:v>
                </c:pt>
                <c:pt idx="3512">
                  <c:v>196.170074</c:v>
                </c:pt>
                <c:pt idx="3513">
                  <c:v>196.211975</c:v>
                </c:pt>
                <c:pt idx="3514">
                  <c:v>196.25726299999999</c:v>
                </c:pt>
                <c:pt idx="3515">
                  <c:v>196.304169</c:v>
                </c:pt>
                <c:pt idx="3516">
                  <c:v>196.35290499999999</c:v>
                </c:pt>
                <c:pt idx="3517">
                  <c:v>196.402908</c:v>
                </c:pt>
                <c:pt idx="3518">
                  <c:v>196.45439200000001</c:v>
                </c:pt>
                <c:pt idx="3519">
                  <c:v>196.50830099999999</c:v>
                </c:pt>
                <c:pt idx="3520">
                  <c:v>196.56189000000001</c:v>
                </c:pt>
                <c:pt idx="3521">
                  <c:v>196.614822</c:v>
                </c:pt>
                <c:pt idx="3522">
                  <c:v>196.67005900000001</c:v>
                </c:pt>
                <c:pt idx="3523">
                  <c:v>196.72341900000001</c:v>
                </c:pt>
                <c:pt idx="3524">
                  <c:v>196.77546699999999</c:v>
                </c:pt>
                <c:pt idx="3525">
                  <c:v>196.827789</c:v>
                </c:pt>
                <c:pt idx="3526">
                  <c:v>196.87884500000001</c:v>
                </c:pt>
                <c:pt idx="3527">
                  <c:v>196.932785</c:v>
                </c:pt>
                <c:pt idx="3528">
                  <c:v>196.98699999999999</c:v>
                </c:pt>
                <c:pt idx="3529">
                  <c:v>197.03964199999999</c:v>
                </c:pt>
                <c:pt idx="3530">
                  <c:v>197.09141500000001</c:v>
                </c:pt>
                <c:pt idx="3531">
                  <c:v>197.14364599999999</c:v>
                </c:pt>
                <c:pt idx="3532">
                  <c:v>197.19422900000001</c:v>
                </c:pt>
                <c:pt idx="3533">
                  <c:v>197.245285</c:v>
                </c:pt>
                <c:pt idx="3534">
                  <c:v>197.29299900000001</c:v>
                </c:pt>
                <c:pt idx="3535">
                  <c:v>197.339584</c:v>
                </c:pt>
                <c:pt idx="3536">
                  <c:v>197.38661200000001</c:v>
                </c:pt>
                <c:pt idx="3537">
                  <c:v>197.43214399999999</c:v>
                </c:pt>
                <c:pt idx="3538">
                  <c:v>197.47880599999999</c:v>
                </c:pt>
                <c:pt idx="3539">
                  <c:v>197.52499399999999</c:v>
                </c:pt>
                <c:pt idx="3540">
                  <c:v>197.570435</c:v>
                </c:pt>
                <c:pt idx="3541">
                  <c:v>197.61758399999999</c:v>
                </c:pt>
                <c:pt idx="3542">
                  <c:v>197.665695</c:v>
                </c:pt>
                <c:pt idx="3543">
                  <c:v>197.71620200000001</c:v>
                </c:pt>
                <c:pt idx="3544">
                  <c:v>197.76757799999999</c:v>
                </c:pt>
                <c:pt idx="3545">
                  <c:v>197.819321</c:v>
                </c:pt>
                <c:pt idx="3546">
                  <c:v>197.87204</c:v>
                </c:pt>
                <c:pt idx="3547">
                  <c:v>197.92379800000001</c:v>
                </c:pt>
                <c:pt idx="3548">
                  <c:v>197.97695899999999</c:v>
                </c:pt>
                <c:pt idx="3549">
                  <c:v>198.032059</c:v>
                </c:pt>
                <c:pt idx="3550">
                  <c:v>198.083923</c:v>
                </c:pt>
                <c:pt idx="3551">
                  <c:v>198.13621499999999</c:v>
                </c:pt>
                <c:pt idx="3552">
                  <c:v>198.18820199999999</c:v>
                </c:pt>
                <c:pt idx="3553">
                  <c:v>198.24185199999999</c:v>
                </c:pt>
                <c:pt idx="3554">
                  <c:v>198.29547099999999</c:v>
                </c:pt>
                <c:pt idx="3555">
                  <c:v>198.34693899999999</c:v>
                </c:pt>
                <c:pt idx="3556">
                  <c:v>198.39918499999999</c:v>
                </c:pt>
                <c:pt idx="3557">
                  <c:v>198.449814</c:v>
                </c:pt>
                <c:pt idx="3558">
                  <c:v>198.500046</c:v>
                </c:pt>
                <c:pt idx="3559">
                  <c:v>198.551086</c:v>
                </c:pt>
                <c:pt idx="3560">
                  <c:v>198.60192900000001</c:v>
                </c:pt>
                <c:pt idx="3561">
                  <c:v>198.651566</c:v>
                </c:pt>
                <c:pt idx="3562">
                  <c:v>198.701065</c:v>
                </c:pt>
                <c:pt idx="3563">
                  <c:v>198.75076300000001</c:v>
                </c:pt>
                <c:pt idx="3564">
                  <c:v>198.799789</c:v>
                </c:pt>
                <c:pt idx="3565">
                  <c:v>198.84921299999999</c:v>
                </c:pt>
                <c:pt idx="3566">
                  <c:v>198.897156</c:v>
                </c:pt>
                <c:pt idx="3567">
                  <c:v>198.94338999999999</c:v>
                </c:pt>
                <c:pt idx="3568">
                  <c:v>198.989349</c:v>
                </c:pt>
                <c:pt idx="3569">
                  <c:v>199.03530900000001</c:v>
                </c:pt>
                <c:pt idx="3570">
                  <c:v>199.08242799999999</c:v>
                </c:pt>
                <c:pt idx="3571">
                  <c:v>199.13061500000001</c:v>
                </c:pt>
                <c:pt idx="3572">
                  <c:v>199.178909</c:v>
                </c:pt>
                <c:pt idx="3573">
                  <c:v>199.22851600000001</c:v>
                </c:pt>
                <c:pt idx="3574">
                  <c:v>199.27732900000001</c:v>
                </c:pt>
                <c:pt idx="3575">
                  <c:v>199.32775899999999</c:v>
                </c:pt>
                <c:pt idx="3576">
                  <c:v>199.380402</c:v>
                </c:pt>
                <c:pt idx="3577">
                  <c:v>199.43360899999999</c:v>
                </c:pt>
                <c:pt idx="3578">
                  <c:v>199.486054</c:v>
                </c:pt>
                <c:pt idx="3579">
                  <c:v>199.538544</c:v>
                </c:pt>
                <c:pt idx="3580">
                  <c:v>199.59080499999999</c:v>
                </c:pt>
                <c:pt idx="3581">
                  <c:v>199.64151000000001</c:v>
                </c:pt>
                <c:pt idx="3582">
                  <c:v>199.69387800000001</c:v>
                </c:pt>
                <c:pt idx="3583">
                  <c:v>199.74508700000001</c:v>
                </c:pt>
                <c:pt idx="3584">
                  <c:v>199.79521199999999</c:v>
                </c:pt>
                <c:pt idx="3585">
                  <c:v>199.84515400000001</c:v>
                </c:pt>
                <c:pt idx="3586">
                  <c:v>199.89447000000001</c:v>
                </c:pt>
                <c:pt idx="3587">
                  <c:v>199.94464099999999</c:v>
                </c:pt>
                <c:pt idx="3588">
                  <c:v>199.99200400000001</c:v>
                </c:pt>
                <c:pt idx="3589">
                  <c:v>200.037735</c:v>
                </c:pt>
                <c:pt idx="3590">
                  <c:v>200.082855</c:v>
                </c:pt>
                <c:pt idx="3591">
                  <c:v>200.125259</c:v>
                </c:pt>
                <c:pt idx="3592">
                  <c:v>200.167374</c:v>
                </c:pt>
                <c:pt idx="3593">
                  <c:v>200.20855700000001</c:v>
                </c:pt>
                <c:pt idx="3594">
                  <c:v>200.24984699999999</c:v>
                </c:pt>
                <c:pt idx="3595">
                  <c:v>200.292023</c:v>
                </c:pt>
                <c:pt idx="3596">
                  <c:v>200.33621199999999</c:v>
                </c:pt>
                <c:pt idx="3597">
                  <c:v>200.38140899999999</c:v>
                </c:pt>
                <c:pt idx="3598">
                  <c:v>200.43043499999999</c:v>
                </c:pt>
                <c:pt idx="3599">
                  <c:v>200.48066700000001</c:v>
                </c:pt>
                <c:pt idx="3600">
                  <c:v>200.533188</c:v>
                </c:pt>
                <c:pt idx="3601">
                  <c:v>200.58505299999999</c:v>
                </c:pt>
                <c:pt idx="3602">
                  <c:v>200.63797</c:v>
                </c:pt>
                <c:pt idx="3603">
                  <c:v>200.69189499999999</c:v>
                </c:pt>
                <c:pt idx="3604">
                  <c:v>200.74354600000001</c:v>
                </c:pt>
                <c:pt idx="3605">
                  <c:v>200.795593</c:v>
                </c:pt>
                <c:pt idx="3606">
                  <c:v>200.84697</c:v>
                </c:pt>
                <c:pt idx="3607">
                  <c:v>200.898956</c:v>
                </c:pt>
                <c:pt idx="3608">
                  <c:v>200.950714</c:v>
                </c:pt>
                <c:pt idx="3609">
                  <c:v>201.002152</c:v>
                </c:pt>
                <c:pt idx="3610">
                  <c:v>201.05235300000001</c:v>
                </c:pt>
                <c:pt idx="3611">
                  <c:v>201.10403400000001</c:v>
                </c:pt>
                <c:pt idx="3612">
                  <c:v>201.15538000000001</c:v>
                </c:pt>
                <c:pt idx="3613">
                  <c:v>201.20695499999999</c:v>
                </c:pt>
                <c:pt idx="3614">
                  <c:v>201.25830099999999</c:v>
                </c:pt>
                <c:pt idx="3615">
                  <c:v>201.308243</c:v>
                </c:pt>
                <c:pt idx="3616">
                  <c:v>201.35732999999999</c:v>
                </c:pt>
                <c:pt idx="3617">
                  <c:v>201.40536499999999</c:v>
                </c:pt>
                <c:pt idx="3618">
                  <c:v>201.45091300000001</c:v>
                </c:pt>
                <c:pt idx="3619">
                  <c:v>201.496689</c:v>
                </c:pt>
                <c:pt idx="3620">
                  <c:v>201.543655</c:v>
                </c:pt>
                <c:pt idx="3621">
                  <c:v>201.588471</c:v>
                </c:pt>
                <c:pt idx="3622">
                  <c:v>201.63531499999999</c:v>
                </c:pt>
                <c:pt idx="3623">
                  <c:v>201.68362400000001</c:v>
                </c:pt>
                <c:pt idx="3624">
                  <c:v>201.73509200000001</c:v>
                </c:pt>
                <c:pt idx="3625">
                  <c:v>201.78829999999999</c:v>
                </c:pt>
                <c:pt idx="3626">
                  <c:v>201.843018</c:v>
                </c:pt>
                <c:pt idx="3627">
                  <c:v>201.89804100000001</c:v>
                </c:pt>
                <c:pt idx="3628">
                  <c:v>201.95517000000001</c:v>
                </c:pt>
                <c:pt idx="3629">
                  <c:v>202.010895</c:v>
                </c:pt>
                <c:pt idx="3630">
                  <c:v>202.06613200000001</c:v>
                </c:pt>
                <c:pt idx="3631">
                  <c:v>202.12205499999999</c:v>
                </c:pt>
                <c:pt idx="3632">
                  <c:v>202.17567399999999</c:v>
                </c:pt>
                <c:pt idx="3633">
                  <c:v>202.22749300000001</c:v>
                </c:pt>
                <c:pt idx="3634">
                  <c:v>202.277435</c:v>
                </c:pt>
                <c:pt idx="3635">
                  <c:v>202.32583600000001</c:v>
                </c:pt>
                <c:pt idx="3636">
                  <c:v>202.37634299999999</c:v>
                </c:pt>
                <c:pt idx="3637">
                  <c:v>202.42401100000001</c:v>
                </c:pt>
                <c:pt idx="3638">
                  <c:v>202.47024500000001</c:v>
                </c:pt>
                <c:pt idx="3639">
                  <c:v>202.518463</c:v>
                </c:pt>
                <c:pt idx="3640">
                  <c:v>202.56710799999999</c:v>
                </c:pt>
                <c:pt idx="3641">
                  <c:v>202.61732499999999</c:v>
                </c:pt>
                <c:pt idx="3642">
                  <c:v>202.667496</c:v>
                </c:pt>
                <c:pt idx="3643">
                  <c:v>202.71698000000001</c:v>
                </c:pt>
                <c:pt idx="3644">
                  <c:v>202.76648</c:v>
                </c:pt>
                <c:pt idx="3645">
                  <c:v>202.81703200000001</c:v>
                </c:pt>
                <c:pt idx="3646">
                  <c:v>202.86682099999999</c:v>
                </c:pt>
                <c:pt idx="3647">
                  <c:v>202.91922</c:v>
                </c:pt>
                <c:pt idx="3648">
                  <c:v>202.97195400000001</c:v>
                </c:pt>
                <c:pt idx="3649">
                  <c:v>203.02285800000001</c:v>
                </c:pt>
                <c:pt idx="3650">
                  <c:v>203.074005</c:v>
                </c:pt>
                <c:pt idx="3651">
                  <c:v>203.124954</c:v>
                </c:pt>
                <c:pt idx="3652">
                  <c:v>203.177277</c:v>
                </c:pt>
                <c:pt idx="3653">
                  <c:v>203.22773699999999</c:v>
                </c:pt>
                <c:pt idx="3654">
                  <c:v>203.27754200000001</c:v>
                </c:pt>
                <c:pt idx="3655">
                  <c:v>203.32583600000001</c:v>
                </c:pt>
                <c:pt idx="3656">
                  <c:v>203.37498500000001</c:v>
                </c:pt>
                <c:pt idx="3657">
                  <c:v>203.42468299999999</c:v>
                </c:pt>
                <c:pt idx="3658">
                  <c:v>203.47366299999999</c:v>
                </c:pt>
                <c:pt idx="3659">
                  <c:v>203.51916499999999</c:v>
                </c:pt>
                <c:pt idx="3660">
                  <c:v>203.565079</c:v>
                </c:pt>
                <c:pt idx="3661">
                  <c:v>203.61084</c:v>
                </c:pt>
                <c:pt idx="3662">
                  <c:v>203.65776099999999</c:v>
                </c:pt>
                <c:pt idx="3663">
                  <c:v>203.704193</c:v>
                </c:pt>
                <c:pt idx="3664">
                  <c:v>203.752106</c:v>
                </c:pt>
                <c:pt idx="3665">
                  <c:v>203.80285599999999</c:v>
                </c:pt>
                <c:pt idx="3666">
                  <c:v>203.852936</c:v>
                </c:pt>
                <c:pt idx="3667">
                  <c:v>203.903717</c:v>
                </c:pt>
                <c:pt idx="3668">
                  <c:v>203.95635999999999</c:v>
                </c:pt>
                <c:pt idx="3669">
                  <c:v>204.010651</c:v>
                </c:pt>
                <c:pt idx="3670">
                  <c:v>204.06324799999999</c:v>
                </c:pt>
                <c:pt idx="3671">
                  <c:v>204.11570699999999</c:v>
                </c:pt>
                <c:pt idx="3672">
                  <c:v>204.16665699999999</c:v>
                </c:pt>
                <c:pt idx="3673">
                  <c:v>204.21923799999999</c:v>
                </c:pt>
                <c:pt idx="3674">
                  <c:v>204.272492</c:v>
                </c:pt>
                <c:pt idx="3675">
                  <c:v>204.325333</c:v>
                </c:pt>
                <c:pt idx="3676">
                  <c:v>204.37571700000001</c:v>
                </c:pt>
                <c:pt idx="3677">
                  <c:v>204.427063</c:v>
                </c:pt>
                <c:pt idx="3678">
                  <c:v>204.47744800000001</c:v>
                </c:pt>
                <c:pt idx="3679">
                  <c:v>204.52915999999999</c:v>
                </c:pt>
                <c:pt idx="3680">
                  <c:v>204.580536</c:v>
                </c:pt>
                <c:pt idx="3681">
                  <c:v>204.62974600000001</c:v>
                </c:pt>
                <c:pt idx="3682">
                  <c:v>204.67955000000001</c:v>
                </c:pt>
                <c:pt idx="3683">
                  <c:v>204.72728000000001</c:v>
                </c:pt>
                <c:pt idx="3684">
                  <c:v>204.77417</c:v>
                </c:pt>
                <c:pt idx="3685">
                  <c:v>204.82074</c:v>
                </c:pt>
                <c:pt idx="3686">
                  <c:v>204.86525</c:v>
                </c:pt>
                <c:pt idx="3687">
                  <c:v>204.91023300000001</c:v>
                </c:pt>
                <c:pt idx="3688">
                  <c:v>204.95614599999999</c:v>
                </c:pt>
                <c:pt idx="3689">
                  <c:v>205.001068</c:v>
                </c:pt>
                <c:pt idx="3690">
                  <c:v>205.050995</c:v>
                </c:pt>
                <c:pt idx="3691">
                  <c:v>205.10343900000001</c:v>
                </c:pt>
                <c:pt idx="3692">
                  <c:v>205.156082</c:v>
                </c:pt>
                <c:pt idx="3693">
                  <c:v>205.20791600000001</c:v>
                </c:pt>
                <c:pt idx="3694">
                  <c:v>205.261032</c:v>
                </c:pt>
                <c:pt idx="3695">
                  <c:v>205.31514000000001</c:v>
                </c:pt>
                <c:pt idx="3696">
                  <c:v>205.37101799999999</c:v>
                </c:pt>
                <c:pt idx="3697">
                  <c:v>205.42454499999999</c:v>
                </c:pt>
                <c:pt idx="3698">
                  <c:v>205.47711200000001</c:v>
                </c:pt>
                <c:pt idx="3699">
                  <c:v>205.52995300000001</c:v>
                </c:pt>
                <c:pt idx="3700">
                  <c:v>205.580017</c:v>
                </c:pt>
                <c:pt idx="3701">
                  <c:v>205.62983700000001</c:v>
                </c:pt>
                <c:pt idx="3702">
                  <c:v>205.679047</c:v>
                </c:pt>
                <c:pt idx="3703">
                  <c:v>205.72688299999999</c:v>
                </c:pt>
                <c:pt idx="3704">
                  <c:v>205.774124</c:v>
                </c:pt>
                <c:pt idx="3705">
                  <c:v>205.821045</c:v>
                </c:pt>
                <c:pt idx="3706">
                  <c:v>205.868942</c:v>
                </c:pt>
                <c:pt idx="3707">
                  <c:v>205.917069</c:v>
                </c:pt>
                <c:pt idx="3708">
                  <c:v>205.96456900000001</c:v>
                </c:pt>
                <c:pt idx="3709">
                  <c:v>206.011673</c:v>
                </c:pt>
                <c:pt idx="3710">
                  <c:v>206.058029</c:v>
                </c:pt>
                <c:pt idx="3711">
                  <c:v>206.10672</c:v>
                </c:pt>
                <c:pt idx="3712">
                  <c:v>206.156891</c:v>
                </c:pt>
                <c:pt idx="3713">
                  <c:v>206.20753500000001</c:v>
                </c:pt>
                <c:pt idx="3714">
                  <c:v>206.26052899999999</c:v>
                </c:pt>
                <c:pt idx="3715">
                  <c:v>206.31350699999999</c:v>
                </c:pt>
                <c:pt idx="3716">
                  <c:v>206.36821</c:v>
                </c:pt>
                <c:pt idx="3717">
                  <c:v>206.421234</c:v>
                </c:pt>
                <c:pt idx="3718">
                  <c:v>206.47538800000001</c:v>
                </c:pt>
                <c:pt idx="3719">
                  <c:v>206.52868699999999</c:v>
                </c:pt>
                <c:pt idx="3720">
                  <c:v>206.579407</c:v>
                </c:pt>
                <c:pt idx="3721">
                  <c:v>206.62844899999999</c:v>
                </c:pt>
                <c:pt idx="3722">
                  <c:v>206.675217</c:v>
                </c:pt>
                <c:pt idx="3723">
                  <c:v>206.721924</c:v>
                </c:pt>
                <c:pt idx="3724">
                  <c:v>206.76769999999999</c:v>
                </c:pt>
                <c:pt idx="3725">
                  <c:v>206.81175200000001</c:v>
                </c:pt>
                <c:pt idx="3726">
                  <c:v>206.85635400000001</c:v>
                </c:pt>
                <c:pt idx="3727">
                  <c:v>206.90060399999999</c:v>
                </c:pt>
                <c:pt idx="3728">
                  <c:v>206.94705200000001</c:v>
                </c:pt>
                <c:pt idx="3729">
                  <c:v>206.996826</c:v>
                </c:pt>
                <c:pt idx="3730">
                  <c:v>207.04531900000001</c:v>
                </c:pt>
                <c:pt idx="3731">
                  <c:v>207.095856</c:v>
                </c:pt>
                <c:pt idx="3732">
                  <c:v>207.146683</c:v>
                </c:pt>
                <c:pt idx="3733">
                  <c:v>207.19860800000001</c:v>
                </c:pt>
                <c:pt idx="3734">
                  <c:v>207.25088500000001</c:v>
                </c:pt>
                <c:pt idx="3735">
                  <c:v>207.30110199999999</c:v>
                </c:pt>
                <c:pt idx="3736">
                  <c:v>207.35110499999999</c:v>
                </c:pt>
                <c:pt idx="3737">
                  <c:v>207.39904799999999</c:v>
                </c:pt>
                <c:pt idx="3738">
                  <c:v>207.44624300000001</c:v>
                </c:pt>
                <c:pt idx="3739">
                  <c:v>207.49321</c:v>
                </c:pt>
                <c:pt idx="3740">
                  <c:v>207.53941399999999</c:v>
                </c:pt>
                <c:pt idx="3741">
                  <c:v>207.58438100000001</c:v>
                </c:pt>
                <c:pt idx="3742">
                  <c:v>207.630112</c:v>
                </c:pt>
                <c:pt idx="3743">
                  <c:v>207.676422</c:v>
                </c:pt>
                <c:pt idx="3744">
                  <c:v>207.72198499999999</c:v>
                </c:pt>
                <c:pt idx="3745">
                  <c:v>207.771027</c:v>
                </c:pt>
                <c:pt idx="3746">
                  <c:v>207.82092299999999</c:v>
                </c:pt>
                <c:pt idx="3747">
                  <c:v>207.87080399999999</c:v>
                </c:pt>
                <c:pt idx="3748">
                  <c:v>207.92358400000001</c:v>
                </c:pt>
                <c:pt idx="3749">
                  <c:v>207.97726399999999</c:v>
                </c:pt>
                <c:pt idx="3750">
                  <c:v>208.032929</c:v>
                </c:pt>
                <c:pt idx="3751">
                  <c:v>208.08786000000001</c:v>
                </c:pt>
                <c:pt idx="3752">
                  <c:v>208.14309700000001</c:v>
                </c:pt>
                <c:pt idx="3753">
                  <c:v>208.19967700000001</c:v>
                </c:pt>
                <c:pt idx="3754">
                  <c:v>208.25512699999999</c:v>
                </c:pt>
                <c:pt idx="3755">
                  <c:v>208.310745</c:v>
                </c:pt>
                <c:pt idx="3756">
                  <c:v>208.365082</c:v>
                </c:pt>
                <c:pt idx="3757">
                  <c:v>208.418137</c:v>
                </c:pt>
                <c:pt idx="3758">
                  <c:v>208.46867399999999</c:v>
                </c:pt>
                <c:pt idx="3759">
                  <c:v>208.51809700000001</c:v>
                </c:pt>
                <c:pt idx="3760">
                  <c:v>208.56689499999999</c:v>
                </c:pt>
                <c:pt idx="3761">
                  <c:v>208.613236</c:v>
                </c:pt>
                <c:pt idx="3762">
                  <c:v>208.66047699999999</c:v>
                </c:pt>
                <c:pt idx="3763">
                  <c:v>208.707932</c:v>
                </c:pt>
                <c:pt idx="3764">
                  <c:v>208.75430299999999</c:v>
                </c:pt>
                <c:pt idx="3765">
                  <c:v>208.801727</c:v>
                </c:pt>
                <c:pt idx="3766">
                  <c:v>208.849243</c:v>
                </c:pt>
                <c:pt idx="3767">
                  <c:v>208.898529</c:v>
                </c:pt>
                <c:pt idx="3768">
                  <c:v>208.94729599999999</c:v>
                </c:pt>
                <c:pt idx="3769">
                  <c:v>208.996094</c:v>
                </c:pt>
                <c:pt idx="3770">
                  <c:v>209.04557800000001</c:v>
                </c:pt>
                <c:pt idx="3771">
                  <c:v>209.09350599999999</c:v>
                </c:pt>
                <c:pt idx="3772">
                  <c:v>209.140961</c:v>
                </c:pt>
                <c:pt idx="3773">
                  <c:v>209.187286</c:v>
                </c:pt>
                <c:pt idx="3774">
                  <c:v>209.23225400000001</c:v>
                </c:pt>
                <c:pt idx="3775">
                  <c:v>209.27551299999999</c:v>
                </c:pt>
                <c:pt idx="3776">
                  <c:v>209.31933599999999</c:v>
                </c:pt>
                <c:pt idx="3777">
                  <c:v>209.36404400000001</c:v>
                </c:pt>
                <c:pt idx="3778">
                  <c:v>209.411911</c:v>
                </c:pt>
                <c:pt idx="3779">
                  <c:v>209.46142599999999</c:v>
                </c:pt>
                <c:pt idx="3780">
                  <c:v>209.512451</c:v>
                </c:pt>
                <c:pt idx="3781">
                  <c:v>209.56384299999999</c:v>
                </c:pt>
                <c:pt idx="3782">
                  <c:v>209.61828600000001</c:v>
                </c:pt>
                <c:pt idx="3783">
                  <c:v>209.674362</c:v>
                </c:pt>
                <c:pt idx="3784">
                  <c:v>209.728149</c:v>
                </c:pt>
                <c:pt idx="3785">
                  <c:v>209.78247099999999</c:v>
                </c:pt>
                <c:pt idx="3786">
                  <c:v>209.835419</c:v>
                </c:pt>
                <c:pt idx="3787">
                  <c:v>209.88857999999999</c:v>
                </c:pt>
                <c:pt idx="3788">
                  <c:v>209.939728</c:v>
                </c:pt>
                <c:pt idx="3789">
                  <c:v>209.98876999999999</c:v>
                </c:pt>
                <c:pt idx="3790">
                  <c:v>210.035797</c:v>
                </c:pt>
                <c:pt idx="3791">
                  <c:v>210.08317600000001</c:v>
                </c:pt>
                <c:pt idx="3792">
                  <c:v>210.12808200000001</c:v>
                </c:pt>
                <c:pt idx="3793">
                  <c:v>210.17306500000001</c:v>
                </c:pt>
                <c:pt idx="3794">
                  <c:v>210.21994000000001</c:v>
                </c:pt>
                <c:pt idx="3795">
                  <c:v>210.266525</c:v>
                </c:pt>
                <c:pt idx="3796">
                  <c:v>210.31416300000001</c:v>
                </c:pt>
                <c:pt idx="3797">
                  <c:v>210.362717</c:v>
                </c:pt>
                <c:pt idx="3798">
                  <c:v>210.411407</c:v>
                </c:pt>
                <c:pt idx="3799">
                  <c:v>210.465576</c:v>
                </c:pt>
                <c:pt idx="3800">
                  <c:v>210.52023299999999</c:v>
                </c:pt>
                <c:pt idx="3801">
                  <c:v>210.57463100000001</c:v>
                </c:pt>
                <c:pt idx="3802">
                  <c:v>210.63192799999999</c:v>
                </c:pt>
                <c:pt idx="3803">
                  <c:v>210.68826300000001</c:v>
                </c:pt>
                <c:pt idx="3804">
                  <c:v>210.744293</c:v>
                </c:pt>
                <c:pt idx="3805">
                  <c:v>210.79878199999999</c:v>
                </c:pt>
                <c:pt idx="3806">
                  <c:v>210.84887699999999</c:v>
                </c:pt>
                <c:pt idx="3807">
                  <c:v>210.89565999999999</c:v>
                </c:pt>
                <c:pt idx="3808">
                  <c:v>210.94165000000001</c:v>
                </c:pt>
                <c:pt idx="3809">
                  <c:v>210.98332199999999</c:v>
                </c:pt>
                <c:pt idx="3810">
                  <c:v>211.023651</c:v>
                </c:pt>
                <c:pt idx="3811">
                  <c:v>211.06364400000001</c:v>
                </c:pt>
                <c:pt idx="3812">
                  <c:v>211.102127</c:v>
                </c:pt>
                <c:pt idx="3813">
                  <c:v>211.142426</c:v>
                </c:pt>
                <c:pt idx="3814">
                  <c:v>211.18364</c:v>
                </c:pt>
                <c:pt idx="3815">
                  <c:v>211.22470100000001</c:v>
                </c:pt>
                <c:pt idx="3816">
                  <c:v>211.27070599999999</c:v>
                </c:pt>
                <c:pt idx="3817">
                  <c:v>211.31758099999999</c:v>
                </c:pt>
                <c:pt idx="3818">
                  <c:v>211.36450199999999</c:v>
                </c:pt>
                <c:pt idx="3819">
                  <c:v>211.41348300000001</c:v>
                </c:pt>
                <c:pt idx="3820">
                  <c:v>211.46292099999999</c:v>
                </c:pt>
                <c:pt idx="3821">
                  <c:v>211.51518300000001</c:v>
                </c:pt>
                <c:pt idx="3822">
                  <c:v>211.56848099999999</c:v>
                </c:pt>
                <c:pt idx="3823">
                  <c:v>211.62210099999999</c:v>
                </c:pt>
                <c:pt idx="3824">
                  <c:v>211.677322</c:v>
                </c:pt>
                <c:pt idx="3825">
                  <c:v>211.73452800000001</c:v>
                </c:pt>
                <c:pt idx="3826">
                  <c:v>211.791168</c:v>
                </c:pt>
                <c:pt idx="3827">
                  <c:v>211.84895299999999</c:v>
                </c:pt>
                <c:pt idx="3828">
                  <c:v>211.90621999999999</c:v>
                </c:pt>
                <c:pt idx="3829">
                  <c:v>211.96159399999999</c:v>
                </c:pt>
                <c:pt idx="3830">
                  <c:v>212.01506000000001</c:v>
                </c:pt>
                <c:pt idx="3831">
                  <c:v>212.06745900000001</c:v>
                </c:pt>
                <c:pt idx="3832">
                  <c:v>212.120758</c:v>
                </c:pt>
                <c:pt idx="3833">
                  <c:v>212.17131000000001</c:v>
                </c:pt>
                <c:pt idx="3834">
                  <c:v>212.22045900000001</c:v>
                </c:pt>
                <c:pt idx="3835">
                  <c:v>212.26741000000001</c:v>
                </c:pt>
                <c:pt idx="3836">
                  <c:v>212.31399500000001</c:v>
                </c:pt>
                <c:pt idx="3837">
                  <c:v>212.36084</c:v>
                </c:pt>
                <c:pt idx="3838">
                  <c:v>212.406769</c:v>
                </c:pt>
                <c:pt idx="3839">
                  <c:v>212.44906599999999</c:v>
                </c:pt>
                <c:pt idx="3840">
                  <c:v>212.49311800000001</c:v>
                </c:pt>
                <c:pt idx="3841">
                  <c:v>212.53772000000001</c:v>
                </c:pt>
                <c:pt idx="3842">
                  <c:v>212.58358799999999</c:v>
                </c:pt>
                <c:pt idx="3843">
                  <c:v>212.63098099999999</c:v>
                </c:pt>
                <c:pt idx="3844">
                  <c:v>212.67880299999999</c:v>
                </c:pt>
                <c:pt idx="3845">
                  <c:v>212.72875999999999</c:v>
                </c:pt>
                <c:pt idx="3846">
                  <c:v>212.78093000000001</c:v>
                </c:pt>
                <c:pt idx="3847">
                  <c:v>212.833527</c:v>
                </c:pt>
                <c:pt idx="3848">
                  <c:v>212.88977</c:v>
                </c:pt>
                <c:pt idx="3849">
                  <c:v>212.94641100000001</c:v>
                </c:pt>
                <c:pt idx="3850">
                  <c:v>213.00308200000001</c:v>
                </c:pt>
                <c:pt idx="3851">
                  <c:v>213.059372</c:v>
                </c:pt>
                <c:pt idx="3852">
                  <c:v>213.113922</c:v>
                </c:pt>
                <c:pt idx="3853">
                  <c:v>213.168701</c:v>
                </c:pt>
                <c:pt idx="3854">
                  <c:v>213.22241199999999</c:v>
                </c:pt>
                <c:pt idx="3855">
                  <c:v>213.27204900000001</c:v>
                </c:pt>
                <c:pt idx="3856">
                  <c:v>213.31823700000001</c:v>
                </c:pt>
                <c:pt idx="3857">
                  <c:v>213.364868</c:v>
                </c:pt>
                <c:pt idx="3858">
                  <c:v>213.410202</c:v>
                </c:pt>
                <c:pt idx="3859">
                  <c:v>213.45593299999999</c:v>
                </c:pt>
                <c:pt idx="3860">
                  <c:v>213.500336</c:v>
                </c:pt>
                <c:pt idx="3861">
                  <c:v>213.54504399999999</c:v>
                </c:pt>
                <c:pt idx="3862">
                  <c:v>213.591339</c:v>
                </c:pt>
                <c:pt idx="3863">
                  <c:v>213.63729900000001</c:v>
                </c:pt>
                <c:pt idx="3864">
                  <c:v>213.683502</c:v>
                </c:pt>
                <c:pt idx="3865">
                  <c:v>213.73266599999999</c:v>
                </c:pt>
                <c:pt idx="3866">
                  <c:v>213.78132600000001</c:v>
                </c:pt>
                <c:pt idx="3867">
                  <c:v>213.83071899999999</c:v>
                </c:pt>
                <c:pt idx="3868">
                  <c:v>213.88102699999999</c:v>
                </c:pt>
                <c:pt idx="3869">
                  <c:v>213.931442</c:v>
                </c:pt>
                <c:pt idx="3870">
                  <c:v>213.984039</c:v>
                </c:pt>
                <c:pt idx="3871">
                  <c:v>214.03561400000001</c:v>
                </c:pt>
                <c:pt idx="3872">
                  <c:v>214.08483899999999</c:v>
                </c:pt>
                <c:pt idx="3873">
                  <c:v>214.131134</c:v>
                </c:pt>
                <c:pt idx="3874">
                  <c:v>214.17617799999999</c:v>
                </c:pt>
                <c:pt idx="3875">
                  <c:v>214.21845999999999</c:v>
                </c:pt>
                <c:pt idx="3876">
                  <c:v>214.260132</c:v>
                </c:pt>
                <c:pt idx="3877">
                  <c:v>214.30012500000001</c:v>
                </c:pt>
                <c:pt idx="3878">
                  <c:v>214.34098800000001</c:v>
                </c:pt>
                <c:pt idx="3879">
                  <c:v>214.38265999999999</c:v>
                </c:pt>
                <c:pt idx="3880">
                  <c:v>214.42610199999999</c:v>
                </c:pt>
                <c:pt idx="3881">
                  <c:v>214.47396900000001</c:v>
                </c:pt>
                <c:pt idx="3882">
                  <c:v>214.524933</c:v>
                </c:pt>
                <c:pt idx="3883">
                  <c:v>214.577393</c:v>
                </c:pt>
                <c:pt idx="3884">
                  <c:v>214.63220200000001</c:v>
                </c:pt>
                <c:pt idx="3885">
                  <c:v>214.688751</c:v>
                </c:pt>
                <c:pt idx="3886">
                  <c:v>214.74735999999999</c:v>
                </c:pt>
                <c:pt idx="3887">
                  <c:v>214.804565</c:v>
                </c:pt>
                <c:pt idx="3888">
                  <c:v>214.85891699999999</c:v>
                </c:pt>
                <c:pt idx="3889">
                  <c:v>214.911835</c:v>
                </c:pt>
                <c:pt idx="3890">
                  <c:v>214.96069299999999</c:v>
                </c:pt>
                <c:pt idx="3891">
                  <c:v>215.00900300000001</c:v>
                </c:pt>
                <c:pt idx="3892">
                  <c:v>215.05732699999999</c:v>
                </c:pt>
                <c:pt idx="3893">
                  <c:v>215.103317</c:v>
                </c:pt>
                <c:pt idx="3894">
                  <c:v>215.15158099999999</c:v>
                </c:pt>
                <c:pt idx="3895">
                  <c:v>215.20019500000001</c:v>
                </c:pt>
                <c:pt idx="3896">
                  <c:v>215.25109900000001</c:v>
                </c:pt>
                <c:pt idx="3897">
                  <c:v>215.303787</c:v>
                </c:pt>
                <c:pt idx="3898">
                  <c:v>215.35591099999999</c:v>
                </c:pt>
                <c:pt idx="3899">
                  <c:v>215.410797</c:v>
                </c:pt>
                <c:pt idx="3900">
                  <c:v>215.464935</c:v>
                </c:pt>
                <c:pt idx="3901">
                  <c:v>215.51945499999999</c:v>
                </c:pt>
                <c:pt idx="3902">
                  <c:v>215.57475299999999</c:v>
                </c:pt>
                <c:pt idx="3903">
                  <c:v>215.62922699999999</c:v>
                </c:pt>
                <c:pt idx="3904">
                  <c:v>215.68168600000001</c:v>
                </c:pt>
                <c:pt idx="3905">
                  <c:v>215.73393300000001</c:v>
                </c:pt>
                <c:pt idx="3906">
                  <c:v>215.78540000000001</c:v>
                </c:pt>
                <c:pt idx="3907">
                  <c:v>215.83406099999999</c:v>
                </c:pt>
                <c:pt idx="3908">
                  <c:v>215.88253800000001</c:v>
                </c:pt>
                <c:pt idx="3909">
                  <c:v>215.93012999999999</c:v>
                </c:pt>
                <c:pt idx="3910">
                  <c:v>215.97648599999999</c:v>
                </c:pt>
                <c:pt idx="3911">
                  <c:v>216.02323899999999</c:v>
                </c:pt>
                <c:pt idx="3912">
                  <c:v>216.06868</c:v>
                </c:pt>
                <c:pt idx="3913">
                  <c:v>216.114822</c:v>
                </c:pt>
                <c:pt idx="3914">
                  <c:v>216.160721</c:v>
                </c:pt>
                <c:pt idx="3915">
                  <c:v>216.20642100000001</c:v>
                </c:pt>
                <c:pt idx="3916">
                  <c:v>216.25375399999999</c:v>
                </c:pt>
                <c:pt idx="3917">
                  <c:v>216.29997299999999</c:v>
                </c:pt>
                <c:pt idx="3918">
                  <c:v>216.34721400000001</c:v>
                </c:pt>
                <c:pt idx="3919">
                  <c:v>216.39631700000001</c:v>
                </c:pt>
                <c:pt idx="3920">
                  <c:v>216.44607500000001</c:v>
                </c:pt>
                <c:pt idx="3921">
                  <c:v>216.49658199999999</c:v>
                </c:pt>
                <c:pt idx="3922">
                  <c:v>216.54875200000001</c:v>
                </c:pt>
                <c:pt idx="3923">
                  <c:v>216.60195899999999</c:v>
                </c:pt>
                <c:pt idx="3924">
                  <c:v>216.65510599999999</c:v>
                </c:pt>
                <c:pt idx="3925">
                  <c:v>216.71032700000001</c:v>
                </c:pt>
                <c:pt idx="3926">
                  <c:v>216.764893</c:v>
                </c:pt>
                <c:pt idx="3927">
                  <c:v>216.81852699999999</c:v>
                </c:pt>
                <c:pt idx="3928">
                  <c:v>216.87240600000001</c:v>
                </c:pt>
                <c:pt idx="3929">
                  <c:v>216.925827</c:v>
                </c:pt>
                <c:pt idx="3930">
                  <c:v>216.979446</c:v>
                </c:pt>
                <c:pt idx="3931">
                  <c:v>217.03068500000001</c:v>
                </c:pt>
                <c:pt idx="3932">
                  <c:v>217.08085600000001</c:v>
                </c:pt>
                <c:pt idx="3933">
                  <c:v>217.13090500000001</c:v>
                </c:pt>
                <c:pt idx="3934">
                  <c:v>217.17854299999999</c:v>
                </c:pt>
                <c:pt idx="3935">
                  <c:v>217.22612000000001</c:v>
                </c:pt>
                <c:pt idx="3936">
                  <c:v>217.27217099999999</c:v>
                </c:pt>
                <c:pt idx="3937">
                  <c:v>217.31750500000001</c:v>
                </c:pt>
                <c:pt idx="3938">
                  <c:v>217.36129800000001</c:v>
                </c:pt>
                <c:pt idx="3939">
                  <c:v>217.404877</c:v>
                </c:pt>
                <c:pt idx="3940">
                  <c:v>217.44799800000001</c:v>
                </c:pt>
                <c:pt idx="3941">
                  <c:v>217.49226400000001</c:v>
                </c:pt>
                <c:pt idx="3942">
                  <c:v>217.536407</c:v>
                </c:pt>
                <c:pt idx="3943">
                  <c:v>217.58248900000001</c:v>
                </c:pt>
                <c:pt idx="3944">
                  <c:v>217.62870799999999</c:v>
                </c:pt>
                <c:pt idx="3945">
                  <c:v>217.67785599999999</c:v>
                </c:pt>
                <c:pt idx="3946">
                  <c:v>217.72995</c:v>
                </c:pt>
                <c:pt idx="3947">
                  <c:v>217.78048699999999</c:v>
                </c:pt>
                <c:pt idx="3948">
                  <c:v>217.832718</c:v>
                </c:pt>
                <c:pt idx="3949">
                  <c:v>217.88510099999999</c:v>
                </c:pt>
                <c:pt idx="3950">
                  <c:v>217.93859900000001</c:v>
                </c:pt>
                <c:pt idx="3951">
                  <c:v>217.99028000000001</c:v>
                </c:pt>
                <c:pt idx="3952">
                  <c:v>218.04141200000001</c:v>
                </c:pt>
                <c:pt idx="3953">
                  <c:v>218.08952300000001</c:v>
                </c:pt>
                <c:pt idx="3954">
                  <c:v>218.138184</c:v>
                </c:pt>
                <c:pt idx="3955">
                  <c:v>218.18476899999999</c:v>
                </c:pt>
                <c:pt idx="3956">
                  <c:v>218.23043799999999</c:v>
                </c:pt>
                <c:pt idx="3957">
                  <c:v>218.275971</c:v>
                </c:pt>
                <c:pt idx="3958">
                  <c:v>218.323151</c:v>
                </c:pt>
                <c:pt idx="3959">
                  <c:v>218.369721</c:v>
                </c:pt>
                <c:pt idx="3960">
                  <c:v>218.41720599999999</c:v>
                </c:pt>
                <c:pt idx="3961">
                  <c:v>218.463989</c:v>
                </c:pt>
                <c:pt idx="3962">
                  <c:v>218.51315299999999</c:v>
                </c:pt>
                <c:pt idx="3963">
                  <c:v>218.56442300000001</c:v>
                </c:pt>
                <c:pt idx="3964">
                  <c:v>218.61367799999999</c:v>
                </c:pt>
                <c:pt idx="3965">
                  <c:v>218.66455099999999</c:v>
                </c:pt>
                <c:pt idx="3966">
                  <c:v>218.715698</c:v>
                </c:pt>
                <c:pt idx="3967">
                  <c:v>218.768158</c:v>
                </c:pt>
                <c:pt idx="3968">
                  <c:v>218.82046500000001</c:v>
                </c:pt>
                <c:pt idx="3969">
                  <c:v>218.87223800000001</c:v>
                </c:pt>
                <c:pt idx="3970">
                  <c:v>218.92330899999999</c:v>
                </c:pt>
                <c:pt idx="3971">
                  <c:v>218.97676100000001</c:v>
                </c:pt>
                <c:pt idx="3972">
                  <c:v>219.02969400000001</c:v>
                </c:pt>
                <c:pt idx="3973">
                  <c:v>219.08325199999999</c:v>
                </c:pt>
                <c:pt idx="3974">
                  <c:v>219.138184</c:v>
                </c:pt>
                <c:pt idx="3975">
                  <c:v>219.19137599999999</c:v>
                </c:pt>
                <c:pt idx="3976">
                  <c:v>219.24409499999999</c:v>
                </c:pt>
                <c:pt idx="3977">
                  <c:v>219.29548700000001</c:v>
                </c:pt>
                <c:pt idx="3978">
                  <c:v>219.34480300000001</c:v>
                </c:pt>
                <c:pt idx="3979">
                  <c:v>219.395264</c:v>
                </c:pt>
                <c:pt idx="3980">
                  <c:v>219.44259600000001</c:v>
                </c:pt>
                <c:pt idx="3981">
                  <c:v>219.48779300000001</c:v>
                </c:pt>
                <c:pt idx="3982">
                  <c:v>219.53349299999999</c:v>
                </c:pt>
                <c:pt idx="3983">
                  <c:v>219.577347</c:v>
                </c:pt>
                <c:pt idx="3984">
                  <c:v>219.62138400000001</c:v>
                </c:pt>
                <c:pt idx="3985">
                  <c:v>219.66549699999999</c:v>
                </c:pt>
                <c:pt idx="3986">
                  <c:v>219.70950300000001</c:v>
                </c:pt>
                <c:pt idx="3987">
                  <c:v>219.75473</c:v>
                </c:pt>
                <c:pt idx="3988">
                  <c:v>219.80212399999999</c:v>
                </c:pt>
                <c:pt idx="3989">
                  <c:v>219.85055500000001</c:v>
                </c:pt>
                <c:pt idx="3990">
                  <c:v>219.90193199999999</c:v>
                </c:pt>
                <c:pt idx="3991">
                  <c:v>219.953857</c:v>
                </c:pt>
                <c:pt idx="3992">
                  <c:v>220.00576799999999</c:v>
                </c:pt>
                <c:pt idx="3993">
                  <c:v>220.05891399999999</c:v>
                </c:pt>
                <c:pt idx="3994">
                  <c:v>220.11283900000001</c:v>
                </c:pt>
                <c:pt idx="3995">
                  <c:v>220.167404</c:v>
                </c:pt>
                <c:pt idx="3996">
                  <c:v>220.22018399999999</c:v>
                </c:pt>
                <c:pt idx="3997">
                  <c:v>220.271728</c:v>
                </c:pt>
                <c:pt idx="3998">
                  <c:v>220.32064800000001</c:v>
                </c:pt>
                <c:pt idx="3999">
                  <c:v>220.36906400000001</c:v>
                </c:pt>
                <c:pt idx="4000">
                  <c:v>220.41726700000001</c:v>
                </c:pt>
                <c:pt idx="4001">
                  <c:v>220.46679700000001</c:v>
                </c:pt>
                <c:pt idx="4002">
                  <c:v>220.51461800000001</c:v>
                </c:pt>
                <c:pt idx="4003">
                  <c:v>220.564819</c:v>
                </c:pt>
                <c:pt idx="4004">
                  <c:v>220.61799600000001</c:v>
                </c:pt>
                <c:pt idx="4005">
                  <c:v>220.67392000000001</c:v>
                </c:pt>
                <c:pt idx="4006">
                  <c:v>220.72917200000001</c:v>
                </c:pt>
                <c:pt idx="4007">
                  <c:v>220.785889</c:v>
                </c:pt>
                <c:pt idx="4008">
                  <c:v>220.842209</c:v>
                </c:pt>
                <c:pt idx="4009">
                  <c:v>220.89541600000001</c:v>
                </c:pt>
                <c:pt idx="4010">
                  <c:v>220.94660999999999</c:v>
                </c:pt>
                <c:pt idx="4011">
                  <c:v>220.99533099999999</c:v>
                </c:pt>
                <c:pt idx="4012">
                  <c:v>221.04328899999999</c:v>
                </c:pt>
                <c:pt idx="4013">
                  <c:v>221.087738</c:v>
                </c:pt>
                <c:pt idx="4014">
                  <c:v>221.129547</c:v>
                </c:pt>
                <c:pt idx="4015">
                  <c:v>221.169464</c:v>
                </c:pt>
                <c:pt idx="4016">
                  <c:v>221.21035800000001</c:v>
                </c:pt>
                <c:pt idx="4017">
                  <c:v>221.25332599999999</c:v>
                </c:pt>
                <c:pt idx="4018">
                  <c:v>221.29707300000001</c:v>
                </c:pt>
                <c:pt idx="4019">
                  <c:v>221.33989</c:v>
                </c:pt>
                <c:pt idx="4020">
                  <c:v>221.385864</c:v>
                </c:pt>
                <c:pt idx="4021">
                  <c:v>221.43461600000001</c:v>
                </c:pt>
                <c:pt idx="4022">
                  <c:v>221.48593099999999</c:v>
                </c:pt>
                <c:pt idx="4023">
                  <c:v>221.53930700000001</c:v>
                </c:pt>
                <c:pt idx="4024">
                  <c:v>221.593231</c:v>
                </c:pt>
                <c:pt idx="4025">
                  <c:v>221.64962800000001</c:v>
                </c:pt>
                <c:pt idx="4026">
                  <c:v>221.707245</c:v>
                </c:pt>
                <c:pt idx="4027">
                  <c:v>221.76464799999999</c:v>
                </c:pt>
                <c:pt idx="4028">
                  <c:v>221.82333399999999</c:v>
                </c:pt>
                <c:pt idx="4029">
                  <c:v>221.87988300000001</c:v>
                </c:pt>
                <c:pt idx="4030">
                  <c:v>221.93405200000001</c:v>
                </c:pt>
                <c:pt idx="4031">
                  <c:v>221.985748</c:v>
                </c:pt>
                <c:pt idx="4032">
                  <c:v>222.035156</c:v>
                </c:pt>
                <c:pt idx="4033">
                  <c:v>222.08496099999999</c:v>
                </c:pt>
                <c:pt idx="4034">
                  <c:v>222.132858</c:v>
                </c:pt>
                <c:pt idx="4035">
                  <c:v>222.17768899999999</c:v>
                </c:pt>
                <c:pt idx="4036">
                  <c:v>222.22067300000001</c:v>
                </c:pt>
                <c:pt idx="4037">
                  <c:v>222.26530500000001</c:v>
                </c:pt>
                <c:pt idx="4038">
                  <c:v>222.30990600000001</c:v>
                </c:pt>
                <c:pt idx="4039">
                  <c:v>222.35607899999999</c:v>
                </c:pt>
                <c:pt idx="4040">
                  <c:v>222.40278599999999</c:v>
                </c:pt>
                <c:pt idx="4041">
                  <c:v>222.45095800000001</c:v>
                </c:pt>
                <c:pt idx="4042">
                  <c:v>222.50105300000001</c:v>
                </c:pt>
                <c:pt idx="4043">
                  <c:v>222.550781</c:v>
                </c:pt>
                <c:pt idx="4044">
                  <c:v>222.60261499999999</c:v>
                </c:pt>
                <c:pt idx="4045">
                  <c:v>222.65505999999999</c:v>
                </c:pt>
                <c:pt idx="4046">
                  <c:v>222.706085</c:v>
                </c:pt>
                <c:pt idx="4047">
                  <c:v>222.75741600000001</c:v>
                </c:pt>
                <c:pt idx="4048">
                  <c:v>222.80947900000001</c:v>
                </c:pt>
                <c:pt idx="4049">
                  <c:v>222.86080899999999</c:v>
                </c:pt>
                <c:pt idx="4050">
                  <c:v>222.916382</c:v>
                </c:pt>
                <c:pt idx="4051">
                  <c:v>222.97148100000001</c:v>
                </c:pt>
                <c:pt idx="4052">
                  <c:v>223.02713</c:v>
                </c:pt>
                <c:pt idx="4053">
                  <c:v>223.08132900000001</c:v>
                </c:pt>
                <c:pt idx="4054">
                  <c:v>223.136032</c:v>
                </c:pt>
                <c:pt idx="4055">
                  <c:v>223.189865</c:v>
                </c:pt>
                <c:pt idx="4056">
                  <c:v>223.24357599999999</c:v>
                </c:pt>
                <c:pt idx="4057">
                  <c:v>223.293533</c:v>
                </c:pt>
                <c:pt idx="4058">
                  <c:v>223.342377</c:v>
                </c:pt>
                <c:pt idx="4059">
                  <c:v>223.39115899999999</c:v>
                </c:pt>
                <c:pt idx="4060">
                  <c:v>223.43696600000001</c:v>
                </c:pt>
                <c:pt idx="4061">
                  <c:v>223.48266599999999</c:v>
                </c:pt>
                <c:pt idx="4062">
                  <c:v>223.528198</c:v>
                </c:pt>
                <c:pt idx="4063">
                  <c:v>223.57356300000001</c:v>
                </c:pt>
                <c:pt idx="4064">
                  <c:v>223.61979700000001</c:v>
                </c:pt>
                <c:pt idx="4065">
                  <c:v>223.66716</c:v>
                </c:pt>
                <c:pt idx="4066">
                  <c:v>223.717941</c:v>
                </c:pt>
                <c:pt idx="4067">
                  <c:v>223.77058400000001</c:v>
                </c:pt>
                <c:pt idx="4068">
                  <c:v>223.82307399999999</c:v>
                </c:pt>
                <c:pt idx="4069">
                  <c:v>223.876251</c:v>
                </c:pt>
                <c:pt idx="4070">
                  <c:v>223.92842099999999</c:v>
                </c:pt>
                <c:pt idx="4071">
                  <c:v>223.982056</c:v>
                </c:pt>
                <c:pt idx="4072">
                  <c:v>224.036575</c:v>
                </c:pt>
                <c:pt idx="4073">
                  <c:v>224.08715799999999</c:v>
                </c:pt>
                <c:pt idx="4074">
                  <c:v>224.13850400000001</c:v>
                </c:pt>
                <c:pt idx="4075">
                  <c:v>224.19009399999999</c:v>
                </c:pt>
                <c:pt idx="4076">
                  <c:v>224.242096</c:v>
                </c:pt>
                <c:pt idx="4077">
                  <c:v>224.292755</c:v>
                </c:pt>
                <c:pt idx="4078">
                  <c:v>224.34097299999999</c:v>
                </c:pt>
                <c:pt idx="4079">
                  <c:v>224.38960299999999</c:v>
                </c:pt>
                <c:pt idx="4080">
                  <c:v>224.436554</c:v>
                </c:pt>
                <c:pt idx="4081">
                  <c:v>224.482574</c:v>
                </c:pt>
                <c:pt idx="4082">
                  <c:v>224.52981600000001</c:v>
                </c:pt>
                <c:pt idx="4083">
                  <c:v>224.577606</c:v>
                </c:pt>
                <c:pt idx="4084">
                  <c:v>224.62423699999999</c:v>
                </c:pt>
                <c:pt idx="4085">
                  <c:v>224.67131000000001</c:v>
                </c:pt>
                <c:pt idx="4086">
                  <c:v>224.71911600000001</c:v>
                </c:pt>
                <c:pt idx="4087">
                  <c:v>224.76724200000001</c:v>
                </c:pt>
                <c:pt idx="4088">
                  <c:v>224.81778</c:v>
                </c:pt>
                <c:pt idx="4089">
                  <c:v>224.86584500000001</c:v>
                </c:pt>
                <c:pt idx="4090">
                  <c:v>224.912567</c:v>
                </c:pt>
                <c:pt idx="4091">
                  <c:v>224.96000699999999</c:v>
                </c:pt>
                <c:pt idx="4092">
                  <c:v>225.006561</c:v>
                </c:pt>
                <c:pt idx="4093">
                  <c:v>225.05410800000001</c:v>
                </c:pt>
                <c:pt idx="4094">
                  <c:v>225.099762</c:v>
                </c:pt>
                <c:pt idx="4095">
                  <c:v>225.146637</c:v>
                </c:pt>
                <c:pt idx="4096">
                  <c:v>225.19551100000001</c:v>
                </c:pt>
                <c:pt idx="4097">
                  <c:v>225.243774</c:v>
                </c:pt>
                <c:pt idx="4098">
                  <c:v>225.29452499999999</c:v>
                </c:pt>
                <c:pt idx="4099">
                  <c:v>225.34863300000001</c:v>
                </c:pt>
                <c:pt idx="4100">
                  <c:v>225.40353400000001</c:v>
                </c:pt>
                <c:pt idx="4101">
                  <c:v>225.458618</c:v>
                </c:pt>
                <c:pt idx="4102">
                  <c:v>225.51416</c:v>
                </c:pt>
                <c:pt idx="4103">
                  <c:v>225.570221</c:v>
                </c:pt>
                <c:pt idx="4104">
                  <c:v>225.62429800000001</c:v>
                </c:pt>
                <c:pt idx="4105">
                  <c:v>225.67837499999999</c:v>
                </c:pt>
                <c:pt idx="4106">
                  <c:v>225.72949199999999</c:v>
                </c:pt>
                <c:pt idx="4107">
                  <c:v>225.778412</c:v>
                </c:pt>
                <c:pt idx="4108">
                  <c:v>225.82607999999999</c:v>
                </c:pt>
                <c:pt idx="4109">
                  <c:v>225.872803</c:v>
                </c:pt>
                <c:pt idx="4110">
                  <c:v>225.92070000000001</c:v>
                </c:pt>
                <c:pt idx="4111">
                  <c:v>225.96676600000001</c:v>
                </c:pt>
                <c:pt idx="4112">
                  <c:v>226.013214</c:v>
                </c:pt>
                <c:pt idx="4113">
                  <c:v>226.061645</c:v>
                </c:pt>
                <c:pt idx="4114">
                  <c:v>226.10957300000001</c:v>
                </c:pt>
                <c:pt idx="4115">
                  <c:v>226.15902700000001</c:v>
                </c:pt>
                <c:pt idx="4116">
                  <c:v>226.207764</c:v>
                </c:pt>
                <c:pt idx="4117">
                  <c:v>226.25564600000001</c:v>
                </c:pt>
                <c:pt idx="4118">
                  <c:v>226.30252100000001</c:v>
                </c:pt>
                <c:pt idx="4119">
                  <c:v>226.34863300000001</c:v>
                </c:pt>
                <c:pt idx="4120">
                  <c:v>226.39450099999999</c:v>
                </c:pt>
                <c:pt idx="4121">
                  <c:v>226.44186400000001</c:v>
                </c:pt>
                <c:pt idx="4122">
                  <c:v>226.48764</c:v>
                </c:pt>
                <c:pt idx="4123">
                  <c:v>226.53414900000001</c:v>
                </c:pt>
                <c:pt idx="4124">
                  <c:v>226.57986500000001</c:v>
                </c:pt>
                <c:pt idx="4125">
                  <c:v>226.62728899999999</c:v>
                </c:pt>
                <c:pt idx="4126">
                  <c:v>226.67695599999999</c:v>
                </c:pt>
                <c:pt idx="4127">
                  <c:v>226.72456399999999</c:v>
                </c:pt>
                <c:pt idx="4128">
                  <c:v>226.77444499999999</c:v>
                </c:pt>
                <c:pt idx="4129">
                  <c:v>226.82543999999999</c:v>
                </c:pt>
                <c:pt idx="4130">
                  <c:v>226.87796</c:v>
                </c:pt>
                <c:pt idx="4131">
                  <c:v>226.931229</c:v>
                </c:pt>
                <c:pt idx="4132">
                  <c:v>226.985184</c:v>
                </c:pt>
                <c:pt idx="4133">
                  <c:v>227.038117</c:v>
                </c:pt>
                <c:pt idx="4134">
                  <c:v>227.09318500000001</c:v>
                </c:pt>
                <c:pt idx="4135">
                  <c:v>227.14704900000001</c:v>
                </c:pt>
                <c:pt idx="4136">
                  <c:v>227.20077499999999</c:v>
                </c:pt>
                <c:pt idx="4137">
                  <c:v>227.25557000000001</c:v>
                </c:pt>
                <c:pt idx="4138">
                  <c:v>227.307694</c:v>
                </c:pt>
                <c:pt idx="4139">
                  <c:v>227.358734</c:v>
                </c:pt>
                <c:pt idx="4140">
                  <c:v>227.40812700000001</c:v>
                </c:pt>
                <c:pt idx="4141">
                  <c:v>227.45468099999999</c:v>
                </c:pt>
                <c:pt idx="4142">
                  <c:v>227.50212099999999</c:v>
                </c:pt>
                <c:pt idx="4143">
                  <c:v>227.54727199999999</c:v>
                </c:pt>
                <c:pt idx="4144">
                  <c:v>227.59037799999999</c:v>
                </c:pt>
                <c:pt idx="4145">
                  <c:v>227.6353</c:v>
                </c:pt>
                <c:pt idx="4146">
                  <c:v>227.68012999999999</c:v>
                </c:pt>
                <c:pt idx="4147">
                  <c:v>227.726654</c:v>
                </c:pt>
                <c:pt idx="4148">
                  <c:v>227.77420000000001</c:v>
                </c:pt>
                <c:pt idx="4149">
                  <c:v>227.822022</c:v>
                </c:pt>
                <c:pt idx="4150">
                  <c:v>227.871994</c:v>
                </c:pt>
                <c:pt idx="4151">
                  <c:v>227.924194</c:v>
                </c:pt>
                <c:pt idx="4152">
                  <c:v>227.975189</c:v>
                </c:pt>
                <c:pt idx="4153">
                  <c:v>228.02641299999999</c:v>
                </c:pt>
                <c:pt idx="4154">
                  <c:v>228.078857</c:v>
                </c:pt>
                <c:pt idx="4155">
                  <c:v>228.13008099999999</c:v>
                </c:pt>
                <c:pt idx="4156">
                  <c:v>228.181152</c:v>
                </c:pt>
                <c:pt idx="4157">
                  <c:v>228.23112499999999</c:v>
                </c:pt>
                <c:pt idx="4158">
                  <c:v>228.279495</c:v>
                </c:pt>
                <c:pt idx="4159">
                  <c:v>228.32955899999999</c:v>
                </c:pt>
                <c:pt idx="4160">
                  <c:v>228.377411</c:v>
                </c:pt>
                <c:pt idx="4161">
                  <c:v>228.42292800000001</c:v>
                </c:pt>
                <c:pt idx="4162">
                  <c:v>228.46890300000001</c:v>
                </c:pt>
                <c:pt idx="4163">
                  <c:v>228.51533499999999</c:v>
                </c:pt>
                <c:pt idx="4164">
                  <c:v>228.5625</c:v>
                </c:pt>
                <c:pt idx="4165">
                  <c:v>228.609894</c:v>
                </c:pt>
                <c:pt idx="4166">
                  <c:v>228.65737899999999</c:v>
                </c:pt>
                <c:pt idx="4167">
                  <c:v>228.70639</c:v>
                </c:pt>
                <c:pt idx="4168">
                  <c:v>228.75769</c:v>
                </c:pt>
                <c:pt idx="4169">
                  <c:v>228.80783099999999</c:v>
                </c:pt>
                <c:pt idx="4170">
                  <c:v>228.859421</c:v>
                </c:pt>
                <c:pt idx="4171">
                  <c:v>228.912521</c:v>
                </c:pt>
                <c:pt idx="4172">
                  <c:v>228.96362300000001</c:v>
                </c:pt>
                <c:pt idx="4173">
                  <c:v>229.01338200000001</c:v>
                </c:pt>
                <c:pt idx="4174">
                  <c:v>229.062378</c:v>
                </c:pt>
                <c:pt idx="4175">
                  <c:v>229.11108400000001</c:v>
                </c:pt>
                <c:pt idx="4176">
                  <c:v>229.15817300000001</c:v>
                </c:pt>
                <c:pt idx="4177">
                  <c:v>229.204071</c:v>
                </c:pt>
                <c:pt idx="4178">
                  <c:v>229.247559</c:v>
                </c:pt>
                <c:pt idx="4179">
                  <c:v>229.29276999999999</c:v>
                </c:pt>
                <c:pt idx="4180">
                  <c:v>229.33964499999999</c:v>
                </c:pt>
                <c:pt idx="4181">
                  <c:v>229.387451</c:v>
                </c:pt>
                <c:pt idx="4182">
                  <c:v>229.43447900000001</c:v>
                </c:pt>
                <c:pt idx="4183">
                  <c:v>229.48355100000001</c:v>
                </c:pt>
                <c:pt idx="4184">
                  <c:v>229.53401199999999</c:v>
                </c:pt>
                <c:pt idx="4185">
                  <c:v>229.586716</c:v>
                </c:pt>
                <c:pt idx="4186">
                  <c:v>229.64089999999999</c:v>
                </c:pt>
                <c:pt idx="4187">
                  <c:v>229.694412</c:v>
                </c:pt>
                <c:pt idx="4188">
                  <c:v>229.74816899999999</c:v>
                </c:pt>
                <c:pt idx="4189">
                  <c:v>229.79956100000001</c:v>
                </c:pt>
                <c:pt idx="4190">
                  <c:v>229.85086100000001</c:v>
                </c:pt>
                <c:pt idx="4191">
                  <c:v>229.90209999999999</c:v>
                </c:pt>
                <c:pt idx="4192">
                  <c:v>229.95126300000001</c:v>
                </c:pt>
                <c:pt idx="4193">
                  <c:v>230.00031999999999</c:v>
                </c:pt>
                <c:pt idx="4194">
                  <c:v>230.04980499999999</c:v>
                </c:pt>
                <c:pt idx="4195">
                  <c:v>230.09854100000001</c:v>
                </c:pt>
                <c:pt idx="4196">
                  <c:v>230.147797</c:v>
                </c:pt>
                <c:pt idx="4197">
                  <c:v>230.19760099999999</c:v>
                </c:pt>
                <c:pt idx="4198">
                  <c:v>230.247467</c:v>
                </c:pt>
                <c:pt idx="4199">
                  <c:v>230.296143</c:v>
                </c:pt>
                <c:pt idx="4200">
                  <c:v>230.344818</c:v>
                </c:pt>
                <c:pt idx="4201">
                  <c:v>230.393036</c:v>
                </c:pt>
                <c:pt idx="4202">
                  <c:v>230.44274899999999</c:v>
                </c:pt>
                <c:pt idx="4203">
                  <c:v>230.49194299999999</c:v>
                </c:pt>
                <c:pt idx="4204">
                  <c:v>230.53952000000001</c:v>
                </c:pt>
                <c:pt idx="4205">
                  <c:v>230.58706699999999</c:v>
                </c:pt>
                <c:pt idx="4206">
                  <c:v>230.632294</c:v>
                </c:pt>
                <c:pt idx="4207">
                  <c:v>230.67764299999999</c:v>
                </c:pt>
                <c:pt idx="4208">
                  <c:v>230.72314499999999</c:v>
                </c:pt>
                <c:pt idx="4209">
                  <c:v>230.767731</c:v>
                </c:pt>
                <c:pt idx="4210">
                  <c:v>230.81359900000001</c:v>
                </c:pt>
                <c:pt idx="4211">
                  <c:v>230.86059599999999</c:v>
                </c:pt>
                <c:pt idx="4212">
                  <c:v>230.90763899999999</c:v>
                </c:pt>
                <c:pt idx="4213">
                  <c:v>230.959228</c:v>
                </c:pt>
                <c:pt idx="4214">
                  <c:v>231.01191700000001</c:v>
                </c:pt>
                <c:pt idx="4215">
                  <c:v>231.064728</c:v>
                </c:pt>
                <c:pt idx="4216">
                  <c:v>231.117752</c:v>
                </c:pt>
                <c:pt idx="4217">
                  <c:v>231.17158499999999</c:v>
                </c:pt>
                <c:pt idx="4218">
                  <c:v>231.22448700000001</c:v>
                </c:pt>
                <c:pt idx="4219">
                  <c:v>231.277344</c:v>
                </c:pt>
                <c:pt idx="4220">
                  <c:v>231.32614100000001</c:v>
                </c:pt>
                <c:pt idx="4221">
                  <c:v>231.372894</c:v>
                </c:pt>
                <c:pt idx="4222">
                  <c:v>231.41861</c:v>
                </c:pt>
                <c:pt idx="4223">
                  <c:v>231.46061700000001</c:v>
                </c:pt>
                <c:pt idx="4224">
                  <c:v>231.50361599999999</c:v>
                </c:pt>
                <c:pt idx="4225">
                  <c:v>231.54690600000001</c:v>
                </c:pt>
                <c:pt idx="4226">
                  <c:v>231.59085099999999</c:v>
                </c:pt>
                <c:pt idx="4227">
                  <c:v>231.638138</c:v>
                </c:pt>
                <c:pt idx="4228">
                  <c:v>231.68872099999999</c:v>
                </c:pt>
                <c:pt idx="4229">
                  <c:v>231.74374399999999</c:v>
                </c:pt>
                <c:pt idx="4230">
                  <c:v>231.801422</c:v>
                </c:pt>
                <c:pt idx="4231">
                  <c:v>231.85910000000001</c:v>
                </c:pt>
                <c:pt idx="4232">
                  <c:v>231.91735800000001</c:v>
                </c:pt>
                <c:pt idx="4233">
                  <c:v>231.972611</c:v>
                </c:pt>
                <c:pt idx="4234">
                  <c:v>232.026535</c:v>
                </c:pt>
                <c:pt idx="4235">
                  <c:v>232.07868999999999</c:v>
                </c:pt>
                <c:pt idx="4236">
                  <c:v>232.126373</c:v>
                </c:pt>
                <c:pt idx="4237">
                  <c:v>232.17276000000001</c:v>
                </c:pt>
                <c:pt idx="4238">
                  <c:v>232.21701100000001</c:v>
                </c:pt>
                <c:pt idx="4239">
                  <c:v>232.26066599999999</c:v>
                </c:pt>
                <c:pt idx="4240">
                  <c:v>232.304474</c:v>
                </c:pt>
                <c:pt idx="4241">
                  <c:v>232.34814499999999</c:v>
                </c:pt>
                <c:pt idx="4242">
                  <c:v>232.394013</c:v>
                </c:pt>
                <c:pt idx="4243">
                  <c:v>232.439819</c:v>
                </c:pt>
                <c:pt idx="4244">
                  <c:v>232.48735099999999</c:v>
                </c:pt>
                <c:pt idx="4245">
                  <c:v>232.536621</c:v>
                </c:pt>
                <c:pt idx="4246">
                  <c:v>232.58853199999999</c:v>
                </c:pt>
                <c:pt idx="4247">
                  <c:v>232.64089999999999</c:v>
                </c:pt>
                <c:pt idx="4248">
                  <c:v>232.69528199999999</c:v>
                </c:pt>
                <c:pt idx="4249">
                  <c:v>232.750809</c:v>
                </c:pt>
                <c:pt idx="4250">
                  <c:v>232.805756</c:v>
                </c:pt>
                <c:pt idx="4251">
                  <c:v>232.861786</c:v>
                </c:pt>
                <c:pt idx="4252">
                  <c:v>232.91911300000001</c:v>
                </c:pt>
                <c:pt idx="4253">
                  <c:v>232.973221</c:v>
                </c:pt>
                <c:pt idx="4254">
                  <c:v>233.02531400000001</c:v>
                </c:pt>
                <c:pt idx="4255">
                  <c:v>233.07392899999999</c:v>
                </c:pt>
                <c:pt idx="4256">
                  <c:v>233.12124600000001</c:v>
                </c:pt>
                <c:pt idx="4257">
                  <c:v>233.16532900000001</c:v>
                </c:pt>
                <c:pt idx="4258">
                  <c:v>233.20590200000001</c:v>
                </c:pt>
                <c:pt idx="4259">
                  <c:v>233.24516299999999</c:v>
                </c:pt>
                <c:pt idx="4260">
                  <c:v>233.28234900000001</c:v>
                </c:pt>
                <c:pt idx="4261">
                  <c:v>233.31958</c:v>
                </c:pt>
                <c:pt idx="4262">
                  <c:v>233.35775799999999</c:v>
                </c:pt>
                <c:pt idx="4263">
                  <c:v>233.39677399999999</c:v>
                </c:pt>
                <c:pt idx="4264">
                  <c:v>233.43794299999999</c:v>
                </c:pt>
                <c:pt idx="4265">
                  <c:v>233.481964</c:v>
                </c:pt>
                <c:pt idx="4266">
                  <c:v>233.52832000000001</c:v>
                </c:pt>
                <c:pt idx="4267">
                  <c:v>233.57534799999999</c:v>
                </c:pt>
                <c:pt idx="4268">
                  <c:v>233.626633</c:v>
                </c:pt>
                <c:pt idx="4269">
                  <c:v>233.678787</c:v>
                </c:pt>
                <c:pt idx="4270">
                  <c:v>233.73001099999999</c:v>
                </c:pt>
                <c:pt idx="4271">
                  <c:v>233.78170800000001</c:v>
                </c:pt>
                <c:pt idx="4272">
                  <c:v>233.83346599999999</c:v>
                </c:pt>
                <c:pt idx="4273">
                  <c:v>233.88679500000001</c:v>
                </c:pt>
                <c:pt idx="4274">
                  <c:v>233.938355</c:v>
                </c:pt>
                <c:pt idx="4275">
                  <c:v>233.98940999999999</c:v>
                </c:pt>
                <c:pt idx="4276">
                  <c:v>234.04174800000001</c:v>
                </c:pt>
                <c:pt idx="4277">
                  <c:v>234.092895</c:v>
                </c:pt>
                <c:pt idx="4278">
                  <c:v>234.145477</c:v>
                </c:pt>
                <c:pt idx="4279">
                  <c:v>234.19824199999999</c:v>
                </c:pt>
                <c:pt idx="4280">
                  <c:v>234.251419</c:v>
                </c:pt>
                <c:pt idx="4281">
                  <c:v>234.30410800000001</c:v>
                </c:pt>
                <c:pt idx="4282">
                  <c:v>234.35791</c:v>
                </c:pt>
                <c:pt idx="4283">
                  <c:v>234.41223099999999</c:v>
                </c:pt>
                <c:pt idx="4284">
                  <c:v>234.46748400000001</c:v>
                </c:pt>
                <c:pt idx="4285">
                  <c:v>234.52169799999999</c:v>
                </c:pt>
                <c:pt idx="4286">
                  <c:v>234.57595800000001</c:v>
                </c:pt>
                <c:pt idx="4287">
                  <c:v>234.62902800000001</c:v>
                </c:pt>
                <c:pt idx="4288">
                  <c:v>234.68356299999999</c:v>
                </c:pt>
                <c:pt idx="4289">
                  <c:v>234.73872399999999</c:v>
                </c:pt>
                <c:pt idx="4290">
                  <c:v>234.79113799999999</c:v>
                </c:pt>
                <c:pt idx="4291">
                  <c:v>234.84411600000001</c:v>
                </c:pt>
                <c:pt idx="4292">
                  <c:v>234.89572100000001</c:v>
                </c:pt>
                <c:pt idx="4293">
                  <c:v>234.947754</c:v>
                </c:pt>
                <c:pt idx="4294">
                  <c:v>234.997849</c:v>
                </c:pt>
                <c:pt idx="4295">
                  <c:v>235.04837000000001</c:v>
                </c:pt>
                <c:pt idx="4296">
                  <c:v>235.09667999999999</c:v>
                </c:pt>
                <c:pt idx="4297">
                  <c:v>235.14523299999999</c:v>
                </c:pt>
                <c:pt idx="4298">
                  <c:v>235.19201699999999</c:v>
                </c:pt>
                <c:pt idx="4299">
                  <c:v>235.238373</c:v>
                </c:pt>
                <c:pt idx="4300">
                  <c:v>235.28491199999999</c:v>
                </c:pt>
                <c:pt idx="4301">
                  <c:v>235.33317600000001</c:v>
                </c:pt>
                <c:pt idx="4302">
                  <c:v>235.38095100000001</c:v>
                </c:pt>
                <c:pt idx="4303">
                  <c:v>235.430588</c:v>
                </c:pt>
                <c:pt idx="4304">
                  <c:v>235.479645</c:v>
                </c:pt>
                <c:pt idx="4305">
                  <c:v>235.52925099999999</c:v>
                </c:pt>
                <c:pt idx="4306">
                  <c:v>235.58024599999999</c:v>
                </c:pt>
                <c:pt idx="4307">
                  <c:v>235.62851000000001</c:v>
                </c:pt>
                <c:pt idx="4308">
                  <c:v>235.67776499999999</c:v>
                </c:pt>
                <c:pt idx="4309">
                  <c:v>235.726685</c:v>
                </c:pt>
                <c:pt idx="4310">
                  <c:v>235.77629099999999</c:v>
                </c:pt>
                <c:pt idx="4311">
                  <c:v>235.82673700000001</c:v>
                </c:pt>
                <c:pt idx="4312">
                  <c:v>235.87808200000001</c:v>
                </c:pt>
                <c:pt idx="4313">
                  <c:v>235.92773399999999</c:v>
                </c:pt>
                <c:pt idx="4314">
                  <c:v>235.97807299999999</c:v>
                </c:pt>
                <c:pt idx="4315">
                  <c:v>236.02697800000001</c:v>
                </c:pt>
                <c:pt idx="4316">
                  <c:v>236.07565299999999</c:v>
                </c:pt>
                <c:pt idx="4317">
                  <c:v>236.124954</c:v>
                </c:pt>
                <c:pt idx="4318">
                  <c:v>236.171783</c:v>
                </c:pt>
                <c:pt idx="4319">
                  <c:v>236.21871999999999</c:v>
                </c:pt>
                <c:pt idx="4320">
                  <c:v>236.26570100000001</c:v>
                </c:pt>
                <c:pt idx="4321">
                  <c:v>236.31111200000001</c:v>
                </c:pt>
                <c:pt idx="4322">
                  <c:v>236.35791</c:v>
                </c:pt>
                <c:pt idx="4323">
                  <c:v>236.403854</c:v>
                </c:pt>
                <c:pt idx="4324">
                  <c:v>236.44929500000001</c:v>
                </c:pt>
                <c:pt idx="4325">
                  <c:v>236.49580399999999</c:v>
                </c:pt>
                <c:pt idx="4326">
                  <c:v>236.54252600000001</c:v>
                </c:pt>
                <c:pt idx="4327">
                  <c:v>236.590912</c:v>
                </c:pt>
                <c:pt idx="4328">
                  <c:v>236.64009100000001</c:v>
                </c:pt>
                <c:pt idx="4329">
                  <c:v>236.68859900000001</c:v>
                </c:pt>
                <c:pt idx="4330">
                  <c:v>236.73698400000001</c:v>
                </c:pt>
                <c:pt idx="4331">
                  <c:v>236.78713999999999</c:v>
                </c:pt>
                <c:pt idx="4332">
                  <c:v>236.83694499999999</c:v>
                </c:pt>
                <c:pt idx="4333">
                  <c:v>236.88810699999999</c:v>
                </c:pt>
                <c:pt idx="4334">
                  <c:v>236.939819</c:v>
                </c:pt>
                <c:pt idx="4335">
                  <c:v>236.99153100000001</c:v>
                </c:pt>
                <c:pt idx="4336">
                  <c:v>237.043533</c:v>
                </c:pt>
                <c:pt idx="4337">
                  <c:v>237.09484900000001</c:v>
                </c:pt>
                <c:pt idx="4338">
                  <c:v>237.14743000000001</c:v>
                </c:pt>
                <c:pt idx="4339">
                  <c:v>237.198532</c:v>
                </c:pt>
                <c:pt idx="4340">
                  <c:v>237.24829099999999</c:v>
                </c:pt>
                <c:pt idx="4341">
                  <c:v>237.29565400000001</c:v>
                </c:pt>
                <c:pt idx="4342">
                  <c:v>237.34223900000001</c:v>
                </c:pt>
                <c:pt idx="4343">
                  <c:v>237.38774100000001</c:v>
                </c:pt>
                <c:pt idx="4344">
                  <c:v>237.43429599999999</c:v>
                </c:pt>
                <c:pt idx="4345">
                  <c:v>237.47822600000001</c:v>
                </c:pt>
                <c:pt idx="4346">
                  <c:v>237.52392599999999</c:v>
                </c:pt>
                <c:pt idx="4347">
                  <c:v>237.57051100000001</c:v>
                </c:pt>
                <c:pt idx="4348">
                  <c:v>237.61807300000001</c:v>
                </c:pt>
                <c:pt idx="4349">
                  <c:v>237.665604</c:v>
                </c:pt>
                <c:pt idx="4350">
                  <c:v>237.71504200000001</c:v>
                </c:pt>
                <c:pt idx="4351">
                  <c:v>237.76469399999999</c:v>
                </c:pt>
                <c:pt idx="4352">
                  <c:v>237.81399500000001</c:v>
                </c:pt>
                <c:pt idx="4353">
                  <c:v>237.86352500000001</c:v>
                </c:pt>
                <c:pt idx="4354">
                  <c:v>237.91287199999999</c:v>
                </c:pt>
                <c:pt idx="4355">
                  <c:v>237.963165</c:v>
                </c:pt>
                <c:pt idx="4356">
                  <c:v>238.01225299999999</c:v>
                </c:pt>
                <c:pt idx="4357">
                  <c:v>238.06144699999999</c:v>
                </c:pt>
                <c:pt idx="4358">
                  <c:v>238.10966500000001</c:v>
                </c:pt>
                <c:pt idx="4359">
                  <c:v>238.15910299999999</c:v>
                </c:pt>
                <c:pt idx="4360">
                  <c:v>238.21077</c:v>
                </c:pt>
                <c:pt idx="4361">
                  <c:v>238.26327499999999</c:v>
                </c:pt>
                <c:pt idx="4362">
                  <c:v>238.31388899999999</c:v>
                </c:pt>
                <c:pt idx="4363">
                  <c:v>238.36494500000001</c:v>
                </c:pt>
                <c:pt idx="4364">
                  <c:v>238.41601600000001</c:v>
                </c:pt>
                <c:pt idx="4365">
                  <c:v>238.46798699999999</c:v>
                </c:pt>
                <c:pt idx="4366">
                  <c:v>238.51908900000001</c:v>
                </c:pt>
                <c:pt idx="4367">
                  <c:v>238.56826799999999</c:v>
                </c:pt>
                <c:pt idx="4368">
                  <c:v>238.61776699999999</c:v>
                </c:pt>
                <c:pt idx="4369">
                  <c:v>238.66519199999999</c:v>
                </c:pt>
                <c:pt idx="4370">
                  <c:v>238.71194499999999</c:v>
                </c:pt>
                <c:pt idx="4371">
                  <c:v>238.75947600000001</c:v>
                </c:pt>
                <c:pt idx="4372">
                  <c:v>238.80587800000001</c:v>
                </c:pt>
                <c:pt idx="4373">
                  <c:v>238.85195899999999</c:v>
                </c:pt>
                <c:pt idx="4374">
                  <c:v>238.89872700000001</c:v>
                </c:pt>
                <c:pt idx="4375">
                  <c:v>238.94564800000001</c:v>
                </c:pt>
                <c:pt idx="4376">
                  <c:v>238.99560600000001</c:v>
                </c:pt>
                <c:pt idx="4377">
                  <c:v>239.04611199999999</c:v>
                </c:pt>
                <c:pt idx="4378">
                  <c:v>239.09599299999999</c:v>
                </c:pt>
                <c:pt idx="4379">
                  <c:v>239.145554</c:v>
                </c:pt>
                <c:pt idx="4380">
                  <c:v>239.19738799999999</c:v>
                </c:pt>
                <c:pt idx="4381">
                  <c:v>239.24911499999999</c:v>
                </c:pt>
                <c:pt idx="4382">
                  <c:v>239.302246</c:v>
                </c:pt>
                <c:pt idx="4383">
                  <c:v>239.354645</c:v>
                </c:pt>
                <c:pt idx="4384">
                  <c:v>239.406036</c:v>
                </c:pt>
                <c:pt idx="4385">
                  <c:v>239.45773299999999</c:v>
                </c:pt>
                <c:pt idx="4386">
                  <c:v>239.506058</c:v>
                </c:pt>
                <c:pt idx="4387">
                  <c:v>239.555374</c:v>
                </c:pt>
                <c:pt idx="4388">
                  <c:v>239.60466</c:v>
                </c:pt>
                <c:pt idx="4389">
                  <c:v>239.65226699999999</c:v>
                </c:pt>
                <c:pt idx="4390">
                  <c:v>239.70004299999999</c:v>
                </c:pt>
                <c:pt idx="4391">
                  <c:v>239.748749</c:v>
                </c:pt>
                <c:pt idx="4392">
                  <c:v>239.79679899999999</c:v>
                </c:pt>
                <c:pt idx="4393">
                  <c:v>239.84750399999999</c:v>
                </c:pt>
                <c:pt idx="4394">
                  <c:v>239.89643899999999</c:v>
                </c:pt>
                <c:pt idx="4395">
                  <c:v>239.94487000000001</c:v>
                </c:pt>
                <c:pt idx="4396">
                  <c:v>239.99276699999999</c:v>
                </c:pt>
                <c:pt idx="4397">
                  <c:v>240.041946</c:v>
                </c:pt>
                <c:pt idx="4398">
                  <c:v>240.08969099999999</c:v>
                </c:pt>
                <c:pt idx="4399">
                  <c:v>240.13777200000001</c:v>
                </c:pt>
                <c:pt idx="4400">
                  <c:v>240.18424999999999</c:v>
                </c:pt>
                <c:pt idx="4401">
                  <c:v>240.230469</c:v>
                </c:pt>
                <c:pt idx="4402">
                  <c:v>240.27763400000001</c:v>
                </c:pt>
                <c:pt idx="4403">
                  <c:v>240.32397499999999</c:v>
                </c:pt>
                <c:pt idx="4404">
                  <c:v>240.37295499999999</c:v>
                </c:pt>
                <c:pt idx="4405">
                  <c:v>240.42416399999999</c:v>
                </c:pt>
                <c:pt idx="4406">
                  <c:v>240.47493</c:v>
                </c:pt>
                <c:pt idx="4407">
                  <c:v>240.52636699999999</c:v>
                </c:pt>
                <c:pt idx="4408">
                  <c:v>240.57894899999999</c:v>
                </c:pt>
                <c:pt idx="4409">
                  <c:v>240.63322400000001</c:v>
                </c:pt>
                <c:pt idx="4410">
                  <c:v>240.68679800000001</c:v>
                </c:pt>
                <c:pt idx="4411">
                  <c:v>240.73825099999999</c:v>
                </c:pt>
                <c:pt idx="4412">
                  <c:v>240.78942900000001</c:v>
                </c:pt>
                <c:pt idx="4413">
                  <c:v>240.83850100000001</c:v>
                </c:pt>
                <c:pt idx="4414">
                  <c:v>240.88700900000001</c:v>
                </c:pt>
                <c:pt idx="4415">
                  <c:v>240.93493699999999</c:v>
                </c:pt>
                <c:pt idx="4416">
                  <c:v>240.97981300000001</c:v>
                </c:pt>
                <c:pt idx="4417">
                  <c:v>241.024857</c:v>
                </c:pt>
                <c:pt idx="4418">
                  <c:v>241.06864899999999</c:v>
                </c:pt>
                <c:pt idx="4419">
                  <c:v>241.11369300000001</c:v>
                </c:pt>
                <c:pt idx="4420">
                  <c:v>241.15974399999999</c:v>
                </c:pt>
                <c:pt idx="4421">
                  <c:v>241.20547500000001</c:v>
                </c:pt>
                <c:pt idx="4422">
                  <c:v>241.25297599999999</c:v>
                </c:pt>
                <c:pt idx="4423">
                  <c:v>241.299835</c:v>
                </c:pt>
                <c:pt idx="4424">
                  <c:v>241.34750399999999</c:v>
                </c:pt>
                <c:pt idx="4425">
                  <c:v>241.397659</c:v>
                </c:pt>
                <c:pt idx="4426">
                  <c:v>241.44809000000001</c:v>
                </c:pt>
                <c:pt idx="4427">
                  <c:v>241.498627</c:v>
                </c:pt>
                <c:pt idx="4428">
                  <c:v>241.549408</c:v>
                </c:pt>
                <c:pt idx="4429">
                  <c:v>241.59960899999999</c:v>
                </c:pt>
                <c:pt idx="4430">
                  <c:v>241.647583</c:v>
                </c:pt>
                <c:pt idx="4431">
                  <c:v>241.696686</c:v>
                </c:pt>
                <c:pt idx="4432">
                  <c:v>241.74421699999999</c:v>
                </c:pt>
                <c:pt idx="4433">
                  <c:v>241.79025300000001</c:v>
                </c:pt>
                <c:pt idx="4434">
                  <c:v>241.83642599999999</c:v>
                </c:pt>
                <c:pt idx="4435">
                  <c:v>241.881348</c:v>
                </c:pt>
                <c:pt idx="4436">
                  <c:v>241.926681</c:v>
                </c:pt>
                <c:pt idx="4437">
                  <c:v>241.97177099999999</c:v>
                </c:pt>
                <c:pt idx="4438">
                  <c:v>242.01754800000001</c:v>
                </c:pt>
                <c:pt idx="4439">
                  <c:v>242.06478899999999</c:v>
                </c:pt>
                <c:pt idx="4440">
                  <c:v>242.11125200000001</c:v>
                </c:pt>
                <c:pt idx="4441">
                  <c:v>242.15885900000001</c:v>
                </c:pt>
                <c:pt idx="4442">
                  <c:v>242.20858799999999</c:v>
                </c:pt>
                <c:pt idx="4443">
                  <c:v>242.259308</c:v>
                </c:pt>
                <c:pt idx="4444">
                  <c:v>242.30972299999999</c:v>
                </c:pt>
                <c:pt idx="4445">
                  <c:v>242.36042800000001</c:v>
                </c:pt>
                <c:pt idx="4446">
                  <c:v>242.41125500000001</c:v>
                </c:pt>
                <c:pt idx="4447">
                  <c:v>242.460037</c:v>
                </c:pt>
                <c:pt idx="4448">
                  <c:v>242.51091</c:v>
                </c:pt>
                <c:pt idx="4449">
                  <c:v>242.56147799999999</c:v>
                </c:pt>
                <c:pt idx="4450">
                  <c:v>242.611008</c:v>
                </c:pt>
                <c:pt idx="4451">
                  <c:v>242.661743</c:v>
                </c:pt>
                <c:pt idx="4452">
                  <c:v>242.71333300000001</c:v>
                </c:pt>
                <c:pt idx="4453">
                  <c:v>242.76599100000001</c:v>
                </c:pt>
                <c:pt idx="4454">
                  <c:v>242.81913800000001</c:v>
                </c:pt>
                <c:pt idx="4455">
                  <c:v>242.872345</c:v>
                </c:pt>
                <c:pt idx="4456">
                  <c:v>242.92575099999999</c:v>
                </c:pt>
                <c:pt idx="4457">
                  <c:v>242.977203</c:v>
                </c:pt>
                <c:pt idx="4458">
                  <c:v>243.02749600000001</c:v>
                </c:pt>
                <c:pt idx="4459">
                  <c:v>243.075073</c:v>
                </c:pt>
                <c:pt idx="4460">
                  <c:v>243.12084999999999</c:v>
                </c:pt>
                <c:pt idx="4461">
                  <c:v>243.16308599999999</c:v>
                </c:pt>
                <c:pt idx="4462">
                  <c:v>243.20495600000001</c:v>
                </c:pt>
                <c:pt idx="4463">
                  <c:v>243.24662799999999</c:v>
                </c:pt>
                <c:pt idx="4464">
                  <c:v>243.289627</c:v>
                </c:pt>
                <c:pt idx="4465">
                  <c:v>243.334473</c:v>
                </c:pt>
                <c:pt idx="4466">
                  <c:v>243.38223300000001</c:v>
                </c:pt>
                <c:pt idx="4467">
                  <c:v>243.430756</c:v>
                </c:pt>
                <c:pt idx="4468">
                  <c:v>243.483566</c:v>
                </c:pt>
                <c:pt idx="4469">
                  <c:v>243.539749</c:v>
                </c:pt>
                <c:pt idx="4470">
                  <c:v>243.595169</c:v>
                </c:pt>
                <c:pt idx="4471">
                  <c:v>243.65237400000001</c:v>
                </c:pt>
                <c:pt idx="4472">
                  <c:v>243.70886200000001</c:v>
                </c:pt>
                <c:pt idx="4473">
                  <c:v>243.76618999999999</c:v>
                </c:pt>
                <c:pt idx="4474">
                  <c:v>243.82186899999999</c:v>
                </c:pt>
                <c:pt idx="4475">
                  <c:v>243.87548799999999</c:v>
                </c:pt>
                <c:pt idx="4476">
                  <c:v>243.92626899999999</c:v>
                </c:pt>
                <c:pt idx="4477">
                  <c:v>243.97753900000001</c:v>
                </c:pt>
                <c:pt idx="4478">
                  <c:v>244.02766399999999</c:v>
                </c:pt>
                <c:pt idx="4479">
                  <c:v>244.078125</c:v>
                </c:pt>
                <c:pt idx="4480">
                  <c:v>244.13064600000001</c:v>
                </c:pt>
                <c:pt idx="4481">
                  <c:v>244.182861</c:v>
                </c:pt>
                <c:pt idx="4482">
                  <c:v>244.234329</c:v>
                </c:pt>
                <c:pt idx="4483">
                  <c:v>244.286102</c:v>
                </c:pt>
                <c:pt idx="4484">
                  <c:v>244.336838</c:v>
                </c:pt>
                <c:pt idx="4485">
                  <c:v>244.38900799999999</c:v>
                </c:pt>
                <c:pt idx="4486">
                  <c:v>244.43820199999999</c:v>
                </c:pt>
                <c:pt idx="4487">
                  <c:v>244.48554999999999</c:v>
                </c:pt>
                <c:pt idx="4488">
                  <c:v>244.53385900000001</c:v>
                </c:pt>
                <c:pt idx="4489">
                  <c:v>244.58158900000001</c:v>
                </c:pt>
                <c:pt idx="4490">
                  <c:v>244.629471</c:v>
                </c:pt>
                <c:pt idx="4491">
                  <c:v>244.677032</c:v>
                </c:pt>
                <c:pt idx="4492">
                  <c:v>244.723556</c:v>
                </c:pt>
                <c:pt idx="4493">
                  <c:v>244.76973000000001</c:v>
                </c:pt>
                <c:pt idx="4494">
                  <c:v>244.81636</c:v>
                </c:pt>
                <c:pt idx="4495">
                  <c:v>244.86209099999999</c:v>
                </c:pt>
                <c:pt idx="4496">
                  <c:v>244.908524</c:v>
                </c:pt>
                <c:pt idx="4497">
                  <c:v>244.95620700000001</c:v>
                </c:pt>
                <c:pt idx="4498">
                  <c:v>245.003128</c:v>
                </c:pt>
                <c:pt idx="4499">
                  <c:v>245.05032299999999</c:v>
                </c:pt>
                <c:pt idx="4500">
                  <c:v>245.09823600000001</c:v>
                </c:pt>
                <c:pt idx="4501">
                  <c:v>245.14541600000001</c:v>
                </c:pt>
                <c:pt idx="4502">
                  <c:v>245.195099</c:v>
                </c:pt>
                <c:pt idx="4503">
                  <c:v>245.24453700000001</c:v>
                </c:pt>
                <c:pt idx="4504">
                  <c:v>245.293182</c:v>
                </c:pt>
                <c:pt idx="4505">
                  <c:v>245.34326200000001</c:v>
                </c:pt>
                <c:pt idx="4506">
                  <c:v>245.39340200000001</c:v>
                </c:pt>
                <c:pt idx="4507">
                  <c:v>245.44438199999999</c:v>
                </c:pt>
                <c:pt idx="4508">
                  <c:v>245.49533099999999</c:v>
                </c:pt>
                <c:pt idx="4509">
                  <c:v>245.544434</c:v>
                </c:pt>
                <c:pt idx="4510">
                  <c:v>245.59195</c:v>
                </c:pt>
                <c:pt idx="4511">
                  <c:v>245.64004499999999</c:v>
                </c:pt>
                <c:pt idx="4512">
                  <c:v>245.68618799999999</c:v>
                </c:pt>
                <c:pt idx="4513">
                  <c:v>245.73335299999999</c:v>
                </c:pt>
                <c:pt idx="4514">
                  <c:v>245.78022799999999</c:v>
                </c:pt>
                <c:pt idx="4515">
                  <c:v>245.82588200000001</c:v>
                </c:pt>
                <c:pt idx="4516">
                  <c:v>245.871872</c:v>
                </c:pt>
                <c:pt idx="4517">
                  <c:v>245.917877</c:v>
                </c:pt>
                <c:pt idx="4518">
                  <c:v>245.96431000000001</c:v>
                </c:pt>
                <c:pt idx="4519">
                  <c:v>246.00968900000001</c:v>
                </c:pt>
                <c:pt idx="4520">
                  <c:v>246.05566400000001</c:v>
                </c:pt>
                <c:pt idx="4521">
                  <c:v>246.10075399999999</c:v>
                </c:pt>
                <c:pt idx="4522">
                  <c:v>246.14729299999999</c:v>
                </c:pt>
                <c:pt idx="4523">
                  <c:v>246.19612100000001</c:v>
                </c:pt>
                <c:pt idx="4524">
                  <c:v>246.245758</c:v>
                </c:pt>
                <c:pt idx="4525">
                  <c:v>246.29418999999999</c:v>
                </c:pt>
                <c:pt idx="4526">
                  <c:v>246.344391</c:v>
                </c:pt>
                <c:pt idx="4527">
                  <c:v>246.39558400000001</c:v>
                </c:pt>
                <c:pt idx="4528">
                  <c:v>246.449051</c:v>
                </c:pt>
                <c:pt idx="4529">
                  <c:v>246.50361599999999</c:v>
                </c:pt>
                <c:pt idx="4530">
                  <c:v>246.55668600000001</c:v>
                </c:pt>
                <c:pt idx="4531">
                  <c:v>246.61088599999999</c:v>
                </c:pt>
                <c:pt idx="4532">
                  <c:v>246.66348300000001</c:v>
                </c:pt>
                <c:pt idx="4533">
                  <c:v>246.71586600000001</c:v>
                </c:pt>
                <c:pt idx="4534">
                  <c:v>246.768036</c:v>
                </c:pt>
                <c:pt idx="4535">
                  <c:v>246.81823700000001</c:v>
                </c:pt>
                <c:pt idx="4536">
                  <c:v>246.86764500000001</c:v>
                </c:pt>
                <c:pt idx="4537">
                  <c:v>246.916504</c:v>
                </c:pt>
                <c:pt idx="4538">
                  <c:v>246.963425</c:v>
                </c:pt>
                <c:pt idx="4539">
                  <c:v>247.01016200000001</c:v>
                </c:pt>
                <c:pt idx="4540">
                  <c:v>247.05793800000001</c:v>
                </c:pt>
                <c:pt idx="4541">
                  <c:v>247.10476700000001</c:v>
                </c:pt>
                <c:pt idx="4542">
                  <c:v>247.149292</c:v>
                </c:pt>
                <c:pt idx="4543">
                  <c:v>247.194672</c:v>
                </c:pt>
                <c:pt idx="4544">
                  <c:v>247.24015800000001</c:v>
                </c:pt>
                <c:pt idx="4545">
                  <c:v>247.28701799999999</c:v>
                </c:pt>
                <c:pt idx="4546">
                  <c:v>247.33381700000001</c:v>
                </c:pt>
                <c:pt idx="4547">
                  <c:v>247.378906</c:v>
                </c:pt>
                <c:pt idx="4548">
                  <c:v>247.425781</c:v>
                </c:pt>
                <c:pt idx="4549">
                  <c:v>247.472565</c:v>
                </c:pt>
                <c:pt idx="4550">
                  <c:v>247.519409</c:v>
                </c:pt>
                <c:pt idx="4551">
                  <c:v>247.56741299999999</c:v>
                </c:pt>
                <c:pt idx="4552">
                  <c:v>247.61404400000001</c:v>
                </c:pt>
                <c:pt idx="4553">
                  <c:v>247.66104100000001</c:v>
                </c:pt>
                <c:pt idx="4554">
                  <c:v>247.70815999999999</c:v>
                </c:pt>
                <c:pt idx="4555">
                  <c:v>247.75410500000001</c:v>
                </c:pt>
                <c:pt idx="4556">
                  <c:v>247.80270400000001</c:v>
                </c:pt>
                <c:pt idx="4557">
                  <c:v>247.85144</c:v>
                </c:pt>
                <c:pt idx="4558">
                  <c:v>247.89936800000001</c:v>
                </c:pt>
                <c:pt idx="4559">
                  <c:v>247.946991</c:v>
                </c:pt>
                <c:pt idx="4560">
                  <c:v>247.99649099999999</c:v>
                </c:pt>
                <c:pt idx="4561">
                  <c:v>248.04631000000001</c:v>
                </c:pt>
                <c:pt idx="4562">
                  <c:v>248.09745799999999</c:v>
                </c:pt>
                <c:pt idx="4563">
                  <c:v>248.147797</c:v>
                </c:pt>
                <c:pt idx="4564">
                  <c:v>248.198441</c:v>
                </c:pt>
                <c:pt idx="4565">
                  <c:v>248.25015300000001</c:v>
                </c:pt>
                <c:pt idx="4566">
                  <c:v>248.30044599999999</c:v>
                </c:pt>
                <c:pt idx="4567">
                  <c:v>248.35110499999999</c:v>
                </c:pt>
                <c:pt idx="4568">
                  <c:v>248.40121500000001</c:v>
                </c:pt>
                <c:pt idx="4569">
                  <c:v>248.44950900000001</c:v>
                </c:pt>
                <c:pt idx="4570">
                  <c:v>248.497849</c:v>
                </c:pt>
                <c:pt idx="4571">
                  <c:v>248.54814200000001</c:v>
                </c:pt>
                <c:pt idx="4572">
                  <c:v>248.60119599999999</c:v>
                </c:pt>
                <c:pt idx="4573">
                  <c:v>248.655441</c:v>
                </c:pt>
                <c:pt idx="4574">
                  <c:v>248.70959500000001</c:v>
                </c:pt>
                <c:pt idx="4575">
                  <c:v>248.76448099999999</c:v>
                </c:pt>
                <c:pt idx="4576">
                  <c:v>248.81904599999999</c:v>
                </c:pt>
                <c:pt idx="4577">
                  <c:v>248.874359</c:v>
                </c:pt>
                <c:pt idx="4578">
                  <c:v>248.92996199999999</c:v>
                </c:pt>
                <c:pt idx="4579">
                  <c:v>248.98251300000001</c:v>
                </c:pt>
                <c:pt idx="4580">
                  <c:v>249.03478999999999</c:v>
                </c:pt>
                <c:pt idx="4581">
                  <c:v>249.08535800000001</c:v>
                </c:pt>
                <c:pt idx="4582">
                  <c:v>249.13647499999999</c:v>
                </c:pt>
                <c:pt idx="4583">
                  <c:v>249.18566899999999</c:v>
                </c:pt>
                <c:pt idx="4584">
                  <c:v>249.23249799999999</c:v>
                </c:pt>
                <c:pt idx="4585">
                  <c:v>249.27945</c:v>
                </c:pt>
                <c:pt idx="4586">
                  <c:v>249.325165</c:v>
                </c:pt>
                <c:pt idx="4587">
                  <c:v>249.372162</c:v>
                </c:pt>
                <c:pt idx="4588">
                  <c:v>249.41952499999999</c:v>
                </c:pt>
                <c:pt idx="4589">
                  <c:v>249.46830800000001</c:v>
                </c:pt>
                <c:pt idx="4590">
                  <c:v>249.516571</c:v>
                </c:pt>
                <c:pt idx="4591">
                  <c:v>249.564728</c:v>
                </c:pt>
                <c:pt idx="4592">
                  <c:v>249.613113</c:v>
                </c:pt>
                <c:pt idx="4593">
                  <c:v>249.659378</c:v>
                </c:pt>
                <c:pt idx="4594">
                  <c:v>249.70590200000001</c:v>
                </c:pt>
                <c:pt idx="4595">
                  <c:v>249.75402800000001</c:v>
                </c:pt>
                <c:pt idx="4596">
                  <c:v>249.79953</c:v>
                </c:pt>
                <c:pt idx="4597">
                  <c:v>249.846283</c:v>
                </c:pt>
                <c:pt idx="4598">
                  <c:v>249.893967</c:v>
                </c:pt>
                <c:pt idx="4599">
                  <c:v>249.94274899999999</c:v>
                </c:pt>
                <c:pt idx="4600">
                  <c:v>249.99259900000001</c:v>
                </c:pt>
                <c:pt idx="4601">
                  <c:v>250.041718</c:v>
                </c:pt>
                <c:pt idx="4602">
                  <c:v>250.092377</c:v>
                </c:pt>
                <c:pt idx="4603">
                  <c:v>250.14265399999999</c:v>
                </c:pt>
                <c:pt idx="4604">
                  <c:v>250.19352699999999</c:v>
                </c:pt>
                <c:pt idx="4605">
                  <c:v>250.24581900000001</c:v>
                </c:pt>
                <c:pt idx="4606">
                  <c:v>250.29817199999999</c:v>
                </c:pt>
                <c:pt idx="4607">
                  <c:v>250.34878499999999</c:v>
                </c:pt>
                <c:pt idx="4608">
                  <c:v>250.399261</c:v>
                </c:pt>
                <c:pt idx="4609">
                  <c:v>250.44955400000001</c:v>
                </c:pt>
                <c:pt idx="4610">
                  <c:v>250.49801600000001</c:v>
                </c:pt>
                <c:pt idx="4611">
                  <c:v>250.54780600000001</c:v>
                </c:pt>
                <c:pt idx="4612">
                  <c:v>250.59570299999999</c:v>
                </c:pt>
                <c:pt idx="4613">
                  <c:v>250.64151000000001</c:v>
                </c:pt>
                <c:pt idx="4614">
                  <c:v>250.687454</c:v>
                </c:pt>
                <c:pt idx="4615">
                  <c:v>250.733521</c:v>
                </c:pt>
                <c:pt idx="4616">
                  <c:v>250.78054800000001</c:v>
                </c:pt>
                <c:pt idx="4617">
                  <c:v>250.826874</c:v>
                </c:pt>
                <c:pt idx="4618">
                  <c:v>250.87316899999999</c:v>
                </c:pt>
                <c:pt idx="4619">
                  <c:v>250.92134100000001</c:v>
                </c:pt>
                <c:pt idx="4620">
                  <c:v>250.96987899999999</c:v>
                </c:pt>
                <c:pt idx="4621">
                  <c:v>251.02072100000001</c:v>
                </c:pt>
                <c:pt idx="4622">
                  <c:v>251.07238799999999</c:v>
                </c:pt>
                <c:pt idx="4623">
                  <c:v>251.125</c:v>
                </c:pt>
                <c:pt idx="4624">
                  <c:v>251.177414</c:v>
                </c:pt>
                <c:pt idx="4625">
                  <c:v>251.230682</c:v>
                </c:pt>
                <c:pt idx="4626">
                  <c:v>251.28439299999999</c:v>
                </c:pt>
                <c:pt idx="4627">
                  <c:v>251.33944700000001</c:v>
                </c:pt>
                <c:pt idx="4628">
                  <c:v>251.39360099999999</c:v>
                </c:pt>
                <c:pt idx="4629">
                  <c:v>251.44619800000001</c:v>
                </c:pt>
                <c:pt idx="4630">
                  <c:v>251.49646000000001</c:v>
                </c:pt>
                <c:pt idx="4631">
                  <c:v>251.54586800000001</c:v>
                </c:pt>
                <c:pt idx="4632">
                  <c:v>251.595215</c:v>
                </c:pt>
                <c:pt idx="4633">
                  <c:v>251.64179999999999</c:v>
                </c:pt>
                <c:pt idx="4634">
                  <c:v>251.68838500000001</c:v>
                </c:pt>
                <c:pt idx="4635">
                  <c:v>251.734497</c:v>
                </c:pt>
                <c:pt idx="4636">
                  <c:v>251.781891</c:v>
                </c:pt>
                <c:pt idx="4637">
                  <c:v>251.82931500000001</c:v>
                </c:pt>
                <c:pt idx="4638">
                  <c:v>251.879471</c:v>
                </c:pt>
                <c:pt idx="4639">
                  <c:v>251.929001</c:v>
                </c:pt>
                <c:pt idx="4640">
                  <c:v>251.980591</c:v>
                </c:pt>
                <c:pt idx="4641">
                  <c:v>252.032318</c:v>
                </c:pt>
                <c:pt idx="4642">
                  <c:v>252.08419799999999</c:v>
                </c:pt>
                <c:pt idx="4643">
                  <c:v>252.13642899999999</c:v>
                </c:pt>
                <c:pt idx="4644">
                  <c:v>252.18933100000001</c:v>
                </c:pt>
                <c:pt idx="4645">
                  <c:v>252.240036</c:v>
                </c:pt>
                <c:pt idx="4646">
                  <c:v>252.28935200000001</c:v>
                </c:pt>
                <c:pt idx="4647">
                  <c:v>252.33577</c:v>
                </c:pt>
                <c:pt idx="4648">
                  <c:v>252.382126</c:v>
                </c:pt>
                <c:pt idx="4649">
                  <c:v>252.42948899999999</c:v>
                </c:pt>
                <c:pt idx="4650">
                  <c:v>252.474121</c:v>
                </c:pt>
                <c:pt idx="4651">
                  <c:v>252.52063000000001</c:v>
                </c:pt>
                <c:pt idx="4652">
                  <c:v>252.56778</c:v>
                </c:pt>
                <c:pt idx="4653">
                  <c:v>252.61599699999999</c:v>
                </c:pt>
                <c:pt idx="4654">
                  <c:v>252.66433699999999</c:v>
                </c:pt>
                <c:pt idx="4655">
                  <c:v>252.71232599999999</c:v>
                </c:pt>
                <c:pt idx="4656">
                  <c:v>252.759277</c:v>
                </c:pt>
                <c:pt idx="4657">
                  <c:v>252.80693099999999</c:v>
                </c:pt>
                <c:pt idx="4658">
                  <c:v>252.85197400000001</c:v>
                </c:pt>
                <c:pt idx="4659">
                  <c:v>252.896896</c:v>
                </c:pt>
                <c:pt idx="4660">
                  <c:v>252.94392400000001</c:v>
                </c:pt>
                <c:pt idx="4661">
                  <c:v>252.990433</c:v>
                </c:pt>
                <c:pt idx="4662">
                  <c:v>253.03779599999999</c:v>
                </c:pt>
                <c:pt idx="4663">
                  <c:v>253.085815</c:v>
                </c:pt>
                <c:pt idx="4664">
                  <c:v>253.13325499999999</c:v>
                </c:pt>
                <c:pt idx="4665">
                  <c:v>253.18322800000001</c:v>
                </c:pt>
                <c:pt idx="4666">
                  <c:v>253.23232999999999</c:v>
                </c:pt>
                <c:pt idx="4667">
                  <c:v>253.280396</c:v>
                </c:pt>
                <c:pt idx="4668">
                  <c:v>253.32955899999999</c:v>
                </c:pt>
                <c:pt idx="4669">
                  <c:v>253.377533</c:v>
                </c:pt>
                <c:pt idx="4670">
                  <c:v>253.42472799999999</c:v>
                </c:pt>
                <c:pt idx="4671">
                  <c:v>253.47087099999999</c:v>
                </c:pt>
                <c:pt idx="4672">
                  <c:v>253.51535000000001</c:v>
                </c:pt>
                <c:pt idx="4673">
                  <c:v>253.55960099999999</c:v>
                </c:pt>
                <c:pt idx="4674">
                  <c:v>253.60517899999999</c:v>
                </c:pt>
                <c:pt idx="4675">
                  <c:v>253.65034499999999</c:v>
                </c:pt>
                <c:pt idx="4676">
                  <c:v>253.698273</c:v>
                </c:pt>
                <c:pt idx="4677">
                  <c:v>253.747849</c:v>
                </c:pt>
                <c:pt idx="4678">
                  <c:v>253.79789700000001</c:v>
                </c:pt>
                <c:pt idx="4679">
                  <c:v>253.84956399999999</c:v>
                </c:pt>
                <c:pt idx="4680">
                  <c:v>253.90231299999999</c:v>
                </c:pt>
                <c:pt idx="4681">
                  <c:v>253.95768699999999</c:v>
                </c:pt>
                <c:pt idx="4682">
                  <c:v>254.01248200000001</c:v>
                </c:pt>
                <c:pt idx="4683">
                  <c:v>254.067993</c:v>
                </c:pt>
                <c:pt idx="4684">
                  <c:v>254.12309300000001</c:v>
                </c:pt>
                <c:pt idx="4685">
                  <c:v>254.178955</c:v>
                </c:pt>
                <c:pt idx="4686">
                  <c:v>254.23147599999999</c:v>
                </c:pt>
                <c:pt idx="4687">
                  <c:v>254.28276099999999</c:v>
                </c:pt>
                <c:pt idx="4688">
                  <c:v>254.328339</c:v>
                </c:pt>
                <c:pt idx="4689">
                  <c:v>254.37329099999999</c:v>
                </c:pt>
                <c:pt idx="4690">
                  <c:v>254.41549699999999</c:v>
                </c:pt>
                <c:pt idx="4691">
                  <c:v>254.456513</c:v>
                </c:pt>
                <c:pt idx="4692">
                  <c:v>254.49520899999999</c:v>
                </c:pt>
                <c:pt idx="4693">
                  <c:v>254.535248</c:v>
                </c:pt>
                <c:pt idx="4694">
                  <c:v>254.57531700000001</c:v>
                </c:pt>
                <c:pt idx="4695">
                  <c:v>254.61686700000001</c:v>
                </c:pt>
                <c:pt idx="4696">
                  <c:v>254.661056</c:v>
                </c:pt>
                <c:pt idx="4697">
                  <c:v>254.707931</c:v>
                </c:pt>
                <c:pt idx="4698">
                  <c:v>254.75891100000001</c:v>
                </c:pt>
                <c:pt idx="4699">
                  <c:v>254.81173699999999</c:v>
                </c:pt>
                <c:pt idx="4700">
                  <c:v>254.86672999999999</c:v>
                </c:pt>
                <c:pt idx="4701">
                  <c:v>254.92131000000001</c:v>
                </c:pt>
                <c:pt idx="4702">
                  <c:v>254.97512800000001</c:v>
                </c:pt>
                <c:pt idx="4703">
                  <c:v>255.02829</c:v>
                </c:pt>
                <c:pt idx="4704">
                  <c:v>255.07974200000001</c:v>
                </c:pt>
                <c:pt idx="4705">
                  <c:v>255.12605300000001</c:v>
                </c:pt>
                <c:pt idx="4706">
                  <c:v>255.172394</c:v>
                </c:pt>
                <c:pt idx="4707">
                  <c:v>255.217682</c:v>
                </c:pt>
                <c:pt idx="4708">
                  <c:v>255.263397</c:v>
                </c:pt>
                <c:pt idx="4709">
                  <c:v>255.30954</c:v>
                </c:pt>
                <c:pt idx="4710">
                  <c:v>255.35562100000001</c:v>
                </c:pt>
                <c:pt idx="4711">
                  <c:v>255.40454099999999</c:v>
                </c:pt>
                <c:pt idx="4712">
                  <c:v>255.45517000000001</c:v>
                </c:pt>
                <c:pt idx="4713">
                  <c:v>255.50647000000001</c:v>
                </c:pt>
                <c:pt idx="4714">
                  <c:v>255.56062299999999</c:v>
                </c:pt>
                <c:pt idx="4715">
                  <c:v>255.614777</c:v>
                </c:pt>
                <c:pt idx="4716">
                  <c:v>255.66915900000001</c:v>
                </c:pt>
                <c:pt idx="4717">
                  <c:v>255.72277800000001</c:v>
                </c:pt>
                <c:pt idx="4718">
                  <c:v>255.77441400000001</c:v>
                </c:pt>
                <c:pt idx="4719">
                  <c:v>255.82617200000001</c:v>
                </c:pt>
                <c:pt idx="4720">
                  <c:v>255.87678500000001</c:v>
                </c:pt>
                <c:pt idx="4721">
                  <c:v>255.92439300000001</c:v>
                </c:pt>
                <c:pt idx="4722">
                  <c:v>255.96928399999999</c:v>
                </c:pt>
                <c:pt idx="4723">
                  <c:v>256.01506000000001</c:v>
                </c:pt>
                <c:pt idx="4724">
                  <c:v>256.05989099999999</c:v>
                </c:pt>
                <c:pt idx="4725">
                  <c:v>256.105301</c:v>
                </c:pt>
                <c:pt idx="4726">
                  <c:v>256.14982600000002</c:v>
                </c:pt>
                <c:pt idx="4727">
                  <c:v>256.19450399999999</c:v>
                </c:pt>
                <c:pt idx="4728">
                  <c:v>256.24093599999998</c:v>
                </c:pt>
                <c:pt idx="4729">
                  <c:v>256.28776499999998</c:v>
                </c:pt>
                <c:pt idx="4730">
                  <c:v>256.335037</c:v>
                </c:pt>
                <c:pt idx="4731">
                  <c:v>256.38420100000002</c:v>
                </c:pt>
                <c:pt idx="4732">
                  <c:v>256.43379199999998</c:v>
                </c:pt>
                <c:pt idx="4733">
                  <c:v>256.484375</c:v>
                </c:pt>
                <c:pt idx="4734">
                  <c:v>256.53506499999997</c:v>
                </c:pt>
                <c:pt idx="4735">
                  <c:v>256.58378599999998</c:v>
                </c:pt>
                <c:pt idx="4736">
                  <c:v>256.63391100000001</c:v>
                </c:pt>
                <c:pt idx="4737">
                  <c:v>256.68403599999999</c:v>
                </c:pt>
                <c:pt idx="4738">
                  <c:v>256.733002</c:v>
                </c:pt>
                <c:pt idx="4739">
                  <c:v>256.77941900000002</c:v>
                </c:pt>
                <c:pt idx="4740">
                  <c:v>256.82666</c:v>
                </c:pt>
                <c:pt idx="4741">
                  <c:v>256.87441999999999</c:v>
                </c:pt>
                <c:pt idx="4742">
                  <c:v>256.92363</c:v>
                </c:pt>
                <c:pt idx="4743">
                  <c:v>256.97209199999998</c:v>
                </c:pt>
                <c:pt idx="4744">
                  <c:v>257.02152999999998</c:v>
                </c:pt>
                <c:pt idx="4745">
                  <c:v>257.07243299999999</c:v>
                </c:pt>
                <c:pt idx="4746">
                  <c:v>257.12284899999997</c:v>
                </c:pt>
                <c:pt idx="4747">
                  <c:v>257.17465199999998</c:v>
                </c:pt>
                <c:pt idx="4748">
                  <c:v>257.22663899999998</c:v>
                </c:pt>
                <c:pt idx="4749">
                  <c:v>257.27787799999999</c:v>
                </c:pt>
                <c:pt idx="4750">
                  <c:v>257.32975800000003</c:v>
                </c:pt>
                <c:pt idx="4751">
                  <c:v>257.38130200000001</c:v>
                </c:pt>
                <c:pt idx="4752">
                  <c:v>257.43444799999997</c:v>
                </c:pt>
                <c:pt idx="4753">
                  <c:v>257.48698400000001</c:v>
                </c:pt>
                <c:pt idx="4754">
                  <c:v>257.53775000000002</c:v>
                </c:pt>
                <c:pt idx="4755">
                  <c:v>257.58785999999998</c:v>
                </c:pt>
                <c:pt idx="4756">
                  <c:v>257.63557400000002</c:v>
                </c:pt>
                <c:pt idx="4757">
                  <c:v>257.68289199999998</c:v>
                </c:pt>
                <c:pt idx="4758">
                  <c:v>257.729782</c:v>
                </c:pt>
                <c:pt idx="4759">
                  <c:v>257.77255300000002</c:v>
                </c:pt>
                <c:pt idx="4760">
                  <c:v>257.81474300000002</c:v>
                </c:pt>
                <c:pt idx="4761">
                  <c:v>257.85623199999998</c:v>
                </c:pt>
                <c:pt idx="4762">
                  <c:v>257.89767499999999</c:v>
                </c:pt>
                <c:pt idx="4763">
                  <c:v>257.93960600000003</c:v>
                </c:pt>
                <c:pt idx="4764">
                  <c:v>257.98274199999997</c:v>
                </c:pt>
                <c:pt idx="4765">
                  <c:v>258.02925099999999</c:v>
                </c:pt>
                <c:pt idx="4766">
                  <c:v>258.07710300000002</c:v>
                </c:pt>
                <c:pt idx="4767">
                  <c:v>258.12724300000002</c:v>
                </c:pt>
                <c:pt idx="4768">
                  <c:v>258.180542</c:v>
                </c:pt>
                <c:pt idx="4769">
                  <c:v>258.23535199999998</c:v>
                </c:pt>
                <c:pt idx="4770">
                  <c:v>258.288971</c:v>
                </c:pt>
                <c:pt idx="4771">
                  <c:v>258.34098799999998</c:v>
                </c:pt>
                <c:pt idx="4772">
                  <c:v>258.39262400000001</c:v>
                </c:pt>
                <c:pt idx="4773">
                  <c:v>258.442657</c:v>
                </c:pt>
                <c:pt idx="4774">
                  <c:v>258.49409500000002</c:v>
                </c:pt>
                <c:pt idx="4775">
                  <c:v>258.54419000000001</c:v>
                </c:pt>
                <c:pt idx="4776">
                  <c:v>258.59353599999997</c:v>
                </c:pt>
                <c:pt idx="4777">
                  <c:v>258.64587399999999</c:v>
                </c:pt>
                <c:pt idx="4778">
                  <c:v>258.69912699999998</c:v>
                </c:pt>
                <c:pt idx="4779">
                  <c:v>258.75280800000002</c:v>
                </c:pt>
                <c:pt idx="4780">
                  <c:v>258.80647299999998</c:v>
                </c:pt>
                <c:pt idx="4781">
                  <c:v>258.861694</c:v>
                </c:pt>
                <c:pt idx="4782">
                  <c:v>258.917328</c:v>
                </c:pt>
                <c:pt idx="4783">
                  <c:v>258.97045900000001</c:v>
                </c:pt>
                <c:pt idx="4784">
                  <c:v>259.02276599999999</c:v>
                </c:pt>
                <c:pt idx="4785">
                  <c:v>259.07556199999999</c:v>
                </c:pt>
                <c:pt idx="4786">
                  <c:v>259.12799100000001</c:v>
                </c:pt>
                <c:pt idx="4787">
                  <c:v>259.17718500000001</c:v>
                </c:pt>
                <c:pt idx="4788">
                  <c:v>259.22467</c:v>
                </c:pt>
                <c:pt idx="4789">
                  <c:v>259.27212500000002</c:v>
                </c:pt>
                <c:pt idx="4790">
                  <c:v>259.31616200000002</c:v>
                </c:pt>
                <c:pt idx="4791">
                  <c:v>259.36047400000001</c:v>
                </c:pt>
                <c:pt idx="4792">
                  <c:v>259.40368699999999</c:v>
                </c:pt>
                <c:pt idx="4793">
                  <c:v>259.445831</c:v>
                </c:pt>
                <c:pt idx="4794">
                  <c:v>259.48913599999997</c:v>
                </c:pt>
                <c:pt idx="4795">
                  <c:v>259.53183000000001</c:v>
                </c:pt>
                <c:pt idx="4796">
                  <c:v>259.57431000000003</c:v>
                </c:pt>
                <c:pt idx="4797">
                  <c:v>259.61798099999999</c:v>
                </c:pt>
                <c:pt idx="4798">
                  <c:v>259.66238399999997</c:v>
                </c:pt>
                <c:pt idx="4799">
                  <c:v>259.70806900000002</c:v>
                </c:pt>
                <c:pt idx="4800">
                  <c:v>259.75323500000002</c:v>
                </c:pt>
                <c:pt idx="4801">
                  <c:v>259.80078099999997</c:v>
                </c:pt>
                <c:pt idx="4802">
                  <c:v>259.84957900000001</c:v>
                </c:pt>
                <c:pt idx="4803">
                  <c:v>259.89935300000002</c:v>
                </c:pt>
                <c:pt idx="4804">
                  <c:v>259.94824199999999</c:v>
                </c:pt>
                <c:pt idx="4805">
                  <c:v>259.99786399999999</c:v>
                </c:pt>
                <c:pt idx="4806">
                  <c:v>260.04791299999999</c:v>
                </c:pt>
                <c:pt idx="4807">
                  <c:v>260.09967</c:v>
                </c:pt>
                <c:pt idx="4808">
                  <c:v>260.150848</c:v>
                </c:pt>
                <c:pt idx="4809">
                  <c:v>260.20288099999999</c:v>
                </c:pt>
                <c:pt idx="4810">
                  <c:v>260.25424199999998</c:v>
                </c:pt>
                <c:pt idx="4811">
                  <c:v>260.30779999999999</c:v>
                </c:pt>
                <c:pt idx="4812">
                  <c:v>260.36270100000002</c:v>
                </c:pt>
                <c:pt idx="4813">
                  <c:v>260.41473400000001</c:v>
                </c:pt>
                <c:pt idx="4814">
                  <c:v>260.467896</c:v>
                </c:pt>
                <c:pt idx="4815">
                  <c:v>260.52014200000002</c:v>
                </c:pt>
                <c:pt idx="4816">
                  <c:v>260.57217400000002</c:v>
                </c:pt>
                <c:pt idx="4817">
                  <c:v>260.622772</c:v>
                </c:pt>
                <c:pt idx="4818">
                  <c:v>260.671967</c:v>
                </c:pt>
                <c:pt idx="4819">
                  <c:v>260.71896400000003</c:v>
                </c:pt>
                <c:pt idx="4820">
                  <c:v>260.765961</c:v>
                </c:pt>
                <c:pt idx="4821">
                  <c:v>260.81054699999999</c:v>
                </c:pt>
                <c:pt idx="4822">
                  <c:v>260.855164</c:v>
                </c:pt>
                <c:pt idx="4823">
                  <c:v>260.90124500000002</c:v>
                </c:pt>
                <c:pt idx="4824">
                  <c:v>260.947632</c:v>
                </c:pt>
                <c:pt idx="4825">
                  <c:v>260.99539199999998</c:v>
                </c:pt>
                <c:pt idx="4826">
                  <c:v>261.04409800000002</c:v>
                </c:pt>
                <c:pt idx="4827">
                  <c:v>261.09258999999997</c:v>
                </c:pt>
                <c:pt idx="4828">
                  <c:v>261.14263899999997</c:v>
                </c:pt>
                <c:pt idx="4829">
                  <c:v>261.19244400000002</c:v>
                </c:pt>
                <c:pt idx="4830">
                  <c:v>261.24096700000001</c:v>
                </c:pt>
                <c:pt idx="4831">
                  <c:v>261.28890999999999</c:v>
                </c:pt>
                <c:pt idx="4832">
                  <c:v>261.33538800000002</c:v>
                </c:pt>
                <c:pt idx="4833">
                  <c:v>261.381775</c:v>
                </c:pt>
                <c:pt idx="4834">
                  <c:v>261.42733800000002</c:v>
                </c:pt>
                <c:pt idx="4835">
                  <c:v>261.47332799999998</c:v>
                </c:pt>
                <c:pt idx="4836">
                  <c:v>261.51889</c:v>
                </c:pt>
                <c:pt idx="4837">
                  <c:v>261.56643700000001</c:v>
                </c:pt>
                <c:pt idx="4838">
                  <c:v>261.61554000000001</c:v>
                </c:pt>
                <c:pt idx="4839">
                  <c:v>261.66693099999998</c:v>
                </c:pt>
                <c:pt idx="4840">
                  <c:v>261.72186299999998</c:v>
                </c:pt>
                <c:pt idx="4841">
                  <c:v>261.77767899999998</c:v>
                </c:pt>
                <c:pt idx="4842">
                  <c:v>261.83364899999998</c:v>
                </c:pt>
                <c:pt idx="4843">
                  <c:v>261.89007600000002</c:v>
                </c:pt>
                <c:pt idx="4844">
                  <c:v>261.944458</c:v>
                </c:pt>
                <c:pt idx="4845">
                  <c:v>261.99813799999998</c:v>
                </c:pt>
                <c:pt idx="4846">
                  <c:v>262.04766799999999</c:v>
                </c:pt>
                <c:pt idx="4847">
                  <c:v>262.09405500000003</c:v>
                </c:pt>
                <c:pt idx="4848">
                  <c:v>262.13885499999998</c:v>
                </c:pt>
                <c:pt idx="4849">
                  <c:v>262.182953</c:v>
                </c:pt>
                <c:pt idx="4850">
                  <c:v>262.22711199999998</c:v>
                </c:pt>
                <c:pt idx="4851">
                  <c:v>262.27179000000001</c:v>
                </c:pt>
                <c:pt idx="4852">
                  <c:v>262.31677300000001</c:v>
                </c:pt>
                <c:pt idx="4853">
                  <c:v>262.36300699999998</c:v>
                </c:pt>
                <c:pt idx="4854">
                  <c:v>262.41180400000002</c:v>
                </c:pt>
                <c:pt idx="4855">
                  <c:v>262.46154799999999</c:v>
                </c:pt>
                <c:pt idx="4856">
                  <c:v>262.513825</c:v>
                </c:pt>
                <c:pt idx="4857">
                  <c:v>262.56787100000003</c:v>
                </c:pt>
                <c:pt idx="4858">
                  <c:v>262.62060600000001</c:v>
                </c:pt>
                <c:pt idx="4859">
                  <c:v>262.67248499999999</c:v>
                </c:pt>
                <c:pt idx="4860">
                  <c:v>262.72345000000001</c:v>
                </c:pt>
                <c:pt idx="4861">
                  <c:v>262.77417000000003</c:v>
                </c:pt>
                <c:pt idx="4862">
                  <c:v>262.82223499999998</c:v>
                </c:pt>
                <c:pt idx="4863">
                  <c:v>262.868469</c:v>
                </c:pt>
                <c:pt idx="4864">
                  <c:v>262.91244499999999</c:v>
                </c:pt>
                <c:pt idx="4865">
                  <c:v>262.958527</c:v>
                </c:pt>
                <c:pt idx="4866">
                  <c:v>263.00665300000003</c:v>
                </c:pt>
                <c:pt idx="4867">
                  <c:v>263.05545000000001</c:v>
                </c:pt>
                <c:pt idx="4868">
                  <c:v>263.10333300000002</c:v>
                </c:pt>
                <c:pt idx="4869">
                  <c:v>263.15396099999998</c:v>
                </c:pt>
                <c:pt idx="4870">
                  <c:v>263.20580999999999</c:v>
                </c:pt>
                <c:pt idx="4871">
                  <c:v>263.25900300000001</c:v>
                </c:pt>
                <c:pt idx="4872">
                  <c:v>263.31072999999998</c:v>
                </c:pt>
                <c:pt idx="4873">
                  <c:v>263.36056500000001</c:v>
                </c:pt>
                <c:pt idx="4874">
                  <c:v>263.41119400000002</c:v>
                </c:pt>
                <c:pt idx="4875">
                  <c:v>263.45968599999998</c:v>
                </c:pt>
                <c:pt idx="4876">
                  <c:v>263.50711100000001</c:v>
                </c:pt>
                <c:pt idx="4877">
                  <c:v>263.55361900000003</c:v>
                </c:pt>
                <c:pt idx="4878">
                  <c:v>263.59970099999998</c:v>
                </c:pt>
                <c:pt idx="4879">
                  <c:v>263.64556900000002</c:v>
                </c:pt>
                <c:pt idx="4880">
                  <c:v>263.69158900000002</c:v>
                </c:pt>
                <c:pt idx="4881">
                  <c:v>263.73657200000002</c:v>
                </c:pt>
                <c:pt idx="4882">
                  <c:v>263.783661</c:v>
                </c:pt>
                <c:pt idx="4883">
                  <c:v>263.833282</c:v>
                </c:pt>
                <c:pt idx="4884">
                  <c:v>263.88311800000002</c:v>
                </c:pt>
                <c:pt idx="4885">
                  <c:v>263.931152</c:v>
                </c:pt>
                <c:pt idx="4886">
                  <c:v>263.98113999999998</c:v>
                </c:pt>
                <c:pt idx="4887">
                  <c:v>264.03216600000002</c:v>
                </c:pt>
                <c:pt idx="4888">
                  <c:v>264.08471700000001</c:v>
                </c:pt>
                <c:pt idx="4889">
                  <c:v>264.13671900000003</c:v>
                </c:pt>
                <c:pt idx="4890">
                  <c:v>264.187408</c:v>
                </c:pt>
                <c:pt idx="4891">
                  <c:v>264.24014299999999</c:v>
                </c:pt>
                <c:pt idx="4892">
                  <c:v>264.29141199999998</c:v>
                </c:pt>
                <c:pt idx="4893">
                  <c:v>264.34249899999998</c:v>
                </c:pt>
                <c:pt idx="4894">
                  <c:v>264.39349399999998</c:v>
                </c:pt>
                <c:pt idx="4895">
                  <c:v>264.44268799999998</c:v>
                </c:pt>
                <c:pt idx="4896">
                  <c:v>264.49139400000001</c:v>
                </c:pt>
                <c:pt idx="4897">
                  <c:v>264.53982500000001</c:v>
                </c:pt>
                <c:pt idx="4898">
                  <c:v>264.58783</c:v>
                </c:pt>
                <c:pt idx="4899">
                  <c:v>264.63867199999999</c:v>
                </c:pt>
                <c:pt idx="4900">
                  <c:v>264.69018499999999</c:v>
                </c:pt>
                <c:pt idx="4901">
                  <c:v>264.74182100000002</c:v>
                </c:pt>
                <c:pt idx="4902">
                  <c:v>264.79278599999998</c:v>
                </c:pt>
                <c:pt idx="4903">
                  <c:v>264.84527600000001</c:v>
                </c:pt>
                <c:pt idx="4904">
                  <c:v>264.897919</c:v>
                </c:pt>
                <c:pt idx="4905">
                  <c:v>264.95129400000002</c:v>
                </c:pt>
                <c:pt idx="4906">
                  <c:v>265.00228900000002</c:v>
                </c:pt>
                <c:pt idx="4907">
                  <c:v>265.050995</c:v>
                </c:pt>
                <c:pt idx="4908">
                  <c:v>265.09954800000003</c:v>
                </c:pt>
                <c:pt idx="4909">
                  <c:v>265.14593500000001</c:v>
                </c:pt>
                <c:pt idx="4910">
                  <c:v>265.19278000000003</c:v>
                </c:pt>
                <c:pt idx="4911">
                  <c:v>265.23886099999999</c:v>
                </c:pt>
                <c:pt idx="4912">
                  <c:v>265.28454599999998</c:v>
                </c:pt>
                <c:pt idx="4913">
                  <c:v>265.33242799999999</c:v>
                </c:pt>
                <c:pt idx="4914">
                  <c:v>265.38232399999998</c:v>
                </c:pt>
                <c:pt idx="4915">
                  <c:v>265.43496699999997</c:v>
                </c:pt>
                <c:pt idx="4916">
                  <c:v>265.48931900000002</c:v>
                </c:pt>
                <c:pt idx="4917">
                  <c:v>265.54351800000001</c:v>
                </c:pt>
                <c:pt idx="4918">
                  <c:v>265.59799199999998</c:v>
                </c:pt>
                <c:pt idx="4919">
                  <c:v>265.650665</c:v>
                </c:pt>
                <c:pt idx="4920">
                  <c:v>265.703552</c:v>
                </c:pt>
                <c:pt idx="4921">
                  <c:v>265.756103</c:v>
                </c:pt>
                <c:pt idx="4922">
                  <c:v>265.80493200000001</c:v>
                </c:pt>
                <c:pt idx="4923">
                  <c:v>265.8526</c:v>
                </c:pt>
                <c:pt idx="4924">
                  <c:v>265.89956699999999</c:v>
                </c:pt>
                <c:pt idx="4925">
                  <c:v>265.94723499999998</c:v>
                </c:pt>
                <c:pt idx="4926">
                  <c:v>265.99417099999999</c:v>
                </c:pt>
                <c:pt idx="4927">
                  <c:v>266.04238900000001</c:v>
                </c:pt>
                <c:pt idx="4928">
                  <c:v>266.09326199999998</c:v>
                </c:pt>
                <c:pt idx="4929">
                  <c:v>266.14416499999999</c:v>
                </c:pt>
                <c:pt idx="4930">
                  <c:v>266.19635</c:v>
                </c:pt>
                <c:pt idx="4931">
                  <c:v>266.248108</c:v>
                </c:pt>
                <c:pt idx="4932">
                  <c:v>266.30020100000002</c:v>
                </c:pt>
                <c:pt idx="4933">
                  <c:v>266.35076900000001</c:v>
                </c:pt>
                <c:pt idx="4934">
                  <c:v>266.39788800000002</c:v>
                </c:pt>
                <c:pt idx="4935">
                  <c:v>266.44366500000001</c:v>
                </c:pt>
                <c:pt idx="4936">
                  <c:v>266.48703</c:v>
                </c:pt>
                <c:pt idx="4937">
                  <c:v>266.530914</c:v>
                </c:pt>
                <c:pt idx="4938">
                  <c:v>266.57611100000003</c:v>
                </c:pt>
                <c:pt idx="4939">
                  <c:v>266.619843</c:v>
                </c:pt>
                <c:pt idx="4940">
                  <c:v>266.666473</c:v>
                </c:pt>
                <c:pt idx="4941">
                  <c:v>266.71481299999999</c:v>
                </c:pt>
                <c:pt idx="4942">
                  <c:v>266.765717</c:v>
                </c:pt>
                <c:pt idx="4943">
                  <c:v>266.81811499999998</c:v>
                </c:pt>
                <c:pt idx="4944">
                  <c:v>266.870789</c:v>
                </c:pt>
                <c:pt idx="4945">
                  <c:v>266.92511000000002</c:v>
                </c:pt>
                <c:pt idx="4946">
                  <c:v>266.978363</c:v>
                </c:pt>
                <c:pt idx="4947">
                  <c:v>267.03149400000001</c:v>
                </c:pt>
                <c:pt idx="4948">
                  <c:v>267.08563199999998</c:v>
                </c:pt>
                <c:pt idx="4949">
                  <c:v>267.13913000000002</c:v>
                </c:pt>
                <c:pt idx="4950">
                  <c:v>267.19061299999998</c:v>
                </c:pt>
                <c:pt idx="4951">
                  <c:v>267.24179099999998</c:v>
                </c:pt>
                <c:pt idx="4952">
                  <c:v>267.29330399999998</c:v>
                </c:pt>
                <c:pt idx="4953">
                  <c:v>267.34356700000001</c:v>
                </c:pt>
                <c:pt idx="4954">
                  <c:v>267.39596599999999</c:v>
                </c:pt>
                <c:pt idx="4955">
                  <c:v>267.446594</c:v>
                </c:pt>
                <c:pt idx="4956">
                  <c:v>267.49581899999998</c:v>
                </c:pt>
                <c:pt idx="4957">
                  <c:v>267.545593</c:v>
                </c:pt>
                <c:pt idx="4958">
                  <c:v>267.59472699999998</c:v>
                </c:pt>
                <c:pt idx="4959">
                  <c:v>267.643799</c:v>
                </c:pt>
                <c:pt idx="4960">
                  <c:v>267.690674</c:v>
                </c:pt>
                <c:pt idx="4961">
                  <c:v>267.73751800000002</c:v>
                </c:pt>
                <c:pt idx="4962">
                  <c:v>267.78564399999999</c:v>
                </c:pt>
                <c:pt idx="4963">
                  <c:v>267.83279399999998</c:v>
                </c:pt>
                <c:pt idx="4964">
                  <c:v>267.88259900000003</c:v>
                </c:pt>
                <c:pt idx="4965">
                  <c:v>267.93377700000002</c:v>
                </c:pt>
                <c:pt idx="4966">
                  <c:v>267.98620599999998</c:v>
                </c:pt>
                <c:pt idx="4967">
                  <c:v>268.03933699999999</c:v>
                </c:pt>
                <c:pt idx="4968">
                  <c:v>268.09347500000001</c:v>
                </c:pt>
                <c:pt idx="4969">
                  <c:v>268.14898699999998</c:v>
                </c:pt>
                <c:pt idx="4970">
                  <c:v>268.20687900000001</c:v>
                </c:pt>
                <c:pt idx="4971">
                  <c:v>268.26144399999998</c:v>
                </c:pt>
                <c:pt idx="4972">
                  <c:v>268.315247</c:v>
                </c:pt>
                <c:pt idx="4973">
                  <c:v>268.36688199999998</c:v>
                </c:pt>
                <c:pt idx="4974">
                  <c:v>268.417419</c:v>
                </c:pt>
                <c:pt idx="4975">
                  <c:v>268.46575899999999</c:v>
                </c:pt>
                <c:pt idx="4976">
                  <c:v>268.51037600000001</c:v>
                </c:pt>
                <c:pt idx="4977">
                  <c:v>268.55306999999999</c:v>
                </c:pt>
                <c:pt idx="4978">
                  <c:v>268.59442100000001</c:v>
                </c:pt>
                <c:pt idx="4979">
                  <c:v>268.63549799999998</c:v>
                </c:pt>
                <c:pt idx="4980">
                  <c:v>268.67623900000001</c:v>
                </c:pt>
                <c:pt idx="4981">
                  <c:v>268.720551</c:v>
                </c:pt>
                <c:pt idx="4982">
                  <c:v>268.76602200000002</c:v>
                </c:pt>
                <c:pt idx="4983">
                  <c:v>268.812927</c:v>
                </c:pt>
                <c:pt idx="4984">
                  <c:v>268.86114500000002</c:v>
                </c:pt>
                <c:pt idx="4985">
                  <c:v>268.91159099999999</c:v>
                </c:pt>
                <c:pt idx="4986">
                  <c:v>268.96331800000002</c:v>
                </c:pt>
                <c:pt idx="4987">
                  <c:v>269.01559500000002</c:v>
                </c:pt>
                <c:pt idx="4988">
                  <c:v>269.066193</c:v>
                </c:pt>
                <c:pt idx="4989">
                  <c:v>269.11737099999999</c:v>
                </c:pt>
                <c:pt idx="4990">
                  <c:v>269.16696200000001</c:v>
                </c:pt>
                <c:pt idx="4991">
                  <c:v>269.217285</c:v>
                </c:pt>
                <c:pt idx="4992">
                  <c:v>269.26864599999999</c:v>
                </c:pt>
                <c:pt idx="4993">
                  <c:v>269.31732199999999</c:v>
                </c:pt>
                <c:pt idx="4994">
                  <c:v>269.36764499999998</c:v>
                </c:pt>
                <c:pt idx="4995">
                  <c:v>269.417755</c:v>
                </c:pt>
                <c:pt idx="4996">
                  <c:v>269.46951300000001</c:v>
                </c:pt>
                <c:pt idx="4997">
                  <c:v>269.52279700000003</c:v>
                </c:pt>
                <c:pt idx="4998">
                  <c:v>269.57650799999999</c:v>
                </c:pt>
                <c:pt idx="4999">
                  <c:v>269.628601</c:v>
                </c:pt>
                <c:pt idx="5000">
                  <c:v>269.68121300000001</c:v>
                </c:pt>
                <c:pt idx="5001">
                  <c:v>269.73187300000001</c:v>
                </c:pt>
                <c:pt idx="5002">
                  <c:v>269.78192100000001</c:v>
                </c:pt>
                <c:pt idx="5003">
                  <c:v>269.831818</c:v>
                </c:pt>
                <c:pt idx="5004">
                  <c:v>269.87802099999999</c:v>
                </c:pt>
                <c:pt idx="5005">
                  <c:v>269.92336999999998</c:v>
                </c:pt>
                <c:pt idx="5006">
                  <c:v>269.96807899999999</c:v>
                </c:pt>
                <c:pt idx="5007">
                  <c:v>270.01077299999997</c:v>
                </c:pt>
                <c:pt idx="5008">
                  <c:v>270.05523699999998</c:v>
                </c:pt>
                <c:pt idx="5009">
                  <c:v>270.09845000000001</c:v>
                </c:pt>
                <c:pt idx="5010">
                  <c:v>270.140106</c:v>
                </c:pt>
                <c:pt idx="5011">
                  <c:v>270.18365499999999</c:v>
                </c:pt>
                <c:pt idx="5012">
                  <c:v>270.22857699999997</c:v>
                </c:pt>
                <c:pt idx="5013">
                  <c:v>270.27710000000002</c:v>
                </c:pt>
                <c:pt idx="5014">
                  <c:v>270.32785000000001</c:v>
                </c:pt>
                <c:pt idx="5015">
                  <c:v>270.379211</c:v>
                </c:pt>
                <c:pt idx="5016">
                  <c:v>270.433044</c:v>
                </c:pt>
                <c:pt idx="5017">
                  <c:v>270.489777</c:v>
                </c:pt>
                <c:pt idx="5018">
                  <c:v>270.54556300000002</c:v>
                </c:pt>
                <c:pt idx="5019">
                  <c:v>270.60308800000001</c:v>
                </c:pt>
                <c:pt idx="5020">
                  <c:v>270.66021699999999</c:v>
                </c:pt>
                <c:pt idx="5021">
                  <c:v>270.71530200000001</c:v>
                </c:pt>
                <c:pt idx="5022">
                  <c:v>270.76855499999999</c:v>
                </c:pt>
                <c:pt idx="5023">
                  <c:v>270.81820699999997</c:v>
                </c:pt>
                <c:pt idx="5024">
                  <c:v>270.865387</c:v>
                </c:pt>
                <c:pt idx="5025">
                  <c:v>270.91253699999999</c:v>
                </c:pt>
                <c:pt idx="5026">
                  <c:v>270.95718399999998</c:v>
                </c:pt>
                <c:pt idx="5027">
                  <c:v>270.99890099999999</c:v>
                </c:pt>
                <c:pt idx="5028">
                  <c:v>271.042328</c:v>
                </c:pt>
                <c:pt idx="5029">
                  <c:v>271.08700599999997</c:v>
                </c:pt>
                <c:pt idx="5030">
                  <c:v>271.13382000000001</c:v>
                </c:pt>
                <c:pt idx="5031">
                  <c:v>271.18145800000002</c:v>
                </c:pt>
                <c:pt idx="5032">
                  <c:v>271.22933999999998</c:v>
                </c:pt>
                <c:pt idx="5033">
                  <c:v>271.27951100000001</c:v>
                </c:pt>
                <c:pt idx="5034">
                  <c:v>271.331909</c:v>
                </c:pt>
                <c:pt idx="5035">
                  <c:v>271.38317899999998</c:v>
                </c:pt>
                <c:pt idx="5036">
                  <c:v>271.437073</c:v>
                </c:pt>
                <c:pt idx="5037">
                  <c:v>271.49224900000002</c:v>
                </c:pt>
                <c:pt idx="5038">
                  <c:v>271.54669200000001</c:v>
                </c:pt>
                <c:pt idx="5039">
                  <c:v>271.600525</c:v>
                </c:pt>
                <c:pt idx="5040">
                  <c:v>271.654022</c:v>
                </c:pt>
                <c:pt idx="5041">
                  <c:v>271.70889299999999</c:v>
                </c:pt>
                <c:pt idx="5042">
                  <c:v>271.76238999999998</c:v>
                </c:pt>
                <c:pt idx="5043">
                  <c:v>271.81494099999998</c:v>
                </c:pt>
                <c:pt idx="5044">
                  <c:v>271.86615</c:v>
                </c:pt>
                <c:pt idx="5045">
                  <c:v>271.916809</c:v>
                </c:pt>
                <c:pt idx="5046">
                  <c:v>271.96667500000001</c:v>
                </c:pt>
                <c:pt idx="5047">
                  <c:v>272.01480099999998</c:v>
                </c:pt>
                <c:pt idx="5048">
                  <c:v>272.05911200000003</c:v>
                </c:pt>
                <c:pt idx="5049">
                  <c:v>272.10372899999999</c:v>
                </c:pt>
                <c:pt idx="5050">
                  <c:v>272.147156</c:v>
                </c:pt>
                <c:pt idx="5051">
                  <c:v>272.19180299999999</c:v>
                </c:pt>
                <c:pt idx="5052">
                  <c:v>272.23834199999999</c:v>
                </c:pt>
                <c:pt idx="5053">
                  <c:v>272.28482100000002</c:v>
                </c:pt>
                <c:pt idx="5054">
                  <c:v>272.33343500000001</c:v>
                </c:pt>
                <c:pt idx="5055">
                  <c:v>272.38284299999998</c:v>
                </c:pt>
                <c:pt idx="5056">
                  <c:v>272.43399099999999</c:v>
                </c:pt>
                <c:pt idx="5057">
                  <c:v>272.48779300000001</c:v>
                </c:pt>
                <c:pt idx="5058">
                  <c:v>272.54070999999999</c:v>
                </c:pt>
                <c:pt idx="5059">
                  <c:v>272.59344499999997</c:v>
                </c:pt>
                <c:pt idx="5060">
                  <c:v>272.64581299999998</c:v>
                </c:pt>
                <c:pt idx="5061">
                  <c:v>272.69570900000002</c:v>
                </c:pt>
                <c:pt idx="5062">
                  <c:v>272.74569700000001</c:v>
                </c:pt>
                <c:pt idx="5063">
                  <c:v>272.79397599999999</c:v>
                </c:pt>
                <c:pt idx="5064">
                  <c:v>272.83950800000002</c:v>
                </c:pt>
                <c:pt idx="5065">
                  <c:v>272.88265999999999</c:v>
                </c:pt>
                <c:pt idx="5066">
                  <c:v>272.926605</c:v>
                </c:pt>
                <c:pt idx="5067">
                  <c:v>272.97137500000002</c:v>
                </c:pt>
                <c:pt idx="5068">
                  <c:v>273.01855499999999</c:v>
                </c:pt>
                <c:pt idx="5069">
                  <c:v>273.06686400000001</c:v>
                </c:pt>
                <c:pt idx="5070">
                  <c:v>273.11596700000001</c:v>
                </c:pt>
                <c:pt idx="5071">
                  <c:v>273.16729700000002</c:v>
                </c:pt>
                <c:pt idx="5072">
                  <c:v>273.21881100000002</c:v>
                </c:pt>
                <c:pt idx="5073">
                  <c:v>273.27166799999998</c:v>
                </c:pt>
                <c:pt idx="5074">
                  <c:v>273.32659899999999</c:v>
                </c:pt>
                <c:pt idx="5075">
                  <c:v>273.37933399999997</c:v>
                </c:pt>
                <c:pt idx="5076">
                  <c:v>273.43121300000001</c:v>
                </c:pt>
                <c:pt idx="5077">
                  <c:v>273.48147599999999</c:v>
                </c:pt>
                <c:pt idx="5078">
                  <c:v>273.529785</c:v>
                </c:pt>
                <c:pt idx="5079">
                  <c:v>273.57983400000001</c:v>
                </c:pt>
                <c:pt idx="5080">
                  <c:v>273.62872299999998</c:v>
                </c:pt>
                <c:pt idx="5081">
                  <c:v>273.67474399999998</c:v>
                </c:pt>
                <c:pt idx="5082">
                  <c:v>273.71954299999999</c:v>
                </c:pt>
                <c:pt idx="5083">
                  <c:v>273.76507600000002</c:v>
                </c:pt>
                <c:pt idx="5084">
                  <c:v>273.81158399999998</c:v>
                </c:pt>
                <c:pt idx="5085">
                  <c:v>273.859375</c:v>
                </c:pt>
                <c:pt idx="5086">
                  <c:v>273.90655500000003</c:v>
                </c:pt>
                <c:pt idx="5087">
                  <c:v>273.95428500000003</c:v>
                </c:pt>
                <c:pt idx="5088">
                  <c:v>274.002747</c:v>
                </c:pt>
                <c:pt idx="5089">
                  <c:v>274.05059799999998</c:v>
                </c:pt>
                <c:pt idx="5090">
                  <c:v>274.10180700000001</c:v>
                </c:pt>
                <c:pt idx="5091">
                  <c:v>274.15411399999999</c:v>
                </c:pt>
                <c:pt idx="5092">
                  <c:v>274.20519999999999</c:v>
                </c:pt>
                <c:pt idx="5093">
                  <c:v>274.25625600000001</c:v>
                </c:pt>
                <c:pt idx="5094">
                  <c:v>274.308289</c:v>
                </c:pt>
                <c:pt idx="5095">
                  <c:v>274.36279300000001</c:v>
                </c:pt>
                <c:pt idx="5096">
                  <c:v>274.417419</c:v>
                </c:pt>
                <c:pt idx="5097">
                  <c:v>274.47076399999997</c:v>
                </c:pt>
                <c:pt idx="5098">
                  <c:v>274.52484099999998</c:v>
                </c:pt>
                <c:pt idx="5099">
                  <c:v>274.578552</c:v>
                </c:pt>
                <c:pt idx="5100">
                  <c:v>274.63278200000002</c:v>
                </c:pt>
                <c:pt idx="5101">
                  <c:v>274.68679800000001</c:v>
                </c:pt>
                <c:pt idx="5102">
                  <c:v>274.73773199999999</c:v>
                </c:pt>
                <c:pt idx="5103">
                  <c:v>274.78826900000001</c:v>
                </c:pt>
                <c:pt idx="5104">
                  <c:v>274.83676100000002</c:v>
                </c:pt>
                <c:pt idx="5105">
                  <c:v>274.885468</c:v>
                </c:pt>
                <c:pt idx="5106">
                  <c:v>274.932434</c:v>
                </c:pt>
                <c:pt idx="5107">
                  <c:v>274.97833300000002</c:v>
                </c:pt>
                <c:pt idx="5108">
                  <c:v>275.02478000000002</c:v>
                </c:pt>
                <c:pt idx="5109">
                  <c:v>275.07028200000002</c:v>
                </c:pt>
                <c:pt idx="5110">
                  <c:v>275.11755399999998</c:v>
                </c:pt>
                <c:pt idx="5111">
                  <c:v>275.16699199999999</c:v>
                </c:pt>
                <c:pt idx="5112">
                  <c:v>275.21713299999999</c:v>
                </c:pt>
                <c:pt idx="5113">
                  <c:v>275.267853</c:v>
                </c:pt>
                <c:pt idx="5114">
                  <c:v>275.32037400000002</c:v>
                </c:pt>
                <c:pt idx="5115">
                  <c:v>275.37383999999997</c:v>
                </c:pt>
                <c:pt idx="5116">
                  <c:v>275.426086</c:v>
                </c:pt>
                <c:pt idx="5117">
                  <c:v>275.47909499999997</c:v>
                </c:pt>
                <c:pt idx="5118">
                  <c:v>275.53222699999998</c:v>
                </c:pt>
                <c:pt idx="5119">
                  <c:v>275.58380099999999</c:v>
                </c:pt>
                <c:pt idx="5120">
                  <c:v>275.63473499999998</c:v>
                </c:pt>
                <c:pt idx="5121">
                  <c:v>275.68463100000002</c:v>
                </c:pt>
                <c:pt idx="5122">
                  <c:v>275.73553500000003</c:v>
                </c:pt>
                <c:pt idx="5123">
                  <c:v>275.784943</c:v>
                </c:pt>
                <c:pt idx="5124">
                  <c:v>275.83114599999999</c:v>
                </c:pt>
                <c:pt idx="5125">
                  <c:v>275.87786899999998</c:v>
                </c:pt>
                <c:pt idx="5126">
                  <c:v>275.92300399999999</c:v>
                </c:pt>
                <c:pt idx="5127">
                  <c:v>275.968323</c:v>
                </c:pt>
                <c:pt idx="5128">
                  <c:v>276.01489299999997</c:v>
                </c:pt>
                <c:pt idx="5129">
                  <c:v>276.06170700000001</c:v>
                </c:pt>
                <c:pt idx="5130">
                  <c:v>276.10955799999999</c:v>
                </c:pt>
                <c:pt idx="5131">
                  <c:v>276.15884399999999</c:v>
                </c:pt>
                <c:pt idx="5132">
                  <c:v>276.20895400000001</c:v>
                </c:pt>
                <c:pt idx="5133">
                  <c:v>276.25924700000002</c:v>
                </c:pt>
                <c:pt idx="5134">
                  <c:v>276.31338499999998</c:v>
                </c:pt>
                <c:pt idx="5135">
                  <c:v>276.36737099999999</c:v>
                </c:pt>
                <c:pt idx="5136">
                  <c:v>276.42034899999999</c:v>
                </c:pt>
                <c:pt idx="5137">
                  <c:v>276.47357199999999</c:v>
                </c:pt>
                <c:pt idx="5138">
                  <c:v>276.52593999999999</c:v>
                </c:pt>
                <c:pt idx="5139">
                  <c:v>276.57913200000002</c:v>
                </c:pt>
                <c:pt idx="5140">
                  <c:v>276.62982199999999</c:v>
                </c:pt>
                <c:pt idx="5141">
                  <c:v>276.67980999999997</c:v>
                </c:pt>
                <c:pt idx="5142">
                  <c:v>276.730164</c:v>
                </c:pt>
                <c:pt idx="5143">
                  <c:v>276.77911399999999</c:v>
                </c:pt>
                <c:pt idx="5144">
                  <c:v>276.82934599999999</c:v>
                </c:pt>
                <c:pt idx="5145">
                  <c:v>276.87902800000001</c:v>
                </c:pt>
                <c:pt idx="5146">
                  <c:v>276.92828400000002</c:v>
                </c:pt>
                <c:pt idx="5147">
                  <c:v>276.97662400000002</c:v>
                </c:pt>
                <c:pt idx="5148">
                  <c:v>277.024719</c:v>
                </c:pt>
                <c:pt idx="5149">
                  <c:v>277.07284499999997</c:v>
                </c:pt>
                <c:pt idx="5150">
                  <c:v>277.121399</c:v>
                </c:pt>
                <c:pt idx="5151">
                  <c:v>277.16952500000002</c:v>
                </c:pt>
                <c:pt idx="5152">
                  <c:v>277.21887199999998</c:v>
                </c:pt>
                <c:pt idx="5153">
                  <c:v>277.26702899999998</c:v>
                </c:pt>
                <c:pt idx="5154">
                  <c:v>277.31634500000001</c:v>
                </c:pt>
                <c:pt idx="5155">
                  <c:v>277.367279</c:v>
                </c:pt>
                <c:pt idx="5156">
                  <c:v>277.41537499999998</c:v>
                </c:pt>
                <c:pt idx="5157">
                  <c:v>277.463684</c:v>
                </c:pt>
                <c:pt idx="5158">
                  <c:v>277.510986</c:v>
                </c:pt>
                <c:pt idx="5159">
                  <c:v>277.558289</c:v>
                </c:pt>
                <c:pt idx="5160">
                  <c:v>277.60510299999999</c:v>
                </c:pt>
                <c:pt idx="5161">
                  <c:v>277.65087899999997</c:v>
                </c:pt>
                <c:pt idx="5162">
                  <c:v>277.69494600000002</c:v>
                </c:pt>
                <c:pt idx="5163">
                  <c:v>277.740723</c:v>
                </c:pt>
                <c:pt idx="5164">
                  <c:v>277.78610200000003</c:v>
                </c:pt>
                <c:pt idx="5165">
                  <c:v>277.832581</c:v>
                </c:pt>
                <c:pt idx="5166">
                  <c:v>277.88003500000002</c:v>
                </c:pt>
                <c:pt idx="5167">
                  <c:v>277.92877199999998</c:v>
                </c:pt>
                <c:pt idx="5168">
                  <c:v>277.97961400000003</c:v>
                </c:pt>
                <c:pt idx="5169">
                  <c:v>278.031342</c:v>
                </c:pt>
                <c:pt idx="5170">
                  <c:v>278.08218399999998</c:v>
                </c:pt>
                <c:pt idx="5171">
                  <c:v>278.13501000000002</c:v>
                </c:pt>
                <c:pt idx="5172">
                  <c:v>278.18920900000001</c:v>
                </c:pt>
                <c:pt idx="5173">
                  <c:v>278.24105800000001</c:v>
                </c:pt>
                <c:pt idx="5174">
                  <c:v>278.29400600000002</c:v>
                </c:pt>
                <c:pt idx="5175">
                  <c:v>278.34670999999997</c:v>
                </c:pt>
                <c:pt idx="5176">
                  <c:v>278.40096999999997</c:v>
                </c:pt>
                <c:pt idx="5177">
                  <c:v>278.45513899999997</c:v>
                </c:pt>
                <c:pt idx="5178">
                  <c:v>278.50949100000003</c:v>
                </c:pt>
                <c:pt idx="5179">
                  <c:v>278.563446</c:v>
                </c:pt>
                <c:pt idx="5180">
                  <c:v>278.61874399999999</c:v>
                </c:pt>
                <c:pt idx="5181">
                  <c:v>278.67218000000003</c:v>
                </c:pt>
                <c:pt idx="5182">
                  <c:v>278.72396900000001</c:v>
                </c:pt>
                <c:pt idx="5183">
                  <c:v>278.774811</c:v>
                </c:pt>
                <c:pt idx="5184">
                  <c:v>278.82333399999999</c:v>
                </c:pt>
                <c:pt idx="5185">
                  <c:v>278.86968999999999</c:v>
                </c:pt>
                <c:pt idx="5186">
                  <c:v>278.91390999999999</c:v>
                </c:pt>
                <c:pt idx="5187">
                  <c:v>278.95590199999998</c:v>
                </c:pt>
                <c:pt idx="5188">
                  <c:v>278.99932899999999</c:v>
                </c:pt>
                <c:pt idx="5189">
                  <c:v>279.04278599999998</c:v>
                </c:pt>
                <c:pt idx="5190">
                  <c:v>279.08609000000001</c:v>
                </c:pt>
                <c:pt idx="5191">
                  <c:v>279.13302599999997</c:v>
                </c:pt>
                <c:pt idx="5192">
                  <c:v>279.18255599999998</c:v>
                </c:pt>
                <c:pt idx="5193">
                  <c:v>279.23455799999999</c:v>
                </c:pt>
                <c:pt idx="5194">
                  <c:v>279.288208</c:v>
                </c:pt>
                <c:pt idx="5195">
                  <c:v>279.34249899999998</c:v>
                </c:pt>
                <c:pt idx="5196">
                  <c:v>279.39776599999999</c:v>
                </c:pt>
                <c:pt idx="5197">
                  <c:v>279.45443699999998</c:v>
                </c:pt>
                <c:pt idx="5198">
                  <c:v>279.50839200000001</c:v>
                </c:pt>
                <c:pt idx="5199">
                  <c:v>279.56243899999998</c:v>
                </c:pt>
                <c:pt idx="5200">
                  <c:v>279.615814</c:v>
                </c:pt>
                <c:pt idx="5201">
                  <c:v>279.66610700000001</c:v>
                </c:pt>
                <c:pt idx="5202">
                  <c:v>279.71594199999998</c:v>
                </c:pt>
                <c:pt idx="5203">
                  <c:v>279.766052</c:v>
                </c:pt>
                <c:pt idx="5204">
                  <c:v>279.817139</c:v>
                </c:pt>
                <c:pt idx="5205">
                  <c:v>279.86730999999997</c:v>
                </c:pt>
                <c:pt idx="5206">
                  <c:v>279.91839599999997</c:v>
                </c:pt>
                <c:pt idx="5207">
                  <c:v>279.96935999999999</c:v>
                </c:pt>
                <c:pt idx="5208">
                  <c:v>280.021545</c:v>
                </c:pt>
                <c:pt idx="5209">
                  <c:v>280.07290699999999</c:v>
                </c:pt>
                <c:pt idx="5210">
                  <c:v>280.12530500000003</c:v>
                </c:pt>
                <c:pt idx="5211">
                  <c:v>280.17520100000002</c:v>
                </c:pt>
                <c:pt idx="5212">
                  <c:v>280.22549400000003</c:v>
                </c:pt>
                <c:pt idx="5213">
                  <c:v>280.274719</c:v>
                </c:pt>
                <c:pt idx="5214">
                  <c:v>280.32431000000003</c:v>
                </c:pt>
                <c:pt idx="5215">
                  <c:v>280.37219199999998</c:v>
                </c:pt>
                <c:pt idx="5216">
                  <c:v>280.42044099999998</c:v>
                </c:pt>
                <c:pt idx="5217">
                  <c:v>280.46716300000003</c:v>
                </c:pt>
                <c:pt idx="5218">
                  <c:v>280.51236</c:v>
                </c:pt>
                <c:pt idx="5219">
                  <c:v>280.557098</c:v>
                </c:pt>
                <c:pt idx="5220">
                  <c:v>280.601471</c:v>
                </c:pt>
                <c:pt idx="5221">
                  <c:v>280.64788800000002</c:v>
                </c:pt>
                <c:pt idx="5222">
                  <c:v>280.69412199999999</c:v>
                </c:pt>
                <c:pt idx="5223">
                  <c:v>280.74111900000003</c:v>
                </c:pt>
                <c:pt idx="5224">
                  <c:v>280.78790300000003</c:v>
                </c:pt>
                <c:pt idx="5225">
                  <c:v>280.83587699999998</c:v>
                </c:pt>
                <c:pt idx="5226">
                  <c:v>280.88574199999999</c:v>
                </c:pt>
                <c:pt idx="5227">
                  <c:v>280.93670700000001</c:v>
                </c:pt>
                <c:pt idx="5228">
                  <c:v>280.98596199999997</c:v>
                </c:pt>
                <c:pt idx="5229">
                  <c:v>281.03704800000003</c:v>
                </c:pt>
                <c:pt idx="5230">
                  <c:v>281.08798200000001</c:v>
                </c:pt>
                <c:pt idx="5231">
                  <c:v>281.13992300000001</c:v>
                </c:pt>
                <c:pt idx="5232">
                  <c:v>281.19216899999998</c:v>
                </c:pt>
                <c:pt idx="5233">
                  <c:v>281.24221799999998</c:v>
                </c:pt>
                <c:pt idx="5234">
                  <c:v>281.29281600000002</c:v>
                </c:pt>
                <c:pt idx="5235">
                  <c:v>281.34216300000003</c:v>
                </c:pt>
                <c:pt idx="5236">
                  <c:v>281.39126599999997</c:v>
                </c:pt>
                <c:pt idx="5237">
                  <c:v>281.44097900000003</c:v>
                </c:pt>
                <c:pt idx="5238">
                  <c:v>281.48895299999998</c:v>
                </c:pt>
                <c:pt idx="5239">
                  <c:v>281.53653000000003</c:v>
                </c:pt>
                <c:pt idx="5240">
                  <c:v>281.58444200000002</c:v>
                </c:pt>
                <c:pt idx="5241">
                  <c:v>281.63073700000001</c:v>
                </c:pt>
                <c:pt idx="5242">
                  <c:v>281.67965700000002</c:v>
                </c:pt>
                <c:pt idx="5243">
                  <c:v>281.72943099999998</c:v>
                </c:pt>
                <c:pt idx="5244">
                  <c:v>281.77923600000003</c:v>
                </c:pt>
                <c:pt idx="5245">
                  <c:v>281.82833900000003</c:v>
                </c:pt>
                <c:pt idx="5246">
                  <c:v>281.87890599999997</c:v>
                </c:pt>
                <c:pt idx="5247">
                  <c:v>281.93060300000002</c:v>
                </c:pt>
                <c:pt idx="5248">
                  <c:v>281.98425300000002</c:v>
                </c:pt>
                <c:pt idx="5249">
                  <c:v>282.03643799999998</c:v>
                </c:pt>
                <c:pt idx="5250">
                  <c:v>282.08895899999999</c:v>
                </c:pt>
                <c:pt idx="5251">
                  <c:v>282.14315800000003</c:v>
                </c:pt>
                <c:pt idx="5252">
                  <c:v>282.19754</c:v>
                </c:pt>
                <c:pt idx="5253">
                  <c:v>282.25390599999997</c:v>
                </c:pt>
                <c:pt idx="5254">
                  <c:v>282.31021099999998</c:v>
                </c:pt>
                <c:pt idx="5255">
                  <c:v>282.36556999999999</c:v>
                </c:pt>
                <c:pt idx="5256">
                  <c:v>282.41915899999998</c:v>
                </c:pt>
                <c:pt idx="5257">
                  <c:v>282.47058099999998</c:v>
                </c:pt>
                <c:pt idx="5258">
                  <c:v>282.51959199999999</c:v>
                </c:pt>
                <c:pt idx="5259">
                  <c:v>282.56890900000002</c:v>
                </c:pt>
                <c:pt idx="5260">
                  <c:v>282.61465500000003</c:v>
                </c:pt>
                <c:pt idx="5261">
                  <c:v>282.65768400000002</c:v>
                </c:pt>
                <c:pt idx="5262">
                  <c:v>282.69726600000001</c:v>
                </c:pt>
                <c:pt idx="5263">
                  <c:v>282.73785400000003</c:v>
                </c:pt>
                <c:pt idx="5264">
                  <c:v>282.77825899999999</c:v>
                </c:pt>
                <c:pt idx="5265">
                  <c:v>282.82009900000003</c:v>
                </c:pt>
                <c:pt idx="5266">
                  <c:v>282.86343399999998</c:v>
                </c:pt>
                <c:pt idx="5267">
                  <c:v>282.90911899999998</c:v>
                </c:pt>
                <c:pt idx="5268">
                  <c:v>282.95864899999998</c:v>
                </c:pt>
                <c:pt idx="5269">
                  <c:v>283.01031499999999</c:v>
                </c:pt>
                <c:pt idx="5270">
                  <c:v>283.06512500000002</c:v>
                </c:pt>
                <c:pt idx="5271">
                  <c:v>283.122345</c:v>
                </c:pt>
                <c:pt idx="5272">
                  <c:v>283.17901599999999</c:v>
                </c:pt>
                <c:pt idx="5273">
                  <c:v>283.23593099999999</c:v>
                </c:pt>
                <c:pt idx="5274">
                  <c:v>283.29235799999998</c:v>
                </c:pt>
                <c:pt idx="5275">
                  <c:v>283.34906000000001</c:v>
                </c:pt>
                <c:pt idx="5276">
                  <c:v>283.40445</c:v>
                </c:pt>
                <c:pt idx="5277">
                  <c:v>283.45773300000002</c:v>
                </c:pt>
                <c:pt idx="5278">
                  <c:v>283.509613</c:v>
                </c:pt>
                <c:pt idx="5279">
                  <c:v>283.55938700000002</c:v>
                </c:pt>
                <c:pt idx="5280">
                  <c:v>283.61062600000002</c:v>
                </c:pt>
                <c:pt idx="5281">
                  <c:v>283.662781</c:v>
                </c:pt>
                <c:pt idx="5282">
                  <c:v>283.712311</c:v>
                </c:pt>
                <c:pt idx="5283">
                  <c:v>283.762878</c:v>
                </c:pt>
                <c:pt idx="5284">
                  <c:v>283.812836</c:v>
                </c:pt>
                <c:pt idx="5285">
                  <c:v>283.86456299999998</c:v>
                </c:pt>
                <c:pt idx="5286">
                  <c:v>283.91564899999997</c:v>
                </c:pt>
                <c:pt idx="5287">
                  <c:v>283.96402</c:v>
                </c:pt>
                <c:pt idx="5288">
                  <c:v>284.01281699999998</c:v>
                </c:pt>
                <c:pt idx="5289">
                  <c:v>284.06015000000002</c:v>
                </c:pt>
                <c:pt idx="5290">
                  <c:v>284.10687300000001</c:v>
                </c:pt>
                <c:pt idx="5291">
                  <c:v>284.15451100000001</c:v>
                </c:pt>
                <c:pt idx="5292">
                  <c:v>284.20141599999999</c:v>
                </c:pt>
                <c:pt idx="5293">
                  <c:v>284.24606299999999</c:v>
                </c:pt>
                <c:pt idx="5294">
                  <c:v>284.291382</c:v>
                </c:pt>
                <c:pt idx="5295">
                  <c:v>284.33715799999999</c:v>
                </c:pt>
                <c:pt idx="5296">
                  <c:v>284.38259900000003</c:v>
                </c:pt>
                <c:pt idx="5297">
                  <c:v>284.43194599999998</c:v>
                </c:pt>
                <c:pt idx="5298">
                  <c:v>284.48056000000003</c:v>
                </c:pt>
                <c:pt idx="5299">
                  <c:v>284.52886999999998</c:v>
                </c:pt>
                <c:pt idx="5300">
                  <c:v>284.57980400000002</c:v>
                </c:pt>
                <c:pt idx="5301">
                  <c:v>284.63214099999999</c:v>
                </c:pt>
                <c:pt idx="5302">
                  <c:v>284.68722500000001</c:v>
                </c:pt>
                <c:pt idx="5303">
                  <c:v>284.74188199999998</c:v>
                </c:pt>
                <c:pt idx="5304">
                  <c:v>284.79650900000001</c:v>
                </c:pt>
                <c:pt idx="5305">
                  <c:v>284.85238600000002</c:v>
                </c:pt>
                <c:pt idx="5306">
                  <c:v>284.90670799999998</c:v>
                </c:pt>
                <c:pt idx="5307">
                  <c:v>284.95971700000001</c:v>
                </c:pt>
                <c:pt idx="5308">
                  <c:v>285.01275600000002</c:v>
                </c:pt>
                <c:pt idx="5309">
                  <c:v>285.06475799999998</c:v>
                </c:pt>
                <c:pt idx="5310">
                  <c:v>285.11404399999998</c:v>
                </c:pt>
                <c:pt idx="5311">
                  <c:v>285.16220099999998</c:v>
                </c:pt>
                <c:pt idx="5312">
                  <c:v>285.20971700000001</c:v>
                </c:pt>
                <c:pt idx="5313">
                  <c:v>285.256103</c:v>
                </c:pt>
                <c:pt idx="5314">
                  <c:v>285.30538899999999</c:v>
                </c:pt>
                <c:pt idx="5315">
                  <c:v>285.35418700000002</c:v>
                </c:pt>
                <c:pt idx="5316">
                  <c:v>285.40277099999997</c:v>
                </c:pt>
                <c:pt idx="5317">
                  <c:v>285.45382699999999</c:v>
                </c:pt>
                <c:pt idx="5318">
                  <c:v>285.50537100000003</c:v>
                </c:pt>
                <c:pt idx="5319">
                  <c:v>285.55758700000001</c:v>
                </c:pt>
                <c:pt idx="5320">
                  <c:v>285.608002</c:v>
                </c:pt>
                <c:pt idx="5321">
                  <c:v>285.65841699999999</c:v>
                </c:pt>
                <c:pt idx="5322">
                  <c:v>285.70907599999998</c:v>
                </c:pt>
                <c:pt idx="5323">
                  <c:v>285.75778200000002</c:v>
                </c:pt>
                <c:pt idx="5324">
                  <c:v>285.808289</c:v>
                </c:pt>
                <c:pt idx="5325">
                  <c:v>285.85952800000001</c:v>
                </c:pt>
                <c:pt idx="5326">
                  <c:v>285.911316</c:v>
                </c:pt>
                <c:pt idx="5327">
                  <c:v>285.96313500000002</c:v>
                </c:pt>
                <c:pt idx="5328">
                  <c:v>286.01620500000001</c:v>
                </c:pt>
                <c:pt idx="5329">
                  <c:v>286.07104500000003</c:v>
                </c:pt>
                <c:pt idx="5330">
                  <c:v>286.12890599999997</c:v>
                </c:pt>
                <c:pt idx="5331">
                  <c:v>286.18627900000001</c:v>
                </c:pt>
                <c:pt idx="5332">
                  <c:v>286.24517800000001</c:v>
                </c:pt>
                <c:pt idx="5333">
                  <c:v>286.302795</c:v>
                </c:pt>
                <c:pt idx="5334">
                  <c:v>286.36080900000002</c:v>
                </c:pt>
                <c:pt idx="5335">
                  <c:v>286.41790800000001</c:v>
                </c:pt>
                <c:pt idx="5336">
                  <c:v>286.47085600000003</c:v>
                </c:pt>
                <c:pt idx="5337">
                  <c:v>286.52294899999998</c:v>
                </c:pt>
                <c:pt idx="5338">
                  <c:v>286.573059</c:v>
                </c:pt>
                <c:pt idx="5339">
                  <c:v>286.62176499999998</c:v>
                </c:pt>
                <c:pt idx="5340">
                  <c:v>286.66854899999998</c:v>
                </c:pt>
                <c:pt idx="5341">
                  <c:v>286.71380599999998</c:v>
                </c:pt>
                <c:pt idx="5342">
                  <c:v>286.75741599999998</c:v>
                </c:pt>
                <c:pt idx="5343">
                  <c:v>286.801941</c:v>
                </c:pt>
                <c:pt idx="5344">
                  <c:v>286.84451300000001</c:v>
                </c:pt>
                <c:pt idx="5345">
                  <c:v>286.88726800000001</c:v>
                </c:pt>
                <c:pt idx="5346">
                  <c:v>286.932098</c:v>
                </c:pt>
                <c:pt idx="5347">
                  <c:v>286.97711199999998</c:v>
                </c:pt>
                <c:pt idx="5348">
                  <c:v>287.02313199999998</c:v>
                </c:pt>
                <c:pt idx="5349">
                  <c:v>287.06900000000002</c:v>
                </c:pt>
                <c:pt idx="5350">
                  <c:v>287.11419699999999</c:v>
                </c:pt>
                <c:pt idx="5351">
                  <c:v>287.16253699999999</c:v>
                </c:pt>
                <c:pt idx="5352">
                  <c:v>287.21038800000002</c:v>
                </c:pt>
                <c:pt idx="5353">
                  <c:v>287.25765999999999</c:v>
                </c:pt>
                <c:pt idx="5354">
                  <c:v>287.30770899999999</c:v>
                </c:pt>
                <c:pt idx="5355">
                  <c:v>287.358948</c:v>
                </c:pt>
                <c:pt idx="5356">
                  <c:v>287.41290300000003</c:v>
                </c:pt>
                <c:pt idx="5357">
                  <c:v>287.46853599999997</c:v>
                </c:pt>
                <c:pt idx="5358">
                  <c:v>287.52484099999998</c:v>
                </c:pt>
                <c:pt idx="5359">
                  <c:v>287.58215300000001</c:v>
                </c:pt>
                <c:pt idx="5360">
                  <c:v>287.64056399999998</c:v>
                </c:pt>
                <c:pt idx="5361">
                  <c:v>287.696167</c:v>
                </c:pt>
                <c:pt idx="5362">
                  <c:v>287.75079299999999</c:v>
                </c:pt>
                <c:pt idx="5363">
                  <c:v>287.805969</c:v>
                </c:pt>
                <c:pt idx="5364">
                  <c:v>287.85772700000001</c:v>
                </c:pt>
                <c:pt idx="5365">
                  <c:v>287.90777600000001</c:v>
                </c:pt>
                <c:pt idx="5366">
                  <c:v>287.95675699999998</c:v>
                </c:pt>
                <c:pt idx="5367">
                  <c:v>288.00402800000001</c:v>
                </c:pt>
                <c:pt idx="5368">
                  <c:v>288.05410799999999</c:v>
                </c:pt>
                <c:pt idx="5369">
                  <c:v>288.10382099999998</c:v>
                </c:pt>
                <c:pt idx="5370">
                  <c:v>288.152649</c:v>
                </c:pt>
                <c:pt idx="5371">
                  <c:v>288.20379600000001</c:v>
                </c:pt>
                <c:pt idx="5372">
                  <c:v>288.25564600000001</c:v>
                </c:pt>
                <c:pt idx="5373">
                  <c:v>288.30957000000001</c:v>
                </c:pt>
                <c:pt idx="5374">
                  <c:v>288.36489899999998</c:v>
                </c:pt>
                <c:pt idx="5375">
                  <c:v>288.41967799999998</c:v>
                </c:pt>
                <c:pt idx="5376">
                  <c:v>288.474243</c:v>
                </c:pt>
                <c:pt idx="5377">
                  <c:v>288.53008999999997</c:v>
                </c:pt>
                <c:pt idx="5378">
                  <c:v>288.58380099999999</c:v>
                </c:pt>
                <c:pt idx="5379">
                  <c:v>288.63726800000001</c:v>
                </c:pt>
                <c:pt idx="5380">
                  <c:v>288.69009399999999</c:v>
                </c:pt>
                <c:pt idx="5381">
                  <c:v>288.739349</c:v>
                </c:pt>
                <c:pt idx="5382">
                  <c:v>288.78662100000003</c:v>
                </c:pt>
                <c:pt idx="5383">
                  <c:v>288.83197000000001</c:v>
                </c:pt>
                <c:pt idx="5384">
                  <c:v>288.87640399999998</c:v>
                </c:pt>
                <c:pt idx="5385">
                  <c:v>288.91891500000003</c:v>
                </c:pt>
                <c:pt idx="5386">
                  <c:v>288.962219</c:v>
                </c:pt>
                <c:pt idx="5387">
                  <c:v>289.00470000000001</c:v>
                </c:pt>
                <c:pt idx="5388">
                  <c:v>289.05059799999998</c:v>
                </c:pt>
                <c:pt idx="5389">
                  <c:v>289.10040300000003</c:v>
                </c:pt>
                <c:pt idx="5390">
                  <c:v>289.15283199999999</c:v>
                </c:pt>
                <c:pt idx="5391">
                  <c:v>289.20611600000001</c:v>
                </c:pt>
                <c:pt idx="5392">
                  <c:v>289.261841</c:v>
                </c:pt>
                <c:pt idx="5393">
                  <c:v>289.31762700000002</c:v>
                </c:pt>
                <c:pt idx="5394">
                  <c:v>289.37417599999998</c:v>
                </c:pt>
                <c:pt idx="5395">
                  <c:v>289.42828400000002</c:v>
                </c:pt>
                <c:pt idx="5396">
                  <c:v>289.478363</c:v>
                </c:pt>
                <c:pt idx="5397">
                  <c:v>289.52716099999998</c:v>
                </c:pt>
                <c:pt idx="5398">
                  <c:v>289.57354700000002</c:v>
                </c:pt>
                <c:pt idx="5399">
                  <c:v>289.61914100000001</c:v>
                </c:pt>
                <c:pt idx="5400">
                  <c:v>289.66485599999999</c:v>
                </c:pt>
                <c:pt idx="5401">
                  <c:v>289.71035799999999</c:v>
                </c:pt>
                <c:pt idx="5402">
                  <c:v>289.75762900000001</c:v>
                </c:pt>
                <c:pt idx="5403">
                  <c:v>289.807098</c:v>
                </c:pt>
                <c:pt idx="5404">
                  <c:v>289.85690299999999</c:v>
                </c:pt>
                <c:pt idx="5405">
                  <c:v>289.90945399999998</c:v>
                </c:pt>
                <c:pt idx="5406">
                  <c:v>289.96466099999998</c:v>
                </c:pt>
                <c:pt idx="5407">
                  <c:v>290.019836</c:v>
                </c:pt>
                <c:pt idx="5408">
                  <c:v>290.07318099999998</c:v>
                </c:pt>
                <c:pt idx="5409">
                  <c:v>290.12789900000001</c:v>
                </c:pt>
                <c:pt idx="5410">
                  <c:v>290.18197600000002</c:v>
                </c:pt>
                <c:pt idx="5411">
                  <c:v>290.236603</c:v>
                </c:pt>
                <c:pt idx="5412">
                  <c:v>290.28979500000003</c:v>
                </c:pt>
                <c:pt idx="5413">
                  <c:v>290.34088100000002</c:v>
                </c:pt>
                <c:pt idx="5414">
                  <c:v>290.39318900000001</c:v>
                </c:pt>
                <c:pt idx="5415">
                  <c:v>290.44387799999998</c:v>
                </c:pt>
                <c:pt idx="5416">
                  <c:v>290.49410999999998</c:v>
                </c:pt>
                <c:pt idx="5417">
                  <c:v>290.54510499999998</c:v>
                </c:pt>
                <c:pt idx="5418">
                  <c:v>290.59429899999998</c:v>
                </c:pt>
                <c:pt idx="5419">
                  <c:v>290.642517</c:v>
                </c:pt>
                <c:pt idx="5420">
                  <c:v>290.68969700000002</c:v>
                </c:pt>
                <c:pt idx="5421">
                  <c:v>290.73547400000001</c:v>
                </c:pt>
                <c:pt idx="5422">
                  <c:v>290.78308099999998</c:v>
                </c:pt>
                <c:pt idx="5423">
                  <c:v>290.83084100000002</c:v>
                </c:pt>
                <c:pt idx="5424">
                  <c:v>290.877838</c:v>
                </c:pt>
                <c:pt idx="5425">
                  <c:v>290.92535400000003</c:v>
                </c:pt>
                <c:pt idx="5426">
                  <c:v>290.97592200000003</c:v>
                </c:pt>
                <c:pt idx="5427">
                  <c:v>291.02801499999998</c:v>
                </c:pt>
                <c:pt idx="5428">
                  <c:v>291.081818</c:v>
                </c:pt>
                <c:pt idx="5429">
                  <c:v>291.13519300000002</c:v>
                </c:pt>
                <c:pt idx="5430">
                  <c:v>291.188873</c:v>
                </c:pt>
                <c:pt idx="5431">
                  <c:v>291.24395800000002</c:v>
                </c:pt>
                <c:pt idx="5432">
                  <c:v>291.29690499999998</c:v>
                </c:pt>
                <c:pt idx="5433">
                  <c:v>291.349853</c:v>
                </c:pt>
                <c:pt idx="5434">
                  <c:v>291.40087899999997</c:v>
                </c:pt>
                <c:pt idx="5435">
                  <c:v>291.44921900000003</c:v>
                </c:pt>
                <c:pt idx="5436">
                  <c:v>291.49508700000001</c:v>
                </c:pt>
                <c:pt idx="5437">
                  <c:v>291.53985599999999</c:v>
                </c:pt>
                <c:pt idx="5438">
                  <c:v>291.58496100000002</c:v>
                </c:pt>
                <c:pt idx="5439">
                  <c:v>291.629547</c:v>
                </c:pt>
                <c:pt idx="5440">
                  <c:v>291.67346199999997</c:v>
                </c:pt>
                <c:pt idx="5441">
                  <c:v>291.71856700000001</c:v>
                </c:pt>
                <c:pt idx="5442">
                  <c:v>291.76443499999999</c:v>
                </c:pt>
                <c:pt idx="5443">
                  <c:v>291.81366000000003</c:v>
                </c:pt>
                <c:pt idx="5444">
                  <c:v>291.86544800000001</c:v>
                </c:pt>
                <c:pt idx="5445">
                  <c:v>291.91613799999999</c:v>
                </c:pt>
                <c:pt idx="5446">
                  <c:v>291.970032</c:v>
                </c:pt>
                <c:pt idx="5447">
                  <c:v>292.024475</c:v>
                </c:pt>
                <c:pt idx="5448">
                  <c:v>292.08075000000002</c:v>
                </c:pt>
                <c:pt idx="5449">
                  <c:v>292.136414</c:v>
                </c:pt>
                <c:pt idx="5450">
                  <c:v>292.19000199999999</c:v>
                </c:pt>
                <c:pt idx="5451">
                  <c:v>292.24426299999999</c:v>
                </c:pt>
                <c:pt idx="5452">
                  <c:v>292.295929</c:v>
                </c:pt>
                <c:pt idx="5453">
                  <c:v>292.34655800000002</c:v>
                </c:pt>
                <c:pt idx="5454">
                  <c:v>292.397064</c:v>
                </c:pt>
                <c:pt idx="5455">
                  <c:v>292.44894399999998</c:v>
                </c:pt>
                <c:pt idx="5456">
                  <c:v>292.49987800000002</c:v>
                </c:pt>
                <c:pt idx="5457">
                  <c:v>292.55181900000002</c:v>
                </c:pt>
                <c:pt idx="5458">
                  <c:v>292.60504100000003</c:v>
                </c:pt>
                <c:pt idx="5459">
                  <c:v>292.658478</c:v>
                </c:pt>
                <c:pt idx="5460">
                  <c:v>292.71337899999997</c:v>
                </c:pt>
                <c:pt idx="5461">
                  <c:v>292.76971400000002</c:v>
                </c:pt>
                <c:pt idx="5462">
                  <c:v>292.82354700000002</c:v>
                </c:pt>
                <c:pt idx="5463">
                  <c:v>292.87805200000003</c:v>
                </c:pt>
                <c:pt idx="5464">
                  <c:v>292.93066399999998</c:v>
                </c:pt>
                <c:pt idx="5465">
                  <c:v>292.98245200000002</c:v>
                </c:pt>
                <c:pt idx="5466">
                  <c:v>293.03268400000002</c:v>
                </c:pt>
                <c:pt idx="5467">
                  <c:v>293.08132899999998</c:v>
                </c:pt>
                <c:pt idx="5468">
                  <c:v>293.13052399999998</c:v>
                </c:pt>
                <c:pt idx="5469">
                  <c:v>293.17852800000003</c:v>
                </c:pt>
                <c:pt idx="5470">
                  <c:v>293.22738600000002</c:v>
                </c:pt>
                <c:pt idx="5471">
                  <c:v>293.27941900000002</c:v>
                </c:pt>
                <c:pt idx="5472">
                  <c:v>293.33273300000002</c:v>
                </c:pt>
                <c:pt idx="5473">
                  <c:v>293.38558999999998</c:v>
                </c:pt>
                <c:pt idx="5474">
                  <c:v>293.438782</c:v>
                </c:pt>
                <c:pt idx="5475">
                  <c:v>293.492615</c:v>
                </c:pt>
                <c:pt idx="5476">
                  <c:v>293.54510499999998</c:v>
                </c:pt>
                <c:pt idx="5477">
                  <c:v>293.59863300000001</c:v>
                </c:pt>
                <c:pt idx="5478">
                  <c:v>293.64923099999999</c:v>
                </c:pt>
                <c:pt idx="5479">
                  <c:v>293.69784499999997</c:v>
                </c:pt>
                <c:pt idx="5480">
                  <c:v>293.74710099999999</c:v>
                </c:pt>
                <c:pt idx="5481">
                  <c:v>293.79574600000001</c:v>
                </c:pt>
                <c:pt idx="5482">
                  <c:v>293.84527600000001</c:v>
                </c:pt>
                <c:pt idx="5483">
                  <c:v>293.89395100000002</c:v>
                </c:pt>
                <c:pt idx="5484">
                  <c:v>293.94378699999999</c:v>
                </c:pt>
                <c:pt idx="5485">
                  <c:v>293.99408</c:v>
                </c:pt>
                <c:pt idx="5486">
                  <c:v>294.04278599999998</c:v>
                </c:pt>
                <c:pt idx="5487">
                  <c:v>294.09216300000003</c:v>
                </c:pt>
                <c:pt idx="5488">
                  <c:v>294.141052</c:v>
                </c:pt>
                <c:pt idx="5489">
                  <c:v>294.18945300000001</c:v>
                </c:pt>
                <c:pt idx="5490">
                  <c:v>294.23523</c:v>
                </c:pt>
                <c:pt idx="5491">
                  <c:v>294.27972399999999</c:v>
                </c:pt>
                <c:pt idx="5492">
                  <c:v>294.32415800000001</c:v>
                </c:pt>
                <c:pt idx="5493">
                  <c:v>294.36840799999999</c:v>
                </c:pt>
                <c:pt idx="5494">
                  <c:v>294.41149899999999</c:v>
                </c:pt>
                <c:pt idx="5495">
                  <c:v>294.45523100000003</c:v>
                </c:pt>
                <c:pt idx="5496">
                  <c:v>294.49841300000003</c:v>
                </c:pt>
                <c:pt idx="5497">
                  <c:v>294.54547100000002</c:v>
                </c:pt>
                <c:pt idx="5498">
                  <c:v>294.59451300000001</c:v>
                </c:pt>
                <c:pt idx="5499">
                  <c:v>294.64505000000003</c:v>
                </c:pt>
                <c:pt idx="5500">
                  <c:v>294.69888300000002</c:v>
                </c:pt>
                <c:pt idx="5501">
                  <c:v>294.75399800000002</c:v>
                </c:pt>
                <c:pt idx="5502">
                  <c:v>294.81072999999998</c:v>
                </c:pt>
                <c:pt idx="5503">
                  <c:v>294.86621100000002</c:v>
                </c:pt>
                <c:pt idx="5504">
                  <c:v>294.92269900000002</c:v>
                </c:pt>
                <c:pt idx="5505">
                  <c:v>294.97860700000001</c:v>
                </c:pt>
                <c:pt idx="5506">
                  <c:v>295.03335600000003</c:v>
                </c:pt>
                <c:pt idx="5507">
                  <c:v>295.08538800000002</c:v>
                </c:pt>
                <c:pt idx="5508">
                  <c:v>295.13558999999998</c:v>
                </c:pt>
                <c:pt idx="5509">
                  <c:v>295.18417399999998</c:v>
                </c:pt>
                <c:pt idx="5510">
                  <c:v>295.23159800000002</c:v>
                </c:pt>
                <c:pt idx="5511">
                  <c:v>295.27654999999999</c:v>
                </c:pt>
                <c:pt idx="5512">
                  <c:v>295.32226600000001</c:v>
                </c:pt>
                <c:pt idx="5513">
                  <c:v>295.367279</c:v>
                </c:pt>
                <c:pt idx="5514">
                  <c:v>295.41390999999999</c:v>
                </c:pt>
                <c:pt idx="5515">
                  <c:v>295.46295199999997</c:v>
                </c:pt>
                <c:pt idx="5516">
                  <c:v>295.51049799999998</c:v>
                </c:pt>
                <c:pt idx="5517">
                  <c:v>295.56085200000001</c:v>
                </c:pt>
                <c:pt idx="5518">
                  <c:v>295.61203</c:v>
                </c:pt>
                <c:pt idx="5519">
                  <c:v>295.66485599999999</c:v>
                </c:pt>
                <c:pt idx="5520">
                  <c:v>295.718658</c:v>
                </c:pt>
                <c:pt idx="5521">
                  <c:v>295.77313199999998</c:v>
                </c:pt>
                <c:pt idx="5522">
                  <c:v>295.82669099999998</c:v>
                </c:pt>
                <c:pt idx="5523">
                  <c:v>295.88207999999997</c:v>
                </c:pt>
                <c:pt idx="5524">
                  <c:v>295.936218</c:v>
                </c:pt>
                <c:pt idx="5525">
                  <c:v>295.98968500000001</c:v>
                </c:pt>
                <c:pt idx="5526">
                  <c:v>296.04397599999999</c:v>
                </c:pt>
                <c:pt idx="5527">
                  <c:v>296.09613000000002</c:v>
                </c:pt>
                <c:pt idx="5528">
                  <c:v>296.14675899999997</c:v>
                </c:pt>
                <c:pt idx="5529">
                  <c:v>296.19567899999998</c:v>
                </c:pt>
                <c:pt idx="5530">
                  <c:v>296.24215700000002</c:v>
                </c:pt>
                <c:pt idx="5531">
                  <c:v>296.28912400000002</c:v>
                </c:pt>
                <c:pt idx="5532">
                  <c:v>296.33331299999998</c:v>
                </c:pt>
                <c:pt idx="5533">
                  <c:v>296.37487800000002</c:v>
                </c:pt>
                <c:pt idx="5534">
                  <c:v>296.41729700000002</c:v>
                </c:pt>
                <c:pt idx="5535">
                  <c:v>296.46099900000002</c:v>
                </c:pt>
                <c:pt idx="5536">
                  <c:v>296.50552399999998</c:v>
                </c:pt>
                <c:pt idx="5537">
                  <c:v>296.55084199999999</c:v>
                </c:pt>
                <c:pt idx="5538">
                  <c:v>296.59713799999997</c:v>
                </c:pt>
                <c:pt idx="5539">
                  <c:v>296.64541600000001</c:v>
                </c:pt>
                <c:pt idx="5540">
                  <c:v>296.69607500000001</c:v>
                </c:pt>
                <c:pt idx="5541">
                  <c:v>296.74633799999998</c:v>
                </c:pt>
                <c:pt idx="5542">
                  <c:v>296.798157</c:v>
                </c:pt>
                <c:pt idx="5543">
                  <c:v>296.851471</c:v>
                </c:pt>
                <c:pt idx="5544">
                  <c:v>296.90365600000001</c:v>
                </c:pt>
                <c:pt idx="5545">
                  <c:v>296.95477299999999</c:v>
                </c:pt>
                <c:pt idx="5546">
                  <c:v>297.005402</c:v>
                </c:pt>
                <c:pt idx="5547">
                  <c:v>297.05453499999999</c:v>
                </c:pt>
                <c:pt idx="5548">
                  <c:v>297.10437000000002</c:v>
                </c:pt>
                <c:pt idx="5549">
                  <c:v>297.154358</c:v>
                </c:pt>
                <c:pt idx="5550">
                  <c:v>297.20333900000003</c:v>
                </c:pt>
                <c:pt idx="5551">
                  <c:v>297.253601</c:v>
                </c:pt>
                <c:pt idx="5552">
                  <c:v>297.304688</c:v>
                </c:pt>
                <c:pt idx="5553">
                  <c:v>297.35708599999998</c:v>
                </c:pt>
                <c:pt idx="5554">
                  <c:v>297.40948500000002</c:v>
                </c:pt>
                <c:pt idx="5555">
                  <c:v>297.46124300000002</c:v>
                </c:pt>
                <c:pt idx="5556">
                  <c:v>297.51275600000002</c:v>
                </c:pt>
                <c:pt idx="5557">
                  <c:v>297.565338</c:v>
                </c:pt>
                <c:pt idx="5558">
                  <c:v>297.61651599999999</c:v>
                </c:pt>
                <c:pt idx="5559">
                  <c:v>297.668091</c:v>
                </c:pt>
                <c:pt idx="5560">
                  <c:v>297.71951300000001</c:v>
                </c:pt>
                <c:pt idx="5561">
                  <c:v>297.769226</c:v>
                </c:pt>
                <c:pt idx="5562">
                  <c:v>297.81829800000003</c:v>
                </c:pt>
                <c:pt idx="5563">
                  <c:v>297.86688199999998</c:v>
                </c:pt>
                <c:pt idx="5564">
                  <c:v>297.915955</c:v>
                </c:pt>
                <c:pt idx="5565">
                  <c:v>297.96331800000002</c:v>
                </c:pt>
                <c:pt idx="5566">
                  <c:v>298.010559</c:v>
                </c:pt>
                <c:pt idx="5567">
                  <c:v>298.05685399999999</c:v>
                </c:pt>
                <c:pt idx="5568">
                  <c:v>298.10446200000001</c:v>
                </c:pt>
                <c:pt idx="5569">
                  <c:v>298.15304600000002</c:v>
                </c:pt>
                <c:pt idx="5570">
                  <c:v>298.20220899999998</c:v>
                </c:pt>
                <c:pt idx="5571">
                  <c:v>298.24960299999998</c:v>
                </c:pt>
                <c:pt idx="5572">
                  <c:v>298.29821800000002</c:v>
                </c:pt>
                <c:pt idx="5573">
                  <c:v>298.346924</c:v>
                </c:pt>
                <c:pt idx="5574">
                  <c:v>298.39691199999999</c:v>
                </c:pt>
                <c:pt idx="5575">
                  <c:v>298.44726600000001</c:v>
                </c:pt>
                <c:pt idx="5576">
                  <c:v>298.49676499999998</c:v>
                </c:pt>
                <c:pt idx="5577">
                  <c:v>298.54669200000001</c:v>
                </c:pt>
                <c:pt idx="5578">
                  <c:v>298.59466600000002</c:v>
                </c:pt>
                <c:pt idx="5579">
                  <c:v>298.64279199999999</c:v>
                </c:pt>
                <c:pt idx="5580">
                  <c:v>298.69186400000001</c:v>
                </c:pt>
                <c:pt idx="5581">
                  <c:v>298.73931900000002</c:v>
                </c:pt>
                <c:pt idx="5582">
                  <c:v>298.786316</c:v>
                </c:pt>
                <c:pt idx="5583">
                  <c:v>298.834045</c:v>
                </c:pt>
                <c:pt idx="5584">
                  <c:v>298.881439</c:v>
                </c:pt>
                <c:pt idx="5585">
                  <c:v>298.93246499999998</c:v>
                </c:pt>
                <c:pt idx="5586">
                  <c:v>298.98388699999998</c:v>
                </c:pt>
                <c:pt idx="5587">
                  <c:v>299.03439300000002</c:v>
                </c:pt>
                <c:pt idx="5588">
                  <c:v>299.08429000000001</c:v>
                </c:pt>
                <c:pt idx="5589">
                  <c:v>299.135559</c:v>
                </c:pt>
                <c:pt idx="5590">
                  <c:v>299.18633999999997</c:v>
                </c:pt>
                <c:pt idx="5591">
                  <c:v>299.23834199999999</c:v>
                </c:pt>
                <c:pt idx="5592">
                  <c:v>299.28912400000002</c:v>
                </c:pt>
                <c:pt idx="5593">
                  <c:v>299.34024099999999</c:v>
                </c:pt>
                <c:pt idx="5594">
                  <c:v>299.39215100000001</c:v>
                </c:pt>
                <c:pt idx="5595">
                  <c:v>299.44278000000003</c:v>
                </c:pt>
                <c:pt idx="5596">
                  <c:v>299.49307299999998</c:v>
                </c:pt>
                <c:pt idx="5597">
                  <c:v>299.54391500000003</c:v>
                </c:pt>
                <c:pt idx="5598">
                  <c:v>299.59307899999999</c:v>
                </c:pt>
                <c:pt idx="5599">
                  <c:v>299.641907</c:v>
                </c:pt>
                <c:pt idx="5600">
                  <c:v>299.69152800000001</c:v>
                </c:pt>
                <c:pt idx="5601">
                  <c:v>299.73996</c:v>
                </c:pt>
                <c:pt idx="5602">
                  <c:v>299.790008</c:v>
                </c:pt>
                <c:pt idx="5603">
                  <c:v>299.83975199999998</c:v>
                </c:pt>
                <c:pt idx="5604">
                  <c:v>299.88794000000001</c:v>
                </c:pt>
                <c:pt idx="5605">
                  <c:v>299.93386800000002</c:v>
                </c:pt>
                <c:pt idx="5606">
                  <c:v>299.98004100000003</c:v>
                </c:pt>
                <c:pt idx="5607">
                  <c:v>300.025757</c:v>
                </c:pt>
                <c:pt idx="5608">
                  <c:v>300.072968</c:v>
                </c:pt>
                <c:pt idx="5609">
                  <c:v>300.119415</c:v>
                </c:pt>
                <c:pt idx="5610">
                  <c:v>300.16610700000001</c:v>
                </c:pt>
                <c:pt idx="5611">
                  <c:v>300.215485</c:v>
                </c:pt>
                <c:pt idx="5612">
                  <c:v>300.26568600000002</c:v>
                </c:pt>
                <c:pt idx="5613">
                  <c:v>300.31796300000002</c:v>
                </c:pt>
                <c:pt idx="5614">
                  <c:v>300.37152099999997</c:v>
                </c:pt>
                <c:pt idx="5615">
                  <c:v>300.42520100000002</c:v>
                </c:pt>
                <c:pt idx="5616">
                  <c:v>300.479736</c:v>
                </c:pt>
                <c:pt idx="5617">
                  <c:v>300.53332499999999</c:v>
                </c:pt>
                <c:pt idx="5618">
                  <c:v>300.58691399999998</c:v>
                </c:pt>
                <c:pt idx="5619">
                  <c:v>300.63891599999999</c:v>
                </c:pt>
                <c:pt idx="5620">
                  <c:v>300.68710299999998</c:v>
                </c:pt>
                <c:pt idx="5621">
                  <c:v>300.73321499999997</c:v>
                </c:pt>
                <c:pt idx="5622">
                  <c:v>300.776093</c:v>
                </c:pt>
                <c:pt idx="5623">
                  <c:v>300.81967200000003</c:v>
                </c:pt>
                <c:pt idx="5624">
                  <c:v>300.86462399999999</c:v>
                </c:pt>
                <c:pt idx="5625">
                  <c:v>300.907623</c:v>
                </c:pt>
                <c:pt idx="5626">
                  <c:v>300.95416299999999</c:v>
                </c:pt>
                <c:pt idx="5627">
                  <c:v>301.00286899999998</c:v>
                </c:pt>
                <c:pt idx="5628">
                  <c:v>301.05316199999999</c:v>
                </c:pt>
                <c:pt idx="5629">
                  <c:v>301.10437000000002</c:v>
                </c:pt>
                <c:pt idx="5630">
                  <c:v>301.15493800000002</c:v>
                </c:pt>
                <c:pt idx="5631">
                  <c:v>301.20660400000003</c:v>
                </c:pt>
                <c:pt idx="5632">
                  <c:v>301.25616500000001</c:v>
                </c:pt>
                <c:pt idx="5633">
                  <c:v>301.30438199999998</c:v>
                </c:pt>
                <c:pt idx="5634">
                  <c:v>301.35342400000002</c:v>
                </c:pt>
                <c:pt idx="5635">
                  <c:v>301.40228300000001</c:v>
                </c:pt>
                <c:pt idx="5636">
                  <c:v>301.45019500000001</c:v>
                </c:pt>
                <c:pt idx="5637">
                  <c:v>301.499054</c:v>
                </c:pt>
                <c:pt idx="5638">
                  <c:v>301.54855400000002</c:v>
                </c:pt>
                <c:pt idx="5639">
                  <c:v>301.59817500000003</c:v>
                </c:pt>
                <c:pt idx="5640">
                  <c:v>301.651184</c:v>
                </c:pt>
                <c:pt idx="5641">
                  <c:v>301.70333900000003</c:v>
                </c:pt>
                <c:pt idx="5642">
                  <c:v>301.75436400000001</c:v>
                </c:pt>
                <c:pt idx="5643">
                  <c:v>301.80462699999998</c:v>
                </c:pt>
                <c:pt idx="5644">
                  <c:v>301.854309</c:v>
                </c:pt>
                <c:pt idx="5645">
                  <c:v>301.90508999999997</c:v>
                </c:pt>
                <c:pt idx="5646">
                  <c:v>301.952698</c:v>
                </c:pt>
                <c:pt idx="5647">
                  <c:v>302.00015300000001</c:v>
                </c:pt>
                <c:pt idx="5648">
                  <c:v>302.049194</c:v>
                </c:pt>
                <c:pt idx="5649">
                  <c:v>302.09841899999998</c:v>
                </c:pt>
                <c:pt idx="5650">
                  <c:v>302.14898699999998</c:v>
                </c:pt>
                <c:pt idx="5651">
                  <c:v>302.20120200000002</c:v>
                </c:pt>
                <c:pt idx="5652">
                  <c:v>302.25396699999999</c:v>
                </c:pt>
                <c:pt idx="5653">
                  <c:v>302.30609099999998</c:v>
                </c:pt>
                <c:pt idx="5654">
                  <c:v>302.357483</c:v>
                </c:pt>
                <c:pt idx="5655">
                  <c:v>302.408569</c:v>
                </c:pt>
                <c:pt idx="5656">
                  <c:v>302.45831299999998</c:v>
                </c:pt>
                <c:pt idx="5657">
                  <c:v>302.510559</c:v>
                </c:pt>
                <c:pt idx="5658">
                  <c:v>302.56082099999998</c:v>
                </c:pt>
                <c:pt idx="5659">
                  <c:v>302.60943600000002</c:v>
                </c:pt>
                <c:pt idx="5660">
                  <c:v>302.65911899999998</c:v>
                </c:pt>
                <c:pt idx="5661">
                  <c:v>302.70944200000002</c:v>
                </c:pt>
                <c:pt idx="5662">
                  <c:v>302.76159699999999</c:v>
                </c:pt>
                <c:pt idx="5663">
                  <c:v>302.81338499999998</c:v>
                </c:pt>
                <c:pt idx="5664">
                  <c:v>302.86492900000002</c:v>
                </c:pt>
                <c:pt idx="5665">
                  <c:v>302.91711400000003</c:v>
                </c:pt>
                <c:pt idx="5666">
                  <c:v>302.96762100000001</c:v>
                </c:pt>
                <c:pt idx="5667">
                  <c:v>303.01825000000002</c:v>
                </c:pt>
                <c:pt idx="5668">
                  <c:v>303.06732199999999</c:v>
                </c:pt>
                <c:pt idx="5669">
                  <c:v>303.11492900000002</c:v>
                </c:pt>
                <c:pt idx="5670">
                  <c:v>303.15948500000002</c:v>
                </c:pt>
                <c:pt idx="5671">
                  <c:v>303.20379600000001</c:v>
                </c:pt>
                <c:pt idx="5672">
                  <c:v>303.24813799999998</c:v>
                </c:pt>
                <c:pt idx="5673">
                  <c:v>303.29486100000003</c:v>
                </c:pt>
                <c:pt idx="5674">
                  <c:v>303.34258999999997</c:v>
                </c:pt>
                <c:pt idx="5675">
                  <c:v>303.391998</c:v>
                </c:pt>
                <c:pt idx="5676">
                  <c:v>303.44103999999999</c:v>
                </c:pt>
                <c:pt idx="5677">
                  <c:v>303.49255399999998</c:v>
                </c:pt>
                <c:pt idx="5678">
                  <c:v>303.54647799999998</c:v>
                </c:pt>
                <c:pt idx="5679">
                  <c:v>303.59835800000002</c:v>
                </c:pt>
                <c:pt idx="5680">
                  <c:v>303.65035999999998</c:v>
                </c:pt>
                <c:pt idx="5681">
                  <c:v>303.70065299999999</c:v>
                </c:pt>
                <c:pt idx="5682">
                  <c:v>303.75076300000001</c:v>
                </c:pt>
                <c:pt idx="5683">
                  <c:v>303.79937699999999</c:v>
                </c:pt>
                <c:pt idx="5684">
                  <c:v>303.84613000000002</c:v>
                </c:pt>
                <c:pt idx="5685">
                  <c:v>303.89068600000002</c:v>
                </c:pt>
                <c:pt idx="5686">
                  <c:v>303.936218</c:v>
                </c:pt>
                <c:pt idx="5687">
                  <c:v>303.98089599999997</c:v>
                </c:pt>
                <c:pt idx="5688">
                  <c:v>304.02648900000003</c:v>
                </c:pt>
                <c:pt idx="5689">
                  <c:v>304.07519500000001</c:v>
                </c:pt>
                <c:pt idx="5690">
                  <c:v>304.12481700000001</c:v>
                </c:pt>
                <c:pt idx="5691">
                  <c:v>304.176422</c:v>
                </c:pt>
                <c:pt idx="5692">
                  <c:v>304.22967499999999</c:v>
                </c:pt>
                <c:pt idx="5693">
                  <c:v>304.28237899999999</c:v>
                </c:pt>
                <c:pt idx="5694">
                  <c:v>304.33630399999998</c:v>
                </c:pt>
                <c:pt idx="5695">
                  <c:v>304.38964800000002</c:v>
                </c:pt>
                <c:pt idx="5696">
                  <c:v>304.44082600000002</c:v>
                </c:pt>
                <c:pt idx="5697">
                  <c:v>304.49163800000002</c:v>
                </c:pt>
                <c:pt idx="5698">
                  <c:v>304.540863</c:v>
                </c:pt>
                <c:pt idx="5699">
                  <c:v>304.58944700000001</c:v>
                </c:pt>
                <c:pt idx="5700">
                  <c:v>304.63766500000003</c:v>
                </c:pt>
                <c:pt idx="5701">
                  <c:v>304.68597399999999</c:v>
                </c:pt>
                <c:pt idx="5702">
                  <c:v>304.73266599999999</c:v>
                </c:pt>
                <c:pt idx="5703">
                  <c:v>304.780914</c:v>
                </c:pt>
                <c:pt idx="5704">
                  <c:v>304.82882699999999</c:v>
                </c:pt>
                <c:pt idx="5705">
                  <c:v>304.87701399999997</c:v>
                </c:pt>
                <c:pt idx="5706">
                  <c:v>304.926514</c:v>
                </c:pt>
                <c:pt idx="5707">
                  <c:v>304.97512799999998</c:v>
                </c:pt>
                <c:pt idx="5708">
                  <c:v>305.02285799999999</c:v>
                </c:pt>
                <c:pt idx="5709">
                  <c:v>305.07061800000002</c:v>
                </c:pt>
                <c:pt idx="5710">
                  <c:v>305.11627199999998</c:v>
                </c:pt>
                <c:pt idx="5711">
                  <c:v>305.16290300000003</c:v>
                </c:pt>
                <c:pt idx="5712">
                  <c:v>305.20812999999998</c:v>
                </c:pt>
                <c:pt idx="5713">
                  <c:v>305.25195300000001</c:v>
                </c:pt>
                <c:pt idx="5714">
                  <c:v>305.29656999999997</c:v>
                </c:pt>
                <c:pt idx="5715">
                  <c:v>305.34249899999998</c:v>
                </c:pt>
                <c:pt idx="5716">
                  <c:v>305.39007600000002</c:v>
                </c:pt>
                <c:pt idx="5717">
                  <c:v>305.438873</c:v>
                </c:pt>
                <c:pt idx="5718">
                  <c:v>305.48867799999999</c:v>
                </c:pt>
                <c:pt idx="5719">
                  <c:v>305.53988600000002</c:v>
                </c:pt>
                <c:pt idx="5720">
                  <c:v>305.59277300000002</c:v>
                </c:pt>
                <c:pt idx="5721">
                  <c:v>305.64462300000002</c:v>
                </c:pt>
                <c:pt idx="5722">
                  <c:v>305.69683800000001</c:v>
                </c:pt>
                <c:pt idx="5723">
                  <c:v>305.749481</c:v>
                </c:pt>
                <c:pt idx="5724">
                  <c:v>305.80084199999999</c:v>
                </c:pt>
                <c:pt idx="5725">
                  <c:v>305.85086100000001</c:v>
                </c:pt>
                <c:pt idx="5726">
                  <c:v>305.900757</c:v>
                </c:pt>
                <c:pt idx="5727">
                  <c:v>305.95172100000002</c:v>
                </c:pt>
                <c:pt idx="5728">
                  <c:v>306.00067100000001</c:v>
                </c:pt>
                <c:pt idx="5729">
                  <c:v>306.04925500000002</c:v>
                </c:pt>
                <c:pt idx="5730">
                  <c:v>306.09674100000001</c:v>
                </c:pt>
                <c:pt idx="5731">
                  <c:v>306.145081</c:v>
                </c:pt>
                <c:pt idx="5732">
                  <c:v>306.19555700000001</c:v>
                </c:pt>
                <c:pt idx="5733">
                  <c:v>306.24624599999999</c:v>
                </c:pt>
                <c:pt idx="5734">
                  <c:v>306.295502</c:v>
                </c:pt>
                <c:pt idx="5735">
                  <c:v>306.34759500000001</c:v>
                </c:pt>
                <c:pt idx="5736">
                  <c:v>306.401093</c:v>
                </c:pt>
                <c:pt idx="5737">
                  <c:v>306.45678700000002</c:v>
                </c:pt>
                <c:pt idx="5738">
                  <c:v>306.51297</c:v>
                </c:pt>
                <c:pt idx="5739">
                  <c:v>306.56710800000002</c:v>
                </c:pt>
                <c:pt idx="5740">
                  <c:v>306.621826</c:v>
                </c:pt>
                <c:pt idx="5741">
                  <c:v>306.67477400000001</c:v>
                </c:pt>
                <c:pt idx="5742">
                  <c:v>306.72625699999998</c:v>
                </c:pt>
                <c:pt idx="5743">
                  <c:v>306.77548200000001</c:v>
                </c:pt>
                <c:pt idx="5744">
                  <c:v>306.82354700000002</c:v>
                </c:pt>
                <c:pt idx="5745">
                  <c:v>306.87133799999998</c:v>
                </c:pt>
                <c:pt idx="5746">
                  <c:v>306.91897599999999</c:v>
                </c:pt>
                <c:pt idx="5747">
                  <c:v>306.96545400000002</c:v>
                </c:pt>
                <c:pt idx="5748">
                  <c:v>307.01327500000002</c:v>
                </c:pt>
                <c:pt idx="5749">
                  <c:v>307.06310999999999</c:v>
                </c:pt>
                <c:pt idx="5750">
                  <c:v>307.11346400000002</c:v>
                </c:pt>
                <c:pt idx="5751">
                  <c:v>307.16091899999998</c:v>
                </c:pt>
                <c:pt idx="5752">
                  <c:v>307.20916799999998</c:v>
                </c:pt>
                <c:pt idx="5753">
                  <c:v>307.25762900000001</c:v>
                </c:pt>
                <c:pt idx="5754">
                  <c:v>307.30697600000002</c:v>
                </c:pt>
                <c:pt idx="5755">
                  <c:v>307.35504100000003</c:v>
                </c:pt>
                <c:pt idx="5756">
                  <c:v>307.400665</c:v>
                </c:pt>
                <c:pt idx="5757">
                  <c:v>307.44775399999997</c:v>
                </c:pt>
                <c:pt idx="5758">
                  <c:v>307.49517800000001</c:v>
                </c:pt>
                <c:pt idx="5759">
                  <c:v>307.54336599999999</c:v>
                </c:pt>
                <c:pt idx="5760">
                  <c:v>307.59338400000001</c:v>
                </c:pt>
                <c:pt idx="5761">
                  <c:v>307.64297499999998</c:v>
                </c:pt>
                <c:pt idx="5762">
                  <c:v>307.69406099999998</c:v>
                </c:pt>
                <c:pt idx="5763">
                  <c:v>307.74581899999998</c:v>
                </c:pt>
                <c:pt idx="5764">
                  <c:v>307.79571499999997</c:v>
                </c:pt>
                <c:pt idx="5765">
                  <c:v>307.84774800000002</c:v>
                </c:pt>
                <c:pt idx="5766">
                  <c:v>307.899475</c:v>
                </c:pt>
                <c:pt idx="5767">
                  <c:v>307.94955399999998</c:v>
                </c:pt>
                <c:pt idx="5768">
                  <c:v>307.99780299999998</c:v>
                </c:pt>
                <c:pt idx="5769">
                  <c:v>308.04589800000002</c:v>
                </c:pt>
                <c:pt idx="5770">
                  <c:v>308.09411599999999</c:v>
                </c:pt>
                <c:pt idx="5771">
                  <c:v>308.14410400000003</c:v>
                </c:pt>
                <c:pt idx="5772">
                  <c:v>308.19232199999999</c:v>
                </c:pt>
                <c:pt idx="5773">
                  <c:v>308.24151599999999</c:v>
                </c:pt>
                <c:pt idx="5774">
                  <c:v>308.29269399999998</c:v>
                </c:pt>
                <c:pt idx="5775">
                  <c:v>308.343414</c:v>
                </c:pt>
                <c:pt idx="5776">
                  <c:v>308.396027</c:v>
                </c:pt>
                <c:pt idx="5777">
                  <c:v>308.44812000000002</c:v>
                </c:pt>
                <c:pt idx="5778">
                  <c:v>308.49945100000002</c:v>
                </c:pt>
                <c:pt idx="5779">
                  <c:v>308.55120899999997</c:v>
                </c:pt>
                <c:pt idx="5780">
                  <c:v>308.60186800000002</c:v>
                </c:pt>
                <c:pt idx="5781">
                  <c:v>308.65258799999998</c:v>
                </c:pt>
                <c:pt idx="5782">
                  <c:v>308.70306399999998</c:v>
                </c:pt>
                <c:pt idx="5783">
                  <c:v>308.75183099999998</c:v>
                </c:pt>
                <c:pt idx="5784">
                  <c:v>308.80017099999998</c:v>
                </c:pt>
                <c:pt idx="5785">
                  <c:v>308.845978</c:v>
                </c:pt>
                <c:pt idx="5786">
                  <c:v>308.89215100000001</c:v>
                </c:pt>
                <c:pt idx="5787">
                  <c:v>308.93777499999999</c:v>
                </c:pt>
                <c:pt idx="5788">
                  <c:v>308.98226899999997</c:v>
                </c:pt>
                <c:pt idx="5789">
                  <c:v>309.02774099999999</c:v>
                </c:pt>
                <c:pt idx="5790">
                  <c:v>309.07394399999998</c:v>
                </c:pt>
                <c:pt idx="5791">
                  <c:v>309.12213100000002</c:v>
                </c:pt>
                <c:pt idx="5792">
                  <c:v>309.16934199999997</c:v>
                </c:pt>
                <c:pt idx="5793">
                  <c:v>309.21856700000001</c:v>
                </c:pt>
                <c:pt idx="5794">
                  <c:v>309.26943999999997</c:v>
                </c:pt>
                <c:pt idx="5795">
                  <c:v>309.31930499999999</c:v>
                </c:pt>
                <c:pt idx="5796">
                  <c:v>309.36908</c:v>
                </c:pt>
                <c:pt idx="5797">
                  <c:v>309.41885400000001</c:v>
                </c:pt>
                <c:pt idx="5798">
                  <c:v>309.47009300000002</c:v>
                </c:pt>
                <c:pt idx="5799">
                  <c:v>309.52185100000003</c:v>
                </c:pt>
                <c:pt idx="5800">
                  <c:v>309.571167</c:v>
                </c:pt>
                <c:pt idx="5801">
                  <c:v>309.61981200000002</c:v>
                </c:pt>
                <c:pt idx="5802">
                  <c:v>309.667145</c:v>
                </c:pt>
                <c:pt idx="5803">
                  <c:v>309.71438599999999</c:v>
                </c:pt>
                <c:pt idx="5804">
                  <c:v>309.761505</c:v>
                </c:pt>
                <c:pt idx="5805">
                  <c:v>309.80557299999998</c:v>
                </c:pt>
                <c:pt idx="5806">
                  <c:v>309.85128800000001</c:v>
                </c:pt>
                <c:pt idx="5807">
                  <c:v>309.89752199999998</c:v>
                </c:pt>
                <c:pt idx="5808">
                  <c:v>309.944885</c:v>
                </c:pt>
                <c:pt idx="5809">
                  <c:v>309.99386600000003</c:v>
                </c:pt>
                <c:pt idx="5810">
                  <c:v>310.04431199999999</c:v>
                </c:pt>
                <c:pt idx="5811">
                  <c:v>310.096924</c:v>
                </c:pt>
                <c:pt idx="5812">
                  <c:v>310.14883400000002</c:v>
                </c:pt>
                <c:pt idx="5813">
                  <c:v>310.20159899999999</c:v>
                </c:pt>
                <c:pt idx="5814">
                  <c:v>310.25631700000002</c:v>
                </c:pt>
                <c:pt idx="5815">
                  <c:v>310.311646</c:v>
                </c:pt>
                <c:pt idx="5816">
                  <c:v>310.36593599999998</c:v>
                </c:pt>
                <c:pt idx="5817">
                  <c:v>310.42034899999999</c:v>
                </c:pt>
                <c:pt idx="5818">
                  <c:v>310.47470099999998</c:v>
                </c:pt>
                <c:pt idx="5819">
                  <c:v>310.52706899999998</c:v>
                </c:pt>
                <c:pt idx="5820">
                  <c:v>310.58056599999998</c:v>
                </c:pt>
                <c:pt idx="5821">
                  <c:v>310.63220200000001</c:v>
                </c:pt>
                <c:pt idx="5822">
                  <c:v>310.68231200000002</c:v>
                </c:pt>
                <c:pt idx="5823">
                  <c:v>310.732483</c:v>
                </c:pt>
                <c:pt idx="5824">
                  <c:v>310.78201300000001</c:v>
                </c:pt>
                <c:pt idx="5825">
                  <c:v>310.83209199999999</c:v>
                </c:pt>
                <c:pt idx="5826">
                  <c:v>310.879547</c:v>
                </c:pt>
                <c:pt idx="5827">
                  <c:v>310.92645299999998</c:v>
                </c:pt>
                <c:pt idx="5828">
                  <c:v>310.97308399999997</c:v>
                </c:pt>
                <c:pt idx="5829">
                  <c:v>311.01763899999997</c:v>
                </c:pt>
                <c:pt idx="5830">
                  <c:v>311.06341600000002</c:v>
                </c:pt>
                <c:pt idx="5831">
                  <c:v>311.10974099999999</c:v>
                </c:pt>
                <c:pt idx="5832">
                  <c:v>311.157196</c:v>
                </c:pt>
                <c:pt idx="5833">
                  <c:v>311.20538299999998</c:v>
                </c:pt>
                <c:pt idx="5834">
                  <c:v>311.25488300000001</c:v>
                </c:pt>
                <c:pt idx="5835">
                  <c:v>311.30599999999998</c:v>
                </c:pt>
                <c:pt idx="5836">
                  <c:v>311.35742199999999</c:v>
                </c:pt>
                <c:pt idx="5837">
                  <c:v>311.41049199999998</c:v>
                </c:pt>
                <c:pt idx="5838">
                  <c:v>311.46392800000001</c:v>
                </c:pt>
                <c:pt idx="5839">
                  <c:v>311.51629600000001</c:v>
                </c:pt>
                <c:pt idx="5840">
                  <c:v>311.56854299999998</c:v>
                </c:pt>
                <c:pt idx="5841">
                  <c:v>311.62027</c:v>
                </c:pt>
                <c:pt idx="5842">
                  <c:v>311.67254600000001</c:v>
                </c:pt>
                <c:pt idx="5843">
                  <c:v>311.72250400000001</c:v>
                </c:pt>
                <c:pt idx="5844">
                  <c:v>311.77236900000003</c:v>
                </c:pt>
                <c:pt idx="5845">
                  <c:v>311.822632</c:v>
                </c:pt>
                <c:pt idx="5846">
                  <c:v>311.87179600000002</c:v>
                </c:pt>
                <c:pt idx="5847">
                  <c:v>311.92251599999997</c:v>
                </c:pt>
                <c:pt idx="5848">
                  <c:v>311.97348</c:v>
                </c:pt>
                <c:pt idx="5849">
                  <c:v>312.024719</c:v>
                </c:pt>
                <c:pt idx="5850">
                  <c:v>312.07525600000002</c:v>
                </c:pt>
                <c:pt idx="5851">
                  <c:v>312.12487800000002</c:v>
                </c:pt>
                <c:pt idx="5852">
                  <c:v>312.17431599999998</c:v>
                </c:pt>
                <c:pt idx="5853">
                  <c:v>312.22369400000002</c:v>
                </c:pt>
                <c:pt idx="5854">
                  <c:v>312.270691</c:v>
                </c:pt>
                <c:pt idx="5855">
                  <c:v>312.31664999999998</c:v>
                </c:pt>
                <c:pt idx="5856">
                  <c:v>312.360321</c:v>
                </c:pt>
                <c:pt idx="5857">
                  <c:v>312.405304</c:v>
                </c:pt>
                <c:pt idx="5858">
                  <c:v>312.451843</c:v>
                </c:pt>
                <c:pt idx="5859">
                  <c:v>312.49627700000002</c:v>
                </c:pt>
                <c:pt idx="5860">
                  <c:v>312.54306000000003</c:v>
                </c:pt>
                <c:pt idx="5861">
                  <c:v>312.59118699999999</c:v>
                </c:pt>
                <c:pt idx="5862">
                  <c:v>312.641144</c:v>
                </c:pt>
                <c:pt idx="5863">
                  <c:v>312.69146699999999</c:v>
                </c:pt>
                <c:pt idx="5864">
                  <c:v>312.74182100000002</c:v>
                </c:pt>
                <c:pt idx="5865">
                  <c:v>312.79126000000002</c:v>
                </c:pt>
                <c:pt idx="5866">
                  <c:v>312.84258999999997</c:v>
                </c:pt>
                <c:pt idx="5867">
                  <c:v>312.89260899999999</c:v>
                </c:pt>
                <c:pt idx="5868">
                  <c:v>312.94281000000001</c:v>
                </c:pt>
                <c:pt idx="5869">
                  <c:v>312.99527</c:v>
                </c:pt>
                <c:pt idx="5870">
                  <c:v>313.046021</c:v>
                </c:pt>
                <c:pt idx="5871">
                  <c:v>313.09655800000002</c:v>
                </c:pt>
                <c:pt idx="5872">
                  <c:v>313.14730800000001</c:v>
                </c:pt>
                <c:pt idx="5873">
                  <c:v>313.19683800000001</c:v>
                </c:pt>
                <c:pt idx="5874">
                  <c:v>313.24877900000001</c:v>
                </c:pt>
                <c:pt idx="5875">
                  <c:v>313.29852299999999</c:v>
                </c:pt>
                <c:pt idx="5876">
                  <c:v>313.34637500000002</c:v>
                </c:pt>
                <c:pt idx="5877">
                  <c:v>313.395081</c:v>
                </c:pt>
                <c:pt idx="5878">
                  <c:v>313.44271900000001</c:v>
                </c:pt>
                <c:pt idx="5879">
                  <c:v>313.49041799999998</c:v>
                </c:pt>
                <c:pt idx="5880">
                  <c:v>313.53793300000001</c:v>
                </c:pt>
                <c:pt idx="5881">
                  <c:v>313.58416799999998</c:v>
                </c:pt>
                <c:pt idx="5882">
                  <c:v>313.63082900000001</c:v>
                </c:pt>
                <c:pt idx="5883">
                  <c:v>313.67913800000002</c:v>
                </c:pt>
                <c:pt idx="5884">
                  <c:v>313.72680700000001</c:v>
                </c:pt>
                <c:pt idx="5885">
                  <c:v>313.77487200000002</c:v>
                </c:pt>
                <c:pt idx="5886">
                  <c:v>313.82373100000001</c:v>
                </c:pt>
                <c:pt idx="5887">
                  <c:v>313.871216</c:v>
                </c:pt>
                <c:pt idx="5888">
                  <c:v>313.91924999999998</c:v>
                </c:pt>
                <c:pt idx="5889">
                  <c:v>313.96646099999998</c:v>
                </c:pt>
                <c:pt idx="5890">
                  <c:v>314.01174900000001</c:v>
                </c:pt>
                <c:pt idx="5891">
                  <c:v>314.05874599999999</c:v>
                </c:pt>
                <c:pt idx="5892">
                  <c:v>314.10363799999999</c:v>
                </c:pt>
                <c:pt idx="5893">
                  <c:v>314.14666799999998</c:v>
                </c:pt>
                <c:pt idx="5894">
                  <c:v>314.19018499999999</c:v>
                </c:pt>
                <c:pt idx="5895">
                  <c:v>314.234039</c:v>
                </c:pt>
                <c:pt idx="5896">
                  <c:v>314.27945</c:v>
                </c:pt>
                <c:pt idx="5897">
                  <c:v>314.325378</c:v>
                </c:pt>
                <c:pt idx="5898">
                  <c:v>314.37185699999998</c:v>
                </c:pt>
                <c:pt idx="5899">
                  <c:v>314.42123400000003</c:v>
                </c:pt>
                <c:pt idx="5900">
                  <c:v>314.47323599999999</c:v>
                </c:pt>
                <c:pt idx="5901">
                  <c:v>314.52545199999997</c:v>
                </c:pt>
                <c:pt idx="5902">
                  <c:v>314.58114599999999</c:v>
                </c:pt>
                <c:pt idx="5903">
                  <c:v>314.63894599999998</c:v>
                </c:pt>
                <c:pt idx="5904">
                  <c:v>314.69671599999998</c:v>
                </c:pt>
                <c:pt idx="5905">
                  <c:v>314.75424199999998</c:v>
                </c:pt>
                <c:pt idx="5906">
                  <c:v>314.81191999999999</c:v>
                </c:pt>
                <c:pt idx="5907">
                  <c:v>314.87029999999999</c:v>
                </c:pt>
                <c:pt idx="5908">
                  <c:v>314.92453</c:v>
                </c:pt>
                <c:pt idx="5909">
                  <c:v>314.97567800000002</c:v>
                </c:pt>
                <c:pt idx="5910">
                  <c:v>315.02349900000002</c:v>
                </c:pt>
                <c:pt idx="5911">
                  <c:v>315.06982399999998</c:v>
                </c:pt>
                <c:pt idx="5912">
                  <c:v>315.11502100000001</c:v>
                </c:pt>
                <c:pt idx="5913">
                  <c:v>315.15826399999997</c:v>
                </c:pt>
                <c:pt idx="5914">
                  <c:v>315.198486</c:v>
                </c:pt>
                <c:pt idx="5915">
                  <c:v>315.24023399999999</c:v>
                </c:pt>
                <c:pt idx="5916">
                  <c:v>315.28225700000002</c:v>
                </c:pt>
                <c:pt idx="5917">
                  <c:v>315.32595800000001</c:v>
                </c:pt>
                <c:pt idx="5918">
                  <c:v>315.37200899999999</c:v>
                </c:pt>
                <c:pt idx="5919">
                  <c:v>315.41931199999999</c:v>
                </c:pt>
                <c:pt idx="5920">
                  <c:v>315.47015399999998</c:v>
                </c:pt>
                <c:pt idx="5921">
                  <c:v>315.52194200000002</c:v>
                </c:pt>
                <c:pt idx="5922">
                  <c:v>315.57476800000001</c:v>
                </c:pt>
                <c:pt idx="5923">
                  <c:v>315.63052399999998</c:v>
                </c:pt>
                <c:pt idx="5924">
                  <c:v>315.68563799999998</c:v>
                </c:pt>
                <c:pt idx="5925">
                  <c:v>315.74017300000003</c:v>
                </c:pt>
                <c:pt idx="5926">
                  <c:v>315.79321299999998</c:v>
                </c:pt>
                <c:pt idx="5927">
                  <c:v>315.84405500000003</c:v>
                </c:pt>
                <c:pt idx="5928">
                  <c:v>315.89633199999997</c:v>
                </c:pt>
                <c:pt idx="5929">
                  <c:v>315.94729599999999</c:v>
                </c:pt>
                <c:pt idx="5930">
                  <c:v>315.99572799999999</c:v>
                </c:pt>
                <c:pt idx="5931">
                  <c:v>316.04244999999997</c:v>
                </c:pt>
                <c:pt idx="5932">
                  <c:v>316.08990499999999</c:v>
                </c:pt>
                <c:pt idx="5933">
                  <c:v>316.136169</c:v>
                </c:pt>
                <c:pt idx="5934">
                  <c:v>316.18277</c:v>
                </c:pt>
                <c:pt idx="5935">
                  <c:v>316.22818000000001</c:v>
                </c:pt>
                <c:pt idx="5936">
                  <c:v>316.27444500000001</c:v>
                </c:pt>
                <c:pt idx="5937">
                  <c:v>316.32232699999997</c:v>
                </c:pt>
                <c:pt idx="5938">
                  <c:v>316.36978199999999</c:v>
                </c:pt>
                <c:pt idx="5939">
                  <c:v>316.41793799999999</c:v>
                </c:pt>
                <c:pt idx="5940">
                  <c:v>316.46850599999999</c:v>
                </c:pt>
                <c:pt idx="5941">
                  <c:v>316.519409</c:v>
                </c:pt>
                <c:pt idx="5942">
                  <c:v>316.57162499999998</c:v>
                </c:pt>
                <c:pt idx="5943">
                  <c:v>316.62445100000002</c:v>
                </c:pt>
                <c:pt idx="5944">
                  <c:v>316.67669699999999</c:v>
                </c:pt>
                <c:pt idx="5945">
                  <c:v>316.73138399999999</c:v>
                </c:pt>
                <c:pt idx="5946">
                  <c:v>316.78607199999999</c:v>
                </c:pt>
                <c:pt idx="5947">
                  <c:v>316.839294</c:v>
                </c:pt>
                <c:pt idx="5948">
                  <c:v>316.88940400000001</c:v>
                </c:pt>
                <c:pt idx="5949">
                  <c:v>316.93914799999999</c:v>
                </c:pt>
                <c:pt idx="5950">
                  <c:v>316.98675500000002</c:v>
                </c:pt>
                <c:pt idx="5951">
                  <c:v>317.03414900000001</c:v>
                </c:pt>
                <c:pt idx="5952">
                  <c:v>317.07910199999998</c:v>
                </c:pt>
                <c:pt idx="5953">
                  <c:v>317.123718</c:v>
                </c:pt>
                <c:pt idx="5954">
                  <c:v>317.17022700000001</c:v>
                </c:pt>
                <c:pt idx="5955">
                  <c:v>317.216095</c:v>
                </c:pt>
                <c:pt idx="5956">
                  <c:v>317.262878</c:v>
                </c:pt>
                <c:pt idx="5957">
                  <c:v>317.31021099999998</c:v>
                </c:pt>
                <c:pt idx="5958">
                  <c:v>317.35720800000001</c:v>
                </c:pt>
                <c:pt idx="5959">
                  <c:v>317.40493800000002</c:v>
                </c:pt>
                <c:pt idx="5960">
                  <c:v>317.45242300000001</c:v>
                </c:pt>
                <c:pt idx="5961">
                  <c:v>317.501373</c:v>
                </c:pt>
                <c:pt idx="5962">
                  <c:v>317.55072000000001</c:v>
                </c:pt>
                <c:pt idx="5963">
                  <c:v>317.59957900000001</c:v>
                </c:pt>
                <c:pt idx="5964">
                  <c:v>317.6474</c:v>
                </c:pt>
                <c:pt idx="5965">
                  <c:v>317.69342</c:v>
                </c:pt>
                <c:pt idx="5966">
                  <c:v>317.74063100000001</c:v>
                </c:pt>
                <c:pt idx="5967">
                  <c:v>317.78839099999999</c:v>
                </c:pt>
                <c:pt idx="5968">
                  <c:v>317.833282</c:v>
                </c:pt>
                <c:pt idx="5969">
                  <c:v>317.87985200000003</c:v>
                </c:pt>
                <c:pt idx="5970">
                  <c:v>317.92755099999999</c:v>
                </c:pt>
                <c:pt idx="5971">
                  <c:v>317.97723400000001</c:v>
                </c:pt>
                <c:pt idx="5972">
                  <c:v>318.02749599999999</c:v>
                </c:pt>
                <c:pt idx="5973">
                  <c:v>318.07693499999999</c:v>
                </c:pt>
                <c:pt idx="5974">
                  <c:v>318.12841800000001</c:v>
                </c:pt>
                <c:pt idx="5975">
                  <c:v>318.17828400000002</c:v>
                </c:pt>
                <c:pt idx="5976">
                  <c:v>318.22763099999997</c:v>
                </c:pt>
                <c:pt idx="5977">
                  <c:v>318.27780200000001</c:v>
                </c:pt>
                <c:pt idx="5978">
                  <c:v>318.32775900000001</c:v>
                </c:pt>
                <c:pt idx="5979">
                  <c:v>318.37658699999997</c:v>
                </c:pt>
                <c:pt idx="5980">
                  <c:v>318.42511000000002</c:v>
                </c:pt>
                <c:pt idx="5981">
                  <c:v>318.47317500000003</c:v>
                </c:pt>
                <c:pt idx="5982">
                  <c:v>318.520355</c:v>
                </c:pt>
                <c:pt idx="5983">
                  <c:v>318.56854299999998</c:v>
                </c:pt>
                <c:pt idx="5984">
                  <c:v>318.61737099999999</c:v>
                </c:pt>
                <c:pt idx="5985">
                  <c:v>318.66613799999999</c:v>
                </c:pt>
                <c:pt idx="5986">
                  <c:v>318.717896</c:v>
                </c:pt>
                <c:pt idx="5987">
                  <c:v>318.77081299999998</c:v>
                </c:pt>
                <c:pt idx="5988">
                  <c:v>318.825806</c:v>
                </c:pt>
                <c:pt idx="5989">
                  <c:v>318.88064600000001</c:v>
                </c:pt>
                <c:pt idx="5990">
                  <c:v>318.93414300000001</c:v>
                </c:pt>
                <c:pt idx="5991">
                  <c:v>318.98831200000001</c:v>
                </c:pt>
                <c:pt idx="5992">
                  <c:v>319.03970299999997</c:v>
                </c:pt>
                <c:pt idx="5993">
                  <c:v>319.090149</c:v>
                </c:pt>
                <c:pt idx="5994">
                  <c:v>319.141907</c:v>
                </c:pt>
                <c:pt idx="5995">
                  <c:v>319.19326799999999</c:v>
                </c:pt>
                <c:pt idx="5996">
                  <c:v>319.24298099999999</c:v>
                </c:pt>
                <c:pt idx="5997">
                  <c:v>319.29196200000001</c:v>
                </c:pt>
                <c:pt idx="5998">
                  <c:v>319.34039300000001</c:v>
                </c:pt>
                <c:pt idx="5999">
                  <c:v>319.38699300000002</c:v>
                </c:pt>
                <c:pt idx="6000">
                  <c:v>319.43374599999999</c:v>
                </c:pt>
                <c:pt idx="6001">
                  <c:v>319.47808800000001</c:v>
                </c:pt>
                <c:pt idx="6002">
                  <c:v>319.52130099999999</c:v>
                </c:pt>
                <c:pt idx="6003">
                  <c:v>319.56506400000001</c:v>
                </c:pt>
                <c:pt idx="6004">
                  <c:v>319.60763600000001</c:v>
                </c:pt>
                <c:pt idx="6005">
                  <c:v>319.65115400000002</c:v>
                </c:pt>
                <c:pt idx="6006">
                  <c:v>319.69430499999999</c:v>
                </c:pt>
                <c:pt idx="6007">
                  <c:v>319.73834199999999</c:v>
                </c:pt>
                <c:pt idx="6008">
                  <c:v>319.78430200000003</c:v>
                </c:pt>
                <c:pt idx="6009">
                  <c:v>319.82974200000001</c:v>
                </c:pt>
                <c:pt idx="6010">
                  <c:v>319.87820399999998</c:v>
                </c:pt>
                <c:pt idx="6011">
                  <c:v>319.92828400000002</c:v>
                </c:pt>
                <c:pt idx="6012">
                  <c:v>319.97869900000001</c:v>
                </c:pt>
                <c:pt idx="6013">
                  <c:v>320.02789300000001</c:v>
                </c:pt>
                <c:pt idx="6014">
                  <c:v>320.07745399999999</c:v>
                </c:pt>
                <c:pt idx="6015">
                  <c:v>320.127228</c:v>
                </c:pt>
                <c:pt idx="6016">
                  <c:v>320.17855800000001</c:v>
                </c:pt>
                <c:pt idx="6017">
                  <c:v>320.22824100000003</c:v>
                </c:pt>
                <c:pt idx="6018">
                  <c:v>320.27819799999997</c:v>
                </c:pt>
                <c:pt idx="6019">
                  <c:v>320.327698</c:v>
                </c:pt>
                <c:pt idx="6020">
                  <c:v>320.37829599999998</c:v>
                </c:pt>
                <c:pt idx="6021">
                  <c:v>320.429688</c:v>
                </c:pt>
                <c:pt idx="6022">
                  <c:v>320.47869900000001</c:v>
                </c:pt>
                <c:pt idx="6023">
                  <c:v>320.52822900000001</c:v>
                </c:pt>
                <c:pt idx="6024">
                  <c:v>320.57751500000001</c:v>
                </c:pt>
                <c:pt idx="6025">
                  <c:v>320.62728900000002</c:v>
                </c:pt>
                <c:pt idx="6026">
                  <c:v>320.67706299999998</c:v>
                </c:pt>
                <c:pt idx="6027">
                  <c:v>320.72683699999999</c:v>
                </c:pt>
                <c:pt idx="6028">
                  <c:v>320.77484099999998</c:v>
                </c:pt>
                <c:pt idx="6029">
                  <c:v>320.82403599999998</c:v>
                </c:pt>
                <c:pt idx="6030">
                  <c:v>320.872772</c:v>
                </c:pt>
                <c:pt idx="6031">
                  <c:v>320.921875</c:v>
                </c:pt>
                <c:pt idx="6032">
                  <c:v>320.97167999999999</c:v>
                </c:pt>
                <c:pt idx="6033">
                  <c:v>321.02218599999998</c:v>
                </c:pt>
                <c:pt idx="6034">
                  <c:v>321.073578</c:v>
                </c:pt>
                <c:pt idx="6035">
                  <c:v>321.12536599999999</c:v>
                </c:pt>
                <c:pt idx="6036">
                  <c:v>321.17562900000001</c:v>
                </c:pt>
                <c:pt idx="6037">
                  <c:v>321.22634900000003</c:v>
                </c:pt>
                <c:pt idx="6038">
                  <c:v>321.27728300000001</c:v>
                </c:pt>
                <c:pt idx="6039">
                  <c:v>321.32461599999999</c:v>
                </c:pt>
                <c:pt idx="6040">
                  <c:v>321.37213100000002</c:v>
                </c:pt>
                <c:pt idx="6041">
                  <c:v>321.41796900000003</c:v>
                </c:pt>
                <c:pt idx="6042">
                  <c:v>321.46331800000002</c:v>
                </c:pt>
                <c:pt idx="6043">
                  <c:v>321.50750699999998</c:v>
                </c:pt>
                <c:pt idx="6044">
                  <c:v>321.55072000000001</c:v>
                </c:pt>
                <c:pt idx="6045">
                  <c:v>321.59262100000001</c:v>
                </c:pt>
                <c:pt idx="6046">
                  <c:v>321.63528400000001</c:v>
                </c:pt>
                <c:pt idx="6047">
                  <c:v>321.676331</c:v>
                </c:pt>
                <c:pt idx="6048">
                  <c:v>321.71859699999999</c:v>
                </c:pt>
                <c:pt idx="6049">
                  <c:v>321.76385499999998</c:v>
                </c:pt>
                <c:pt idx="6050">
                  <c:v>321.80905200000001</c:v>
                </c:pt>
                <c:pt idx="6051">
                  <c:v>321.85626200000002</c:v>
                </c:pt>
                <c:pt idx="6052">
                  <c:v>321.90463299999999</c:v>
                </c:pt>
                <c:pt idx="6053">
                  <c:v>321.95239299999997</c:v>
                </c:pt>
                <c:pt idx="6054">
                  <c:v>322.004211</c:v>
                </c:pt>
                <c:pt idx="6055">
                  <c:v>322.05624399999999</c:v>
                </c:pt>
                <c:pt idx="6056">
                  <c:v>322.10803199999998</c:v>
                </c:pt>
                <c:pt idx="6057">
                  <c:v>322.16265900000002</c:v>
                </c:pt>
                <c:pt idx="6058">
                  <c:v>322.217285</c:v>
                </c:pt>
                <c:pt idx="6059">
                  <c:v>322.272583</c:v>
                </c:pt>
                <c:pt idx="6060">
                  <c:v>322.32794200000001</c:v>
                </c:pt>
                <c:pt idx="6061">
                  <c:v>322.38116500000001</c:v>
                </c:pt>
                <c:pt idx="6062">
                  <c:v>322.43322799999999</c:v>
                </c:pt>
                <c:pt idx="6063">
                  <c:v>322.48550399999999</c:v>
                </c:pt>
                <c:pt idx="6064">
                  <c:v>322.53414900000001</c:v>
                </c:pt>
                <c:pt idx="6065">
                  <c:v>322.58282500000001</c:v>
                </c:pt>
                <c:pt idx="6066">
                  <c:v>322.63122600000003</c:v>
                </c:pt>
                <c:pt idx="6067">
                  <c:v>322.67672700000003</c:v>
                </c:pt>
                <c:pt idx="6068">
                  <c:v>322.72195399999998</c:v>
                </c:pt>
                <c:pt idx="6069">
                  <c:v>322.76773100000003</c:v>
                </c:pt>
                <c:pt idx="6070">
                  <c:v>322.81561299999998</c:v>
                </c:pt>
                <c:pt idx="6071">
                  <c:v>322.86407500000001</c:v>
                </c:pt>
                <c:pt idx="6072">
                  <c:v>322.91323899999998</c:v>
                </c:pt>
                <c:pt idx="6073">
                  <c:v>322.96243299999998</c:v>
                </c:pt>
                <c:pt idx="6074">
                  <c:v>323.01428199999998</c:v>
                </c:pt>
                <c:pt idx="6075">
                  <c:v>323.06655899999998</c:v>
                </c:pt>
                <c:pt idx="6076">
                  <c:v>323.11956800000002</c:v>
                </c:pt>
                <c:pt idx="6077">
                  <c:v>323.169983</c:v>
                </c:pt>
                <c:pt idx="6078">
                  <c:v>323.221497</c:v>
                </c:pt>
                <c:pt idx="6079">
                  <c:v>323.27188100000001</c:v>
                </c:pt>
                <c:pt idx="6080">
                  <c:v>323.32232699999997</c:v>
                </c:pt>
                <c:pt idx="6081">
                  <c:v>323.37072799999999</c:v>
                </c:pt>
                <c:pt idx="6082">
                  <c:v>323.41940299999999</c:v>
                </c:pt>
                <c:pt idx="6083">
                  <c:v>323.46710200000001</c:v>
                </c:pt>
                <c:pt idx="6084">
                  <c:v>323.51199300000002</c:v>
                </c:pt>
                <c:pt idx="6085">
                  <c:v>323.55658</c:v>
                </c:pt>
                <c:pt idx="6086">
                  <c:v>323.60257000000001</c:v>
                </c:pt>
                <c:pt idx="6087">
                  <c:v>323.64959700000003</c:v>
                </c:pt>
                <c:pt idx="6088">
                  <c:v>323.69467200000003</c:v>
                </c:pt>
                <c:pt idx="6089">
                  <c:v>323.74035600000002</c:v>
                </c:pt>
                <c:pt idx="6090">
                  <c:v>323.78521699999999</c:v>
                </c:pt>
                <c:pt idx="6091">
                  <c:v>323.83184799999998</c:v>
                </c:pt>
                <c:pt idx="6092">
                  <c:v>323.879547</c:v>
                </c:pt>
                <c:pt idx="6093">
                  <c:v>323.926605</c:v>
                </c:pt>
                <c:pt idx="6094">
                  <c:v>323.97207600000002</c:v>
                </c:pt>
                <c:pt idx="6095">
                  <c:v>324.01907299999999</c:v>
                </c:pt>
                <c:pt idx="6096">
                  <c:v>324.06536899999998</c:v>
                </c:pt>
                <c:pt idx="6097">
                  <c:v>324.11285400000003</c:v>
                </c:pt>
                <c:pt idx="6098">
                  <c:v>324.16107199999999</c:v>
                </c:pt>
                <c:pt idx="6099">
                  <c:v>324.20864899999998</c:v>
                </c:pt>
                <c:pt idx="6100">
                  <c:v>324.25793499999997</c:v>
                </c:pt>
                <c:pt idx="6101">
                  <c:v>324.30630500000001</c:v>
                </c:pt>
                <c:pt idx="6102">
                  <c:v>324.35552999999999</c:v>
                </c:pt>
                <c:pt idx="6103">
                  <c:v>324.40808099999998</c:v>
                </c:pt>
                <c:pt idx="6104">
                  <c:v>324.45962500000002</c:v>
                </c:pt>
                <c:pt idx="6105">
                  <c:v>324.51110799999998</c:v>
                </c:pt>
                <c:pt idx="6106">
                  <c:v>324.56280500000003</c:v>
                </c:pt>
                <c:pt idx="6107">
                  <c:v>324.613159</c:v>
                </c:pt>
                <c:pt idx="6108">
                  <c:v>324.66537499999998</c:v>
                </c:pt>
                <c:pt idx="6109">
                  <c:v>324.71722399999999</c:v>
                </c:pt>
                <c:pt idx="6110">
                  <c:v>324.76711999999998</c:v>
                </c:pt>
                <c:pt idx="6111">
                  <c:v>324.81561299999998</c:v>
                </c:pt>
                <c:pt idx="6112">
                  <c:v>324.86416600000001</c:v>
                </c:pt>
                <c:pt idx="6113">
                  <c:v>324.91146900000001</c:v>
                </c:pt>
                <c:pt idx="6114">
                  <c:v>324.95974699999999</c:v>
                </c:pt>
                <c:pt idx="6115">
                  <c:v>325.00573700000001</c:v>
                </c:pt>
                <c:pt idx="6116">
                  <c:v>325.051331</c:v>
                </c:pt>
                <c:pt idx="6117">
                  <c:v>325.09811400000001</c:v>
                </c:pt>
                <c:pt idx="6118">
                  <c:v>325.143036</c:v>
                </c:pt>
                <c:pt idx="6119">
                  <c:v>325.18954500000001</c:v>
                </c:pt>
                <c:pt idx="6120">
                  <c:v>325.23614500000002</c:v>
                </c:pt>
                <c:pt idx="6121">
                  <c:v>325.28234900000001</c:v>
                </c:pt>
                <c:pt idx="6122">
                  <c:v>325.32934599999999</c:v>
                </c:pt>
                <c:pt idx="6123">
                  <c:v>325.37643400000002</c:v>
                </c:pt>
                <c:pt idx="6124">
                  <c:v>325.42251599999997</c:v>
                </c:pt>
                <c:pt idx="6125">
                  <c:v>325.47134399999999</c:v>
                </c:pt>
                <c:pt idx="6126">
                  <c:v>325.519318</c:v>
                </c:pt>
                <c:pt idx="6127">
                  <c:v>325.56811499999998</c:v>
                </c:pt>
                <c:pt idx="6128">
                  <c:v>325.61560100000003</c:v>
                </c:pt>
                <c:pt idx="6129">
                  <c:v>325.66378800000001</c:v>
                </c:pt>
                <c:pt idx="6130">
                  <c:v>325.71151700000001</c:v>
                </c:pt>
                <c:pt idx="6131">
                  <c:v>325.76031499999999</c:v>
                </c:pt>
                <c:pt idx="6132">
                  <c:v>325.80847199999999</c:v>
                </c:pt>
                <c:pt idx="6133">
                  <c:v>325.85687300000001</c:v>
                </c:pt>
                <c:pt idx="6134">
                  <c:v>325.90741000000003</c:v>
                </c:pt>
                <c:pt idx="6135">
                  <c:v>325.95849600000003</c:v>
                </c:pt>
                <c:pt idx="6136">
                  <c:v>326.01147500000002</c:v>
                </c:pt>
                <c:pt idx="6137">
                  <c:v>326.06512500000002</c:v>
                </c:pt>
                <c:pt idx="6138">
                  <c:v>326.11819500000001</c:v>
                </c:pt>
                <c:pt idx="6139">
                  <c:v>326.17138699999998</c:v>
                </c:pt>
                <c:pt idx="6140">
                  <c:v>326.22375499999998</c:v>
                </c:pt>
                <c:pt idx="6141">
                  <c:v>326.27569599999998</c:v>
                </c:pt>
                <c:pt idx="6142">
                  <c:v>326.325714</c:v>
                </c:pt>
                <c:pt idx="6143">
                  <c:v>326.37301600000001</c:v>
                </c:pt>
                <c:pt idx="6144">
                  <c:v>326.41839599999997</c:v>
                </c:pt>
                <c:pt idx="6145">
                  <c:v>326.46133400000002</c:v>
                </c:pt>
                <c:pt idx="6146">
                  <c:v>326.50412</c:v>
                </c:pt>
                <c:pt idx="6147">
                  <c:v>326.54742399999998</c:v>
                </c:pt>
                <c:pt idx="6148">
                  <c:v>326.58831800000002</c:v>
                </c:pt>
                <c:pt idx="6149">
                  <c:v>326.63073700000001</c:v>
                </c:pt>
                <c:pt idx="6150">
                  <c:v>326.67477400000001</c:v>
                </c:pt>
                <c:pt idx="6151">
                  <c:v>326.72143499999999</c:v>
                </c:pt>
                <c:pt idx="6152">
                  <c:v>326.76977499999998</c:v>
                </c:pt>
                <c:pt idx="6153">
                  <c:v>326.81878699999999</c:v>
                </c:pt>
                <c:pt idx="6154">
                  <c:v>326.86978199999999</c:v>
                </c:pt>
                <c:pt idx="6155">
                  <c:v>326.92065400000001</c:v>
                </c:pt>
                <c:pt idx="6156">
                  <c:v>326.973206</c:v>
                </c:pt>
                <c:pt idx="6157">
                  <c:v>327.027466</c:v>
                </c:pt>
                <c:pt idx="6158">
                  <c:v>327.08154300000001</c:v>
                </c:pt>
                <c:pt idx="6159">
                  <c:v>327.13388099999997</c:v>
                </c:pt>
                <c:pt idx="6160">
                  <c:v>327.185181</c:v>
                </c:pt>
                <c:pt idx="6161">
                  <c:v>327.23568699999998</c:v>
                </c:pt>
                <c:pt idx="6162">
                  <c:v>327.28256199999998</c:v>
                </c:pt>
                <c:pt idx="6163">
                  <c:v>327.33007800000001</c:v>
                </c:pt>
                <c:pt idx="6164">
                  <c:v>327.375427</c:v>
                </c:pt>
                <c:pt idx="6165">
                  <c:v>327.41851800000001</c:v>
                </c:pt>
                <c:pt idx="6166">
                  <c:v>327.46130399999998</c:v>
                </c:pt>
                <c:pt idx="6167">
                  <c:v>327.504547</c:v>
                </c:pt>
                <c:pt idx="6168">
                  <c:v>327.54995700000001</c:v>
                </c:pt>
                <c:pt idx="6169">
                  <c:v>327.59506199999998</c:v>
                </c:pt>
                <c:pt idx="6170">
                  <c:v>327.64093000000003</c:v>
                </c:pt>
                <c:pt idx="6171">
                  <c:v>327.68914799999999</c:v>
                </c:pt>
                <c:pt idx="6172">
                  <c:v>327.73748799999998</c:v>
                </c:pt>
                <c:pt idx="6173">
                  <c:v>327.78720099999998</c:v>
                </c:pt>
                <c:pt idx="6174">
                  <c:v>327.83938599999999</c:v>
                </c:pt>
                <c:pt idx="6175">
                  <c:v>327.89248700000002</c:v>
                </c:pt>
                <c:pt idx="6176">
                  <c:v>327.94586199999998</c:v>
                </c:pt>
                <c:pt idx="6177">
                  <c:v>327.99926799999997</c:v>
                </c:pt>
                <c:pt idx="6178">
                  <c:v>328.05267300000003</c:v>
                </c:pt>
                <c:pt idx="6179">
                  <c:v>328.10528599999998</c:v>
                </c:pt>
                <c:pt idx="6180">
                  <c:v>328.16037</c:v>
                </c:pt>
                <c:pt idx="6181">
                  <c:v>328.21298200000001</c:v>
                </c:pt>
                <c:pt idx="6182">
                  <c:v>328.263733</c:v>
                </c:pt>
                <c:pt idx="6183">
                  <c:v>328.31478900000002</c:v>
                </c:pt>
                <c:pt idx="6184">
                  <c:v>328.365387</c:v>
                </c:pt>
                <c:pt idx="6185">
                  <c:v>328.41644300000002</c:v>
                </c:pt>
                <c:pt idx="6186">
                  <c:v>328.464203</c:v>
                </c:pt>
                <c:pt idx="6187">
                  <c:v>328.510986</c:v>
                </c:pt>
                <c:pt idx="6188">
                  <c:v>328.55767800000001</c:v>
                </c:pt>
                <c:pt idx="6189">
                  <c:v>328.60211199999998</c:v>
                </c:pt>
                <c:pt idx="6190">
                  <c:v>328.647156</c:v>
                </c:pt>
                <c:pt idx="6191">
                  <c:v>328.692474</c:v>
                </c:pt>
                <c:pt idx="6192">
                  <c:v>328.73794600000002</c:v>
                </c:pt>
                <c:pt idx="6193">
                  <c:v>328.782623</c:v>
                </c:pt>
                <c:pt idx="6194">
                  <c:v>328.827789</c:v>
                </c:pt>
                <c:pt idx="6195">
                  <c:v>328.8732</c:v>
                </c:pt>
                <c:pt idx="6196">
                  <c:v>328.92047100000002</c:v>
                </c:pt>
                <c:pt idx="6197">
                  <c:v>328.96588100000002</c:v>
                </c:pt>
                <c:pt idx="6198">
                  <c:v>329.01040699999999</c:v>
                </c:pt>
                <c:pt idx="6199">
                  <c:v>329.05352800000003</c:v>
                </c:pt>
                <c:pt idx="6200">
                  <c:v>329.097961</c:v>
                </c:pt>
                <c:pt idx="6201">
                  <c:v>329.14428700000002</c:v>
                </c:pt>
                <c:pt idx="6202">
                  <c:v>329.18902600000001</c:v>
                </c:pt>
                <c:pt idx="6203">
                  <c:v>329.235748</c:v>
                </c:pt>
                <c:pt idx="6204">
                  <c:v>329.284088</c:v>
                </c:pt>
                <c:pt idx="6205">
                  <c:v>329.33416799999998</c:v>
                </c:pt>
                <c:pt idx="6206">
                  <c:v>329.385559</c:v>
                </c:pt>
                <c:pt idx="6207">
                  <c:v>329.43829299999999</c:v>
                </c:pt>
                <c:pt idx="6208">
                  <c:v>329.49084499999998</c:v>
                </c:pt>
                <c:pt idx="6209">
                  <c:v>329.544983</c:v>
                </c:pt>
                <c:pt idx="6210">
                  <c:v>329.59674100000001</c:v>
                </c:pt>
                <c:pt idx="6211">
                  <c:v>329.64718599999998</c:v>
                </c:pt>
                <c:pt idx="6212">
                  <c:v>329.69802900000002</c:v>
                </c:pt>
                <c:pt idx="6213">
                  <c:v>329.74496499999998</c:v>
                </c:pt>
                <c:pt idx="6214">
                  <c:v>329.7901</c:v>
                </c:pt>
                <c:pt idx="6215">
                  <c:v>329.83438100000001</c:v>
                </c:pt>
                <c:pt idx="6216">
                  <c:v>329.87756400000001</c:v>
                </c:pt>
                <c:pt idx="6217">
                  <c:v>329.92413299999998</c:v>
                </c:pt>
                <c:pt idx="6218">
                  <c:v>329.97131400000001</c:v>
                </c:pt>
                <c:pt idx="6219">
                  <c:v>330.01849399999998</c:v>
                </c:pt>
                <c:pt idx="6220">
                  <c:v>330.06857300000001</c:v>
                </c:pt>
                <c:pt idx="6221">
                  <c:v>330.11895800000002</c:v>
                </c:pt>
                <c:pt idx="6222">
                  <c:v>330.17123400000003</c:v>
                </c:pt>
                <c:pt idx="6223">
                  <c:v>330.223297</c:v>
                </c:pt>
                <c:pt idx="6224">
                  <c:v>330.27319299999999</c:v>
                </c:pt>
                <c:pt idx="6225">
                  <c:v>330.322113</c:v>
                </c:pt>
                <c:pt idx="6226">
                  <c:v>330.37142899999998</c:v>
                </c:pt>
                <c:pt idx="6227">
                  <c:v>330.41845699999999</c:v>
                </c:pt>
                <c:pt idx="6228">
                  <c:v>330.46447799999999</c:v>
                </c:pt>
                <c:pt idx="6229">
                  <c:v>330.51092499999999</c:v>
                </c:pt>
                <c:pt idx="6230">
                  <c:v>330.55633499999999</c:v>
                </c:pt>
                <c:pt idx="6231">
                  <c:v>330.602508</c:v>
                </c:pt>
                <c:pt idx="6232">
                  <c:v>330.65008499999999</c:v>
                </c:pt>
                <c:pt idx="6233">
                  <c:v>330.69741800000003</c:v>
                </c:pt>
                <c:pt idx="6234">
                  <c:v>330.74798600000003</c:v>
                </c:pt>
                <c:pt idx="6235">
                  <c:v>330.797211</c:v>
                </c:pt>
                <c:pt idx="6236">
                  <c:v>330.84506199999998</c:v>
                </c:pt>
                <c:pt idx="6237">
                  <c:v>330.89340199999998</c:v>
                </c:pt>
                <c:pt idx="6238">
                  <c:v>330.94097900000003</c:v>
                </c:pt>
                <c:pt idx="6239">
                  <c:v>330.98886099999999</c:v>
                </c:pt>
                <c:pt idx="6240">
                  <c:v>331.036224</c:v>
                </c:pt>
                <c:pt idx="6241">
                  <c:v>331.081726</c:v>
                </c:pt>
                <c:pt idx="6242">
                  <c:v>331.12677000000002</c:v>
                </c:pt>
                <c:pt idx="6243">
                  <c:v>331.17300399999999</c:v>
                </c:pt>
                <c:pt idx="6244">
                  <c:v>331.21905500000003</c:v>
                </c:pt>
                <c:pt idx="6245">
                  <c:v>331.26724200000001</c:v>
                </c:pt>
                <c:pt idx="6246">
                  <c:v>331.31616200000002</c:v>
                </c:pt>
                <c:pt idx="6247">
                  <c:v>331.36376899999999</c:v>
                </c:pt>
                <c:pt idx="6248">
                  <c:v>331.41058399999997</c:v>
                </c:pt>
                <c:pt idx="6249">
                  <c:v>331.45748900000001</c:v>
                </c:pt>
                <c:pt idx="6250">
                  <c:v>331.50457799999998</c:v>
                </c:pt>
                <c:pt idx="6251">
                  <c:v>331.54882800000001</c:v>
                </c:pt>
                <c:pt idx="6252">
                  <c:v>331.59182700000002</c:v>
                </c:pt>
                <c:pt idx="6253">
                  <c:v>331.63275199999998</c:v>
                </c:pt>
                <c:pt idx="6254">
                  <c:v>331.674622</c:v>
                </c:pt>
                <c:pt idx="6255">
                  <c:v>331.71807899999999</c:v>
                </c:pt>
                <c:pt idx="6256">
                  <c:v>331.761414</c:v>
                </c:pt>
                <c:pt idx="6257">
                  <c:v>331.80423000000002</c:v>
                </c:pt>
                <c:pt idx="6258">
                  <c:v>331.85049400000003</c:v>
                </c:pt>
                <c:pt idx="6259">
                  <c:v>331.89831500000003</c:v>
                </c:pt>
                <c:pt idx="6260">
                  <c:v>331.94869999999997</c:v>
                </c:pt>
                <c:pt idx="6261">
                  <c:v>332.00161700000001</c:v>
                </c:pt>
                <c:pt idx="6262">
                  <c:v>332.055115</c:v>
                </c:pt>
                <c:pt idx="6263">
                  <c:v>332.11035199999998</c:v>
                </c:pt>
                <c:pt idx="6264">
                  <c:v>332.16339099999999</c:v>
                </c:pt>
                <c:pt idx="6265">
                  <c:v>332.21572900000001</c:v>
                </c:pt>
                <c:pt idx="6266">
                  <c:v>332.26828</c:v>
                </c:pt>
                <c:pt idx="6267">
                  <c:v>332.31900000000002</c:v>
                </c:pt>
                <c:pt idx="6268">
                  <c:v>332.36782799999997</c:v>
                </c:pt>
                <c:pt idx="6269">
                  <c:v>332.41546599999998</c:v>
                </c:pt>
                <c:pt idx="6270">
                  <c:v>332.461365</c:v>
                </c:pt>
                <c:pt idx="6271">
                  <c:v>332.50665300000003</c:v>
                </c:pt>
                <c:pt idx="6272">
                  <c:v>332.55191000000002</c:v>
                </c:pt>
                <c:pt idx="6273">
                  <c:v>332.59552000000002</c:v>
                </c:pt>
                <c:pt idx="6274">
                  <c:v>332.63751200000002</c:v>
                </c:pt>
                <c:pt idx="6275">
                  <c:v>332.68142699999999</c:v>
                </c:pt>
                <c:pt idx="6276">
                  <c:v>332.72546399999999</c:v>
                </c:pt>
                <c:pt idx="6277">
                  <c:v>332.77062999999998</c:v>
                </c:pt>
                <c:pt idx="6278">
                  <c:v>332.81652800000001</c:v>
                </c:pt>
                <c:pt idx="6279">
                  <c:v>332.86157200000002</c:v>
                </c:pt>
                <c:pt idx="6280">
                  <c:v>332.90823399999999</c:v>
                </c:pt>
                <c:pt idx="6281">
                  <c:v>332.954498</c:v>
                </c:pt>
                <c:pt idx="6282">
                  <c:v>333.00054899999998</c:v>
                </c:pt>
                <c:pt idx="6283">
                  <c:v>333.04812600000002</c:v>
                </c:pt>
                <c:pt idx="6284">
                  <c:v>333.09527600000001</c:v>
                </c:pt>
                <c:pt idx="6285">
                  <c:v>333.14236399999999</c:v>
                </c:pt>
                <c:pt idx="6286">
                  <c:v>333.18954500000001</c:v>
                </c:pt>
                <c:pt idx="6287">
                  <c:v>333.23541299999999</c:v>
                </c:pt>
                <c:pt idx="6288">
                  <c:v>333.28289799999999</c:v>
                </c:pt>
                <c:pt idx="6289">
                  <c:v>333.33004799999998</c:v>
                </c:pt>
                <c:pt idx="6290">
                  <c:v>333.37570199999999</c:v>
                </c:pt>
                <c:pt idx="6291">
                  <c:v>333.41909800000002</c:v>
                </c:pt>
                <c:pt idx="6292">
                  <c:v>333.463684</c:v>
                </c:pt>
                <c:pt idx="6293">
                  <c:v>333.507385</c:v>
                </c:pt>
                <c:pt idx="6294">
                  <c:v>333.55139200000002</c:v>
                </c:pt>
                <c:pt idx="6295">
                  <c:v>333.59402499999999</c:v>
                </c:pt>
                <c:pt idx="6296">
                  <c:v>333.63714599999997</c:v>
                </c:pt>
                <c:pt idx="6297">
                  <c:v>333.68270899999999</c:v>
                </c:pt>
                <c:pt idx="6298">
                  <c:v>333.72860700000001</c:v>
                </c:pt>
                <c:pt idx="6299">
                  <c:v>333.77710000000002</c:v>
                </c:pt>
                <c:pt idx="6300">
                  <c:v>333.82696499999997</c:v>
                </c:pt>
                <c:pt idx="6301">
                  <c:v>333.87673899999999</c:v>
                </c:pt>
                <c:pt idx="6302">
                  <c:v>333.92718500000001</c:v>
                </c:pt>
                <c:pt idx="6303">
                  <c:v>333.977417</c:v>
                </c:pt>
                <c:pt idx="6304">
                  <c:v>334.028412</c:v>
                </c:pt>
                <c:pt idx="6305">
                  <c:v>334.07827800000001</c:v>
                </c:pt>
                <c:pt idx="6306">
                  <c:v>334.12548800000002</c:v>
                </c:pt>
                <c:pt idx="6307">
                  <c:v>334.171539</c:v>
                </c:pt>
                <c:pt idx="6308">
                  <c:v>334.215912</c:v>
                </c:pt>
                <c:pt idx="6309">
                  <c:v>334.26058999999998</c:v>
                </c:pt>
                <c:pt idx="6310">
                  <c:v>334.30624399999999</c:v>
                </c:pt>
                <c:pt idx="6311">
                  <c:v>334.34951799999999</c:v>
                </c:pt>
                <c:pt idx="6312">
                  <c:v>334.39434799999998</c:v>
                </c:pt>
                <c:pt idx="6313">
                  <c:v>334.439392</c:v>
                </c:pt>
                <c:pt idx="6314">
                  <c:v>334.48577899999998</c:v>
                </c:pt>
                <c:pt idx="6315">
                  <c:v>334.53265399999998</c:v>
                </c:pt>
                <c:pt idx="6316">
                  <c:v>334.578461</c:v>
                </c:pt>
                <c:pt idx="6317">
                  <c:v>334.62576300000001</c:v>
                </c:pt>
                <c:pt idx="6318">
                  <c:v>334.672302</c:v>
                </c:pt>
                <c:pt idx="6319">
                  <c:v>334.71991000000003</c:v>
                </c:pt>
                <c:pt idx="6320">
                  <c:v>334.76812699999999</c:v>
                </c:pt>
                <c:pt idx="6321">
                  <c:v>334.81829800000003</c:v>
                </c:pt>
                <c:pt idx="6322">
                  <c:v>334.86779799999999</c:v>
                </c:pt>
                <c:pt idx="6323">
                  <c:v>334.91861</c:v>
                </c:pt>
                <c:pt idx="6324">
                  <c:v>334.97015399999998</c:v>
                </c:pt>
                <c:pt idx="6325">
                  <c:v>335.02075200000002</c:v>
                </c:pt>
                <c:pt idx="6326">
                  <c:v>335.07226600000001</c:v>
                </c:pt>
                <c:pt idx="6327">
                  <c:v>335.125092</c:v>
                </c:pt>
                <c:pt idx="6328">
                  <c:v>335.175568</c:v>
                </c:pt>
                <c:pt idx="6329">
                  <c:v>335.22711199999998</c:v>
                </c:pt>
                <c:pt idx="6330">
                  <c:v>335.27728300000001</c:v>
                </c:pt>
                <c:pt idx="6331">
                  <c:v>335.32833900000003</c:v>
                </c:pt>
                <c:pt idx="6332">
                  <c:v>335.38046300000002</c:v>
                </c:pt>
                <c:pt idx="6333">
                  <c:v>335.43151899999998</c:v>
                </c:pt>
                <c:pt idx="6334">
                  <c:v>335.48330700000002</c:v>
                </c:pt>
                <c:pt idx="6335">
                  <c:v>335.53311200000002</c:v>
                </c:pt>
                <c:pt idx="6336">
                  <c:v>335.58261099999999</c:v>
                </c:pt>
                <c:pt idx="6337">
                  <c:v>335.631531</c:v>
                </c:pt>
                <c:pt idx="6338">
                  <c:v>335.67858899999999</c:v>
                </c:pt>
                <c:pt idx="6339">
                  <c:v>335.72287</c:v>
                </c:pt>
                <c:pt idx="6340">
                  <c:v>335.766907</c:v>
                </c:pt>
                <c:pt idx="6341">
                  <c:v>335.80987499999998</c:v>
                </c:pt>
                <c:pt idx="6342">
                  <c:v>335.85046399999999</c:v>
                </c:pt>
                <c:pt idx="6343">
                  <c:v>335.89215100000001</c:v>
                </c:pt>
                <c:pt idx="6344">
                  <c:v>335.93392899999998</c:v>
                </c:pt>
                <c:pt idx="6345">
                  <c:v>335.97503699999999</c:v>
                </c:pt>
                <c:pt idx="6346">
                  <c:v>336.01757800000001</c:v>
                </c:pt>
                <c:pt idx="6347">
                  <c:v>336.06045499999999</c:v>
                </c:pt>
                <c:pt idx="6348">
                  <c:v>336.10513300000002</c:v>
                </c:pt>
                <c:pt idx="6349">
                  <c:v>336.15005500000001</c:v>
                </c:pt>
                <c:pt idx="6350">
                  <c:v>336.19525199999998</c:v>
                </c:pt>
                <c:pt idx="6351">
                  <c:v>336.24197400000003</c:v>
                </c:pt>
                <c:pt idx="6352">
                  <c:v>336.28775000000002</c:v>
                </c:pt>
                <c:pt idx="6353">
                  <c:v>336.33392300000003</c:v>
                </c:pt>
                <c:pt idx="6354">
                  <c:v>336.37988300000001</c:v>
                </c:pt>
                <c:pt idx="6355">
                  <c:v>336.42575099999999</c:v>
                </c:pt>
                <c:pt idx="6356">
                  <c:v>336.47134399999999</c:v>
                </c:pt>
                <c:pt idx="6357">
                  <c:v>336.51840199999998</c:v>
                </c:pt>
                <c:pt idx="6358">
                  <c:v>336.56561299999998</c:v>
                </c:pt>
                <c:pt idx="6359">
                  <c:v>336.614777</c:v>
                </c:pt>
                <c:pt idx="6360">
                  <c:v>336.66436800000002</c:v>
                </c:pt>
                <c:pt idx="6361">
                  <c:v>336.71478300000001</c:v>
                </c:pt>
                <c:pt idx="6362">
                  <c:v>336.76492300000001</c:v>
                </c:pt>
                <c:pt idx="6363">
                  <c:v>336.81701700000002</c:v>
                </c:pt>
                <c:pt idx="6364">
                  <c:v>336.87042200000002</c:v>
                </c:pt>
                <c:pt idx="6365">
                  <c:v>336.92193600000002</c:v>
                </c:pt>
                <c:pt idx="6366">
                  <c:v>336.97256499999997</c:v>
                </c:pt>
                <c:pt idx="6367">
                  <c:v>337.02179000000001</c:v>
                </c:pt>
                <c:pt idx="6368">
                  <c:v>337.07141100000001</c:v>
                </c:pt>
                <c:pt idx="6369">
                  <c:v>337.11798099999999</c:v>
                </c:pt>
                <c:pt idx="6370">
                  <c:v>337.16351300000002</c:v>
                </c:pt>
                <c:pt idx="6371">
                  <c:v>337.20599399999998</c:v>
                </c:pt>
                <c:pt idx="6372">
                  <c:v>337.24941999999999</c:v>
                </c:pt>
                <c:pt idx="6373">
                  <c:v>337.29336599999999</c:v>
                </c:pt>
                <c:pt idx="6374">
                  <c:v>337.338165</c:v>
                </c:pt>
                <c:pt idx="6375">
                  <c:v>337.384277</c:v>
                </c:pt>
                <c:pt idx="6376">
                  <c:v>337.43365499999999</c:v>
                </c:pt>
                <c:pt idx="6377">
                  <c:v>337.48318499999999</c:v>
                </c:pt>
                <c:pt idx="6378">
                  <c:v>337.53387500000002</c:v>
                </c:pt>
                <c:pt idx="6379">
                  <c:v>337.58331299999998</c:v>
                </c:pt>
                <c:pt idx="6380">
                  <c:v>337.63311800000002</c:v>
                </c:pt>
                <c:pt idx="6381">
                  <c:v>337.68487499999998</c:v>
                </c:pt>
                <c:pt idx="6382">
                  <c:v>337.73358200000001</c:v>
                </c:pt>
                <c:pt idx="6383">
                  <c:v>337.78244000000001</c:v>
                </c:pt>
                <c:pt idx="6384">
                  <c:v>337.83065800000003</c:v>
                </c:pt>
                <c:pt idx="6385">
                  <c:v>337.87970000000001</c:v>
                </c:pt>
                <c:pt idx="6386">
                  <c:v>337.92938199999998</c:v>
                </c:pt>
                <c:pt idx="6387">
                  <c:v>337.97937000000002</c:v>
                </c:pt>
                <c:pt idx="6388">
                  <c:v>338.02838100000002</c:v>
                </c:pt>
                <c:pt idx="6389">
                  <c:v>338.07913200000002</c:v>
                </c:pt>
                <c:pt idx="6390">
                  <c:v>338.12902800000001</c:v>
                </c:pt>
                <c:pt idx="6391">
                  <c:v>338.17898600000001</c:v>
                </c:pt>
                <c:pt idx="6392">
                  <c:v>338.22994999999997</c:v>
                </c:pt>
                <c:pt idx="6393">
                  <c:v>338.27917500000001</c:v>
                </c:pt>
                <c:pt idx="6394">
                  <c:v>338.32720899999998</c:v>
                </c:pt>
                <c:pt idx="6395">
                  <c:v>338.373718</c:v>
                </c:pt>
                <c:pt idx="6396">
                  <c:v>338.41812099999999</c:v>
                </c:pt>
                <c:pt idx="6397">
                  <c:v>338.46398900000003</c:v>
                </c:pt>
                <c:pt idx="6398">
                  <c:v>338.50848400000001</c:v>
                </c:pt>
                <c:pt idx="6399">
                  <c:v>338.551941</c:v>
                </c:pt>
                <c:pt idx="6400">
                  <c:v>338.59698500000002</c:v>
                </c:pt>
                <c:pt idx="6401">
                  <c:v>338.64248700000002</c:v>
                </c:pt>
                <c:pt idx="6402">
                  <c:v>338.68890399999998</c:v>
                </c:pt>
                <c:pt idx="6403">
                  <c:v>338.736267</c:v>
                </c:pt>
                <c:pt idx="6404">
                  <c:v>338.78369099999998</c:v>
                </c:pt>
                <c:pt idx="6405">
                  <c:v>338.830872</c:v>
                </c:pt>
                <c:pt idx="6406">
                  <c:v>338.87899800000002</c:v>
                </c:pt>
                <c:pt idx="6407">
                  <c:v>338.926331</c:v>
                </c:pt>
                <c:pt idx="6408">
                  <c:v>338.97537199999999</c:v>
                </c:pt>
                <c:pt idx="6409">
                  <c:v>339.02465799999999</c:v>
                </c:pt>
                <c:pt idx="6410">
                  <c:v>339.07254</c:v>
                </c:pt>
                <c:pt idx="6411">
                  <c:v>339.12020899999999</c:v>
                </c:pt>
                <c:pt idx="6412">
                  <c:v>339.168274</c:v>
                </c:pt>
                <c:pt idx="6413">
                  <c:v>339.215149</c:v>
                </c:pt>
                <c:pt idx="6414">
                  <c:v>339.26257299999997</c:v>
                </c:pt>
                <c:pt idx="6415">
                  <c:v>339.31079099999999</c:v>
                </c:pt>
                <c:pt idx="6416">
                  <c:v>339.35821499999997</c:v>
                </c:pt>
                <c:pt idx="6417">
                  <c:v>339.40545700000001</c:v>
                </c:pt>
                <c:pt idx="6418">
                  <c:v>339.45266700000002</c:v>
                </c:pt>
                <c:pt idx="6419">
                  <c:v>339.50134300000002</c:v>
                </c:pt>
                <c:pt idx="6420">
                  <c:v>339.55084199999999</c:v>
                </c:pt>
                <c:pt idx="6421">
                  <c:v>339.60012799999998</c:v>
                </c:pt>
                <c:pt idx="6422">
                  <c:v>339.649719</c:v>
                </c:pt>
                <c:pt idx="6423">
                  <c:v>339.70163000000002</c:v>
                </c:pt>
                <c:pt idx="6424">
                  <c:v>339.75439399999999</c:v>
                </c:pt>
                <c:pt idx="6425">
                  <c:v>339.808899</c:v>
                </c:pt>
                <c:pt idx="6426">
                  <c:v>339.863586</c:v>
                </c:pt>
                <c:pt idx="6427">
                  <c:v>339.91674799999998</c:v>
                </c:pt>
                <c:pt idx="6428">
                  <c:v>339.96881100000002</c:v>
                </c:pt>
                <c:pt idx="6429">
                  <c:v>340.01971400000002</c:v>
                </c:pt>
                <c:pt idx="6430">
                  <c:v>340.06997699999999</c:v>
                </c:pt>
                <c:pt idx="6431">
                  <c:v>340.11651599999999</c:v>
                </c:pt>
                <c:pt idx="6432">
                  <c:v>340.16125499999998</c:v>
                </c:pt>
                <c:pt idx="6433">
                  <c:v>340.20361300000002</c:v>
                </c:pt>
                <c:pt idx="6434">
                  <c:v>340.24566600000003</c:v>
                </c:pt>
                <c:pt idx="6435">
                  <c:v>340.28839099999999</c:v>
                </c:pt>
                <c:pt idx="6436">
                  <c:v>340.33145100000002</c:v>
                </c:pt>
                <c:pt idx="6437">
                  <c:v>340.37313799999998</c:v>
                </c:pt>
                <c:pt idx="6438">
                  <c:v>340.41693099999998</c:v>
                </c:pt>
                <c:pt idx="6439">
                  <c:v>340.462311</c:v>
                </c:pt>
                <c:pt idx="6440">
                  <c:v>340.510132</c:v>
                </c:pt>
                <c:pt idx="6441">
                  <c:v>340.56021099999998</c:v>
                </c:pt>
                <c:pt idx="6442">
                  <c:v>340.60961900000001</c:v>
                </c:pt>
                <c:pt idx="6443">
                  <c:v>340.66030899999998</c:v>
                </c:pt>
                <c:pt idx="6444">
                  <c:v>340.71099900000002</c:v>
                </c:pt>
                <c:pt idx="6445">
                  <c:v>340.761841</c:v>
                </c:pt>
                <c:pt idx="6446">
                  <c:v>340.81256100000002</c:v>
                </c:pt>
                <c:pt idx="6447">
                  <c:v>340.86163299999998</c:v>
                </c:pt>
                <c:pt idx="6448">
                  <c:v>340.91076700000002</c:v>
                </c:pt>
                <c:pt idx="6449">
                  <c:v>340.9599</c:v>
                </c:pt>
                <c:pt idx="6450">
                  <c:v>341.00711100000001</c:v>
                </c:pt>
                <c:pt idx="6451">
                  <c:v>341.056061</c:v>
                </c:pt>
                <c:pt idx="6452">
                  <c:v>341.105682</c:v>
                </c:pt>
                <c:pt idx="6453">
                  <c:v>341.15484600000002</c:v>
                </c:pt>
                <c:pt idx="6454">
                  <c:v>341.20153800000003</c:v>
                </c:pt>
                <c:pt idx="6455">
                  <c:v>341.24880999999999</c:v>
                </c:pt>
                <c:pt idx="6456">
                  <c:v>341.29647799999998</c:v>
                </c:pt>
                <c:pt idx="6457">
                  <c:v>341.34539799999999</c:v>
                </c:pt>
                <c:pt idx="6458">
                  <c:v>341.39233400000001</c:v>
                </c:pt>
                <c:pt idx="6459">
                  <c:v>341.43853799999999</c:v>
                </c:pt>
                <c:pt idx="6460">
                  <c:v>341.48541299999999</c:v>
                </c:pt>
                <c:pt idx="6461">
                  <c:v>341.53027300000002</c:v>
                </c:pt>
                <c:pt idx="6462">
                  <c:v>341.57464599999997</c:v>
                </c:pt>
                <c:pt idx="6463">
                  <c:v>341.61968999999999</c:v>
                </c:pt>
                <c:pt idx="6464">
                  <c:v>341.66400199999998</c:v>
                </c:pt>
                <c:pt idx="6465">
                  <c:v>341.70901500000002</c:v>
                </c:pt>
                <c:pt idx="6466">
                  <c:v>341.75399800000002</c:v>
                </c:pt>
                <c:pt idx="6467">
                  <c:v>341.79788200000002</c:v>
                </c:pt>
                <c:pt idx="6468">
                  <c:v>341.84491000000003</c:v>
                </c:pt>
                <c:pt idx="6469">
                  <c:v>341.89227299999999</c:v>
                </c:pt>
                <c:pt idx="6470">
                  <c:v>341.93893400000002</c:v>
                </c:pt>
                <c:pt idx="6471">
                  <c:v>341.98474099999999</c:v>
                </c:pt>
                <c:pt idx="6472">
                  <c:v>342.03244000000001</c:v>
                </c:pt>
                <c:pt idx="6473">
                  <c:v>342.08160400000003</c:v>
                </c:pt>
                <c:pt idx="6474">
                  <c:v>342.13336199999998</c:v>
                </c:pt>
                <c:pt idx="6475">
                  <c:v>342.18572999999998</c:v>
                </c:pt>
                <c:pt idx="6476">
                  <c:v>342.23983800000002</c:v>
                </c:pt>
                <c:pt idx="6477">
                  <c:v>342.29586799999998</c:v>
                </c:pt>
                <c:pt idx="6478">
                  <c:v>342.350708</c:v>
                </c:pt>
                <c:pt idx="6479">
                  <c:v>342.40600599999999</c:v>
                </c:pt>
                <c:pt idx="6480">
                  <c:v>342.46023600000001</c:v>
                </c:pt>
                <c:pt idx="6481">
                  <c:v>342.51156600000002</c:v>
                </c:pt>
                <c:pt idx="6482">
                  <c:v>342.5607</c:v>
                </c:pt>
                <c:pt idx="6483">
                  <c:v>342.60711700000002</c:v>
                </c:pt>
                <c:pt idx="6484">
                  <c:v>342.65240499999999</c:v>
                </c:pt>
                <c:pt idx="6485">
                  <c:v>342.695831</c:v>
                </c:pt>
                <c:pt idx="6486">
                  <c:v>342.73782299999999</c:v>
                </c:pt>
                <c:pt idx="6487">
                  <c:v>342.77972399999999</c:v>
                </c:pt>
                <c:pt idx="6488">
                  <c:v>342.82147200000003</c:v>
                </c:pt>
                <c:pt idx="6489">
                  <c:v>342.86639400000001</c:v>
                </c:pt>
                <c:pt idx="6490">
                  <c:v>342.91546599999998</c:v>
                </c:pt>
                <c:pt idx="6491">
                  <c:v>342.96463</c:v>
                </c:pt>
                <c:pt idx="6492">
                  <c:v>343.01669299999998</c:v>
                </c:pt>
                <c:pt idx="6493">
                  <c:v>343.07000699999998</c:v>
                </c:pt>
                <c:pt idx="6494">
                  <c:v>343.12536599999999</c:v>
                </c:pt>
                <c:pt idx="6495">
                  <c:v>343.18081699999999</c:v>
                </c:pt>
                <c:pt idx="6496">
                  <c:v>343.233093</c:v>
                </c:pt>
                <c:pt idx="6497">
                  <c:v>343.284943</c:v>
                </c:pt>
                <c:pt idx="6498">
                  <c:v>343.33441199999999</c:v>
                </c:pt>
                <c:pt idx="6499">
                  <c:v>343.38214099999999</c:v>
                </c:pt>
                <c:pt idx="6500">
                  <c:v>343.42904700000003</c:v>
                </c:pt>
                <c:pt idx="6501">
                  <c:v>343.47497600000003</c:v>
                </c:pt>
                <c:pt idx="6502">
                  <c:v>343.51995899999997</c:v>
                </c:pt>
                <c:pt idx="6503">
                  <c:v>343.56500199999999</c:v>
                </c:pt>
                <c:pt idx="6504">
                  <c:v>343.61035199999998</c:v>
                </c:pt>
                <c:pt idx="6505">
                  <c:v>343.654877</c:v>
                </c:pt>
                <c:pt idx="6506">
                  <c:v>343.702606</c:v>
                </c:pt>
                <c:pt idx="6507">
                  <c:v>343.75067100000001</c:v>
                </c:pt>
                <c:pt idx="6508">
                  <c:v>343.79788200000002</c:v>
                </c:pt>
                <c:pt idx="6509">
                  <c:v>343.847015</c:v>
                </c:pt>
                <c:pt idx="6510">
                  <c:v>343.89746100000002</c:v>
                </c:pt>
                <c:pt idx="6511">
                  <c:v>343.94946299999998</c:v>
                </c:pt>
                <c:pt idx="6512">
                  <c:v>344.00048800000002</c:v>
                </c:pt>
                <c:pt idx="6513">
                  <c:v>344.05096400000002</c:v>
                </c:pt>
                <c:pt idx="6514">
                  <c:v>344.10211199999998</c:v>
                </c:pt>
                <c:pt idx="6515">
                  <c:v>344.151611</c:v>
                </c:pt>
                <c:pt idx="6516">
                  <c:v>344.20059199999997</c:v>
                </c:pt>
                <c:pt idx="6517">
                  <c:v>344.25018299999999</c:v>
                </c:pt>
                <c:pt idx="6518">
                  <c:v>344.29995700000001</c:v>
                </c:pt>
                <c:pt idx="6519">
                  <c:v>344.34857199999999</c:v>
                </c:pt>
                <c:pt idx="6520">
                  <c:v>344.39657599999998</c:v>
                </c:pt>
                <c:pt idx="6521">
                  <c:v>344.44354299999998</c:v>
                </c:pt>
                <c:pt idx="6522">
                  <c:v>344.487976</c:v>
                </c:pt>
                <c:pt idx="6523">
                  <c:v>344.53430200000003</c:v>
                </c:pt>
                <c:pt idx="6524">
                  <c:v>344.57919299999998</c:v>
                </c:pt>
                <c:pt idx="6525">
                  <c:v>344.62301600000001</c:v>
                </c:pt>
                <c:pt idx="6526">
                  <c:v>344.66778599999998</c:v>
                </c:pt>
                <c:pt idx="6527">
                  <c:v>344.71319599999998</c:v>
                </c:pt>
                <c:pt idx="6528">
                  <c:v>344.760132</c:v>
                </c:pt>
                <c:pt idx="6529">
                  <c:v>344.80755599999998</c:v>
                </c:pt>
                <c:pt idx="6530">
                  <c:v>344.85589599999997</c:v>
                </c:pt>
                <c:pt idx="6531">
                  <c:v>344.90731799999998</c:v>
                </c:pt>
                <c:pt idx="6532">
                  <c:v>344.959045</c:v>
                </c:pt>
                <c:pt idx="6533">
                  <c:v>345.01370200000002</c:v>
                </c:pt>
                <c:pt idx="6534">
                  <c:v>345.06890900000002</c:v>
                </c:pt>
                <c:pt idx="6535">
                  <c:v>345.12396200000001</c:v>
                </c:pt>
                <c:pt idx="6536">
                  <c:v>345.17724600000003</c:v>
                </c:pt>
                <c:pt idx="6537">
                  <c:v>345.22937000000002</c:v>
                </c:pt>
                <c:pt idx="6538">
                  <c:v>345.27963299999999</c:v>
                </c:pt>
                <c:pt idx="6539">
                  <c:v>345.328552</c:v>
                </c:pt>
                <c:pt idx="6540">
                  <c:v>345.374573</c:v>
                </c:pt>
                <c:pt idx="6541">
                  <c:v>345.41882299999997</c:v>
                </c:pt>
                <c:pt idx="6542">
                  <c:v>345.46087699999998</c:v>
                </c:pt>
                <c:pt idx="6543">
                  <c:v>345.502747</c:v>
                </c:pt>
                <c:pt idx="6544">
                  <c:v>345.545075</c:v>
                </c:pt>
                <c:pt idx="6545">
                  <c:v>345.58532700000001</c:v>
                </c:pt>
                <c:pt idx="6546">
                  <c:v>345.62759399999999</c:v>
                </c:pt>
                <c:pt idx="6547">
                  <c:v>345.670593</c:v>
                </c:pt>
                <c:pt idx="6548">
                  <c:v>345.71594199999998</c:v>
                </c:pt>
                <c:pt idx="6549">
                  <c:v>345.76251200000002</c:v>
                </c:pt>
                <c:pt idx="6550">
                  <c:v>345.80963100000002</c:v>
                </c:pt>
                <c:pt idx="6551">
                  <c:v>345.85611</c:v>
                </c:pt>
                <c:pt idx="6552">
                  <c:v>345.90399200000002</c:v>
                </c:pt>
                <c:pt idx="6553">
                  <c:v>345.95062300000001</c:v>
                </c:pt>
                <c:pt idx="6554">
                  <c:v>345.99783300000001</c:v>
                </c:pt>
                <c:pt idx="6555">
                  <c:v>346.04660000000001</c:v>
                </c:pt>
                <c:pt idx="6556">
                  <c:v>346.09402499999999</c:v>
                </c:pt>
                <c:pt idx="6557">
                  <c:v>346.14135700000003</c:v>
                </c:pt>
                <c:pt idx="6558">
                  <c:v>346.18853799999999</c:v>
                </c:pt>
                <c:pt idx="6559">
                  <c:v>346.234802</c:v>
                </c:pt>
                <c:pt idx="6560">
                  <c:v>346.283478</c:v>
                </c:pt>
                <c:pt idx="6561">
                  <c:v>346.33340500000003</c:v>
                </c:pt>
                <c:pt idx="6562">
                  <c:v>346.38247699999999</c:v>
                </c:pt>
                <c:pt idx="6563">
                  <c:v>346.43414300000001</c:v>
                </c:pt>
                <c:pt idx="6564">
                  <c:v>346.486786</c:v>
                </c:pt>
                <c:pt idx="6565">
                  <c:v>346.54183999999998</c:v>
                </c:pt>
                <c:pt idx="6566">
                  <c:v>346.597351</c:v>
                </c:pt>
                <c:pt idx="6567">
                  <c:v>346.65228300000001</c:v>
                </c:pt>
                <c:pt idx="6568">
                  <c:v>346.70425399999999</c:v>
                </c:pt>
                <c:pt idx="6569">
                  <c:v>346.75637799999998</c:v>
                </c:pt>
                <c:pt idx="6570">
                  <c:v>346.80508400000002</c:v>
                </c:pt>
                <c:pt idx="6571">
                  <c:v>346.85144000000003</c:v>
                </c:pt>
                <c:pt idx="6572">
                  <c:v>346.896637</c:v>
                </c:pt>
                <c:pt idx="6573">
                  <c:v>346.93823200000003</c:v>
                </c:pt>
                <c:pt idx="6574">
                  <c:v>346.97814899999997</c:v>
                </c:pt>
                <c:pt idx="6575">
                  <c:v>347.016907</c:v>
                </c:pt>
                <c:pt idx="6576">
                  <c:v>347.05447400000003</c:v>
                </c:pt>
                <c:pt idx="6577">
                  <c:v>347.09579500000001</c:v>
                </c:pt>
                <c:pt idx="6578">
                  <c:v>347.13897700000001</c:v>
                </c:pt>
                <c:pt idx="6579">
                  <c:v>347.18277</c:v>
                </c:pt>
                <c:pt idx="6580">
                  <c:v>347.22998100000001</c:v>
                </c:pt>
                <c:pt idx="6581">
                  <c:v>347.28008999999997</c:v>
                </c:pt>
                <c:pt idx="6582">
                  <c:v>347.33343500000001</c:v>
                </c:pt>
                <c:pt idx="6583">
                  <c:v>347.38803100000001</c:v>
                </c:pt>
                <c:pt idx="6584">
                  <c:v>347.44164999999998</c:v>
                </c:pt>
                <c:pt idx="6585">
                  <c:v>347.494934</c:v>
                </c:pt>
                <c:pt idx="6586">
                  <c:v>347.54888899999997</c:v>
                </c:pt>
                <c:pt idx="6587">
                  <c:v>347.60034200000001</c:v>
                </c:pt>
                <c:pt idx="6588">
                  <c:v>347.65176400000001</c:v>
                </c:pt>
                <c:pt idx="6589">
                  <c:v>347.70245399999999</c:v>
                </c:pt>
                <c:pt idx="6590">
                  <c:v>347.75103799999999</c:v>
                </c:pt>
                <c:pt idx="6591">
                  <c:v>347.79855400000002</c:v>
                </c:pt>
                <c:pt idx="6592">
                  <c:v>347.845032</c:v>
                </c:pt>
                <c:pt idx="6593">
                  <c:v>347.892517</c:v>
                </c:pt>
                <c:pt idx="6594">
                  <c:v>347.938965</c:v>
                </c:pt>
                <c:pt idx="6595">
                  <c:v>347.98577899999998</c:v>
                </c:pt>
                <c:pt idx="6596">
                  <c:v>348.03237899999999</c:v>
                </c:pt>
                <c:pt idx="6597">
                  <c:v>348.07952899999998</c:v>
                </c:pt>
                <c:pt idx="6598">
                  <c:v>348.12887599999999</c:v>
                </c:pt>
                <c:pt idx="6599">
                  <c:v>348.17919899999998</c:v>
                </c:pt>
                <c:pt idx="6600">
                  <c:v>348.22735599999999</c:v>
                </c:pt>
                <c:pt idx="6601">
                  <c:v>348.27706899999998</c:v>
                </c:pt>
                <c:pt idx="6602">
                  <c:v>348.32644599999998</c:v>
                </c:pt>
                <c:pt idx="6603">
                  <c:v>348.37631199999998</c:v>
                </c:pt>
                <c:pt idx="6604">
                  <c:v>348.42495700000001</c:v>
                </c:pt>
                <c:pt idx="6605">
                  <c:v>348.47216800000001</c:v>
                </c:pt>
                <c:pt idx="6606">
                  <c:v>348.52020299999998</c:v>
                </c:pt>
                <c:pt idx="6607">
                  <c:v>348.567566</c:v>
                </c:pt>
                <c:pt idx="6608">
                  <c:v>348.615295</c:v>
                </c:pt>
                <c:pt idx="6609">
                  <c:v>348.66400199999998</c:v>
                </c:pt>
                <c:pt idx="6610">
                  <c:v>348.71517899999998</c:v>
                </c:pt>
                <c:pt idx="6611">
                  <c:v>348.76702899999998</c:v>
                </c:pt>
                <c:pt idx="6612">
                  <c:v>348.82012900000001</c:v>
                </c:pt>
                <c:pt idx="6613">
                  <c:v>348.87271099999998</c:v>
                </c:pt>
                <c:pt idx="6614">
                  <c:v>348.92791799999998</c:v>
                </c:pt>
                <c:pt idx="6615">
                  <c:v>348.98400900000001</c:v>
                </c:pt>
                <c:pt idx="6616">
                  <c:v>349.03985599999999</c:v>
                </c:pt>
                <c:pt idx="6617">
                  <c:v>349.09222399999999</c:v>
                </c:pt>
                <c:pt idx="6618">
                  <c:v>349.14456200000001</c:v>
                </c:pt>
                <c:pt idx="6619">
                  <c:v>349.19549599999999</c:v>
                </c:pt>
                <c:pt idx="6620">
                  <c:v>349.24606299999999</c:v>
                </c:pt>
                <c:pt idx="6621">
                  <c:v>349.29437300000001</c:v>
                </c:pt>
                <c:pt idx="6622">
                  <c:v>349.34124800000001</c:v>
                </c:pt>
                <c:pt idx="6623">
                  <c:v>349.388214</c:v>
                </c:pt>
                <c:pt idx="6624">
                  <c:v>349.43374599999999</c:v>
                </c:pt>
                <c:pt idx="6625">
                  <c:v>349.47927900000002</c:v>
                </c:pt>
                <c:pt idx="6626">
                  <c:v>349.52578699999998</c:v>
                </c:pt>
                <c:pt idx="6627">
                  <c:v>349.57086199999998</c:v>
                </c:pt>
                <c:pt idx="6628">
                  <c:v>349.61502100000001</c:v>
                </c:pt>
                <c:pt idx="6629">
                  <c:v>349.65924100000001</c:v>
                </c:pt>
                <c:pt idx="6630">
                  <c:v>349.70306399999998</c:v>
                </c:pt>
                <c:pt idx="6631">
                  <c:v>349.75012199999998</c:v>
                </c:pt>
                <c:pt idx="6632">
                  <c:v>349.79751599999997</c:v>
                </c:pt>
                <c:pt idx="6633">
                  <c:v>349.84429899999998</c:v>
                </c:pt>
                <c:pt idx="6634">
                  <c:v>349.89068600000002</c:v>
                </c:pt>
                <c:pt idx="6635">
                  <c:v>349.93969700000002</c:v>
                </c:pt>
                <c:pt idx="6636">
                  <c:v>349.989868</c:v>
                </c:pt>
                <c:pt idx="6637">
                  <c:v>350.04174799999998</c:v>
                </c:pt>
                <c:pt idx="6638">
                  <c:v>350.093323</c:v>
                </c:pt>
                <c:pt idx="6639">
                  <c:v>350.14547700000003</c:v>
                </c:pt>
                <c:pt idx="6640">
                  <c:v>350.19967700000001</c:v>
                </c:pt>
                <c:pt idx="6641">
                  <c:v>350.25250199999999</c:v>
                </c:pt>
                <c:pt idx="6642">
                  <c:v>350.305969</c:v>
                </c:pt>
                <c:pt idx="6643">
                  <c:v>350.35821499999997</c:v>
                </c:pt>
                <c:pt idx="6644">
                  <c:v>350.40741000000003</c:v>
                </c:pt>
                <c:pt idx="6645">
                  <c:v>350.45526100000001</c:v>
                </c:pt>
                <c:pt idx="6646">
                  <c:v>350.50213600000001</c:v>
                </c:pt>
                <c:pt idx="6647">
                  <c:v>350.54898100000003</c:v>
                </c:pt>
                <c:pt idx="6648">
                  <c:v>350.59530599999999</c:v>
                </c:pt>
                <c:pt idx="6649">
                  <c:v>350.63879400000002</c:v>
                </c:pt>
                <c:pt idx="6650">
                  <c:v>350.68160999999998</c:v>
                </c:pt>
                <c:pt idx="6651">
                  <c:v>350.72430400000002</c:v>
                </c:pt>
                <c:pt idx="6652">
                  <c:v>350.76849399999998</c:v>
                </c:pt>
                <c:pt idx="6653">
                  <c:v>350.81417900000002</c:v>
                </c:pt>
                <c:pt idx="6654">
                  <c:v>350.859802</c:v>
                </c:pt>
                <c:pt idx="6655">
                  <c:v>350.90698200000003</c:v>
                </c:pt>
                <c:pt idx="6656">
                  <c:v>350.955444</c:v>
                </c:pt>
                <c:pt idx="6657">
                  <c:v>351.00457799999998</c:v>
                </c:pt>
                <c:pt idx="6658">
                  <c:v>351.05206299999998</c:v>
                </c:pt>
                <c:pt idx="6659">
                  <c:v>351.10098299999999</c:v>
                </c:pt>
                <c:pt idx="6660">
                  <c:v>351.148865</c:v>
                </c:pt>
                <c:pt idx="6661">
                  <c:v>351.19576999999998</c:v>
                </c:pt>
                <c:pt idx="6662">
                  <c:v>351.243469</c:v>
                </c:pt>
                <c:pt idx="6663">
                  <c:v>351.29159499999997</c:v>
                </c:pt>
                <c:pt idx="6664">
                  <c:v>351.341858</c:v>
                </c:pt>
                <c:pt idx="6665">
                  <c:v>351.39257800000001</c:v>
                </c:pt>
                <c:pt idx="6666">
                  <c:v>351.442047</c:v>
                </c:pt>
                <c:pt idx="6667">
                  <c:v>351.49200400000001</c:v>
                </c:pt>
                <c:pt idx="6668">
                  <c:v>351.54089399999998</c:v>
                </c:pt>
                <c:pt idx="6669">
                  <c:v>351.59127799999999</c:v>
                </c:pt>
                <c:pt idx="6670">
                  <c:v>351.642517</c:v>
                </c:pt>
                <c:pt idx="6671">
                  <c:v>351.69097900000003</c:v>
                </c:pt>
                <c:pt idx="6672">
                  <c:v>351.74011200000001</c:v>
                </c:pt>
                <c:pt idx="6673">
                  <c:v>351.78884900000003</c:v>
                </c:pt>
                <c:pt idx="6674">
                  <c:v>351.838348</c:v>
                </c:pt>
                <c:pt idx="6675">
                  <c:v>351.887024</c:v>
                </c:pt>
                <c:pt idx="6676">
                  <c:v>351.93444799999997</c:v>
                </c:pt>
                <c:pt idx="6677">
                  <c:v>351.98452800000001</c:v>
                </c:pt>
                <c:pt idx="6678">
                  <c:v>352.03384399999999</c:v>
                </c:pt>
                <c:pt idx="6679">
                  <c:v>352.08334400000001</c:v>
                </c:pt>
                <c:pt idx="6680">
                  <c:v>352.13464399999998</c:v>
                </c:pt>
                <c:pt idx="6681">
                  <c:v>352.18606599999998</c:v>
                </c:pt>
                <c:pt idx="6682">
                  <c:v>352.23614500000002</c:v>
                </c:pt>
                <c:pt idx="6683">
                  <c:v>352.28582799999998</c:v>
                </c:pt>
                <c:pt idx="6684">
                  <c:v>352.33514400000001</c:v>
                </c:pt>
                <c:pt idx="6685">
                  <c:v>352.383758</c:v>
                </c:pt>
                <c:pt idx="6686">
                  <c:v>352.43472300000002</c:v>
                </c:pt>
                <c:pt idx="6687">
                  <c:v>352.48358200000001</c:v>
                </c:pt>
                <c:pt idx="6688">
                  <c:v>352.53122000000002</c:v>
                </c:pt>
                <c:pt idx="6689">
                  <c:v>352.579407</c:v>
                </c:pt>
                <c:pt idx="6690">
                  <c:v>352.62664799999999</c:v>
                </c:pt>
                <c:pt idx="6691">
                  <c:v>352.67379799999998</c:v>
                </c:pt>
                <c:pt idx="6692">
                  <c:v>352.71881100000002</c:v>
                </c:pt>
                <c:pt idx="6693">
                  <c:v>352.76357999999999</c:v>
                </c:pt>
                <c:pt idx="6694">
                  <c:v>352.80899099999999</c:v>
                </c:pt>
                <c:pt idx="6695">
                  <c:v>352.852844</c:v>
                </c:pt>
                <c:pt idx="6696">
                  <c:v>352.89755300000002</c:v>
                </c:pt>
                <c:pt idx="6697">
                  <c:v>352.94253500000002</c:v>
                </c:pt>
                <c:pt idx="6698">
                  <c:v>352.987549</c:v>
                </c:pt>
                <c:pt idx="6699">
                  <c:v>353.03228799999999</c:v>
                </c:pt>
                <c:pt idx="6700">
                  <c:v>353.078033</c:v>
                </c:pt>
                <c:pt idx="6701">
                  <c:v>353.12435900000003</c:v>
                </c:pt>
                <c:pt idx="6702">
                  <c:v>353.170929</c:v>
                </c:pt>
                <c:pt idx="6703">
                  <c:v>353.21933000000001</c:v>
                </c:pt>
                <c:pt idx="6704">
                  <c:v>353.26776100000001</c:v>
                </c:pt>
                <c:pt idx="6705">
                  <c:v>353.31545999999997</c:v>
                </c:pt>
                <c:pt idx="6706">
                  <c:v>353.36456299999998</c:v>
                </c:pt>
                <c:pt idx="6707">
                  <c:v>353.41387900000001</c:v>
                </c:pt>
                <c:pt idx="6708">
                  <c:v>353.465149</c:v>
                </c:pt>
                <c:pt idx="6709">
                  <c:v>353.51492300000001</c:v>
                </c:pt>
                <c:pt idx="6710">
                  <c:v>353.56634500000001</c:v>
                </c:pt>
                <c:pt idx="6711">
                  <c:v>353.62029999999999</c:v>
                </c:pt>
                <c:pt idx="6712">
                  <c:v>353.67285199999998</c:v>
                </c:pt>
                <c:pt idx="6713">
                  <c:v>353.72747800000002</c:v>
                </c:pt>
                <c:pt idx="6714">
                  <c:v>353.78216600000002</c:v>
                </c:pt>
                <c:pt idx="6715">
                  <c:v>353.836792</c:v>
                </c:pt>
                <c:pt idx="6716">
                  <c:v>353.89044200000001</c:v>
                </c:pt>
                <c:pt idx="6717">
                  <c:v>353.94320699999997</c:v>
                </c:pt>
                <c:pt idx="6718">
                  <c:v>353.99569700000001</c:v>
                </c:pt>
                <c:pt idx="6719">
                  <c:v>354.04852299999999</c:v>
                </c:pt>
                <c:pt idx="6720">
                  <c:v>354.098206</c:v>
                </c:pt>
                <c:pt idx="6721">
                  <c:v>354.146545</c:v>
                </c:pt>
                <c:pt idx="6722">
                  <c:v>354.19271900000001</c:v>
                </c:pt>
                <c:pt idx="6723">
                  <c:v>354.238586</c:v>
                </c:pt>
                <c:pt idx="6724">
                  <c:v>354.28558399999997</c:v>
                </c:pt>
                <c:pt idx="6725">
                  <c:v>354.32995599999998</c:v>
                </c:pt>
                <c:pt idx="6726">
                  <c:v>354.376892</c:v>
                </c:pt>
                <c:pt idx="6727">
                  <c:v>354.42425500000002</c:v>
                </c:pt>
                <c:pt idx="6728">
                  <c:v>354.47345000000001</c:v>
                </c:pt>
                <c:pt idx="6729">
                  <c:v>354.523438</c:v>
                </c:pt>
                <c:pt idx="6730">
                  <c:v>354.57403599999998</c:v>
                </c:pt>
                <c:pt idx="6731">
                  <c:v>354.62374899999998</c:v>
                </c:pt>
                <c:pt idx="6732">
                  <c:v>354.67498799999998</c:v>
                </c:pt>
                <c:pt idx="6733">
                  <c:v>354.72439600000001</c:v>
                </c:pt>
                <c:pt idx="6734">
                  <c:v>354.77441399999998</c:v>
                </c:pt>
                <c:pt idx="6735">
                  <c:v>354.824951</c:v>
                </c:pt>
                <c:pt idx="6736">
                  <c:v>354.87304699999999</c:v>
                </c:pt>
                <c:pt idx="6737">
                  <c:v>354.92047100000002</c:v>
                </c:pt>
                <c:pt idx="6738">
                  <c:v>354.96707099999998</c:v>
                </c:pt>
                <c:pt idx="6739">
                  <c:v>355.01226800000001</c:v>
                </c:pt>
                <c:pt idx="6740">
                  <c:v>355.05987499999998</c:v>
                </c:pt>
                <c:pt idx="6741">
                  <c:v>355.106628</c:v>
                </c:pt>
                <c:pt idx="6742">
                  <c:v>355.152649</c:v>
                </c:pt>
                <c:pt idx="6743">
                  <c:v>355.20086700000002</c:v>
                </c:pt>
                <c:pt idx="6744">
                  <c:v>355.24920700000001</c:v>
                </c:pt>
                <c:pt idx="6745">
                  <c:v>355.29870599999998</c:v>
                </c:pt>
                <c:pt idx="6746">
                  <c:v>355.34808399999997</c:v>
                </c:pt>
                <c:pt idx="6747">
                  <c:v>355.396118</c:v>
                </c:pt>
                <c:pt idx="6748">
                  <c:v>355.44406099999998</c:v>
                </c:pt>
                <c:pt idx="6749">
                  <c:v>355.49298099999999</c:v>
                </c:pt>
                <c:pt idx="6750">
                  <c:v>355.54013099999997</c:v>
                </c:pt>
                <c:pt idx="6751">
                  <c:v>355.58746300000001</c:v>
                </c:pt>
                <c:pt idx="6752">
                  <c:v>355.63586400000003</c:v>
                </c:pt>
                <c:pt idx="6753">
                  <c:v>355.68368500000003</c:v>
                </c:pt>
                <c:pt idx="6754">
                  <c:v>355.731964</c:v>
                </c:pt>
                <c:pt idx="6755">
                  <c:v>355.78094499999997</c:v>
                </c:pt>
                <c:pt idx="6756">
                  <c:v>355.82937600000002</c:v>
                </c:pt>
                <c:pt idx="6757">
                  <c:v>355.88098100000002</c:v>
                </c:pt>
                <c:pt idx="6758">
                  <c:v>355.93145800000002</c:v>
                </c:pt>
                <c:pt idx="6759">
                  <c:v>355.98092700000001</c:v>
                </c:pt>
                <c:pt idx="6760">
                  <c:v>356.03155500000003</c:v>
                </c:pt>
                <c:pt idx="6761">
                  <c:v>356.08245899999997</c:v>
                </c:pt>
                <c:pt idx="6762">
                  <c:v>356.134277</c:v>
                </c:pt>
                <c:pt idx="6763">
                  <c:v>356.18493699999999</c:v>
                </c:pt>
                <c:pt idx="6764">
                  <c:v>356.23321499999997</c:v>
                </c:pt>
                <c:pt idx="6765">
                  <c:v>356.28094499999997</c:v>
                </c:pt>
                <c:pt idx="6766">
                  <c:v>356.32904100000002</c:v>
                </c:pt>
                <c:pt idx="6767">
                  <c:v>356.37582400000002</c:v>
                </c:pt>
                <c:pt idx="6768">
                  <c:v>356.42401100000001</c:v>
                </c:pt>
                <c:pt idx="6769">
                  <c:v>356.472351</c:v>
                </c:pt>
                <c:pt idx="6770">
                  <c:v>356.51965300000001</c:v>
                </c:pt>
                <c:pt idx="6771">
                  <c:v>356.566956</c:v>
                </c:pt>
                <c:pt idx="6772">
                  <c:v>356.61480699999998</c:v>
                </c:pt>
                <c:pt idx="6773">
                  <c:v>356.66464200000001</c:v>
                </c:pt>
                <c:pt idx="6774">
                  <c:v>356.71328699999998</c:v>
                </c:pt>
                <c:pt idx="6775">
                  <c:v>356.76260400000001</c:v>
                </c:pt>
                <c:pt idx="6776">
                  <c:v>356.81137100000001</c:v>
                </c:pt>
                <c:pt idx="6777">
                  <c:v>356.86154199999999</c:v>
                </c:pt>
                <c:pt idx="6778">
                  <c:v>356.91290300000003</c:v>
                </c:pt>
                <c:pt idx="6779">
                  <c:v>356.96466099999998</c:v>
                </c:pt>
                <c:pt idx="6780">
                  <c:v>357.013825</c:v>
                </c:pt>
                <c:pt idx="6781">
                  <c:v>357.06366000000003</c:v>
                </c:pt>
                <c:pt idx="6782">
                  <c:v>357.11203</c:v>
                </c:pt>
                <c:pt idx="6783">
                  <c:v>357.16134599999998</c:v>
                </c:pt>
                <c:pt idx="6784">
                  <c:v>357.21060199999999</c:v>
                </c:pt>
                <c:pt idx="6785">
                  <c:v>357.25778200000002</c:v>
                </c:pt>
                <c:pt idx="6786">
                  <c:v>357.30480999999997</c:v>
                </c:pt>
                <c:pt idx="6787">
                  <c:v>357.35046399999999</c:v>
                </c:pt>
                <c:pt idx="6788">
                  <c:v>357.39614899999998</c:v>
                </c:pt>
                <c:pt idx="6789">
                  <c:v>357.44241299999999</c:v>
                </c:pt>
                <c:pt idx="6790">
                  <c:v>357.48748799999998</c:v>
                </c:pt>
                <c:pt idx="6791">
                  <c:v>357.53283699999997</c:v>
                </c:pt>
                <c:pt idx="6792">
                  <c:v>357.57827800000001</c:v>
                </c:pt>
                <c:pt idx="6793">
                  <c:v>357.622162</c:v>
                </c:pt>
                <c:pt idx="6794">
                  <c:v>357.66806000000003</c:v>
                </c:pt>
                <c:pt idx="6795">
                  <c:v>357.71404999999999</c:v>
                </c:pt>
                <c:pt idx="6796">
                  <c:v>357.75933800000001</c:v>
                </c:pt>
                <c:pt idx="6797">
                  <c:v>357.80365</c:v>
                </c:pt>
                <c:pt idx="6798">
                  <c:v>357.84942599999999</c:v>
                </c:pt>
                <c:pt idx="6799">
                  <c:v>357.89544699999999</c:v>
                </c:pt>
                <c:pt idx="6800">
                  <c:v>357.942657</c:v>
                </c:pt>
                <c:pt idx="6801">
                  <c:v>357.98840300000001</c:v>
                </c:pt>
                <c:pt idx="6802">
                  <c:v>358.03497299999998</c:v>
                </c:pt>
                <c:pt idx="6803">
                  <c:v>358.08367900000002</c:v>
                </c:pt>
                <c:pt idx="6804">
                  <c:v>358.13189699999998</c:v>
                </c:pt>
                <c:pt idx="6805">
                  <c:v>358.18176299999999</c:v>
                </c:pt>
                <c:pt idx="6806">
                  <c:v>358.23379499999999</c:v>
                </c:pt>
                <c:pt idx="6807">
                  <c:v>358.28555299999999</c:v>
                </c:pt>
                <c:pt idx="6808">
                  <c:v>358.338684</c:v>
                </c:pt>
                <c:pt idx="6809">
                  <c:v>358.39184599999999</c:v>
                </c:pt>
                <c:pt idx="6810">
                  <c:v>358.44366500000001</c:v>
                </c:pt>
                <c:pt idx="6811">
                  <c:v>358.49838299999999</c:v>
                </c:pt>
                <c:pt idx="6812">
                  <c:v>358.55154399999998</c:v>
                </c:pt>
                <c:pt idx="6813">
                  <c:v>358.60232500000001</c:v>
                </c:pt>
                <c:pt idx="6814">
                  <c:v>358.65005500000001</c:v>
                </c:pt>
                <c:pt idx="6815">
                  <c:v>358.69674700000002</c:v>
                </c:pt>
                <c:pt idx="6816">
                  <c:v>358.74160799999999</c:v>
                </c:pt>
                <c:pt idx="6817">
                  <c:v>358.78591899999998</c:v>
                </c:pt>
                <c:pt idx="6818">
                  <c:v>358.82696499999997</c:v>
                </c:pt>
                <c:pt idx="6819">
                  <c:v>358.86859099999998</c:v>
                </c:pt>
                <c:pt idx="6820">
                  <c:v>358.91143799999998</c:v>
                </c:pt>
                <c:pt idx="6821">
                  <c:v>358.95382699999999</c:v>
                </c:pt>
                <c:pt idx="6822">
                  <c:v>358.99883999999997</c:v>
                </c:pt>
                <c:pt idx="6823">
                  <c:v>359.04553199999998</c:v>
                </c:pt>
                <c:pt idx="6824">
                  <c:v>359.09225500000002</c:v>
                </c:pt>
                <c:pt idx="6825">
                  <c:v>359.140198</c:v>
                </c:pt>
                <c:pt idx="6826">
                  <c:v>359.18957499999999</c:v>
                </c:pt>
                <c:pt idx="6827">
                  <c:v>359.24139400000001</c:v>
                </c:pt>
                <c:pt idx="6828">
                  <c:v>359.29363999999998</c:v>
                </c:pt>
                <c:pt idx="6829">
                  <c:v>359.34393299999999</c:v>
                </c:pt>
                <c:pt idx="6830">
                  <c:v>359.39398199999999</c:v>
                </c:pt>
                <c:pt idx="6831">
                  <c:v>359.44238300000001</c:v>
                </c:pt>
                <c:pt idx="6832">
                  <c:v>359.49142499999999</c:v>
                </c:pt>
                <c:pt idx="6833">
                  <c:v>359.54135100000002</c:v>
                </c:pt>
                <c:pt idx="6834">
                  <c:v>359.588684</c:v>
                </c:pt>
                <c:pt idx="6835">
                  <c:v>359.63726800000001</c:v>
                </c:pt>
                <c:pt idx="6836">
                  <c:v>359.68633999999997</c:v>
                </c:pt>
                <c:pt idx="6837">
                  <c:v>359.73666400000002</c:v>
                </c:pt>
                <c:pt idx="6838">
                  <c:v>359.78698700000001</c:v>
                </c:pt>
                <c:pt idx="6839">
                  <c:v>359.83609000000001</c:v>
                </c:pt>
                <c:pt idx="6840">
                  <c:v>359.88671900000003</c:v>
                </c:pt>
                <c:pt idx="6841">
                  <c:v>359.93701199999998</c:v>
                </c:pt>
                <c:pt idx="6842">
                  <c:v>359.98864800000001</c:v>
                </c:pt>
                <c:pt idx="6843">
                  <c:v>360.04098499999998</c:v>
                </c:pt>
                <c:pt idx="6844">
                  <c:v>360.09552000000002</c:v>
                </c:pt>
                <c:pt idx="6845">
                  <c:v>360.14907799999997</c:v>
                </c:pt>
                <c:pt idx="6846">
                  <c:v>360.20159899999999</c:v>
                </c:pt>
                <c:pt idx="6847">
                  <c:v>360.25305200000003</c:v>
                </c:pt>
                <c:pt idx="6848">
                  <c:v>360.30248999999998</c:v>
                </c:pt>
                <c:pt idx="6849">
                  <c:v>360.35214200000001</c:v>
                </c:pt>
                <c:pt idx="6850">
                  <c:v>360.40249599999999</c:v>
                </c:pt>
                <c:pt idx="6851">
                  <c:v>360.44964599999997</c:v>
                </c:pt>
                <c:pt idx="6852">
                  <c:v>360.49700899999999</c:v>
                </c:pt>
                <c:pt idx="6853">
                  <c:v>360.54437300000001</c:v>
                </c:pt>
                <c:pt idx="6854">
                  <c:v>360.59271200000001</c:v>
                </c:pt>
                <c:pt idx="6855">
                  <c:v>360.64129600000001</c:v>
                </c:pt>
                <c:pt idx="6856">
                  <c:v>360.68914799999999</c:v>
                </c:pt>
                <c:pt idx="6857">
                  <c:v>360.73876899999999</c:v>
                </c:pt>
                <c:pt idx="6858">
                  <c:v>360.788117</c:v>
                </c:pt>
                <c:pt idx="6859">
                  <c:v>360.83752399999997</c:v>
                </c:pt>
                <c:pt idx="6860">
                  <c:v>360.88659699999999</c:v>
                </c:pt>
                <c:pt idx="6861">
                  <c:v>360.935181</c:v>
                </c:pt>
                <c:pt idx="6862">
                  <c:v>360.98101800000001</c:v>
                </c:pt>
                <c:pt idx="6863">
                  <c:v>361.02572600000002</c:v>
                </c:pt>
                <c:pt idx="6864">
                  <c:v>361.06942800000002</c:v>
                </c:pt>
                <c:pt idx="6865">
                  <c:v>361.11166400000002</c:v>
                </c:pt>
                <c:pt idx="6866">
                  <c:v>361.15683000000001</c:v>
                </c:pt>
                <c:pt idx="6867">
                  <c:v>361.20248400000003</c:v>
                </c:pt>
                <c:pt idx="6868">
                  <c:v>361.24807700000002</c:v>
                </c:pt>
                <c:pt idx="6869">
                  <c:v>361.297211</c:v>
                </c:pt>
                <c:pt idx="6870">
                  <c:v>361.34783900000002</c:v>
                </c:pt>
                <c:pt idx="6871">
                  <c:v>361.40087899999997</c:v>
                </c:pt>
                <c:pt idx="6872">
                  <c:v>361.45388800000001</c:v>
                </c:pt>
                <c:pt idx="6873">
                  <c:v>361.50714099999999</c:v>
                </c:pt>
                <c:pt idx="6874">
                  <c:v>361.56140099999999</c:v>
                </c:pt>
                <c:pt idx="6875">
                  <c:v>361.613831</c:v>
                </c:pt>
                <c:pt idx="6876">
                  <c:v>361.66632099999998</c:v>
                </c:pt>
                <c:pt idx="6877">
                  <c:v>361.71716300000003</c:v>
                </c:pt>
                <c:pt idx="6878">
                  <c:v>361.76678500000003</c:v>
                </c:pt>
                <c:pt idx="6879">
                  <c:v>361.81488000000002</c:v>
                </c:pt>
                <c:pt idx="6880">
                  <c:v>361.86270100000002</c:v>
                </c:pt>
                <c:pt idx="6881">
                  <c:v>361.90991200000002</c:v>
                </c:pt>
                <c:pt idx="6882">
                  <c:v>361.95782500000001</c:v>
                </c:pt>
                <c:pt idx="6883">
                  <c:v>362.00500499999998</c:v>
                </c:pt>
                <c:pt idx="6884">
                  <c:v>362.05291799999998</c:v>
                </c:pt>
                <c:pt idx="6885">
                  <c:v>362.09967</c:v>
                </c:pt>
                <c:pt idx="6886">
                  <c:v>362.14691199999999</c:v>
                </c:pt>
                <c:pt idx="6887">
                  <c:v>362.19546500000001</c:v>
                </c:pt>
                <c:pt idx="6888">
                  <c:v>362.24169899999998</c:v>
                </c:pt>
                <c:pt idx="6889">
                  <c:v>362.28930700000001</c:v>
                </c:pt>
                <c:pt idx="6890">
                  <c:v>362.33639499999998</c:v>
                </c:pt>
                <c:pt idx="6891">
                  <c:v>362.385559</c:v>
                </c:pt>
                <c:pt idx="6892">
                  <c:v>362.43460099999999</c:v>
                </c:pt>
                <c:pt idx="6893">
                  <c:v>362.48525999999998</c:v>
                </c:pt>
                <c:pt idx="6894">
                  <c:v>362.534943</c:v>
                </c:pt>
                <c:pt idx="6895">
                  <c:v>362.58615099999997</c:v>
                </c:pt>
                <c:pt idx="6896">
                  <c:v>362.63677999999999</c:v>
                </c:pt>
                <c:pt idx="6897">
                  <c:v>362.68798800000002</c:v>
                </c:pt>
                <c:pt idx="6898">
                  <c:v>362.73855600000002</c:v>
                </c:pt>
                <c:pt idx="6899">
                  <c:v>362.790008</c:v>
                </c:pt>
                <c:pt idx="6900">
                  <c:v>362.84060699999998</c:v>
                </c:pt>
                <c:pt idx="6901">
                  <c:v>362.89050300000002</c:v>
                </c:pt>
                <c:pt idx="6902">
                  <c:v>362.93798800000002</c:v>
                </c:pt>
                <c:pt idx="6903">
                  <c:v>362.98544299999998</c:v>
                </c:pt>
                <c:pt idx="6904">
                  <c:v>363.032715</c:v>
                </c:pt>
                <c:pt idx="6905">
                  <c:v>363.07656900000001</c:v>
                </c:pt>
                <c:pt idx="6906">
                  <c:v>363.12042200000002</c:v>
                </c:pt>
                <c:pt idx="6907">
                  <c:v>363.16387900000001</c:v>
                </c:pt>
                <c:pt idx="6908">
                  <c:v>363.20779399999998</c:v>
                </c:pt>
                <c:pt idx="6909">
                  <c:v>363.25161700000001</c:v>
                </c:pt>
                <c:pt idx="6910">
                  <c:v>363.295929</c:v>
                </c:pt>
                <c:pt idx="6911">
                  <c:v>363.34021000000001</c:v>
                </c:pt>
                <c:pt idx="6912">
                  <c:v>363.38674900000001</c:v>
                </c:pt>
                <c:pt idx="6913">
                  <c:v>363.43377700000002</c:v>
                </c:pt>
                <c:pt idx="6914">
                  <c:v>363.48245200000002</c:v>
                </c:pt>
                <c:pt idx="6915">
                  <c:v>363.53424100000001</c:v>
                </c:pt>
                <c:pt idx="6916">
                  <c:v>363.58700599999997</c:v>
                </c:pt>
                <c:pt idx="6917">
                  <c:v>363.64111300000002</c:v>
                </c:pt>
                <c:pt idx="6918">
                  <c:v>363.69622800000002</c:v>
                </c:pt>
                <c:pt idx="6919">
                  <c:v>363.75030500000003</c:v>
                </c:pt>
                <c:pt idx="6920">
                  <c:v>363.806061</c:v>
                </c:pt>
                <c:pt idx="6921">
                  <c:v>363.85968000000003</c:v>
                </c:pt>
                <c:pt idx="6922">
                  <c:v>363.91143799999998</c:v>
                </c:pt>
                <c:pt idx="6923">
                  <c:v>363.96182299999998</c:v>
                </c:pt>
                <c:pt idx="6924">
                  <c:v>364.01092499999999</c:v>
                </c:pt>
                <c:pt idx="6925">
                  <c:v>364.060608</c:v>
                </c:pt>
                <c:pt idx="6926">
                  <c:v>364.10934500000002</c:v>
                </c:pt>
                <c:pt idx="6927">
                  <c:v>364.15661599999999</c:v>
                </c:pt>
                <c:pt idx="6928">
                  <c:v>364.20428500000003</c:v>
                </c:pt>
                <c:pt idx="6929">
                  <c:v>364.25338799999997</c:v>
                </c:pt>
                <c:pt idx="6930">
                  <c:v>364.30178799999999</c:v>
                </c:pt>
                <c:pt idx="6931">
                  <c:v>364.35134900000003</c:v>
                </c:pt>
                <c:pt idx="6932">
                  <c:v>364.40136699999999</c:v>
                </c:pt>
                <c:pt idx="6933">
                  <c:v>364.45129400000002</c:v>
                </c:pt>
                <c:pt idx="6934">
                  <c:v>364.50177000000002</c:v>
                </c:pt>
                <c:pt idx="6935">
                  <c:v>364.55139200000002</c:v>
                </c:pt>
                <c:pt idx="6936">
                  <c:v>364.602417</c:v>
                </c:pt>
                <c:pt idx="6937">
                  <c:v>364.65216099999998</c:v>
                </c:pt>
                <c:pt idx="6938">
                  <c:v>364.70083599999998</c:v>
                </c:pt>
                <c:pt idx="6939">
                  <c:v>364.74798600000003</c:v>
                </c:pt>
                <c:pt idx="6940">
                  <c:v>364.79589800000002</c:v>
                </c:pt>
                <c:pt idx="6941">
                  <c:v>364.84283399999998</c:v>
                </c:pt>
                <c:pt idx="6942">
                  <c:v>364.89031999999997</c:v>
                </c:pt>
                <c:pt idx="6943">
                  <c:v>364.93548600000003</c:v>
                </c:pt>
                <c:pt idx="6944">
                  <c:v>364.98150600000002</c:v>
                </c:pt>
                <c:pt idx="6945">
                  <c:v>365.02737400000001</c:v>
                </c:pt>
                <c:pt idx="6946">
                  <c:v>365.073395</c:v>
                </c:pt>
                <c:pt idx="6947">
                  <c:v>365.11801100000002</c:v>
                </c:pt>
                <c:pt idx="6948">
                  <c:v>365.16424599999999</c:v>
                </c:pt>
                <c:pt idx="6949">
                  <c:v>365.21105999999997</c:v>
                </c:pt>
                <c:pt idx="6950">
                  <c:v>365.25692800000002</c:v>
                </c:pt>
                <c:pt idx="6951">
                  <c:v>365.30365</c:v>
                </c:pt>
                <c:pt idx="6952">
                  <c:v>365.35186800000002</c:v>
                </c:pt>
                <c:pt idx="6953">
                  <c:v>365.40145899999999</c:v>
                </c:pt>
                <c:pt idx="6954">
                  <c:v>365.45053100000001</c:v>
                </c:pt>
                <c:pt idx="6955">
                  <c:v>365.50015300000001</c:v>
                </c:pt>
                <c:pt idx="6956">
                  <c:v>365.54852299999999</c:v>
                </c:pt>
                <c:pt idx="6957">
                  <c:v>365.59802300000001</c:v>
                </c:pt>
                <c:pt idx="6958">
                  <c:v>365.64880399999998</c:v>
                </c:pt>
                <c:pt idx="6959">
                  <c:v>365.69915800000001</c:v>
                </c:pt>
                <c:pt idx="6960">
                  <c:v>365.74722300000002</c:v>
                </c:pt>
                <c:pt idx="6961">
                  <c:v>365.79510499999998</c:v>
                </c:pt>
                <c:pt idx="6962">
                  <c:v>365.84173600000003</c:v>
                </c:pt>
                <c:pt idx="6963">
                  <c:v>365.88928199999998</c:v>
                </c:pt>
                <c:pt idx="6964">
                  <c:v>365.93646200000001</c:v>
                </c:pt>
                <c:pt idx="6965">
                  <c:v>365.98315400000001</c:v>
                </c:pt>
                <c:pt idx="6966">
                  <c:v>366.03118899999998</c:v>
                </c:pt>
                <c:pt idx="6967">
                  <c:v>366.07873499999999</c:v>
                </c:pt>
                <c:pt idx="6968">
                  <c:v>366.12719700000002</c:v>
                </c:pt>
                <c:pt idx="6969">
                  <c:v>366.177887</c:v>
                </c:pt>
                <c:pt idx="6970">
                  <c:v>366.22839399999998</c:v>
                </c:pt>
                <c:pt idx="6971">
                  <c:v>366.28015099999999</c:v>
                </c:pt>
                <c:pt idx="6972">
                  <c:v>366.33142099999998</c:v>
                </c:pt>
                <c:pt idx="6973">
                  <c:v>366.38104299999998</c:v>
                </c:pt>
                <c:pt idx="6974">
                  <c:v>366.431915</c:v>
                </c:pt>
                <c:pt idx="6975">
                  <c:v>366.48239100000001</c:v>
                </c:pt>
                <c:pt idx="6976">
                  <c:v>366.531586</c:v>
                </c:pt>
                <c:pt idx="6977">
                  <c:v>366.57836900000001</c:v>
                </c:pt>
                <c:pt idx="6978">
                  <c:v>366.62530500000003</c:v>
                </c:pt>
                <c:pt idx="6979">
                  <c:v>366.67288200000002</c:v>
                </c:pt>
                <c:pt idx="6980">
                  <c:v>366.72219799999999</c:v>
                </c:pt>
                <c:pt idx="6981">
                  <c:v>366.77142300000003</c:v>
                </c:pt>
                <c:pt idx="6982">
                  <c:v>366.82238799999999</c:v>
                </c:pt>
                <c:pt idx="6983">
                  <c:v>366.87579299999999</c:v>
                </c:pt>
                <c:pt idx="6984">
                  <c:v>366.92880300000002</c:v>
                </c:pt>
                <c:pt idx="6985">
                  <c:v>366.98208599999998</c:v>
                </c:pt>
                <c:pt idx="6986">
                  <c:v>367.03616299999999</c:v>
                </c:pt>
                <c:pt idx="6987">
                  <c:v>367.088684</c:v>
                </c:pt>
                <c:pt idx="6988">
                  <c:v>367.14068600000002</c:v>
                </c:pt>
                <c:pt idx="6989">
                  <c:v>367.19107100000002</c:v>
                </c:pt>
                <c:pt idx="6990">
                  <c:v>367.23919699999999</c:v>
                </c:pt>
                <c:pt idx="6991">
                  <c:v>367.28842200000003</c:v>
                </c:pt>
                <c:pt idx="6992">
                  <c:v>367.336792</c:v>
                </c:pt>
                <c:pt idx="6993">
                  <c:v>367.38351399999999</c:v>
                </c:pt>
                <c:pt idx="6994">
                  <c:v>367.42877199999998</c:v>
                </c:pt>
                <c:pt idx="6995">
                  <c:v>367.47512799999998</c:v>
                </c:pt>
                <c:pt idx="6996">
                  <c:v>367.52179000000001</c:v>
                </c:pt>
                <c:pt idx="6997">
                  <c:v>367.56942800000002</c:v>
                </c:pt>
                <c:pt idx="6998">
                  <c:v>367.61605800000001</c:v>
                </c:pt>
                <c:pt idx="6999">
                  <c:v>367.66329999999999</c:v>
                </c:pt>
                <c:pt idx="7000">
                  <c:v>367.71252399999997</c:v>
                </c:pt>
                <c:pt idx="7001">
                  <c:v>367.76190200000002</c:v>
                </c:pt>
                <c:pt idx="7002">
                  <c:v>367.81222500000001</c:v>
                </c:pt>
                <c:pt idx="7003">
                  <c:v>367.86285400000003</c:v>
                </c:pt>
                <c:pt idx="7004">
                  <c:v>367.912689</c:v>
                </c:pt>
                <c:pt idx="7005">
                  <c:v>367.96270800000002</c:v>
                </c:pt>
                <c:pt idx="7006">
                  <c:v>368.01254299999999</c:v>
                </c:pt>
                <c:pt idx="7007">
                  <c:v>368.06320199999999</c:v>
                </c:pt>
                <c:pt idx="7008">
                  <c:v>368.11309799999998</c:v>
                </c:pt>
                <c:pt idx="7009">
                  <c:v>368.16055299999999</c:v>
                </c:pt>
                <c:pt idx="7010">
                  <c:v>368.20727499999998</c:v>
                </c:pt>
                <c:pt idx="7011">
                  <c:v>368.25225799999998</c:v>
                </c:pt>
                <c:pt idx="7012">
                  <c:v>368.298676</c:v>
                </c:pt>
                <c:pt idx="7013">
                  <c:v>368.34628300000003</c:v>
                </c:pt>
                <c:pt idx="7014">
                  <c:v>368.39160199999998</c:v>
                </c:pt>
                <c:pt idx="7015">
                  <c:v>368.43853799999999</c:v>
                </c:pt>
                <c:pt idx="7016">
                  <c:v>368.48644999999999</c:v>
                </c:pt>
                <c:pt idx="7017">
                  <c:v>368.536224</c:v>
                </c:pt>
                <c:pt idx="7018">
                  <c:v>368.586456</c:v>
                </c:pt>
                <c:pt idx="7019">
                  <c:v>368.63626099999999</c:v>
                </c:pt>
                <c:pt idx="7020">
                  <c:v>368.68731700000001</c:v>
                </c:pt>
                <c:pt idx="7021">
                  <c:v>368.73736600000001</c:v>
                </c:pt>
                <c:pt idx="7022">
                  <c:v>368.78765900000002</c:v>
                </c:pt>
                <c:pt idx="7023">
                  <c:v>368.83856200000002</c:v>
                </c:pt>
                <c:pt idx="7024">
                  <c:v>368.88909899999999</c:v>
                </c:pt>
                <c:pt idx="7025">
                  <c:v>368.93771400000003</c:v>
                </c:pt>
                <c:pt idx="7026">
                  <c:v>368.98599200000001</c:v>
                </c:pt>
                <c:pt idx="7027">
                  <c:v>369.03460699999999</c:v>
                </c:pt>
                <c:pt idx="7028">
                  <c:v>369.08203099999997</c:v>
                </c:pt>
                <c:pt idx="7029">
                  <c:v>369.13165300000003</c:v>
                </c:pt>
                <c:pt idx="7030">
                  <c:v>369.18060300000002</c:v>
                </c:pt>
                <c:pt idx="7031">
                  <c:v>369.22833300000002</c:v>
                </c:pt>
                <c:pt idx="7032">
                  <c:v>369.27600100000001</c:v>
                </c:pt>
                <c:pt idx="7033">
                  <c:v>369.32293700000002</c:v>
                </c:pt>
                <c:pt idx="7034">
                  <c:v>369.369507</c:v>
                </c:pt>
                <c:pt idx="7035">
                  <c:v>369.41387900000001</c:v>
                </c:pt>
                <c:pt idx="7036">
                  <c:v>369.45718399999998</c:v>
                </c:pt>
                <c:pt idx="7037">
                  <c:v>369.50073200000003</c:v>
                </c:pt>
                <c:pt idx="7038">
                  <c:v>369.54290800000001</c:v>
                </c:pt>
                <c:pt idx="7039">
                  <c:v>369.58514400000001</c:v>
                </c:pt>
                <c:pt idx="7040">
                  <c:v>369.62890599999997</c:v>
                </c:pt>
                <c:pt idx="7041">
                  <c:v>369.67300399999999</c:v>
                </c:pt>
                <c:pt idx="7042">
                  <c:v>369.71701100000001</c:v>
                </c:pt>
                <c:pt idx="7043">
                  <c:v>369.76220699999999</c:v>
                </c:pt>
                <c:pt idx="7044">
                  <c:v>369.80798299999998</c:v>
                </c:pt>
                <c:pt idx="7045">
                  <c:v>369.85357699999997</c:v>
                </c:pt>
                <c:pt idx="7046">
                  <c:v>369.90219100000002</c:v>
                </c:pt>
                <c:pt idx="7047">
                  <c:v>369.95022599999999</c:v>
                </c:pt>
                <c:pt idx="7048">
                  <c:v>369.99740600000001</c:v>
                </c:pt>
                <c:pt idx="7049">
                  <c:v>370.045593</c:v>
                </c:pt>
                <c:pt idx="7050">
                  <c:v>370.09390300000001</c:v>
                </c:pt>
                <c:pt idx="7051">
                  <c:v>370.14443999999997</c:v>
                </c:pt>
                <c:pt idx="7052">
                  <c:v>370.19464099999999</c:v>
                </c:pt>
                <c:pt idx="7053">
                  <c:v>370.24529999999999</c:v>
                </c:pt>
                <c:pt idx="7054">
                  <c:v>370.29803500000003</c:v>
                </c:pt>
                <c:pt idx="7055">
                  <c:v>370.34988399999997</c:v>
                </c:pt>
                <c:pt idx="7056">
                  <c:v>370.40377799999999</c:v>
                </c:pt>
                <c:pt idx="7057">
                  <c:v>370.45712300000002</c:v>
                </c:pt>
                <c:pt idx="7058">
                  <c:v>370.510132</c:v>
                </c:pt>
                <c:pt idx="7059">
                  <c:v>370.56195100000002</c:v>
                </c:pt>
                <c:pt idx="7060">
                  <c:v>370.61325099999999</c:v>
                </c:pt>
                <c:pt idx="7061">
                  <c:v>370.66369600000002</c:v>
                </c:pt>
                <c:pt idx="7062">
                  <c:v>370.71441600000003</c:v>
                </c:pt>
                <c:pt idx="7063">
                  <c:v>370.76220699999999</c:v>
                </c:pt>
                <c:pt idx="7064">
                  <c:v>370.80926499999998</c:v>
                </c:pt>
                <c:pt idx="7065">
                  <c:v>370.854736</c:v>
                </c:pt>
                <c:pt idx="7066">
                  <c:v>370.90008499999999</c:v>
                </c:pt>
                <c:pt idx="7067">
                  <c:v>370.94665500000002</c:v>
                </c:pt>
                <c:pt idx="7068">
                  <c:v>370.99102800000003</c:v>
                </c:pt>
                <c:pt idx="7069">
                  <c:v>371.03610200000003</c:v>
                </c:pt>
                <c:pt idx="7070">
                  <c:v>371.08251899999999</c:v>
                </c:pt>
                <c:pt idx="7071">
                  <c:v>371.13064600000001</c:v>
                </c:pt>
                <c:pt idx="7072">
                  <c:v>371.17990099999997</c:v>
                </c:pt>
                <c:pt idx="7073">
                  <c:v>371.23052999999999</c:v>
                </c:pt>
                <c:pt idx="7074">
                  <c:v>371.28085299999998</c:v>
                </c:pt>
                <c:pt idx="7075">
                  <c:v>371.33273300000002</c:v>
                </c:pt>
                <c:pt idx="7076">
                  <c:v>371.38412499999998</c:v>
                </c:pt>
                <c:pt idx="7077">
                  <c:v>371.43511999999998</c:v>
                </c:pt>
                <c:pt idx="7078">
                  <c:v>371.486694</c:v>
                </c:pt>
                <c:pt idx="7079">
                  <c:v>371.53564399999999</c:v>
                </c:pt>
                <c:pt idx="7080">
                  <c:v>371.58325200000002</c:v>
                </c:pt>
                <c:pt idx="7081">
                  <c:v>371.63043199999998</c:v>
                </c:pt>
                <c:pt idx="7082">
                  <c:v>371.67645299999998</c:v>
                </c:pt>
                <c:pt idx="7083">
                  <c:v>371.722961</c:v>
                </c:pt>
                <c:pt idx="7084">
                  <c:v>371.76919600000002</c:v>
                </c:pt>
                <c:pt idx="7085">
                  <c:v>371.81414799999999</c:v>
                </c:pt>
                <c:pt idx="7086">
                  <c:v>371.86016799999999</c:v>
                </c:pt>
                <c:pt idx="7087">
                  <c:v>371.90594499999997</c:v>
                </c:pt>
                <c:pt idx="7088">
                  <c:v>371.95199600000001</c:v>
                </c:pt>
                <c:pt idx="7089">
                  <c:v>371.99700899999999</c:v>
                </c:pt>
                <c:pt idx="7090">
                  <c:v>372.04156499999999</c:v>
                </c:pt>
                <c:pt idx="7091">
                  <c:v>372.08462500000002</c:v>
                </c:pt>
                <c:pt idx="7092">
                  <c:v>372.12841800000001</c:v>
                </c:pt>
                <c:pt idx="7093">
                  <c:v>372.170593</c:v>
                </c:pt>
                <c:pt idx="7094">
                  <c:v>372.21319599999998</c:v>
                </c:pt>
                <c:pt idx="7095">
                  <c:v>372.25762900000001</c:v>
                </c:pt>
                <c:pt idx="7096">
                  <c:v>372.30316199999999</c:v>
                </c:pt>
                <c:pt idx="7097">
                  <c:v>372.34957900000001</c:v>
                </c:pt>
                <c:pt idx="7098">
                  <c:v>372.39788800000002</c:v>
                </c:pt>
                <c:pt idx="7099">
                  <c:v>372.44607500000001</c:v>
                </c:pt>
                <c:pt idx="7100">
                  <c:v>372.49694799999997</c:v>
                </c:pt>
                <c:pt idx="7101">
                  <c:v>372.54684500000002</c:v>
                </c:pt>
                <c:pt idx="7102">
                  <c:v>372.59582499999999</c:v>
                </c:pt>
                <c:pt idx="7103">
                  <c:v>372.64532500000001</c:v>
                </c:pt>
                <c:pt idx="7104">
                  <c:v>372.69442800000002</c:v>
                </c:pt>
                <c:pt idx="7105">
                  <c:v>372.74307299999998</c:v>
                </c:pt>
                <c:pt idx="7106">
                  <c:v>372.79183999999998</c:v>
                </c:pt>
                <c:pt idx="7107">
                  <c:v>372.83999599999999</c:v>
                </c:pt>
                <c:pt idx="7108">
                  <c:v>372.88818400000002</c:v>
                </c:pt>
                <c:pt idx="7109">
                  <c:v>372.937927</c:v>
                </c:pt>
                <c:pt idx="7110">
                  <c:v>372.98742700000003</c:v>
                </c:pt>
                <c:pt idx="7111">
                  <c:v>373.038025</c:v>
                </c:pt>
                <c:pt idx="7112">
                  <c:v>373.08902</c:v>
                </c:pt>
                <c:pt idx="7113">
                  <c:v>373.13812300000001</c:v>
                </c:pt>
                <c:pt idx="7114">
                  <c:v>373.18643200000002</c:v>
                </c:pt>
                <c:pt idx="7115">
                  <c:v>373.23391700000002</c:v>
                </c:pt>
                <c:pt idx="7116">
                  <c:v>373.28097500000001</c:v>
                </c:pt>
                <c:pt idx="7117">
                  <c:v>373.32614100000001</c:v>
                </c:pt>
                <c:pt idx="7118">
                  <c:v>373.371216</c:v>
                </c:pt>
                <c:pt idx="7119">
                  <c:v>373.41507000000001</c:v>
                </c:pt>
                <c:pt idx="7120">
                  <c:v>373.46096799999998</c:v>
                </c:pt>
                <c:pt idx="7121">
                  <c:v>373.508758</c:v>
                </c:pt>
                <c:pt idx="7122">
                  <c:v>373.557434</c:v>
                </c:pt>
                <c:pt idx="7123">
                  <c:v>373.60540800000001</c:v>
                </c:pt>
                <c:pt idx="7124">
                  <c:v>373.65579200000002</c:v>
                </c:pt>
                <c:pt idx="7125">
                  <c:v>373.70770299999998</c:v>
                </c:pt>
                <c:pt idx="7126">
                  <c:v>373.76153599999998</c:v>
                </c:pt>
                <c:pt idx="7127">
                  <c:v>373.81463600000001</c:v>
                </c:pt>
                <c:pt idx="7128">
                  <c:v>373.86862200000002</c:v>
                </c:pt>
                <c:pt idx="7129">
                  <c:v>373.923767</c:v>
                </c:pt>
                <c:pt idx="7130">
                  <c:v>373.97744799999998</c:v>
                </c:pt>
                <c:pt idx="7131">
                  <c:v>374.03024299999998</c:v>
                </c:pt>
                <c:pt idx="7132">
                  <c:v>374.08255000000003</c:v>
                </c:pt>
                <c:pt idx="7133">
                  <c:v>374.13580300000001</c:v>
                </c:pt>
                <c:pt idx="7134">
                  <c:v>374.18658399999998</c:v>
                </c:pt>
                <c:pt idx="7135">
                  <c:v>374.23648100000003</c:v>
                </c:pt>
                <c:pt idx="7136">
                  <c:v>374.28509500000001</c:v>
                </c:pt>
                <c:pt idx="7137">
                  <c:v>374.33395400000001</c:v>
                </c:pt>
                <c:pt idx="7138">
                  <c:v>374.38293499999997</c:v>
                </c:pt>
                <c:pt idx="7139">
                  <c:v>374.43133499999999</c:v>
                </c:pt>
                <c:pt idx="7140">
                  <c:v>374.47772200000003</c:v>
                </c:pt>
                <c:pt idx="7141">
                  <c:v>374.52615400000002</c:v>
                </c:pt>
                <c:pt idx="7142">
                  <c:v>374.57510400000001</c:v>
                </c:pt>
                <c:pt idx="7143">
                  <c:v>374.62539700000002</c:v>
                </c:pt>
                <c:pt idx="7144">
                  <c:v>374.675995</c:v>
                </c:pt>
                <c:pt idx="7145">
                  <c:v>374.72503699999999</c:v>
                </c:pt>
                <c:pt idx="7146">
                  <c:v>374.77410900000001</c:v>
                </c:pt>
                <c:pt idx="7147">
                  <c:v>374.82025199999998</c:v>
                </c:pt>
                <c:pt idx="7148">
                  <c:v>374.86428799999999</c:v>
                </c:pt>
                <c:pt idx="7149">
                  <c:v>374.90759300000002</c:v>
                </c:pt>
                <c:pt idx="7150">
                  <c:v>374.94918799999999</c:v>
                </c:pt>
                <c:pt idx="7151">
                  <c:v>374.99032599999998</c:v>
                </c:pt>
                <c:pt idx="7152">
                  <c:v>375.03155500000003</c:v>
                </c:pt>
                <c:pt idx="7153">
                  <c:v>375.07195999999999</c:v>
                </c:pt>
                <c:pt idx="7154">
                  <c:v>375.11608899999999</c:v>
                </c:pt>
                <c:pt idx="7155">
                  <c:v>375.16290300000003</c:v>
                </c:pt>
                <c:pt idx="7156">
                  <c:v>375.21069299999999</c:v>
                </c:pt>
                <c:pt idx="7157">
                  <c:v>375.259094</c:v>
                </c:pt>
                <c:pt idx="7158">
                  <c:v>375.31057700000002</c:v>
                </c:pt>
                <c:pt idx="7159">
                  <c:v>375.36331200000001</c:v>
                </c:pt>
                <c:pt idx="7160">
                  <c:v>375.41802999999999</c:v>
                </c:pt>
                <c:pt idx="7161">
                  <c:v>375.471924</c:v>
                </c:pt>
                <c:pt idx="7162">
                  <c:v>375.525757</c:v>
                </c:pt>
                <c:pt idx="7163">
                  <c:v>375.58111600000001</c:v>
                </c:pt>
                <c:pt idx="7164">
                  <c:v>375.63326999999998</c:v>
                </c:pt>
                <c:pt idx="7165">
                  <c:v>375.68533300000001</c:v>
                </c:pt>
                <c:pt idx="7166">
                  <c:v>375.73605400000002</c:v>
                </c:pt>
                <c:pt idx="7167">
                  <c:v>375.78497299999998</c:v>
                </c:pt>
                <c:pt idx="7168">
                  <c:v>375.83303799999999</c:v>
                </c:pt>
                <c:pt idx="7169">
                  <c:v>375.87982199999999</c:v>
                </c:pt>
                <c:pt idx="7170">
                  <c:v>375.92700200000002</c:v>
                </c:pt>
                <c:pt idx="7171">
                  <c:v>375.97332799999998</c:v>
                </c:pt>
                <c:pt idx="7172">
                  <c:v>376.01834100000002</c:v>
                </c:pt>
                <c:pt idx="7173">
                  <c:v>376.063782</c:v>
                </c:pt>
                <c:pt idx="7174">
                  <c:v>376.10845899999998</c:v>
                </c:pt>
                <c:pt idx="7175">
                  <c:v>376.15508999999997</c:v>
                </c:pt>
                <c:pt idx="7176">
                  <c:v>376.202271</c:v>
                </c:pt>
                <c:pt idx="7177">
                  <c:v>376.24896200000001</c:v>
                </c:pt>
                <c:pt idx="7178">
                  <c:v>376.29821800000002</c:v>
                </c:pt>
                <c:pt idx="7179">
                  <c:v>376.347534</c:v>
                </c:pt>
                <c:pt idx="7180">
                  <c:v>376.39837699999998</c:v>
                </c:pt>
                <c:pt idx="7181">
                  <c:v>376.44769300000002</c:v>
                </c:pt>
                <c:pt idx="7182">
                  <c:v>376.49688700000002</c:v>
                </c:pt>
                <c:pt idx="7183">
                  <c:v>376.54522700000001</c:v>
                </c:pt>
                <c:pt idx="7184">
                  <c:v>376.59201100000001</c:v>
                </c:pt>
                <c:pt idx="7185">
                  <c:v>376.638733</c:v>
                </c:pt>
                <c:pt idx="7186">
                  <c:v>376.68554699999999</c:v>
                </c:pt>
                <c:pt idx="7187">
                  <c:v>376.73281900000001</c:v>
                </c:pt>
                <c:pt idx="7188">
                  <c:v>376.77990699999998</c:v>
                </c:pt>
                <c:pt idx="7189">
                  <c:v>376.82611100000003</c:v>
                </c:pt>
                <c:pt idx="7190">
                  <c:v>376.872253</c:v>
                </c:pt>
                <c:pt idx="7191">
                  <c:v>376.91836599999999</c:v>
                </c:pt>
                <c:pt idx="7192">
                  <c:v>376.966522</c:v>
                </c:pt>
                <c:pt idx="7193">
                  <c:v>377.01702899999998</c:v>
                </c:pt>
                <c:pt idx="7194">
                  <c:v>377.065674</c:v>
                </c:pt>
                <c:pt idx="7195">
                  <c:v>377.11489899999998</c:v>
                </c:pt>
                <c:pt idx="7196">
                  <c:v>377.16528299999999</c:v>
                </c:pt>
                <c:pt idx="7197">
                  <c:v>377.21801799999997</c:v>
                </c:pt>
                <c:pt idx="7198">
                  <c:v>377.270691</c:v>
                </c:pt>
                <c:pt idx="7199">
                  <c:v>377.321686</c:v>
                </c:pt>
                <c:pt idx="7200">
                  <c:v>377.37335200000001</c:v>
                </c:pt>
                <c:pt idx="7201">
                  <c:v>377.42370599999998</c:v>
                </c:pt>
                <c:pt idx="7202">
                  <c:v>377.47363300000001</c:v>
                </c:pt>
                <c:pt idx="7203">
                  <c:v>377.523865</c:v>
                </c:pt>
                <c:pt idx="7204">
                  <c:v>377.57397500000002</c:v>
                </c:pt>
                <c:pt idx="7205">
                  <c:v>377.62295499999999</c:v>
                </c:pt>
                <c:pt idx="7206">
                  <c:v>377.67086799999998</c:v>
                </c:pt>
                <c:pt idx="7207">
                  <c:v>377.71795700000001</c:v>
                </c:pt>
                <c:pt idx="7208">
                  <c:v>377.76388600000001</c:v>
                </c:pt>
                <c:pt idx="7209">
                  <c:v>377.812927</c:v>
                </c:pt>
                <c:pt idx="7210">
                  <c:v>377.86093099999999</c:v>
                </c:pt>
                <c:pt idx="7211">
                  <c:v>377.90741000000003</c:v>
                </c:pt>
                <c:pt idx="7212">
                  <c:v>377.95498700000002</c:v>
                </c:pt>
                <c:pt idx="7213">
                  <c:v>378.00289900000001</c:v>
                </c:pt>
                <c:pt idx="7214">
                  <c:v>378.05218500000001</c:v>
                </c:pt>
                <c:pt idx="7215">
                  <c:v>378.09994499999999</c:v>
                </c:pt>
                <c:pt idx="7216">
                  <c:v>378.14694200000002</c:v>
                </c:pt>
                <c:pt idx="7217">
                  <c:v>378.195221</c:v>
                </c:pt>
                <c:pt idx="7218">
                  <c:v>378.24276700000001</c:v>
                </c:pt>
                <c:pt idx="7219">
                  <c:v>378.290344</c:v>
                </c:pt>
                <c:pt idx="7220">
                  <c:v>378.33960000000002</c:v>
                </c:pt>
                <c:pt idx="7221">
                  <c:v>378.38974000000002</c:v>
                </c:pt>
                <c:pt idx="7222">
                  <c:v>378.43942299999998</c:v>
                </c:pt>
                <c:pt idx="7223">
                  <c:v>378.48992900000002</c:v>
                </c:pt>
                <c:pt idx="7224">
                  <c:v>378.54007000000001</c:v>
                </c:pt>
                <c:pt idx="7225">
                  <c:v>378.58898900000003</c:v>
                </c:pt>
                <c:pt idx="7226">
                  <c:v>378.64160199999998</c:v>
                </c:pt>
                <c:pt idx="7227">
                  <c:v>378.69302399999998</c:v>
                </c:pt>
                <c:pt idx="7228">
                  <c:v>378.74276700000001</c:v>
                </c:pt>
                <c:pt idx="7229">
                  <c:v>378.79379299999999</c:v>
                </c:pt>
                <c:pt idx="7230">
                  <c:v>378.84451300000001</c:v>
                </c:pt>
                <c:pt idx="7231">
                  <c:v>378.89621</c:v>
                </c:pt>
                <c:pt idx="7232">
                  <c:v>378.946167</c:v>
                </c:pt>
                <c:pt idx="7233">
                  <c:v>378.995361</c:v>
                </c:pt>
                <c:pt idx="7234">
                  <c:v>379.045593</c:v>
                </c:pt>
                <c:pt idx="7235">
                  <c:v>379.09442100000001</c:v>
                </c:pt>
                <c:pt idx="7236">
                  <c:v>379.14349399999998</c:v>
                </c:pt>
                <c:pt idx="7237">
                  <c:v>379.19168100000002</c:v>
                </c:pt>
                <c:pt idx="7238">
                  <c:v>379.23895299999998</c:v>
                </c:pt>
                <c:pt idx="7239">
                  <c:v>379.28460699999999</c:v>
                </c:pt>
                <c:pt idx="7240">
                  <c:v>379.330444</c:v>
                </c:pt>
                <c:pt idx="7241">
                  <c:v>379.37670900000001</c:v>
                </c:pt>
                <c:pt idx="7242">
                  <c:v>379.42535400000003</c:v>
                </c:pt>
                <c:pt idx="7243">
                  <c:v>379.47387700000002</c:v>
                </c:pt>
                <c:pt idx="7244">
                  <c:v>379.523865</c:v>
                </c:pt>
                <c:pt idx="7245">
                  <c:v>379.57379100000003</c:v>
                </c:pt>
                <c:pt idx="7246">
                  <c:v>379.62558000000001</c:v>
                </c:pt>
                <c:pt idx="7247">
                  <c:v>379.67861900000003</c:v>
                </c:pt>
                <c:pt idx="7248">
                  <c:v>379.72967499999999</c:v>
                </c:pt>
                <c:pt idx="7249">
                  <c:v>379.78143299999999</c:v>
                </c:pt>
                <c:pt idx="7250">
                  <c:v>379.832336</c:v>
                </c:pt>
                <c:pt idx="7251">
                  <c:v>379.883758</c:v>
                </c:pt>
                <c:pt idx="7252">
                  <c:v>379.933899</c:v>
                </c:pt>
                <c:pt idx="7253">
                  <c:v>379.98315400000001</c:v>
                </c:pt>
                <c:pt idx="7254">
                  <c:v>380.03033399999998</c:v>
                </c:pt>
                <c:pt idx="7255">
                  <c:v>380.07800300000002</c:v>
                </c:pt>
                <c:pt idx="7256">
                  <c:v>380.12441999999999</c:v>
                </c:pt>
                <c:pt idx="7257">
                  <c:v>380.17169200000001</c:v>
                </c:pt>
                <c:pt idx="7258">
                  <c:v>380.22061200000002</c:v>
                </c:pt>
                <c:pt idx="7259">
                  <c:v>380.269226</c:v>
                </c:pt>
                <c:pt idx="7260">
                  <c:v>380.31845099999998</c:v>
                </c:pt>
                <c:pt idx="7261">
                  <c:v>380.368225</c:v>
                </c:pt>
                <c:pt idx="7262">
                  <c:v>380.417419</c:v>
                </c:pt>
                <c:pt idx="7263">
                  <c:v>380.46972699999998</c:v>
                </c:pt>
                <c:pt idx="7264">
                  <c:v>380.52053799999999</c:v>
                </c:pt>
                <c:pt idx="7265">
                  <c:v>380.57034299999998</c:v>
                </c:pt>
                <c:pt idx="7266">
                  <c:v>380.62152099999997</c:v>
                </c:pt>
                <c:pt idx="7267">
                  <c:v>380.67242399999998</c:v>
                </c:pt>
                <c:pt idx="7268">
                  <c:v>380.72460899999999</c:v>
                </c:pt>
                <c:pt idx="7269">
                  <c:v>380.776611</c:v>
                </c:pt>
                <c:pt idx="7270">
                  <c:v>380.82687399999998</c:v>
                </c:pt>
                <c:pt idx="7271">
                  <c:v>380.87686200000002</c:v>
                </c:pt>
                <c:pt idx="7272">
                  <c:v>380.92742900000002</c:v>
                </c:pt>
                <c:pt idx="7273">
                  <c:v>380.97586100000001</c:v>
                </c:pt>
                <c:pt idx="7274">
                  <c:v>381.02337699999998</c:v>
                </c:pt>
                <c:pt idx="7275">
                  <c:v>381.07037400000002</c:v>
                </c:pt>
                <c:pt idx="7276">
                  <c:v>381.11505099999999</c:v>
                </c:pt>
                <c:pt idx="7277">
                  <c:v>381.159851</c:v>
                </c:pt>
                <c:pt idx="7278">
                  <c:v>381.20437600000002</c:v>
                </c:pt>
                <c:pt idx="7279">
                  <c:v>381.24789399999997</c:v>
                </c:pt>
                <c:pt idx="7280">
                  <c:v>381.29504400000002</c:v>
                </c:pt>
                <c:pt idx="7281">
                  <c:v>381.34292599999998</c:v>
                </c:pt>
                <c:pt idx="7282">
                  <c:v>381.39083900000003</c:v>
                </c:pt>
                <c:pt idx="7283">
                  <c:v>381.44146699999999</c:v>
                </c:pt>
                <c:pt idx="7284">
                  <c:v>381.493469</c:v>
                </c:pt>
                <c:pt idx="7285">
                  <c:v>381.54870599999998</c:v>
                </c:pt>
                <c:pt idx="7286">
                  <c:v>381.60467499999999</c:v>
                </c:pt>
                <c:pt idx="7287">
                  <c:v>381.65939300000002</c:v>
                </c:pt>
                <c:pt idx="7288">
                  <c:v>381.71380599999998</c:v>
                </c:pt>
                <c:pt idx="7289">
                  <c:v>381.76843300000002</c:v>
                </c:pt>
                <c:pt idx="7290">
                  <c:v>381.82012900000001</c:v>
                </c:pt>
                <c:pt idx="7291">
                  <c:v>381.87164300000001</c:v>
                </c:pt>
                <c:pt idx="7292">
                  <c:v>381.92181399999998</c:v>
                </c:pt>
                <c:pt idx="7293">
                  <c:v>381.97030599999999</c:v>
                </c:pt>
                <c:pt idx="7294">
                  <c:v>382.01852400000001</c:v>
                </c:pt>
                <c:pt idx="7295">
                  <c:v>382.06622299999998</c:v>
                </c:pt>
                <c:pt idx="7296">
                  <c:v>382.11511200000001</c:v>
                </c:pt>
                <c:pt idx="7297">
                  <c:v>382.16250600000001</c:v>
                </c:pt>
                <c:pt idx="7298">
                  <c:v>382.20883199999997</c:v>
                </c:pt>
                <c:pt idx="7299">
                  <c:v>382.25286899999998</c:v>
                </c:pt>
                <c:pt idx="7300">
                  <c:v>382.29718000000003</c:v>
                </c:pt>
                <c:pt idx="7301">
                  <c:v>382.34234600000002</c:v>
                </c:pt>
                <c:pt idx="7302">
                  <c:v>382.38738999999998</c:v>
                </c:pt>
                <c:pt idx="7303">
                  <c:v>382.43026700000001</c:v>
                </c:pt>
                <c:pt idx="7304">
                  <c:v>382.47503699999999</c:v>
                </c:pt>
                <c:pt idx="7305">
                  <c:v>382.52108800000002</c:v>
                </c:pt>
                <c:pt idx="7306">
                  <c:v>382.56875600000001</c:v>
                </c:pt>
                <c:pt idx="7307">
                  <c:v>382.61764499999998</c:v>
                </c:pt>
                <c:pt idx="7308">
                  <c:v>382.66738900000001</c:v>
                </c:pt>
                <c:pt idx="7309">
                  <c:v>382.71954299999999</c:v>
                </c:pt>
                <c:pt idx="7310">
                  <c:v>382.77133199999997</c:v>
                </c:pt>
                <c:pt idx="7311">
                  <c:v>382.82373100000001</c:v>
                </c:pt>
                <c:pt idx="7312">
                  <c:v>382.87808200000001</c:v>
                </c:pt>
                <c:pt idx="7313">
                  <c:v>382.93103000000002</c:v>
                </c:pt>
                <c:pt idx="7314">
                  <c:v>382.98275799999999</c:v>
                </c:pt>
                <c:pt idx="7315">
                  <c:v>383.03317299999998</c:v>
                </c:pt>
                <c:pt idx="7316">
                  <c:v>383.08157299999999</c:v>
                </c:pt>
                <c:pt idx="7317">
                  <c:v>383.129211</c:v>
                </c:pt>
                <c:pt idx="7318">
                  <c:v>383.17669699999999</c:v>
                </c:pt>
                <c:pt idx="7319">
                  <c:v>383.22271699999999</c:v>
                </c:pt>
                <c:pt idx="7320">
                  <c:v>383.26739500000002</c:v>
                </c:pt>
                <c:pt idx="7321">
                  <c:v>383.31271400000003</c:v>
                </c:pt>
                <c:pt idx="7322">
                  <c:v>383.358093</c:v>
                </c:pt>
                <c:pt idx="7323">
                  <c:v>383.40566999999999</c:v>
                </c:pt>
                <c:pt idx="7324">
                  <c:v>383.45523100000003</c:v>
                </c:pt>
                <c:pt idx="7325">
                  <c:v>383.50457799999998</c:v>
                </c:pt>
                <c:pt idx="7326">
                  <c:v>383.55584700000003</c:v>
                </c:pt>
                <c:pt idx="7327">
                  <c:v>383.60778800000003</c:v>
                </c:pt>
                <c:pt idx="7328">
                  <c:v>383.66073599999999</c:v>
                </c:pt>
                <c:pt idx="7329">
                  <c:v>383.714539</c:v>
                </c:pt>
                <c:pt idx="7330">
                  <c:v>383.76602200000002</c:v>
                </c:pt>
                <c:pt idx="7331">
                  <c:v>383.81674199999998</c:v>
                </c:pt>
                <c:pt idx="7332">
                  <c:v>383.86593599999998</c:v>
                </c:pt>
                <c:pt idx="7333">
                  <c:v>383.91241500000001</c:v>
                </c:pt>
                <c:pt idx="7334">
                  <c:v>383.95959499999998</c:v>
                </c:pt>
                <c:pt idx="7335">
                  <c:v>384.00592</c:v>
                </c:pt>
                <c:pt idx="7336">
                  <c:v>384.05105600000002</c:v>
                </c:pt>
                <c:pt idx="7337">
                  <c:v>384.095123</c:v>
                </c:pt>
                <c:pt idx="7338">
                  <c:v>384.14056399999998</c:v>
                </c:pt>
                <c:pt idx="7339">
                  <c:v>384.187836</c:v>
                </c:pt>
                <c:pt idx="7340">
                  <c:v>384.23776299999997</c:v>
                </c:pt>
                <c:pt idx="7341">
                  <c:v>384.28741500000001</c:v>
                </c:pt>
                <c:pt idx="7342">
                  <c:v>384.33792099999999</c:v>
                </c:pt>
                <c:pt idx="7343">
                  <c:v>384.39035000000001</c:v>
                </c:pt>
                <c:pt idx="7344">
                  <c:v>384.44207799999998</c:v>
                </c:pt>
                <c:pt idx="7345">
                  <c:v>384.49517800000001</c:v>
                </c:pt>
                <c:pt idx="7346">
                  <c:v>384.54742399999998</c:v>
                </c:pt>
                <c:pt idx="7347">
                  <c:v>384.59771699999999</c:v>
                </c:pt>
                <c:pt idx="7348">
                  <c:v>384.647583</c:v>
                </c:pt>
                <c:pt idx="7349">
                  <c:v>384.696686</c:v>
                </c:pt>
                <c:pt idx="7350">
                  <c:v>384.746399</c:v>
                </c:pt>
                <c:pt idx="7351">
                  <c:v>384.79641700000002</c:v>
                </c:pt>
                <c:pt idx="7352">
                  <c:v>384.84494000000001</c:v>
                </c:pt>
                <c:pt idx="7353">
                  <c:v>384.892426</c:v>
                </c:pt>
                <c:pt idx="7354">
                  <c:v>384.93875100000002</c:v>
                </c:pt>
                <c:pt idx="7355">
                  <c:v>384.98602299999999</c:v>
                </c:pt>
                <c:pt idx="7356">
                  <c:v>385.03515599999997</c:v>
                </c:pt>
                <c:pt idx="7357">
                  <c:v>385.08203099999997</c:v>
                </c:pt>
                <c:pt idx="7358">
                  <c:v>385.12918100000002</c:v>
                </c:pt>
                <c:pt idx="7359">
                  <c:v>385.17654399999998</c:v>
                </c:pt>
                <c:pt idx="7360">
                  <c:v>385.22567800000002</c:v>
                </c:pt>
                <c:pt idx="7361">
                  <c:v>385.27493299999998</c:v>
                </c:pt>
                <c:pt idx="7362">
                  <c:v>385.32284499999997</c:v>
                </c:pt>
                <c:pt idx="7363">
                  <c:v>385.37222300000002</c:v>
                </c:pt>
                <c:pt idx="7364">
                  <c:v>385.42047100000002</c:v>
                </c:pt>
                <c:pt idx="7365">
                  <c:v>385.46893299999999</c:v>
                </c:pt>
                <c:pt idx="7366">
                  <c:v>385.51672400000001</c:v>
                </c:pt>
                <c:pt idx="7367">
                  <c:v>385.56545999999997</c:v>
                </c:pt>
                <c:pt idx="7368">
                  <c:v>385.61343399999998</c:v>
                </c:pt>
                <c:pt idx="7369">
                  <c:v>385.66162100000003</c:v>
                </c:pt>
                <c:pt idx="7370">
                  <c:v>385.70959499999998</c:v>
                </c:pt>
                <c:pt idx="7371">
                  <c:v>385.756775</c:v>
                </c:pt>
                <c:pt idx="7372">
                  <c:v>385.80599999999998</c:v>
                </c:pt>
                <c:pt idx="7373">
                  <c:v>385.85613999999998</c:v>
                </c:pt>
                <c:pt idx="7374">
                  <c:v>385.903839</c:v>
                </c:pt>
                <c:pt idx="7375">
                  <c:v>385.95233200000001</c:v>
                </c:pt>
                <c:pt idx="7376">
                  <c:v>386.000427</c:v>
                </c:pt>
                <c:pt idx="7377">
                  <c:v>386.04959100000002</c:v>
                </c:pt>
                <c:pt idx="7378">
                  <c:v>386.09652699999998</c:v>
                </c:pt>
                <c:pt idx="7379">
                  <c:v>386.14150999999998</c:v>
                </c:pt>
                <c:pt idx="7380">
                  <c:v>386.18734699999999</c:v>
                </c:pt>
                <c:pt idx="7381">
                  <c:v>386.23178100000001</c:v>
                </c:pt>
                <c:pt idx="7382">
                  <c:v>386.27593999999999</c:v>
                </c:pt>
                <c:pt idx="7383">
                  <c:v>386.32086199999998</c:v>
                </c:pt>
                <c:pt idx="7384">
                  <c:v>386.36541799999998</c:v>
                </c:pt>
                <c:pt idx="7385">
                  <c:v>386.40954599999998</c:v>
                </c:pt>
                <c:pt idx="7386">
                  <c:v>386.45465100000001</c:v>
                </c:pt>
                <c:pt idx="7387">
                  <c:v>386.50036599999999</c:v>
                </c:pt>
                <c:pt idx="7388">
                  <c:v>386.54522700000001</c:v>
                </c:pt>
                <c:pt idx="7389">
                  <c:v>386.592468</c:v>
                </c:pt>
                <c:pt idx="7390">
                  <c:v>386.63888600000001</c:v>
                </c:pt>
                <c:pt idx="7391">
                  <c:v>386.68429600000002</c:v>
                </c:pt>
                <c:pt idx="7392">
                  <c:v>386.732575</c:v>
                </c:pt>
                <c:pt idx="7393">
                  <c:v>386.78192100000001</c:v>
                </c:pt>
                <c:pt idx="7394">
                  <c:v>386.83416799999998</c:v>
                </c:pt>
                <c:pt idx="7395">
                  <c:v>386.88623100000001</c:v>
                </c:pt>
                <c:pt idx="7396">
                  <c:v>386.93798800000002</c:v>
                </c:pt>
                <c:pt idx="7397">
                  <c:v>386.99212699999998</c:v>
                </c:pt>
                <c:pt idx="7398">
                  <c:v>387.04522700000001</c:v>
                </c:pt>
                <c:pt idx="7399">
                  <c:v>387.09802300000001</c:v>
                </c:pt>
                <c:pt idx="7400">
                  <c:v>387.15008499999999</c:v>
                </c:pt>
                <c:pt idx="7401">
                  <c:v>387.20095800000001</c:v>
                </c:pt>
                <c:pt idx="7402">
                  <c:v>387.24896200000001</c:v>
                </c:pt>
                <c:pt idx="7403">
                  <c:v>387.29629499999999</c:v>
                </c:pt>
                <c:pt idx="7404">
                  <c:v>387.342377</c:v>
                </c:pt>
                <c:pt idx="7405">
                  <c:v>387.38940400000001</c:v>
                </c:pt>
                <c:pt idx="7406">
                  <c:v>387.43572999999998</c:v>
                </c:pt>
                <c:pt idx="7407">
                  <c:v>387.481628</c:v>
                </c:pt>
                <c:pt idx="7408">
                  <c:v>387.52783199999999</c:v>
                </c:pt>
                <c:pt idx="7409">
                  <c:v>387.57781999999997</c:v>
                </c:pt>
                <c:pt idx="7410">
                  <c:v>387.62835699999999</c:v>
                </c:pt>
                <c:pt idx="7411">
                  <c:v>387.678406</c:v>
                </c:pt>
                <c:pt idx="7412">
                  <c:v>387.72976699999998</c:v>
                </c:pt>
                <c:pt idx="7413">
                  <c:v>387.779968</c:v>
                </c:pt>
                <c:pt idx="7414">
                  <c:v>387.83019999999999</c:v>
                </c:pt>
                <c:pt idx="7415">
                  <c:v>387.87753300000003</c:v>
                </c:pt>
                <c:pt idx="7416">
                  <c:v>387.92431599999998</c:v>
                </c:pt>
                <c:pt idx="7417">
                  <c:v>387.970032</c:v>
                </c:pt>
                <c:pt idx="7418">
                  <c:v>388.01446499999997</c:v>
                </c:pt>
                <c:pt idx="7419">
                  <c:v>388.05633499999999</c:v>
                </c:pt>
                <c:pt idx="7420">
                  <c:v>388.09783900000002</c:v>
                </c:pt>
                <c:pt idx="7421">
                  <c:v>388.13897700000001</c:v>
                </c:pt>
                <c:pt idx="7422">
                  <c:v>388.18145800000002</c:v>
                </c:pt>
                <c:pt idx="7423">
                  <c:v>388.22348</c:v>
                </c:pt>
                <c:pt idx="7424">
                  <c:v>388.26641799999999</c:v>
                </c:pt>
                <c:pt idx="7425">
                  <c:v>388.30917399999998</c:v>
                </c:pt>
                <c:pt idx="7426">
                  <c:v>388.354736</c:v>
                </c:pt>
                <c:pt idx="7427">
                  <c:v>388.40316799999999</c:v>
                </c:pt>
                <c:pt idx="7428">
                  <c:v>388.45086700000002</c:v>
                </c:pt>
                <c:pt idx="7429">
                  <c:v>388.500946</c:v>
                </c:pt>
                <c:pt idx="7430">
                  <c:v>388.55111699999998</c:v>
                </c:pt>
                <c:pt idx="7431">
                  <c:v>388.60272200000003</c:v>
                </c:pt>
                <c:pt idx="7432">
                  <c:v>388.65429699999999</c:v>
                </c:pt>
                <c:pt idx="7433">
                  <c:v>388.70568900000001</c:v>
                </c:pt>
                <c:pt idx="7434">
                  <c:v>388.75509599999998</c:v>
                </c:pt>
                <c:pt idx="7435">
                  <c:v>388.80484000000001</c:v>
                </c:pt>
                <c:pt idx="7436">
                  <c:v>388.85183699999999</c:v>
                </c:pt>
                <c:pt idx="7437">
                  <c:v>388.89801</c:v>
                </c:pt>
                <c:pt idx="7438">
                  <c:v>388.94372600000003</c:v>
                </c:pt>
                <c:pt idx="7439">
                  <c:v>388.988586</c:v>
                </c:pt>
                <c:pt idx="7440">
                  <c:v>389.03387500000002</c:v>
                </c:pt>
                <c:pt idx="7441">
                  <c:v>389.07934599999999</c:v>
                </c:pt>
                <c:pt idx="7442">
                  <c:v>389.124146</c:v>
                </c:pt>
                <c:pt idx="7443">
                  <c:v>389.17233299999998</c:v>
                </c:pt>
                <c:pt idx="7444">
                  <c:v>389.220551</c:v>
                </c:pt>
                <c:pt idx="7445">
                  <c:v>389.26852400000001</c:v>
                </c:pt>
                <c:pt idx="7446">
                  <c:v>389.31732199999999</c:v>
                </c:pt>
                <c:pt idx="7447">
                  <c:v>389.36608899999999</c:v>
                </c:pt>
                <c:pt idx="7448">
                  <c:v>389.41570999999999</c:v>
                </c:pt>
                <c:pt idx="7449">
                  <c:v>389.46438599999999</c:v>
                </c:pt>
                <c:pt idx="7450">
                  <c:v>389.51162699999998</c:v>
                </c:pt>
                <c:pt idx="7451">
                  <c:v>389.55868500000003</c:v>
                </c:pt>
                <c:pt idx="7452">
                  <c:v>389.60638399999999</c:v>
                </c:pt>
                <c:pt idx="7453">
                  <c:v>389.653076</c:v>
                </c:pt>
                <c:pt idx="7454">
                  <c:v>389.70065299999999</c:v>
                </c:pt>
                <c:pt idx="7455">
                  <c:v>389.748108</c:v>
                </c:pt>
                <c:pt idx="7456">
                  <c:v>389.79534899999999</c:v>
                </c:pt>
                <c:pt idx="7457">
                  <c:v>389.84170499999999</c:v>
                </c:pt>
                <c:pt idx="7458">
                  <c:v>389.88861100000003</c:v>
                </c:pt>
                <c:pt idx="7459">
                  <c:v>389.934326</c:v>
                </c:pt>
                <c:pt idx="7460">
                  <c:v>389.98052999999999</c:v>
                </c:pt>
                <c:pt idx="7461">
                  <c:v>390.026794</c:v>
                </c:pt>
                <c:pt idx="7462">
                  <c:v>390.07208300000002</c:v>
                </c:pt>
                <c:pt idx="7463">
                  <c:v>390.118469</c:v>
                </c:pt>
                <c:pt idx="7464">
                  <c:v>390.16494799999998</c:v>
                </c:pt>
                <c:pt idx="7465">
                  <c:v>390.212219</c:v>
                </c:pt>
                <c:pt idx="7466">
                  <c:v>390.25994900000001</c:v>
                </c:pt>
                <c:pt idx="7467">
                  <c:v>390.30731200000002</c:v>
                </c:pt>
                <c:pt idx="7468">
                  <c:v>390.35595699999999</c:v>
                </c:pt>
                <c:pt idx="7469">
                  <c:v>390.40646400000003</c:v>
                </c:pt>
                <c:pt idx="7470">
                  <c:v>390.45706200000001</c:v>
                </c:pt>
                <c:pt idx="7471">
                  <c:v>390.51007099999998</c:v>
                </c:pt>
                <c:pt idx="7472">
                  <c:v>390.56362899999999</c:v>
                </c:pt>
                <c:pt idx="7473">
                  <c:v>390.61459400000001</c:v>
                </c:pt>
                <c:pt idx="7474">
                  <c:v>390.66549700000002</c:v>
                </c:pt>
                <c:pt idx="7475">
                  <c:v>390.716003</c:v>
                </c:pt>
                <c:pt idx="7476">
                  <c:v>390.76709</c:v>
                </c:pt>
                <c:pt idx="7477">
                  <c:v>390.81506400000001</c:v>
                </c:pt>
                <c:pt idx="7478">
                  <c:v>390.861786</c:v>
                </c:pt>
                <c:pt idx="7479">
                  <c:v>390.90744000000001</c:v>
                </c:pt>
                <c:pt idx="7480">
                  <c:v>390.954071</c:v>
                </c:pt>
                <c:pt idx="7481">
                  <c:v>391.002319</c:v>
                </c:pt>
                <c:pt idx="7482">
                  <c:v>391.051422</c:v>
                </c:pt>
                <c:pt idx="7483">
                  <c:v>391.09960899999999</c:v>
                </c:pt>
                <c:pt idx="7484">
                  <c:v>391.14953600000001</c:v>
                </c:pt>
                <c:pt idx="7485">
                  <c:v>391.199341</c:v>
                </c:pt>
                <c:pt idx="7486">
                  <c:v>391.25067100000001</c:v>
                </c:pt>
                <c:pt idx="7487">
                  <c:v>391.30252100000001</c:v>
                </c:pt>
                <c:pt idx="7488">
                  <c:v>391.35205100000002</c:v>
                </c:pt>
                <c:pt idx="7489">
                  <c:v>391.40154999999999</c:v>
                </c:pt>
                <c:pt idx="7490">
                  <c:v>391.44833399999999</c:v>
                </c:pt>
                <c:pt idx="7491">
                  <c:v>391.49465900000001</c:v>
                </c:pt>
                <c:pt idx="7492">
                  <c:v>391.54156499999999</c:v>
                </c:pt>
                <c:pt idx="7493">
                  <c:v>391.58676100000002</c:v>
                </c:pt>
                <c:pt idx="7494">
                  <c:v>391.63201900000001</c:v>
                </c:pt>
                <c:pt idx="7495">
                  <c:v>391.67730699999998</c:v>
                </c:pt>
                <c:pt idx="7496">
                  <c:v>391.72137500000002</c:v>
                </c:pt>
                <c:pt idx="7497">
                  <c:v>391.76818900000001</c:v>
                </c:pt>
                <c:pt idx="7498">
                  <c:v>391.81558200000001</c:v>
                </c:pt>
                <c:pt idx="7499">
                  <c:v>391.86300699999998</c:v>
                </c:pt>
                <c:pt idx="7500">
                  <c:v>391.91006499999997</c:v>
                </c:pt>
                <c:pt idx="7501">
                  <c:v>391.95788599999997</c:v>
                </c:pt>
                <c:pt idx="7502">
                  <c:v>392.00622600000003</c:v>
                </c:pt>
                <c:pt idx="7503">
                  <c:v>392.05658</c:v>
                </c:pt>
                <c:pt idx="7504">
                  <c:v>392.10629299999999</c:v>
                </c:pt>
                <c:pt idx="7505">
                  <c:v>392.15643299999999</c:v>
                </c:pt>
                <c:pt idx="7506">
                  <c:v>392.20697000000001</c:v>
                </c:pt>
                <c:pt idx="7507">
                  <c:v>392.25528000000003</c:v>
                </c:pt>
                <c:pt idx="7508">
                  <c:v>392.30328400000002</c:v>
                </c:pt>
                <c:pt idx="7509">
                  <c:v>392.35125699999998</c:v>
                </c:pt>
                <c:pt idx="7510">
                  <c:v>392.39721700000001</c:v>
                </c:pt>
                <c:pt idx="7511">
                  <c:v>392.44278000000003</c:v>
                </c:pt>
                <c:pt idx="7512">
                  <c:v>392.48751800000002</c:v>
                </c:pt>
                <c:pt idx="7513">
                  <c:v>392.53060900000003</c:v>
                </c:pt>
                <c:pt idx="7514">
                  <c:v>392.57562300000001</c:v>
                </c:pt>
                <c:pt idx="7515">
                  <c:v>392.62100199999998</c:v>
                </c:pt>
                <c:pt idx="7516">
                  <c:v>392.66583300000002</c:v>
                </c:pt>
                <c:pt idx="7517">
                  <c:v>392.71054099999998</c:v>
                </c:pt>
                <c:pt idx="7518">
                  <c:v>392.75741599999998</c:v>
                </c:pt>
                <c:pt idx="7519">
                  <c:v>392.80493200000001</c:v>
                </c:pt>
                <c:pt idx="7520">
                  <c:v>392.85427900000002</c:v>
                </c:pt>
                <c:pt idx="7521">
                  <c:v>392.90283199999999</c:v>
                </c:pt>
                <c:pt idx="7522">
                  <c:v>392.951233</c:v>
                </c:pt>
                <c:pt idx="7523">
                  <c:v>393.00149499999998</c:v>
                </c:pt>
                <c:pt idx="7524">
                  <c:v>393.04904199999999</c:v>
                </c:pt>
                <c:pt idx="7525">
                  <c:v>393.09759500000001</c:v>
                </c:pt>
                <c:pt idx="7526">
                  <c:v>393.14623999999998</c:v>
                </c:pt>
                <c:pt idx="7527">
                  <c:v>393.193939</c:v>
                </c:pt>
                <c:pt idx="7528">
                  <c:v>393.24243200000001</c:v>
                </c:pt>
                <c:pt idx="7529">
                  <c:v>393.291382</c:v>
                </c:pt>
                <c:pt idx="7530">
                  <c:v>393.34197999999998</c:v>
                </c:pt>
                <c:pt idx="7531">
                  <c:v>393.393799</c:v>
                </c:pt>
                <c:pt idx="7532">
                  <c:v>393.44494600000002</c:v>
                </c:pt>
                <c:pt idx="7533">
                  <c:v>393.49600199999998</c:v>
                </c:pt>
                <c:pt idx="7534">
                  <c:v>393.54580700000002</c:v>
                </c:pt>
                <c:pt idx="7535">
                  <c:v>393.59625199999999</c:v>
                </c:pt>
                <c:pt idx="7536">
                  <c:v>393.64675899999997</c:v>
                </c:pt>
                <c:pt idx="7537">
                  <c:v>393.693603</c:v>
                </c:pt>
                <c:pt idx="7538">
                  <c:v>393.74011200000001</c:v>
                </c:pt>
                <c:pt idx="7539">
                  <c:v>393.785706</c:v>
                </c:pt>
                <c:pt idx="7540">
                  <c:v>393.83132899999998</c:v>
                </c:pt>
                <c:pt idx="7541">
                  <c:v>393.87588499999998</c:v>
                </c:pt>
                <c:pt idx="7542">
                  <c:v>393.91897599999999</c:v>
                </c:pt>
                <c:pt idx="7543">
                  <c:v>393.96319599999998</c:v>
                </c:pt>
                <c:pt idx="7544">
                  <c:v>394.006103</c:v>
                </c:pt>
                <c:pt idx="7545">
                  <c:v>394.04937699999999</c:v>
                </c:pt>
                <c:pt idx="7546">
                  <c:v>394.09429899999998</c:v>
                </c:pt>
                <c:pt idx="7547">
                  <c:v>394.13983200000001</c:v>
                </c:pt>
                <c:pt idx="7548">
                  <c:v>394.184326</c:v>
                </c:pt>
                <c:pt idx="7549">
                  <c:v>394.22906499999999</c:v>
                </c:pt>
                <c:pt idx="7550">
                  <c:v>394.27398699999998</c:v>
                </c:pt>
                <c:pt idx="7551">
                  <c:v>394.31805400000002</c:v>
                </c:pt>
                <c:pt idx="7552">
                  <c:v>394.36386099999999</c:v>
                </c:pt>
                <c:pt idx="7553">
                  <c:v>394.41201799999999</c:v>
                </c:pt>
                <c:pt idx="7554">
                  <c:v>394.46063199999998</c:v>
                </c:pt>
                <c:pt idx="7555">
                  <c:v>394.51171900000003</c:v>
                </c:pt>
                <c:pt idx="7556">
                  <c:v>394.56381199999998</c:v>
                </c:pt>
                <c:pt idx="7557">
                  <c:v>394.618469</c:v>
                </c:pt>
                <c:pt idx="7558">
                  <c:v>394.67416400000002</c:v>
                </c:pt>
                <c:pt idx="7559">
                  <c:v>394.72830199999999</c:v>
                </c:pt>
                <c:pt idx="7560">
                  <c:v>394.782715</c:v>
                </c:pt>
                <c:pt idx="7561">
                  <c:v>394.83496100000002</c:v>
                </c:pt>
                <c:pt idx="7562">
                  <c:v>394.88681000000003</c:v>
                </c:pt>
                <c:pt idx="7563">
                  <c:v>394.93890399999998</c:v>
                </c:pt>
                <c:pt idx="7564">
                  <c:v>394.990295</c:v>
                </c:pt>
                <c:pt idx="7565">
                  <c:v>395.03997800000002</c:v>
                </c:pt>
                <c:pt idx="7566">
                  <c:v>395.08908100000002</c:v>
                </c:pt>
                <c:pt idx="7567">
                  <c:v>395.137787</c:v>
                </c:pt>
                <c:pt idx="7568">
                  <c:v>395.18539399999997</c:v>
                </c:pt>
                <c:pt idx="7569">
                  <c:v>395.23580900000002</c:v>
                </c:pt>
                <c:pt idx="7570">
                  <c:v>395.28656000000001</c:v>
                </c:pt>
                <c:pt idx="7571">
                  <c:v>395.33648699999998</c:v>
                </c:pt>
                <c:pt idx="7572">
                  <c:v>395.38705399999998</c:v>
                </c:pt>
                <c:pt idx="7573">
                  <c:v>395.43673699999999</c:v>
                </c:pt>
                <c:pt idx="7574">
                  <c:v>395.486267</c:v>
                </c:pt>
                <c:pt idx="7575">
                  <c:v>395.533569</c:v>
                </c:pt>
                <c:pt idx="7576">
                  <c:v>395.57971199999997</c:v>
                </c:pt>
                <c:pt idx="7577">
                  <c:v>395.62506100000002</c:v>
                </c:pt>
                <c:pt idx="7578">
                  <c:v>395.66845699999999</c:v>
                </c:pt>
                <c:pt idx="7579">
                  <c:v>395.71307400000001</c:v>
                </c:pt>
                <c:pt idx="7580">
                  <c:v>395.75845299999997</c:v>
                </c:pt>
                <c:pt idx="7581">
                  <c:v>395.805115</c:v>
                </c:pt>
                <c:pt idx="7582">
                  <c:v>395.85199</c:v>
                </c:pt>
                <c:pt idx="7583">
                  <c:v>395.89965799999999</c:v>
                </c:pt>
                <c:pt idx="7584">
                  <c:v>395.948486</c:v>
                </c:pt>
                <c:pt idx="7585">
                  <c:v>396.00058000000001</c:v>
                </c:pt>
                <c:pt idx="7586">
                  <c:v>396.05233800000002</c:v>
                </c:pt>
                <c:pt idx="7587">
                  <c:v>396.10406499999999</c:v>
                </c:pt>
                <c:pt idx="7588">
                  <c:v>396.15386999999998</c:v>
                </c:pt>
                <c:pt idx="7589">
                  <c:v>396.20330799999999</c:v>
                </c:pt>
                <c:pt idx="7590">
                  <c:v>396.25262500000002</c:v>
                </c:pt>
                <c:pt idx="7591">
                  <c:v>396.29830900000002</c:v>
                </c:pt>
                <c:pt idx="7592">
                  <c:v>396.343414</c:v>
                </c:pt>
                <c:pt idx="7593">
                  <c:v>396.38757299999997</c:v>
                </c:pt>
                <c:pt idx="7594">
                  <c:v>396.432343</c:v>
                </c:pt>
                <c:pt idx="7595">
                  <c:v>396.477081</c:v>
                </c:pt>
                <c:pt idx="7596">
                  <c:v>396.52252199999998</c:v>
                </c:pt>
                <c:pt idx="7597">
                  <c:v>396.56817599999999</c:v>
                </c:pt>
                <c:pt idx="7598">
                  <c:v>396.61602800000003</c:v>
                </c:pt>
                <c:pt idx="7599">
                  <c:v>396.66375699999998</c:v>
                </c:pt>
                <c:pt idx="7600">
                  <c:v>396.711975</c:v>
                </c:pt>
                <c:pt idx="7601">
                  <c:v>396.76016199999998</c:v>
                </c:pt>
                <c:pt idx="7602">
                  <c:v>396.80960099999999</c:v>
                </c:pt>
                <c:pt idx="7603">
                  <c:v>396.85943600000002</c:v>
                </c:pt>
                <c:pt idx="7604">
                  <c:v>396.908905</c:v>
                </c:pt>
                <c:pt idx="7605">
                  <c:v>396.95684799999998</c:v>
                </c:pt>
                <c:pt idx="7606">
                  <c:v>397.00589000000002</c:v>
                </c:pt>
                <c:pt idx="7607">
                  <c:v>397.05609099999998</c:v>
                </c:pt>
                <c:pt idx="7608">
                  <c:v>397.103973</c:v>
                </c:pt>
                <c:pt idx="7609">
                  <c:v>397.15252700000002</c:v>
                </c:pt>
                <c:pt idx="7610">
                  <c:v>397.20068400000002</c:v>
                </c:pt>
                <c:pt idx="7611">
                  <c:v>397.25018299999999</c:v>
                </c:pt>
                <c:pt idx="7612">
                  <c:v>397.30020100000002</c:v>
                </c:pt>
                <c:pt idx="7613">
                  <c:v>397.34970099999998</c:v>
                </c:pt>
                <c:pt idx="7614">
                  <c:v>397.39764400000001</c:v>
                </c:pt>
                <c:pt idx="7615">
                  <c:v>397.446686</c:v>
                </c:pt>
                <c:pt idx="7616">
                  <c:v>397.49429300000003</c:v>
                </c:pt>
                <c:pt idx="7617">
                  <c:v>397.54110700000001</c:v>
                </c:pt>
                <c:pt idx="7618">
                  <c:v>397.58850100000001</c:v>
                </c:pt>
                <c:pt idx="7619">
                  <c:v>397.63382000000001</c:v>
                </c:pt>
                <c:pt idx="7620">
                  <c:v>397.68023699999998</c:v>
                </c:pt>
                <c:pt idx="7621">
                  <c:v>397.726563</c:v>
                </c:pt>
                <c:pt idx="7622">
                  <c:v>397.77142300000003</c:v>
                </c:pt>
                <c:pt idx="7623">
                  <c:v>397.82019000000003</c:v>
                </c:pt>
                <c:pt idx="7624">
                  <c:v>397.86859099999998</c:v>
                </c:pt>
                <c:pt idx="7625">
                  <c:v>397.915955</c:v>
                </c:pt>
                <c:pt idx="7626">
                  <c:v>397.96481299999999</c:v>
                </c:pt>
                <c:pt idx="7627">
                  <c:v>398.01388600000001</c:v>
                </c:pt>
                <c:pt idx="7628">
                  <c:v>398.06451399999997</c:v>
                </c:pt>
                <c:pt idx="7629">
                  <c:v>398.11459400000001</c:v>
                </c:pt>
                <c:pt idx="7630">
                  <c:v>398.16195699999997</c:v>
                </c:pt>
                <c:pt idx="7631">
                  <c:v>398.20871</c:v>
                </c:pt>
                <c:pt idx="7632">
                  <c:v>398.25631700000002</c:v>
                </c:pt>
                <c:pt idx="7633">
                  <c:v>398.30200200000002</c:v>
                </c:pt>
                <c:pt idx="7634">
                  <c:v>398.34832799999998</c:v>
                </c:pt>
                <c:pt idx="7635">
                  <c:v>398.39419600000002</c:v>
                </c:pt>
                <c:pt idx="7636">
                  <c:v>398.43872099999999</c:v>
                </c:pt>
                <c:pt idx="7637">
                  <c:v>398.483093</c:v>
                </c:pt>
                <c:pt idx="7638">
                  <c:v>398.52697799999999</c:v>
                </c:pt>
                <c:pt idx="7639">
                  <c:v>398.57223499999998</c:v>
                </c:pt>
                <c:pt idx="7640">
                  <c:v>398.617279</c:v>
                </c:pt>
                <c:pt idx="7641">
                  <c:v>398.66271999999998</c:v>
                </c:pt>
                <c:pt idx="7642">
                  <c:v>398.707336</c:v>
                </c:pt>
                <c:pt idx="7643">
                  <c:v>398.754547</c:v>
                </c:pt>
                <c:pt idx="7644">
                  <c:v>398.80474900000002</c:v>
                </c:pt>
                <c:pt idx="7645">
                  <c:v>398.85635400000001</c:v>
                </c:pt>
                <c:pt idx="7646">
                  <c:v>398.90646400000003</c:v>
                </c:pt>
                <c:pt idx="7647">
                  <c:v>398.95843500000001</c:v>
                </c:pt>
                <c:pt idx="7648">
                  <c:v>399.01190200000002</c:v>
                </c:pt>
                <c:pt idx="7649">
                  <c:v>399.06701700000002</c:v>
                </c:pt>
                <c:pt idx="7650">
                  <c:v>399.12051400000001</c:v>
                </c:pt>
                <c:pt idx="7651">
                  <c:v>399.17352299999999</c:v>
                </c:pt>
                <c:pt idx="7652">
                  <c:v>399.22729500000003</c:v>
                </c:pt>
                <c:pt idx="7653">
                  <c:v>399.27847300000002</c:v>
                </c:pt>
                <c:pt idx="7654">
                  <c:v>399.32742300000001</c:v>
                </c:pt>
                <c:pt idx="7655">
                  <c:v>399.37445100000002</c:v>
                </c:pt>
                <c:pt idx="7656">
                  <c:v>399.42218000000003</c:v>
                </c:pt>
                <c:pt idx="7657">
                  <c:v>399.468414</c:v>
                </c:pt>
                <c:pt idx="7658">
                  <c:v>399.51464800000002</c:v>
                </c:pt>
                <c:pt idx="7659">
                  <c:v>399.559753</c:v>
                </c:pt>
                <c:pt idx="7660">
                  <c:v>399.60650600000002</c:v>
                </c:pt>
                <c:pt idx="7661">
                  <c:v>399.65469400000001</c:v>
                </c:pt>
                <c:pt idx="7662">
                  <c:v>399.70263699999998</c:v>
                </c:pt>
                <c:pt idx="7663">
                  <c:v>399.74832099999998</c:v>
                </c:pt>
                <c:pt idx="7664">
                  <c:v>399.79486100000003</c:v>
                </c:pt>
                <c:pt idx="7665">
                  <c:v>399.84106500000001</c:v>
                </c:pt>
                <c:pt idx="7666">
                  <c:v>399.88848899999999</c:v>
                </c:pt>
                <c:pt idx="7667">
                  <c:v>399.935089</c:v>
                </c:pt>
                <c:pt idx="7668">
                  <c:v>399.98049900000001</c:v>
                </c:pt>
                <c:pt idx="7669">
                  <c:v>400.02716099999998</c:v>
                </c:pt>
                <c:pt idx="7670">
                  <c:v>400.07244900000001</c:v>
                </c:pt>
                <c:pt idx="7671">
                  <c:v>400.11776700000001</c:v>
                </c:pt>
                <c:pt idx="7672">
                  <c:v>400.16516100000001</c:v>
                </c:pt>
                <c:pt idx="7673">
                  <c:v>400.21151700000001</c:v>
                </c:pt>
                <c:pt idx="7674">
                  <c:v>400.25967400000002</c:v>
                </c:pt>
                <c:pt idx="7675">
                  <c:v>400.30868500000003</c:v>
                </c:pt>
                <c:pt idx="7676">
                  <c:v>400.35647599999999</c:v>
                </c:pt>
                <c:pt idx="7677">
                  <c:v>400.407105</c:v>
                </c:pt>
                <c:pt idx="7678">
                  <c:v>400.457336</c:v>
                </c:pt>
                <c:pt idx="7679">
                  <c:v>400.50552399999998</c:v>
                </c:pt>
                <c:pt idx="7680">
                  <c:v>400.552032</c:v>
                </c:pt>
                <c:pt idx="7681">
                  <c:v>400.59857199999999</c:v>
                </c:pt>
                <c:pt idx="7682">
                  <c:v>400.64541600000001</c:v>
                </c:pt>
                <c:pt idx="7683">
                  <c:v>400.69354299999998</c:v>
                </c:pt>
                <c:pt idx="7684">
                  <c:v>400.74005099999999</c:v>
                </c:pt>
                <c:pt idx="7685">
                  <c:v>400.78741500000001</c:v>
                </c:pt>
                <c:pt idx="7686">
                  <c:v>400.83706699999999</c:v>
                </c:pt>
                <c:pt idx="7687">
                  <c:v>400.88610799999998</c:v>
                </c:pt>
                <c:pt idx="7688">
                  <c:v>400.936554</c:v>
                </c:pt>
                <c:pt idx="7689">
                  <c:v>400.98690800000003</c:v>
                </c:pt>
                <c:pt idx="7690">
                  <c:v>401.03680400000002</c:v>
                </c:pt>
                <c:pt idx="7691">
                  <c:v>401.08673099999999</c:v>
                </c:pt>
                <c:pt idx="7692">
                  <c:v>401.13629100000003</c:v>
                </c:pt>
                <c:pt idx="7693">
                  <c:v>401.18670700000001</c:v>
                </c:pt>
                <c:pt idx="7694">
                  <c:v>401.23672499999998</c:v>
                </c:pt>
                <c:pt idx="7695">
                  <c:v>401.28497299999998</c:v>
                </c:pt>
                <c:pt idx="7696">
                  <c:v>401.33294699999999</c:v>
                </c:pt>
                <c:pt idx="7697">
                  <c:v>401.37902800000001</c:v>
                </c:pt>
                <c:pt idx="7698">
                  <c:v>401.42626899999999</c:v>
                </c:pt>
                <c:pt idx="7699">
                  <c:v>401.47357199999999</c:v>
                </c:pt>
                <c:pt idx="7700">
                  <c:v>401.519409</c:v>
                </c:pt>
                <c:pt idx="7701">
                  <c:v>401.566284</c:v>
                </c:pt>
                <c:pt idx="7702">
                  <c:v>401.613586</c:v>
                </c:pt>
                <c:pt idx="7703">
                  <c:v>401.66271999999998</c:v>
                </c:pt>
                <c:pt idx="7704">
                  <c:v>401.711029</c:v>
                </c:pt>
                <c:pt idx="7705">
                  <c:v>401.76043700000002</c:v>
                </c:pt>
                <c:pt idx="7706">
                  <c:v>401.80987499999998</c:v>
                </c:pt>
                <c:pt idx="7707">
                  <c:v>401.858856</c:v>
                </c:pt>
                <c:pt idx="7708">
                  <c:v>401.90780599999999</c:v>
                </c:pt>
                <c:pt idx="7709">
                  <c:v>401.95636000000002</c:v>
                </c:pt>
                <c:pt idx="7710">
                  <c:v>402.00543199999998</c:v>
                </c:pt>
                <c:pt idx="7711">
                  <c:v>402.05328400000002</c:v>
                </c:pt>
                <c:pt idx="7712">
                  <c:v>402.09875499999998</c:v>
                </c:pt>
                <c:pt idx="7713">
                  <c:v>402.14288299999998</c:v>
                </c:pt>
                <c:pt idx="7714">
                  <c:v>402.18533300000001</c:v>
                </c:pt>
                <c:pt idx="7715">
                  <c:v>402.22857699999997</c:v>
                </c:pt>
                <c:pt idx="7716">
                  <c:v>402.27233899999999</c:v>
                </c:pt>
                <c:pt idx="7717">
                  <c:v>402.313965</c:v>
                </c:pt>
                <c:pt idx="7718">
                  <c:v>402.35723899999999</c:v>
                </c:pt>
                <c:pt idx="7719">
                  <c:v>402.40231299999999</c:v>
                </c:pt>
                <c:pt idx="7720">
                  <c:v>402.45007299999997</c:v>
                </c:pt>
                <c:pt idx="7721">
                  <c:v>402.49987800000002</c:v>
                </c:pt>
                <c:pt idx="7722">
                  <c:v>402.55014</c:v>
                </c:pt>
                <c:pt idx="7723">
                  <c:v>402.60275300000001</c:v>
                </c:pt>
                <c:pt idx="7724">
                  <c:v>402.65447999999998</c:v>
                </c:pt>
                <c:pt idx="7725">
                  <c:v>402.70632899999998</c:v>
                </c:pt>
                <c:pt idx="7726">
                  <c:v>402.75799599999999</c:v>
                </c:pt>
                <c:pt idx="7727">
                  <c:v>402.80850199999998</c:v>
                </c:pt>
                <c:pt idx="7728">
                  <c:v>402.85613999999998</c:v>
                </c:pt>
                <c:pt idx="7729">
                  <c:v>402.90271000000001</c:v>
                </c:pt>
                <c:pt idx="7730">
                  <c:v>402.94836400000003</c:v>
                </c:pt>
                <c:pt idx="7731">
                  <c:v>402.99212699999998</c:v>
                </c:pt>
                <c:pt idx="7732">
                  <c:v>403.03781099999998</c:v>
                </c:pt>
                <c:pt idx="7733">
                  <c:v>403.08306900000002</c:v>
                </c:pt>
                <c:pt idx="7734">
                  <c:v>403.12750199999999</c:v>
                </c:pt>
                <c:pt idx="7735">
                  <c:v>403.17398100000003</c:v>
                </c:pt>
                <c:pt idx="7736">
                  <c:v>403.22177099999999</c:v>
                </c:pt>
                <c:pt idx="7737">
                  <c:v>403.27230800000001</c:v>
                </c:pt>
                <c:pt idx="7738">
                  <c:v>403.32369999999997</c:v>
                </c:pt>
                <c:pt idx="7739">
                  <c:v>403.37530500000003</c:v>
                </c:pt>
                <c:pt idx="7740">
                  <c:v>403.428406</c:v>
                </c:pt>
                <c:pt idx="7741">
                  <c:v>403.48062099999999</c:v>
                </c:pt>
                <c:pt idx="7742">
                  <c:v>403.532196</c:v>
                </c:pt>
                <c:pt idx="7743">
                  <c:v>403.58306900000002</c:v>
                </c:pt>
                <c:pt idx="7744">
                  <c:v>403.63220200000001</c:v>
                </c:pt>
                <c:pt idx="7745">
                  <c:v>403.67895499999997</c:v>
                </c:pt>
                <c:pt idx="7746">
                  <c:v>403.72470099999998</c:v>
                </c:pt>
                <c:pt idx="7747">
                  <c:v>403.76968399999998</c:v>
                </c:pt>
                <c:pt idx="7748">
                  <c:v>403.81298800000002</c:v>
                </c:pt>
                <c:pt idx="7749">
                  <c:v>403.859375</c:v>
                </c:pt>
                <c:pt idx="7750">
                  <c:v>403.90515099999999</c:v>
                </c:pt>
                <c:pt idx="7751">
                  <c:v>403.94982900000002</c:v>
                </c:pt>
                <c:pt idx="7752">
                  <c:v>403.99606299999999</c:v>
                </c:pt>
                <c:pt idx="7753">
                  <c:v>404.04293799999999</c:v>
                </c:pt>
                <c:pt idx="7754">
                  <c:v>404.091431</c:v>
                </c:pt>
                <c:pt idx="7755">
                  <c:v>404.13845800000001</c:v>
                </c:pt>
                <c:pt idx="7756">
                  <c:v>404.18539399999997</c:v>
                </c:pt>
                <c:pt idx="7757">
                  <c:v>404.23345899999998</c:v>
                </c:pt>
                <c:pt idx="7758">
                  <c:v>404.28045700000001</c:v>
                </c:pt>
                <c:pt idx="7759">
                  <c:v>404.328461</c:v>
                </c:pt>
                <c:pt idx="7760">
                  <c:v>404.37643400000002</c:v>
                </c:pt>
                <c:pt idx="7761">
                  <c:v>404.42450000000002</c:v>
                </c:pt>
                <c:pt idx="7762">
                  <c:v>404.47186299999998</c:v>
                </c:pt>
                <c:pt idx="7763">
                  <c:v>404.51998900000001</c:v>
                </c:pt>
                <c:pt idx="7764">
                  <c:v>404.56832900000001</c:v>
                </c:pt>
                <c:pt idx="7765">
                  <c:v>404.61843900000002</c:v>
                </c:pt>
                <c:pt idx="7766">
                  <c:v>404.66790800000001</c:v>
                </c:pt>
                <c:pt idx="7767">
                  <c:v>404.71734600000002</c:v>
                </c:pt>
                <c:pt idx="7768">
                  <c:v>404.76550300000002</c:v>
                </c:pt>
                <c:pt idx="7769">
                  <c:v>404.81405599999999</c:v>
                </c:pt>
                <c:pt idx="7770">
                  <c:v>404.86285400000003</c:v>
                </c:pt>
                <c:pt idx="7771">
                  <c:v>404.90927099999999</c:v>
                </c:pt>
                <c:pt idx="7772">
                  <c:v>404.95559700000001</c:v>
                </c:pt>
                <c:pt idx="7773">
                  <c:v>405.00079299999999</c:v>
                </c:pt>
                <c:pt idx="7774">
                  <c:v>405.04663099999999</c:v>
                </c:pt>
                <c:pt idx="7775">
                  <c:v>405.092468</c:v>
                </c:pt>
                <c:pt idx="7776">
                  <c:v>405.13897700000001</c:v>
                </c:pt>
                <c:pt idx="7777">
                  <c:v>405.18478399999998</c:v>
                </c:pt>
                <c:pt idx="7778">
                  <c:v>405.232483</c:v>
                </c:pt>
                <c:pt idx="7779">
                  <c:v>405.28057899999999</c:v>
                </c:pt>
                <c:pt idx="7780">
                  <c:v>405.33019999999999</c:v>
                </c:pt>
                <c:pt idx="7781">
                  <c:v>405.38198899999998</c:v>
                </c:pt>
                <c:pt idx="7782">
                  <c:v>405.43292200000002</c:v>
                </c:pt>
                <c:pt idx="7783">
                  <c:v>405.484467</c:v>
                </c:pt>
                <c:pt idx="7784">
                  <c:v>405.53607199999999</c:v>
                </c:pt>
                <c:pt idx="7785">
                  <c:v>405.58581500000003</c:v>
                </c:pt>
                <c:pt idx="7786">
                  <c:v>405.63638300000002</c:v>
                </c:pt>
                <c:pt idx="7787">
                  <c:v>405.68435699999998</c:v>
                </c:pt>
                <c:pt idx="7788">
                  <c:v>405.730164</c:v>
                </c:pt>
                <c:pt idx="7789">
                  <c:v>405.77606200000002</c:v>
                </c:pt>
                <c:pt idx="7790">
                  <c:v>405.82037400000002</c:v>
                </c:pt>
                <c:pt idx="7791">
                  <c:v>405.86496</c:v>
                </c:pt>
                <c:pt idx="7792">
                  <c:v>405.909424</c:v>
                </c:pt>
                <c:pt idx="7793">
                  <c:v>405.95318600000002</c:v>
                </c:pt>
                <c:pt idx="7794">
                  <c:v>405.99749800000001</c:v>
                </c:pt>
                <c:pt idx="7795">
                  <c:v>406.04357900000002</c:v>
                </c:pt>
                <c:pt idx="7796">
                  <c:v>406.08969100000002</c:v>
                </c:pt>
                <c:pt idx="7797">
                  <c:v>406.137787</c:v>
                </c:pt>
                <c:pt idx="7798">
                  <c:v>406.188782</c:v>
                </c:pt>
                <c:pt idx="7799">
                  <c:v>406.24005099999999</c:v>
                </c:pt>
                <c:pt idx="7800">
                  <c:v>406.29296900000003</c:v>
                </c:pt>
                <c:pt idx="7801">
                  <c:v>406.34670999999997</c:v>
                </c:pt>
                <c:pt idx="7802">
                  <c:v>406.39935300000002</c:v>
                </c:pt>
                <c:pt idx="7803">
                  <c:v>406.45330799999999</c:v>
                </c:pt>
                <c:pt idx="7804">
                  <c:v>406.50424199999998</c:v>
                </c:pt>
                <c:pt idx="7805">
                  <c:v>406.55282599999998</c:v>
                </c:pt>
                <c:pt idx="7806">
                  <c:v>406.60089099999999</c:v>
                </c:pt>
                <c:pt idx="7807">
                  <c:v>406.646637</c:v>
                </c:pt>
                <c:pt idx="7808">
                  <c:v>406.69183399999997</c:v>
                </c:pt>
                <c:pt idx="7809">
                  <c:v>406.73620599999998</c:v>
                </c:pt>
                <c:pt idx="7810">
                  <c:v>406.77874800000001</c:v>
                </c:pt>
                <c:pt idx="7811">
                  <c:v>406.822113</c:v>
                </c:pt>
                <c:pt idx="7812">
                  <c:v>406.86724900000002</c:v>
                </c:pt>
                <c:pt idx="7813">
                  <c:v>406.91271999999998</c:v>
                </c:pt>
                <c:pt idx="7814">
                  <c:v>406.96127300000001</c:v>
                </c:pt>
                <c:pt idx="7815">
                  <c:v>407.01101699999998</c:v>
                </c:pt>
                <c:pt idx="7816">
                  <c:v>407.06072999999998</c:v>
                </c:pt>
                <c:pt idx="7817">
                  <c:v>407.11084</c:v>
                </c:pt>
                <c:pt idx="7818">
                  <c:v>407.160706</c:v>
                </c:pt>
                <c:pt idx="7819">
                  <c:v>407.21115099999997</c:v>
                </c:pt>
                <c:pt idx="7820">
                  <c:v>407.26031499999999</c:v>
                </c:pt>
                <c:pt idx="7821">
                  <c:v>407.309235</c:v>
                </c:pt>
                <c:pt idx="7822">
                  <c:v>407.35690299999999</c:v>
                </c:pt>
                <c:pt idx="7823">
                  <c:v>407.40649400000001</c:v>
                </c:pt>
                <c:pt idx="7824">
                  <c:v>407.457336</c:v>
                </c:pt>
                <c:pt idx="7825">
                  <c:v>407.50799599999999</c:v>
                </c:pt>
                <c:pt idx="7826">
                  <c:v>407.55658</c:v>
                </c:pt>
                <c:pt idx="7827">
                  <c:v>407.60583500000001</c:v>
                </c:pt>
                <c:pt idx="7828">
                  <c:v>407.65460200000001</c:v>
                </c:pt>
                <c:pt idx="7829">
                  <c:v>407.70404100000002</c:v>
                </c:pt>
                <c:pt idx="7830">
                  <c:v>407.75244099999998</c:v>
                </c:pt>
                <c:pt idx="7831">
                  <c:v>407.79953</c:v>
                </c:pt>
                <c:pt idx="7832">
                  <c:v>407.847961</c:v>
                </c:pt>
                <c:pt idx="7833">
                  <c:v>407.89544699999999</c:v>
                </c:pt>
                <c:pt idx="7834">
                  <c:v>407.94271900000001</c:v>
                </c:pt>
                <c:pt idx="7835">
                  <c:v>407.99020400000001</c:v>
                </c:pt>
                <c:pt idx="7836">
                  <c:v>408.03619400000002</c:v>
                </c:pt>
                <c:pt idx="7837">
                  <c:v>408.08242799999999</c:v>
                </c:pt>
                <c:pt idx="7838">
                  <c:v>408.12908900000002</c:v>
                </c:pt>
                <c:pt idx="7839">
                  <c:v>408.17492700000003</c:v>
                </c:pt>
                <c:pt idx="7840">
                  <c:v>408.221588</c:v>
                </c:pt>
                <c:pt idx="7841">
                  <c:v>408.26971400000002</c:v>
                </c:pt>
                <c:pt idx="7842">
                  <c:v>408.31738300000001</c:v>
                </c:pt>
                <c:pt idx="7843">
                  <c:v>408.36468500000001</c:v>
                </c:pt>
                <c:pt idx="7844">
                  <c:v>408.41271999999998</c:v>
                </c:pt>
                <c:pt idx="7845">
                  <c:v>408.45996100000002</c:v>
                </c:pt>
                <c:pt idx="7846">
                  <c:v>408.50814800000001</c:v>
                </c:pt>
                <c:pt idx="7847">
                  <c:v>408.55578600000001</c:v>
                </c:pt>
                <c:pt idx="7848">
                  <c:v>408.60119600000002</c:v>
                </c:pt>
                <c:pt idx="7849">
                  <c:v>408.64660600000002</c:v>
                </c:pt>
                <c:pt idx="7850">
                  <c:v>408.68984999999998</c:v>
                </c:pt>
                <c:pt idx="7851">
                  <c:v>408.73260499999998</c:v>
                </c:pt>
                <c:pt idx="7852">
                  <c:v>408.774383</c:v>
                </c:pt>
                <c:pt idx="7853">
                  <c:v>408.814392</c:v>
                </c:pt>
                <c:pt idx="7854">
                  <c:v>408.85528599999998</c:v>
                </c:pt>
                <c:pt idx="7855">
                  <c:v>408.898438</c:v>
                </c:pt>
                <c:pt idx="7856">
                  <c:v>408.94162</c:v>
                </c:pt>
                <c:pt idx="7857">
                  <c:v>408.98846400000002</c:v>
                </c:pt>
                <c:pt idx="7858">
                  <c:v>409.03729299999998</c:v>
                </c:pt>
                <c:pt idx="7859">
                  <c:v>409.08776899999998</c:v>
                </c:pt>
                <c:pt idx="7860">
                  <c:v>409.138397</c:v>
                </c:pt>
                <c:pt idx="7861">
                  <c:v>409.190674</c:v>
                </c:pt>
                <c:pt idx="7862">
                  <c:v>409.24285900000001</c:v>
                </c:pt>
                <c:pt idx="7863">
                  <c:v>409.29647799999998</c:v>
                </c:pt>
                <c:pt idx="7864">
                  <c:v>409.34875499999998</c:v>
                </c:pt>
                <c:pt idx="7865">
                  <c:v>409.39974999999998</c:v>
                </c:pt>
                <c:pt idx="7866">
                  <c:v>409.45101899999997</c:v>
                </c:pt>
                <c:pt idx="7867">
                  <c:v>409.50060999999999</c:v>
                </c:pt>
                <c:pt idx="7868">
                  <c:v>409.55020100000002</c:v>
                </c:pt>
                <c:pt idx="7869">
                  <c:v>409.59893799999998</c:v>
                </c:pt>
                <c:pt idx="7870">
                  <c:v>409.64581299999998</c:v>
                </c:pt>
                <c:pt idx="7871">
                  <c:v>409.69216899999998</c:v>
                </c:pt>
                <c:pt idx="7872">
                  <c:v>409.739105</c:v>
                </c:pt>
                <c:pt idx="7873">
                  <c:v>409.78671300000002</c:v>
                </c:pt>
                <c:pt idx="7874">
                  <c:v>409.83401500000002</c:v>
                </c:pt>
                <c:pt idx="7875">
                  <c:v>409.88089000000002</c:v>
                </c:pt>
                <c:pt idx="7876">
                  <c:v>409.92776500000002</c:v>
                </c:pt>
                <c:pt idx="7877">
                  <c:v>409.97393799999998</c:v>
                </c:pt>
                <c:pt idx="7878">
                  <c:v>410.02166799999998</c:v>
                </c:pt>
                <c:pt idx="7879">
                  <c:v>410.07061800000002</c:v>
                </c:pt>
                <c:pt idx="7880">
                  <c:v>410.11819500000001</c:v>
                </c:pt>
                <c:pt idx="7881">
                  <c:v>410.16738900000001</c:v>
                </c:pt>
                <c:pt idx="7882">
                  <c:v>410.21682700000002</c:v>
                </c:pt>
                <c:pt idx="7883">
                  <c:v>410.26882899999998</c:v>
                </c:pt>
                <c:pt idx="7884">
                  <c:v>410.321594</c:v>
                </c:pt>
                <c:pt idx="7885">
                  <c:v>410.37344400000001</c:v>
                </c:pt>
                <c:pt idx="7886">
                  <c:v>410.42755099999999</c:v>
                </c:pt>
                <c:pt idx="7887">
                  <c:v>410.480164</c:v>
                </c:pt>
                <c:pt idx="7888">
                  <c:v>410.53189099999997</c:v>
                </c:pt>
                <c:pt idx="7889">
                  <c:v>410.58294699999999</c:v>
                </c:pt>
                <c:pt idx="7890">
                  <c:v>410.63439899999997</c:v>
                </c:pt>
                <c:pt idx="7891">
                  <c:v>410.68325800000002</c:v>
                </c:pt>
                <c:pt idx="7892">
                  <c:v>410.73052999999999</c:v>
                </c:pt>
                <c:pt idx="7893">
                  <c:v>410.77560399999999</c:v>
                </c:pt>
                <c:pt idx="7894">
                  <c:v>410.81875600000001</c:v>
                </c:pt>
                <c:pt idx="7895">
                  <c:v>410.86264</c:v>
                </c:pt>
                <c:pt idx="7896">
                  <c:v>410.90692100000001</c:v>
                </c:pt>
                <c:pt idx="7897">
                  <c:v>410.94915800000001</c:v>
                </c:pt>
                <c:pt idx="7898">
                  <c:v>410.993225</c:v>
                </c:pt>
                <c:pt idx="7899">
                  <c:v>411.038117</c:v>
                </c:pt>
                <c:pt idx="7900">
                  <c:v>411.08468599999998</c:v>
                </c:pt>
                <c:pt idx="7901">
                  <c:v>411.13287400000002</c:v>
                </c:pt>
                <c:pt idx="7902">
                  <c:v>411.18069500000001</c:v>
                </c:pt>
                <c:pt idx="7903">
                  <c:v>411.23113999999998</c:v>
                </c:pt>
                <c:pt idx="7904">
                  <c:v>411.28060900000003</c:v>
                </c:pt>
                <c:pt idx="7905">
                  <c:v>411.32961999999998</c:v>
                </c:pt>
                <c:pt idx="7906">
                  <c:v>411.38003500000002</c:v>
                </c:pt>
                <c:pt idx="7907">
                  <c:v>411.43035900000001</c:v>
                </c:pt>
                <c:pt idx="7908">
                  <c:v>411.47869900000001</c:v>
                </c:pt>
                <c:pt idx="7909">
                  <c:v>411.52636699999999</c:v>
                </c:pt>
                <c:pt idx="7910">
                  <c:v>411.57342499999999</c:v>
                </c:pt>
                <c:pt idx="7911">
                  <c:v>411.61938500000002</c:v>
                </c:pt>
                <c:pt idx="7912">
                  <c:v>411.668091</c:v>
                </c:pt>
                <c:pt idx="7913">
                  <c:v>411.71508799999998</c:v>
                </c:pt>
                <c:pt idx="7914">
                  <c:v>411.76074199999999</c:v>
                </c:pt>
                <c:pt idx="7915">
                  <c:v>411.80718999999999</c:v>
                </c:pt>
                <c:pt idx="7916">
                  <c:v>411.852844</c:v>
                </c:pt>
                <c:pt idx="7917">
                  <c:v>411.899475</c:v>
                </c:pt>
                <c:pt idx="7918">
                  <c:v>411.94378699999999</c:v>
                </c:pt>
                <c:pt idx="7919">
                  <c:v>411.98822000000001</c:v>
                </c:pt>
                <c:pt idx="7920">
                  <c:v>412.03387500000002</c:v>
                </c:pt>
                <c:pt idx="7921">
                  <c:v>412.07836900000001</c:v>
                </c:pt>
                <c:pt idx="7922">
                  <c:v>412.12432899999999</c:v>
                </c:pt>
                <c:pt idx="7923">
                  <c:v>412.17086799999998</c:v>
                </c:pt>
                <c:pt idx="7924">
                  <c:v>412.21807899999999</c:v>
                </c:pt>
                <c:pt idx="7925">
                  <c:v>412.26495399999999</c:v>
                </c:pt>
                <c:pt idx="7926">
                  <c:v>412.31231700000001</c:v>
                </c:pt>
                <c:pt idx="7927">
                  <c:v>412.36047400000001</c:v>
                </c:pt>
                <c:pt idx="7928">
                  <c:v>412.41095000000001</c:v>
                </c:pt>
                <c:pt idx="7929">
                  <c:v>412.45977800000003</c:v>
                </c:pt>
                <c:pt idx="7930">
                  <c:v>412.50836199999998</c:v>
                </c:pt>
                <c:pt idx="7931">
                  <c:v>412.555725</c:v>
                </c:pt>
                <c:pt idx="7932">
                  <c:v>412.60504100000003</c:v>
                </c:pt>
                <c:pt idx="7933">
                  <c:v>412.65469400000001</c:v>
                </c:pt>
                <c:pt idx="7934">
                  <c:v>412.70410199999998</c:v>
                </c:pt>
                <c:pt idx="7935">
                  <c:v>412.756439</c:v>
                </c:pt>
                <c:pt idx="7936">
                  <c:v>412.81015000000002</c:v>
                </c:pt>
                <c:pt idx="7937">
                  <c:v>412.86556999999999</c:v>
                </c:pt>
                <c:pt idx="7938">
                  <c:v>412.919983</c:v>
                </c:pt>
                <c:pt idx="7939">
                  <c:v>412.975189</c:v>
                </c:pt>
                <c:pt idx="7940">
                  <c:v>413.02880900000002</c:v>
                </c:pt>
                <c:pt idx="7941">
                  <c:v>413.08038299999998</c:v>
                </c:pt>
                <c:pt idx="7942">
                  <c:v>413.127747</c:v>
                </c:pt>
                <c:pt idx="7943">
                  <c:v>413.17245500000001</c:v>
                </c:pt>
                <c:pt idx="7944">
                  <c:v>413.21539300000001</c:v>
                </c:pt>
                <c:pt idx="7945">
                  <c:v>413.25756799999999</c:v>
                </c:pt>
                <c:pt idx="7946">
                  <c:v>413.29751599999997</c:v>
                </c:pt>
                <c:pt idx="7947">
                  <c:v>413.33749399999999</c:v>
                </c:pt>
                <c:pt idx="7948">
                  <c:v>413.37664799999999</c:v>
                </c:pt>
                <c:pt idx="7949">
                  <c:v>413.41836599999999</c:v>
                </c:pt>
                <c:pt idx="7950">
                  <c:v>413.464111</c:v>
                </c:pt>
                <c:pt idx="7951">
                  <c:v>413.50878899999998</c:v>
                </c:pt>
                <c:pt idx="7952">
                  <c:v>413.556152</c:v>
                </c:pt>
                <c:pt idx="7953">
                  <c:v>413.60418700000002</c:v>
                </c:pt>
                <c:pt idx="7954">
                  <c:v>413.65356500000001</c:v>
                </c:pt>
                <c:pt idx="7955">
                  <c:v>413.702698</c:v>
                </c:pt>
                <c:pt idx="7956">
                  <c:v>413.75088499999998</c:v>
                </c:pt>
                <c:pt idx="7957">
                  <c:v>413.79614299999997</c:v>
                </c:pt>
                <c:pt idx="7958">
                  <c:v>413.841858</c:v>
                </c:pt>
                <c:pt idx="7959">
                  <c:v>413.885559</c:v>
                </c:pt>
                <c:pt idx="7960">
                  <c:v>413.92919899999998</c:v>
                </c:pt>
                <c:pt idx="7961">
                  <c:v>413.97403000000003</c:v>
                </c:pt>
                <c:pt idx="7962">
                  <c:v>414.01943999999997</c:v>
                </c:pt>
                <c:pt idx="7963">
                  <c:v>414.06634500000001</c:v>
                </c:pt>
                <c:pt idx="7964">
                  <c:v>414.11441000000002</c:v>
                </c:pt>
                <c:pt idx="7965">
                  <c:v>414.16204800000003</c:v>
                </c:pt>
                <c:pt idx="7966">
                  <c:v>414.21328699999998</c:v>
                </c:pt>
                <c:pt idx="7967">
                  <c:v>414.26385499999998</c:v>
                </c:pt>
                <c:pt idx="7968">
                  <c:v>414.31347699999998</c:v>
                </c:pt>
                <c:pt idx="7969">
                  <c:v>414.36474600000003</c:v>
                </c:pt>
                <c:pt idx="7970">
                  <c:v>414.41470299999997</c:v>
                </c:pt>
                <c:pt idx="7971">
                  <c:v>414.46527099999997</c:v>
                </c:pt>
                <c:pt idx="7972">
                  <c:v>414.51449600000001</c:v>
                </c:pt>
                <c:pt idx="7973">
                  <c:v>414.56143200000002</c:v>
                </c:pt>
                <c:pt idx="7974">
                  <c:v>414.60726899999997</c:v>
                </c:pt>
                <c:pt idx="7975">
                  <c:v>414.653076</c:v>
                </c:pt>
                <c:pt idx="7976">
                  <c:v>414.69693000000001</c:v>
                </c:pt>
                <c:pt idx="7977">
                  <c:v>414.74267600000002</c:v>
                </c:pt>
                <c:pt idx="7978">
                  <c:v>414.78866599999998</c:v>
                </c:pt>
                <c:pt idx="7979">
                  <c:v>414.834656</c:v>
                </c:pt>
                <c:pt idx="7980">
                  <c:v>414.88159200000001</c:v>
                </c:pt>
                <c:pt idx="7981">
                  <c:v>414.92999300000002</c:v>
                </c:pt>
                <c:pt idx="7982">
                  <c:v>414.97833300000002</c:v>
                </c:pt>
                <c:pt idx="7983">
                  <c:v>415.028076</c:v>
                </c:pt>
                <c:pt idx="7984">
                  <c:v>415.07885700000003</c:v>
                </c:pt>
                <c:pt idx="7985">
                  <c:v>415.12979100000001</c:v>
                </c:pt>
                <c:pt idx="7986">
                  <c:v>415.18310600000001</c:v>
                </c:pt>
                <c:pt idx="7987">
                  <c:v>415.236267</c:v>
                </c:pt>
                <c:pt idx="7988">
                  <c:v>415.290344</c:v>
                </c:pt>
                <c:pt idx="7989">
                  <c:v>415.34399400000001</c:v>
                </c:pt>
                <c:pt idx="7990">
                  <c:v>415.395691</c:v>
                </c:pt>
                <c:pt idx="7991">
                  <c:v>415.44574</c:v>
                </c:pt>
                <c:pt idx="7992">
                  <c:v>415.495453</c:v>
                </c:pt>
                <c:pt idx="7993">
                  <c:v>415.54217499999999</c:v>
                </c:pt>
                <c:pt idx="7994">
                  <c:v>415.58871499999998</c:v>
                </c:pt>
                <c:pt idx="7995">
                  <c:v>415.63443000000001</c:v>
                </c:pt>
                <c:pt idx="7996">
                  <c:v>415.678223</c:v>
                </c:pt>
                <c:pt idx="7997">
                  <c:v>415.72271699999999</c:v>
                </c:pt>
                <c:pt idx="7998">
                  <c:v>415.767517</c:v>
                </c:pt>
                <c:pt idx="7999">
                  <c:v>415.81353799999999</c:v>
                </c:pt>
                <c:pt idx="8000">
                  <c:v>415.85888699999998</c:v>
                </c:pt>
                <c:pt idx="8001">
                  <c:v>415.90493800000002</c:v>
                </c:pt>
                <c:pt idx="8002">
                  <c:v>415.95013399999999</c:v>
                </c:pt>
                <c:pt idx="8003">
                  <c:v>415.99765000000002</c:v>
                </c:pt>
                <c:pt idx="8004">
                  <c:v>416.04727200000002</c:v>
                </c:pt>
                <c:pt idx="8005">
                  <c:v>416.09707600000002</c:v>
                </c:pt>
                <c:pt idx="8006">
                  <c:v>416.14614899999998</c:v>
                </c:pt>
                <c:pt idx="8007">
                  <c:v>416.19717400000002</c:v>
                </c:pt>
                <c:pt idx="8008">
                  <c:v>416.24829099999999</c:v>
                </c:pt>
                <c:pt idx="8009">
                  <c:v>416.30087300000002</c:v>
                </c:pt>
                <c:pt idx="8010">
                  <c:v>416.35238600000002</c:v>
                </c:pt>
                <c:pt idx="8011">
                  <c:v>416.40194700000001</c:v>
                </c:pt>
                <c:pt idx="8012">
                  <c:v>416.45233200000001</c:v>
                </c:pt>
                <c:pt idx="8013">
                  <c:v>416.499573</c:v>
                </c:pt>
                <c:pt idx="8014">
                  <c:v>416.546539</c:v>
                </c:pt>
                <c:pt idx="8015">
                  <c:v>416.59375</c:v>
                </c:pt>
                <c:pt idx="8016">
                  <c:v>416.63827500000002</c:v>
                </c:pt>
                <c:pt idx="8017">
                  <c:v>416.68221999999997</c:v>
                </c:pt>
                <c:pt idx="8018">
                  <c:v>416.72650199999998</c:v>
                </c:pt>
                <c:pt idx="8019">
                  <c:v>416.76968399999998</c:v>
                </c:pt>
                <c:pt idx="8020">
                  <c:v>416.816101</c:v>
                </c:pt>
                <c:pt idx="8021">
                  <c:v>416.86361699999998</c:v>
                </c:pt>
                <c:pt idx="8022">
                  <c:v>416.91162100000003</c:v>
                </c:pt>
                <c:pt idx="8023">
                  <c:v>416.96020499999997</c:v>
                </c:pt>
                <c:pt idx="8024">
                  <c:v>417.01016199999998</c:v>
                </c:pt>
                <c:pt idx="8025">
                  <c:v>417.0607</c:v>
                </c:pt>
                <c:pt idx="8026">
                  <c:v>417.11288500000001</c:v>
                </c:pt>
                <c:pt idx="8027">
                  <c:v>417.16275000000002</c:v>
                </c:pt>
                <c:pt idx="8028">
                  <c:v>417.21118200000001</c:v>
                </c:pt>
                <c:pt idx="8029">
                  <c:v>417.25967400000002</c:v>
                </c:pt>
                <c:pt idx="8030">
                  <c:v>417.30654900000002</c:v>
                </c:pt>
                <c:pt idx="8031">
                  <c:v>417.35311899999999</c:v>
                </c:pt>
                <c:pt idx="8032">
                  <c:v>417.39974999999998</c:v>
                </c:pt>
                <c:pt idx="8033">
                  <c:v>417.44448899999998</c:v>
                </c:pt>
                <c:pt idx="8034">
                  <c:v>417.489105</c:v>
                </c:pt>
                <c:pt idx="8035">
                  <c:v>417.53338600000001</c:v>
                </c:pt>
                <c:pt idx="8036">
                  <c:v>417.57647700000001</c:v>
                </c:pt>
                <c:pt idx="8037">
                  <c:v>417.62237499999998</c:v>
                </c:pt>
                <c:pt idx="8038">
                  <c:v>417.66924999999998</c:v>
                </c:pt>
                <c:pt idx="8039">
                  <c:v>417.71646099999998</c:v>
                </c:pt>
                <c:pt idx="8040">
                  <c:v>417.76376299999998</c:v>
                </c:pt>
                <c:pt idx="8041">
                  <c:v>417.81243899999998</c:v>
                </c:pt>
                <c:pt idx="8042">
                  <c:v>417.86196899999999</c:v>
                </c:pt>
                <c:pt idx="8043">
                  <c:v>417.913025</c:v>
                </c:pt>
                <c:pt idx="8044">
                  <c:v>417.96270800000002</c:v>
                </c:pt>
                <c:pt idx="8045">
                  <c:v>418.01187099999999</c:v>
                </c:pt>
                <c:pt idx="8046">
                  <c:v>418.06167599999998</c:v>
                </c:pt>
                <c:pt idx="8047">
                  <c:v>418.10943600000002</c:v>
                </c:pt>
                <c:pt idx="8048">
                  <c:v>418.15853900000002</c:v>
                </c:pt>
                <c:pt idx="8049">
                  <c:v>418.20718399999998</c:v>
                </c:pt>
                <c:pt idx="8050">
                  <c:v>418.25430299999999</c:v>
                </c:pt>
                <c:pt idx="8051">
                  <c:v>418.30120899999997</c:v>
                </c:pt>
                <c:pt idx="8052">
                  <c:v>418.34774800000002</c:v>
                </c:pt>
                <c:pt idx="8053">
                  <c:v>418.39541600000001</c:v>
                </c:pt>
                <c:pt idx="8054">
                  <c:v>418.44378699999999</c:v>
                </c:pt>
                <c:pt idx="8055">
                  <c:v>418.49145499999997</c:v>
                </c:pt>
                <c:pt idx="8056">
                  <c:v>418.53979500000003</c:v>
                </c:pt>
                <c:pt idx="8057">
                  <c:v>418.58804300000003</c:v>
                </c:pt>
                <c:pt idx="8058">
                  <c:v>418.63809199999997</c:v>
                </c:pt>
                <c:pt idx="8059">
                  <c:v>418.68954500000001</c:v>
                </c:pt>
                <c:pt idx="8060">
                  <c:v>418.739014</c:v>
                </c:pt>
                <c:pt idx="8061">
                  <c:v>418.78939800000001</c:v>
                </c:pt>
                <c:pt idx="8062">
                  <c:v>418.83960000000002</c:v>
                </c:pt>
                <c:pt idx="8063">
                  <c:v>418.89013699999998</c:v>
                </c:pt>
                <c:pt idx="8064">
                  <c:v>418.940338</c:v>
                </c:pt>
                <c:pt idx="8065">
                  <c:v>418.98886099999999</c:v>
                </c:pt>
                <c:pt idx="8066">
                  <c:v>419.03817800000002</c:v>
                </c:pt>
                <c:pt idx="8067">
                  <c:v>419.08563199999998</c:v>
                </c:pt>
                <c:pt idx="8068">
                  <c:v>419.13192800000002</c:v>
                </c:pt>
                <c:pt idx="8069">
                  <c:v>419.178223</c:v>
                </c:pt>
                <c:pt idx="8070">
                  <c:v>419.223816</c:v>
                </c:pt>
                <c:pt idx="8071">
                  <c:v>419.26748700000002</c:v>
                </c:pt>
                <c:pt idx="8072">
                  <c:v>419.31161500000002</c:v>
                </c:pt>
                <c:pt idx="8073">
                  <c:v>419.35601800000001</c:v>
                </c:pt>
                <c:pt idx="8074">
                  <c:v>419.39956699999999</c:v>
                </c:pt>
                <c:pt idx="8075">
                  <c:v>419.44570900000002</c:v>
                </c:pt>
                <c:pt idx="8076">
                  <c:v>419.49087500000002</c:v>
                </c:pt>
                <c:pt idx="8077">
                  <c:v>419.534851</c:v>
                </c:pt>
                <c:pt idx="8078">
                  <c:v>419.58111600000001</c:v>
                </c:pt>
                <c:pt idx="8079">
                  <c:v>419.628265</c:v>
                </c:pt>
                <c:pt idx="8080">
                  <c:v>419.677795</c:v>
                </c:pt>
                <c:pt idx="8081">
                  <c:v>419.72778299999999</c:v>
                </c:pt>
                <c:pt idx="8082">
                  <c:v>419.77847300000002</c:v>
                </c:pt>
                <c:pt idx="8083">
                  <c:v>419.83154300000001</c:v>
                </c:pt>
                <c:pt idx="8084">
                  <c:v>419.88360599999999</c:v>
                </c:pt>
                <c:pt idx="8085">
                  <c:v>419.93450899999999</c:v>
                </c:pt>
                <c:pt idx="8086">
                  <c:v>419.98535199999998</c:v>
                </c:pt>
                <c:pt idx="8087">
                  <c:v>420.03555299999999</c:v>
                </c:pt>
                <c:pt idx="8088">
                  <c:v>420.08407599999998</c:v>
                </c:pt>
                <c:pt idx="8089">
                  <c:v>420.13241599999998</c:v>
                </c:pt>
                <c:pt idx="8090">
                  <c:v>420.18026700000001</c:v>
                </c:pt>
                <c:pt idx="8091">
                  <c:v>420.22695900000002</c:v>
                </c:pt>
                <c:pt idx="8092">
                  <c:v>420.27612299999998</c:v>
                </c:pt>
                <c:pt idx="8093">
                  <c:v>420.323669</c:v>
                </c:pt>
                <c:pt idx="8094">
                  <c:v>420.370026</c:v>
                </c:pt>
                <c:pt idx="8095">
                  <c:v>420.41854899999998</c:v>
                </c:pt>
                <c:pt idx="8096">
                  <c:v>420.467377</c:v>
                </c:pt>
                <c:pt idx="8097">
                  <c:v>420.51660199999998</c:v>
                </c:pt>
                <c:pt idx="8098">
                  <c:v>420.563782</c:v>
                </c:pt>
                <c:pt idx="8099">
                  <c:v>420.61025999999998</c:v>
                </c:pt>
                <c:pt idx="8100">
                  <c:v>420.657532</c:v>
                </c:pt>
                <c:pt idx="8101">
                  <c:v>420.70281999999997</c:v>
                </c:pt>
                <c:pt idx="8102">
                  <c:v>420.74829099999999</c:v>
                </c:pt>
                <c:pt idx="8103">
                  <c:v>420.79424999999998</c:v>
                </c:pt>
                <c:pt idx="8104">
                  <c:v>420.84088100000002</c:v>
                </c:pt>
                <c:pt idx="8105">
                  <c:v>420.88769500000001</c:v>
                </c:pt>
                <c:pt idx="8106">
                  <c:v>420.93594400000001</c:v>
                </c:pt>
                <c:pt idx="8107">
                  <c:v>420.98504600000001</c:v>
                </c:pt>
                <c:pt idx="8108">
                  <c:v>421.03558399999997</c:v>
                </c:pt>
                <c:pt idx="8109">
                  <c:v>421.08569299999999</c:v>
                </c:pt>
                <c:pt idx="8110">
                  <c:v>421.13613900000001</c:v>
                </c:pt>
                <c:pt idx="8111">
                  <c:v>421.18554699999999</c:v>
                </c:pt>
                <c:pt idx="8112">
                  <c:v>421.235748</c:v>
                </c:pt>
                <c:pt idx="8113">
                  <c:v>421.28704800000003</c:v>
                </c:pt>
                <c:pt idx="8114">
                  <c:v>421.336365</c:v>
                </c:pt>
                <c:pt idx="8115">
                  <c:v>421.38714599999997</c:v>
                </c:pt>
                <c:pt idx="8116">
                  <c:v>421.43743899999998</c:v>
                </c:pt>
                <c:pt idx="8117">
                  <c:v>421.48941000000002</c:v>
                </c:pt>
                <c:pt idx="8118">
                  <c:v>421.54156499999999</c:v>
                </c:pt>
                <c:pt idx="8119">
                  <c:v>421.59393299999999</c:v>
                </c:pt>
                <c:pt idx="8120">
                  <c:v>421.64532500000001</c:v>
                </c:pt>
                <c:pt idx="8121">
                  <c:v>421.698151</c:v>
                </c:pt>
                <c:pt idx="8122">
                  <c:v>421.74969499999997</c:v>
                </c:pt>
                <c:pt idx="8123">
                  <c:v>421.80014</c:v>
                </c:pt>
                <c:pt idx="8124">
                  <c:v>421.84951799999999</c:v>
                </c:pt>
                <c:pt idx="8125">
                  <c:v>421.89575200000002</c:v>
                </c:pt>
                <c:pt idx="8126">
                  <c:v>421.941101</c:v>
                </c:pt>
                <c:pt idx="8127">
                  <c:v>421.98468000000003</c:v>
                </c:pt>
                <c:pt idx="8128">
                  <c:v>422.026184</c:v>
                </c:pt>
                <c:pt idx="8129">
                  <c:v>422.06781000000001</c:v>
                </c:pt>
                <c:pt idx="8130">
                  <c:v>422.10943600000002</c:v>
                </c:pt>
                <c:pt idx="8131">
                  <c:v>422.15063500000002</c:v>
                </c:pt>
                <c:pt idx="8132">
                  <c:v>422.19326799999999</c:v>
                </c:pt>
                <c:pt idx="8133">
                  <c:v>422.23715199999998</c:v>
                </c:pt>
                <c:pt idx="8134">
                  <c:v>422.284515</c:v>
                </c:pt>
                <c:pt idx="8135">
                  <c:v>422.33334400000001</c:v>
                </c:pt>
                <c:pt idx="8136">
                  <c:v>422.38388099999997</c:v>
                </c:pt>
                <c:pt idx="8137">
                  <c:v>422.43511999999998</c:v>
                </c:pt>
                <c:pt idx="8138">
                  <c:v>422.48852499999998</c:v>
                </c:pt>
                <c:pt idx="8139">
                  <c:v>422.54168700000002</c:v>
                </c:pt>
                <c:pt idx="8140">
                  <c:v>422.594177</c:v>
                </c:pt>
                <c:pt idx="8141">
                  <c:v>422.646637</c:v>
                </c:pt>
                <c:pt idx="8142">
                  <c:v>422.69732699999997</c:v>
                </c:pt>
                <c:pt idx="8143">
                  <c:v>422.74713100000002</c:v>
                </c:pt>
                <c:pt idx="8144">
                  <c:v>422.795502</c:v>
                </c:pt>
                <c:pt idx="8145">
                  <c:v>422.842468</c:v>
                </c:pt>
                <c:pt idx="8146">
                  <c:v>422.89135700000003</c:v>
                </c:pt>
                <c:pt idx="8147">
                  <c:v>422.938782</c:v>
                </c:pt>
                <c:pt idx="8148">
                  <c:v>422.984711</c:v>
                </c:pt>
                <c:pt idx="8149">
                  <c:v>423.03183000000001</c:v>
                </c:pt>
                <c:pt idx="8150">
                  <c:v>423.07925399999999</c:v>
                </c:pt>
                <c:pt idx="8151">
                  <c:v>423.12847900000003</c:v>
                </c:pt>
                <c:pt idx="8152">
                  <c:v>423.17758199999997</c:v>
                </c:pt>
                <c:pt idx="8153">
                  <c:v>423.22582999999997</c:v>
                </c:pt>
                <c:pt idx="8154">
                  <c:v>423.27459700000003</c:v>
                </c:pt>
                <c:pt idx="8155">
                  <c:v>423.32470699999999</c:v>
                </c:pt>
                <c:pt idx="8156">
                  <c:v>423.37359600000002</c:v>
                </c:pt>
                <c:pt idx="8157">
                  <c:v>423.423157</c:v>
                </c:pt>
                <c:pt idx="8158">
                  <c:v>423.471924</c:v>
                </c:pt>
                <c:pt idx="8159">
                  <c:v>423.51840199999998</c:v>
                </c:pt>
                <c:pt idx="8160">
                  <c:v>423.56427000000002</c:v>
                </c:pt>
                <c:pt idx="8161">
                  <c:v>423.60882600000002</c:v>
                </c:pt>
                <c:pt idx="8162">
                  <c:v>423.65380900000002</c:v>
                </c:pt>
                <c:pt idx="8163">
                  <c:v>423.69760100000002</c:v>
                </c:pt>
                <c:pt idx="8164">
                  <c:v>423.74154700000003</c:v>
                </c:pt>
                <c:pt idx="8165">
                  <c:v>423.78427099999999</c:v>
                </c:pt>
                <c:pt idx="8166">
                  <c:v>423.82867399999998</c:v>
                </c:pt>
                <c:pt idx="8167">
                  <c:v>423.87548800000002</c:v>
                </c:pt>
                <c:pt idx="8168">
                  <c:v>423.92437699999999</c:v>
                </c:pt>
                <c:pt idx="8169">
                  <c:v>423.97226000000001</c:v>
                </c:pt>
                <c:pt idx="8170">
                  <c:v>424.02142300000003</c:v>
                </c:pt>
                <c:pt idx="8171">
                  <c:v>424.07080100000002</c:v>
                </c:pt>
                <c:pt idx="8172">
                  <c:v>424.12127700000002</c:v>
                </c:pt>
                <c:pt idx="8173">
                  <c:v>424.16982999999999</c:v>
                </c:pt>
                <c:pt idx="8174">
                  <c:v>424.216858</c:v>
                </c:pt>
                <c:pt idx="8175">
                  <c:v>424.26385499999998</c:v>
                </c:pt>
                <c:pt idx="8176">
                  <c:v>424.30874599999999</c:v>
                </c:pt>
                <c:pt idx="8177">
                  <c:v>424.35287499999998</c:v>
                </c:pt>
                <c:pt idx="8178">
                  <c:v>424.396973</c:v>
                </c:pt>
                <c:pt idx="8179">
                  <c:v>424.44268799999998</c:v>
                </c:pt>
                <c:pt idx="8180">
                  <c:v>424.48822000000001</c:v>
                </c:pt>
                <c:pt idx="8181">
                  <c:v>424.534424</c:v>
                </c:pt>
                <c:pt idx="8182">
                  <c:v>424.57998700000002</c:v>
                </c:pt>
                <c:pt idx="8183">
                  <c:v>424.62664799999999</c:v>
                </c:pt>
                <c:pt idx="8184">
                  <c:v>424.67544600000002</c:v>
                </c:pt>
                <c:pt idx="8185">
                  <c:v>424.72503699999999</c:v>
                </c:pt>
                <c:pt idx="8186">
                  <c:v>424.77304099999998</c:v>
                </c:pt>
                <c:pt idx="8187">
                  <c:v>424.82260100000002</c:v>
                </c:pt>
                <c:pt idx="8188">
                  <c:v>424.87176499999998</c:v>
                </c:pt>
                <c:pt idx="8189">
                  <c:v>424.92193600000002</c:v>
                </c:pt>
                <c:pt idx="8190">
                  <c:v>424.97289999999998</c:v>
                </c:pt>
                <c:pt idx="8191">
                  <c:v>425.02301</c:v>
                </c:pt>
                <c:pt idx="8192">
                  <c:v>425.07455399999998</c:v>
                </c:pt>
                <c:pt idx="8193">
                  <c:v>425.12426799999997</c:v>
                </c:pt>
                <c:pt idx="8194">
                  <c:v>425.17450000000002</c:v>
                </c:pt>
                <c:pt idx="8195">
                  <c:v>425.22662400000002</c:v>
                </c:pt>
                <c:pt idx="8196">
                  <c:v>425.27774099999999</c:v>
                </c:pt>
                <c:pt idx="8197">
                  <c:v>425.32818600000002</c:v>
                </c:pt>
                <c:pt idx="8198">
                  <c:v>425.37872299999998</c:v>
                </c:pt>
                <c:pt idx="8199">
                  <c:v>425.42782599999998</c:v>
                </c:pt>
                <c:pt idx="8200">
                  <c:v>425.47882099999998</c:v>
                </c:pt>
                <c:pt idx="8201">
                  <c:v>425.52947999999998</c:v>
                </c:pt>
                <c:pt idx="8202">
                  <c:v>425.57879600000001</c:v>
                </c:pt>
                <c:pt idx="8203">
                  <c:v>425.626282</c:v>
                </c:pt>
                <c:pt idx="8204">
                  <c:v>425.67309599999999</c:v>
                </c:pt>
                <c:pt idx="8205">
                  <c:v>425.71807899999999</c:v>
                </c:pt>
                <c:pt idx="8206">
                  <c:v>425.76303100000001</c:v>
                </c:pt>
                <c:pt idx="8207">
                  <c:v>425.80502300000001</c:v>
                </c:pt>
                <c:pt idx="8208">
                  <c:v>425.84661899999998</c:v>
                </c:pt>
                <c:pt idx="8209">
                  <c:v>425.890289</c:v>
                </c:pt>
                <c:pt idx="8210">
                  <c:v>425.93417399999998</c:v>
                </c:pt>
                <c:pt idx="8211">
                  <c:v>425.98065200000002</c:v>
                </c:pt>
                <c:pt idx="8212">
                  <c:v>426.02914399999997</c:v>
                </c:pt>
                <c:pt idx="8213">
                  <c:v>426.07806399999998</c:v>
                </c:pt>
                <c:pt idx="8214">
                  <c:v>426.12841800000001</c:v>
                </c:pt>
                <c:pt idx="8215">
                  <c:v>426.17953499999999</c:v>
                </c:pt>
                <c:pt idx="8216">
                  <c:v>426.23275799999999</c:v>
                </c:pt>
                <c:pt idx="8217">
                  <c:v>426.28671300000002</c:v>
                </c:pt>
                <c:pt idx="8218">
                  <c:v>426.33871499999998</c:v>
                </c:pt>
                <c:pt idx="8219">
                  <c:v>426.38867199999999</c:v>
                </c:pt>
                <c:pt idx="8220">
                  <c:v>426.43633999999997</c:v>
                </c:pt>
                <c:pt idx="8221">
                  <c:v>426.48422199999999</c:v>
                </c:pt>
                <c:pt idx="8222">
                  <c:v>426.53002900000001</c:v>
                </c:pt>
                <c:pt idx="8223">
                  <c:v>426.57284499999997</c:v>
                </c:pt>
                <c:pt idx="8224">
                  <c:v>426.61703499999999</c:v>
                </c:pt>
                <c:pt idx="8225">
                  <c:v>426.66162100000003</c:v>
                </c:pt>
                <c:pt idx="8226">
                  <c:v>426.708191</c:v>
                </c:pt>
                <c:pt idx="8227">
                  <c:v>426.75479100000001</c:v>
                </c:pt>
                <c:pt idx="8228">
                  <c:v>426.80410799999999</c:v>
                </c:pt>
                <c:pt idx="8229">
                  <c:v>426.85498100000001</c:v>
                </c:pt>
                <c:pt idx="8230">
                  <c:v>426.90518200000002</c:v>
                </c:pt>
                <c:pt idx="8231">
                  <c:v>426.95623799999998</c:v>
                </c:pt>
                <c:pt idx="8232">
                  <c:v>427.00799599999999</c:v>
                </c:pt>
                <c:pt idx="8233">
                  <c:v>427.06158399999998</c:v>
                </c:pt>
                <c:pt idx="8234">
                  <c:v>427.114349</c:v>
                </c:pt>
                <c:pt idx="8235">
                  <c:v>427.16412400000002</c:v>
                </c:pt>
                <c:pt idx="8236">
                  <c:v>427.212402</c:v>
                </c:pt>
                <c:pt idx="8237">
                  <c:v>427.25775199999998</c:v>
                </c:pt>
                <c:pt idx="8238">
                  <c:v>427.30282599999998</c:v>
                </c:pt>
                <c:pt idx="8239">
                  <c:v>427.34805299999999</c:v>
                </c:pt>
                <c:pt idx="8240">
                  <c:v>427.390289</c:v>
                </c:pt>
                <c:pt idx="8241">
                  <c:v>427.43414300000001</c:v>
                </c:pt>
                <c:pt idx="8242">
                  <c:v>427.479401</c:v>
                </c:pt>
                <c:pt idx="8243">
                  <c:v>427.526276</c:v>
                </c:pt>
                <c:pt idx="8244">
                  <c:v>427.57501200000002</c:v>
                </c:pt>
                <c:pt idx="8245">
                  <c:v>427.62359600000002</c:v>
                </c:pt>
                <c:pt idx="8246">
                  <c:v>427.67486600000001</c:v>
                </c:pt>
                <c:pt idx="8247">
                  <c:v>427.726135</c:v>
                </c:pt>
                <c:pt idx="8248">
                  <c:v>427.77813700000002</c:v>
                </c:pt>
                <c:pt idx="8249">
                  <c:v>427.83251899999999</c:v>
                </c:pt>
                <c:pt idx="8250">
                  <c:v>427.88760400000001</c:v>
                </c:pt>
                <c:pt idx="8251">
                  <c:v>427.94155899999998</c:v>
                </c:pt>
                <c:pt idx="8252">
                  <c:v>427.99481200000002</c:v>
                </c:pt>
                <c:pt idx="8253">
                  <c:v>428.047211</c:v>
                </c:pt>
                <c:pt idx="8254">
                  <c:v>428.09771699999999</c:v>
                </c:pt>
                <c:pt idx="8255">
                  <c:v>428.14956699999999</c:v>
                </c:pt>
                <c:pt idx="8256">
                  <c:v>428.198059</c:v>
                </c:pt>
                <c:pt idx="8257">
                  <c:v>428.24420199999997</c:v>
                </c:pt>
                <c:pt idx="8258">
                  <c:v>428.28994799999998</c:v>
                </c:pt>
                <c:pt idx="8259">
                  <c:v>428.334564</c:v>
                </c:pt>
                <c:pt idx="8260">
                  <c:v>428.37881499999997</c:v>
                </c:pt>
                <c:pt idx="8261">
                  <c:v>428.42083700000001</c:v>
                </c:pt>
                <c:pt idx="8262">
                  <c:v>428.46356200000002</c:v>
                </c:pt>
                <c:pt idx="8263">
                  <c:v>428.50796500000001</c:v>
                </c:pt>
                <c:pt idx="8264">
                  <c:v>428.55169699999999</c:v>
                </c:pt>
                <c:pt idx="8265">
                  <c:v>428.59808399999997</c:v>
                </c:pt>
                <c:pt idx="8266">
                  <c:v>428.64614899999998</c:v>
                </c:pt>
                <c:pt idx="8267">
                  <c:v>428.69497699999999</c:v>
                </c:pt>
                <c:pt idx="8268">
                  <c:v>428.74307299999998</c:v>
                </c:pt>
                <c:pt idx="8269">
                  <c:v>428.7901</c:v>
                </c:pt>
                <c:pt idx="8270">
                  <c:v>428.83715799999999</c:v>
                </c:pt>
                <c:pt idx="8271">
                  <c:v>428.88287400000002</c:v>
                </c:pt>
                <c:pt idx="8272">
                  <c:v>428.928223</c:v>
                </c:pt>
                <c:pt idx="8273">
                  <c:v>428.973389</c:v>
                </c:pt>
                <c:pt idx="8274">
                  <c:v>429.01767000000001</c:v>
                </c:pt>
                <c:pt idx="8275">
                  <c:v>429.06329299999999</c:v>
                </c:pt>
                <c:pt idx="8276">
                  <c:v>429.10922199999999</c:v>
                </c:pt>
                <c:pt idx="8277">
                  <c:v>429.15683000000001</c:v>
                </c:pt>
                <c:pt idx="8278">
                  <c:v>429.20526100000001</c:v>
                </c:pt>
                <c:pt idx="8279">
                  <c:v>429.25512700000002</c:v>
                </c:pt>
                <c:pt idx="8280">
                  <c:v>429.30654900000002</c:v>
                </c:pt>
                <c:pt idx="8281">
                  <c:v>429.35638399999999</c:v>
                </c:pt>
                <c:pt idx="8282">
                  <c:v>429.40737899999999</c:v>
                </c:pt>
                <c:pt idx="8283">
                  <c:v>429.457855</c:v>
                </c:pt>
                <c:pt idx="8284">
                  <c:v>429.50775199999998</c:v>
                </c:pt>
                <c:pt idx="8285">
                  <c:v>429.555725</c:v>
                </c:pt>
                <c:pt idx="8286">
                  <c:v>429.60333300000002</c:v>
                </c:pt>
                <c:pt idx="8287">
                  <c:v>429.65029900000002</c:v>
                </c:pt>
                <c:pt idx="8288">
                  <c:v>429.69833399999999</c:v>
                </c:pt>
                <c:pt idx="8289">
                  <c:v>429.74496499999998</c:v>
                </c:pt>
                <c:pt idx="8290">
                  <c:v>429.79135100000002</c:v>
                </c:pt>
                <c:pt idx="8291">
                  <c:v>429.83685300000002</c:v>
                </c:pt>
                <c:pt idx="8292">
                  <c:v>429.88360599999999</c:v>
                </c:pt>
                <c:pt idx="8293">
                  <c:v>429.93173200000001</c:v>
                </c:pt>
                <c:pt idx="8294">
                  <c:v>429.97787499999998</c:v>
                </c:pt>
                <c:pt idx="8295">
                  <c:v>430.02426100000002</c:v>
                </c:pt>
                <c:pt idx="8296">
                  <c:v>430.07074</c:v>
                </c:pt>
                <c:pt idx="8297">
                  <c:v>430.11840799999999</c:v>
                </c:pt>
                <c:pt idx="8298">
                  <c:v>430.165863</c:v>
                </c:pt>
                <c:pt idx="8299">
                  <c:v>430.21395899999999</c:v>
                </c:pt>
                <c:pt idx="8300">
                  <c:v>430.26132200000001</c:v>
                </c:pt>
                <c:pt idx="8301">
                  <c:v>430.31054699999999</c:v>
                </c:pt>
                <c:pt idx="8302">
                  <c:v>430.36010700000003</c:v>
                </c:pt>
                <c:pt idx="8303">
                  <c:v>430.41021699999999</c:v>
                </c:pt>
                <c:pt idx="8304">
                  <c:v>430.46249399999999</c:v>
                </c:pt>
                <c:pt idx="8305">
                  <c:v>430.51422100000002</c:v>
                </c:pt>
                <c:pt idx="8306">
                  <c:v>430.56561299999998</c:v>
                </c:pt>
                <c:pt idx="8307">
                  <c:v>430.61724900000002</c:v>
                </c:pt>
                <c:pt idx="8308">
                  <c:v>430.66806000000003</c:v>
                </c:pt>
                <c:pt idx="8309">
                  <c:v>430.72183200000001</c:v>
                </c:pt>
                <c:pt idx="8310">
                  <c:v>430.77377300000001</c:v>
                </c:pt>
                <c:pt idx="8311">
                  <c:v>430.82318099999998</c:v>
                </c:pt>
                <c:pt idx="8312">
                  <c:v>430.87207000000001</c:v>
                </c:pt>
                <c:pt idx="8313">
                  <c:v>430.91949499999998</c:v>
                </c:pt>
                <c:pt idx="8314">
                  <c:v>430.96655299999998</c:v>
                </c:pt>
                <c:pt idx="8315">
                  <c:v>431.01220699999999</c:v>
                </c:pt>
                <c:pt idx="8316">
                  <c:v>431.05551100000002</c:v>
                </c:pt>
                <c:pt idx="8317">
                  <c:v>431.09857199999999</c:v>
                </c:pt>
                <c:pt idx="8318">
                  <c:v>431.14263899999997</c:v>
                </c:pt>
                <c:pt idx="8319">
                  <c:v>431.1857</c:v>
                </c:pt>
                <c:pt idx="8320">
                  <c:v>431.229919</c:v>
                </c:pt>
                <c:pt idx="8321">
                  <c:v>431.27725199999998</c:v>
                </c:pt>
                <c:pt idx="8322">
                  <c:v>431.32504299999999</c:v>
                </c:pt>
                <c:pt idx="8323">
                  <c:v>431.37408399999998</c:v>
                </c:pt>
                <c:pt idx="8324">
                  <c:v>431.42498799999998</c:v>
                </c:pt>
                <c:pt idx="8325">
                  <c:v>431.47564699999998</c:v>
                </c:pt>
                <c:pt idx="8326">
                  <c:v>431.52914399999997</c:v>
                </c:pt>
                <c:pt idx="8327">
                  <c:v>431.58047499999998</c:v>
                </c:pt>
                <c:pt idx="8328">
                  <c:v>431.62988300000001</c:v>
                </c:pt>
                <c:pt idx="8329">
                  <c:v>431.68042000000003</c:v>
                </c:pt>
                <c:pt idx="8330">
                  <c:v>431.73007200000001</c:v>
                </c:pt>
                <c:pt idx="8331">
                  <c:v>431.78012100000001</c:v>
                </c:pt>
                <c:pt idx="8332">
                  <c:v>431.83041400000002</c:v>
                </c:pt>
                <c:pt idx="8333">
                  <c:v>431.88012700000002</c:v>
                </c:pt>
                <c:pt idx="8334">
                  <c:v>431.92999300000002</c:v>
                </c:pt>
                <c:pt idx="8335">
                  <c:v>431.98113999999998</c:v>
                </c:pt>
                <c:pt idx="8336">
                  <c:v>432.03125</c:v>
                </c:pt>
                <c:pt idx="8337">
                  <c:v>432.08383199999997</c:v>
                </c:pt>
                <c:pt idx="8338">
                  <c:v>432.13629100000003</c:v>
                </c:pt>
                <c:pt idx="8339">
                  <c:v>432.18652300000002</c:v>
                </c:pt>
                <c:pt idx="8340">
                  <c:v>432.23690800000003</c:v>
                </c:pt>
                <c:pt idx="8341">
                  <c:v>432.28582799999998</c:v>
                </c:pt>
                <c:pt idx="8342">
                  <c:v>432.33367900000002</c:v>
                </c:pt>
                <c:pt idx="8343">
                  <c:v>432.37799100000001</c:v>
                </c:pt>
                <c:pt idx="8344">
                  <c:v>432.42089800000002</c:v>
                </c:pt>
                <c:pt idx="8345">
                  <c:v>432.462219</c:v>
                </c:pt>
                <c:pt idx="8346">
                  <c:v>432.50372299999998</c:v>
                </c:pt>
                <c:pt idx="8347">
                  <c:v>432.54620399999999</c:v>
                </c:pt>
                <c:pt idx="8348">
                  <c:v>432.58984400000003</c:v>
                </c:pt>
                <c:pt idx="8349">
                  <c:v>432.63403299999999</c:v>
                </c:pt>
                <c:pt idx="8350">
                  <c:v>432.68124399999999</c:v>
                </c:pt>
                <c:pt idx="8351">
                  <c:v>432.73046900000003</c:v>
                </c:pt>
                <c:pt idx="8352">
                  <c:v>432.78302000000002</c:v>
                </c:pt>
                <c:pt idx="8353">
                  <c:v>432.837647</c:v>
                </c:pt>
                <c:pt idx="8354">
                  <c:v>432.89227299999999</c:v>
                </c:pt>
                <c:pt idx="8355">
                  <c:v>432.948669</c:v>
                </c:pt>
                <c:pt idx="8356">
                  <c:v>433.00384500000001</c:v>
                </c:pt>
                <c:pt idx="8357">
                  <c:v>433.05761699999999</c:v>
                </c:pt>
                <c:pt idx="8358">
                  <c:v>433.10977200000002</c:v>
                </c:pt>
                <c:pt idx="8359">
                  <c:v>433.15893499999999</c:v>
                </c:pt>
                <c:pt idx="8360">
                  <c:v>433.20693999999997</c:v>
                </c:pt>
                <c:pt idx="8361">
                  <c:v>433.252838</c:v>
                </c:pt>
                <c:pt idx="8362">
                  <c:v>433.29574600000001</c:v>
                </c:pt>
                <c:pt idx="8363">
                  <c:v>433.34124800000001</c:v>
                </c:pt>
                <c:pt idx="8364">
                  <c:v>433.38736</c:v>
                </c:pt>
                <c:pt idx="8365">
                  <c:v>433.43267800000001</c:v>
                </c:pt>
                <c:pt idx="8366">
                  <c:v>433.47714200000001</c:v>
                </c:pt>
                <c:pt idx="8367">
                  <c:v>433.52392600000002</c:v>
                </c:pt>
                <c:pt idx="8368">
                  <c:v>433.57232699999997</c:v>
                </c:pt>
                <c:pt idx="8369">
                  <c:v>433.62167399999998</c:v>
                </c:pt>
                <c:pt idx="8370">
                  <c:v>433.66863999999998</c:v>
                </c:pt>
                <c:pt idx="8371">
                  <c:v>433.71572900000001</c:v>
                </c:pt>
                <c:pt idx="8372">
                  <c:v>433.76376299999998</c:v>
                </c:pt>
                <c:pt idx="8373">
                  <c:v>433.80926499999998</c:v>
                </c:pt>
                <c:pt idx="8374">
                  <c:v>433.85400399999997</c:v>
                </c:pt>
                <c:pt idx="8375">
                  <c:v>433.90045199999997</c:v>
                </c:pt>
                <c:pt idx="8376">
                  <c:v>433.94662499999998</c:v>
                </c:pt>
                <c:pt idx="8377">
                  <c:v>433.99340799999999</c:v>
                </c:pt>
                <c:pt idx="8378">
                  <c:v>434.04116800000003</c:v>
                </c:pt>
                <c:pt idx="8379">
                  <c:v>434.08895899999999</c:v>
                </c:pt>
                <c:pt idx="8380">
                  <c:v>434.14111300000002</c:v>
                </c:pt>
                <c:pt idx="8381">
                  <c:v>434.19433600000002</c:v>
                </c:pt>
                <c:pt idx="8382">
                  <c:v>434.247162</c:v>
                </c:pt>
                <c:pt idx="8383">
                  <c:v>434.29925500000002</c:v>
                </c:pt>
                <c:pt idx="8384">
                  <c:v>434.35278299999999</c:v>
                </c:pt>
                <c:pt idx="8385">
                  <c:v>434.40521200000001</c:v>
                </c:pt>
                <c:pt idx="8386">
                  <c:v>434.457764</c:v>
                </c:pt>
                <c:pt idx="8387">
                  <c:v>434.50714099999999</c:v>
                </c:pt>
                <c:pt idx="8388">
                  <c:v>434.55633499999999</c:v>
                </c:pt>
                <c:pt idx="8389">
                  <c:v>434.60629299999999</c:v>
                </c:pt>
                <c:pt idx="8390">
                  <c:v>434.65405299999998</c:v>
                </c:pt>
                <c:pt idx="8391">
                  <c:v>434.70288099999999</c:v>
                </c:pt>
                <c:pt idx="8392">
                  <c:v>434.75268499999999</c:v>
                </c:pt>
                <c:pt idx="8393">
                  <c:v>434.80175800000001</c:v>
                </c:pt>
                <c:pt idx="8394">
                  <c:v>434.85098299999999</c:v>
                </c:pt>
                <c:pt idx="8395">
                  <c:v>434.89996300000001</c:v>
                </c:pt>
                <c:pt idx="8396">
                  <c:v>434.95019500000001</c:v>
                </c:pt>
                <c:pt idx="8397">
                  <c:v>435.00082400000002</c:v>
                </c:pt>
                <c:pt idx="8398">
                  <c:v>435.05020100000002</c:v>
                </c:pt>
                <c:pt idx="8399">
                  <c:v>435.099853</c:v>
                </c:pt>
                <c:pt idx="8400">
                  <c:v>435.149719</c:v>
                </c:pt>
                <c:pt idx="8401">
                  <c:v>435.20053100000001</c:v>
                </c:pt>
                <c:pt idx="8402">
                  <c:v>435.251892</c:v>
                </c:pt>
                <c:pt idx="8403">
                  <c:v>435.30020100000002</c:v>
                </c:pt>
                <c:pt idx="8404">
                  <c:v>435.348816</c:v>
                </c:pt>
                <c:pt idx="8405">
                  <c:v>435.396973</c:v>
                </c:pt>
                <c:pt idx="8406">
                  <c:v>435.44574</c:v>
                </c:pt>
                <c:pt idx="8407">
                  <c:v>435.49258400000002</c:v>
                </c:pt>
                <c:pt idx="8408">
                  <c:v>435.53784200000001</c:v>
                </c:pt>
                <c:pt idx="8409">
                  <c:v>435.58416799999998</c:v>
                </c:pt>
                <c:pt idx="8410">
                  <c:v>435.63012700000002</c:v>
                </c:pt>
                <c:pt idx="8411">
                  <c:v>435.676849</c:v>
                </c:pt>
                <c:pt idx="8412">
                  <c:v>435.72592200000003</c:v>
                </c:pt>
                <c:pt idx="8413">
                  <c:v>435.776184</c:v>
                </c:pt>
                <c:pt idx="8414">
                  <c:v>435.82696499999997</c:v>
                </c:pt>
                <c:pt idx="8415">
                  <c:v>435.87881499999997</c:v>
                </c:pt>
                <c:pt idx="8416">
                  <c:v>435.930969</c:v>
                </c:pt>
                <c:pt idx="8417">
                  <c:v>435.982483</c:v>
                </c:pt>
                <c:pt idx="8418">
                  <c:v>436.03524800000002</c:v>
                </c:pt>
                <c:pt idx="8419">
                  <c:v>436.08657799999997</c:v>
                </c:pt>
                <c:pt idx="8420">
                  <c:v>436.13592499999999</c:v>
                </c:pt>
                <c:pt idx="8421">
                  <c:v>436.18563799999998</c:v>
                </c:pt>
                <c:pt idx="8422">
                  <c:v>436.234802</c:v>
                </c:pt>
                <c:pt idx="8423">
                  <c:v>436.28476000000001</c:v>
                </c:pt>
                <c:pt idx="8424">
                  <c:v>436.33383199999997</c:v>
                </c:pt>
                <c:pt idx="8425">
                  <c:v>436.38189699999998</c:v>
                </c:pt>
                <c:pt idx="8426">
                  <c:v>436.43084700000003</c:v>
                </c:pt>
                <c:pt idx="8427">
                  <c:v>436.47808800000001</c:v>
                </c:pt>
                <c:pt idx="8428">
                  <c:v>436.52459700000003</c:v>
                </c:pt>
                <c:pt idx="8429">
                  <c:v>436.571686</c:v>
                </c:pt>
                <c:pt idx="8430">
                  <c:v>436.61810300000002</c:v>
                </c:pt>
                <c:pt idx="8431">
                  <c:v>436.663025</c:v>
                </c:pt>
                <c:pt idx="8432">
                  <c:v>436.707581</c:v>
                </c:pt>
                <c:pt idx="8433">
                  <c:v>436.75277699999998</c:v>
                </c:pt>
                <c:pt idx="8434">
                  <c:v>436.79766799999999</c:v>
                </c:pt>
                <c:pt idx="8435">
                  <c:v>436.84545900000001</c:v>
                </c:pt>
                <c:pt idx="8436">
                  <c:v>436.89398199999999</c:v>
                </c:pt>
                <c:pt idx="8437">
                  <c:v>436.94244400000002</c:v>
                </c:pt>
                <c:pt idx="8438">
                  <c:v>436.99340799999999</c:v>
                </c:pt>
                <c:pt idx="8439">
                  <c:v>437.04541</c:v>
                </c:pt>
                <c:pt idx="8440">
                  <c:v>437.098724</c:v>
                </c:pt>
                <c:pt idx="8441">
                  <c:v>437.15081800000002</c:v>
                </c:pt>
                <c:pt idx="8442">
                  <c:v>437.20199600000001</c:v>
                </c:pt>
                <c:pt idx="8443">
                  <c:v>437.25311299999998</c:v>
                </c:pt>
                <c:pt idx="8444">
                  <c:v>437.30191000000002</c:v>
                </c:pt>
                <c:pt idx="8445">
                  <c:v>437.350525</c:v>
                </c:pt>
                <c:pt idx="8446">
                  <c:v>437.39755300000002</c:v>
                </c:pt>
                <c:pt idx="8447">
                  <c:v>437.443939</c:v>
                </c:pt>
                <c:pt idx="8448">
                  <c:v>437.48867799999999</c:v>
                </c:pt>
                <c:pt idx="8449">
                  <c:v>437.534088</c:v>
                </c:pt>
                <c:pt idx="8450">
                  <c:v>437.58017000000001</c:v>
                </c:pt>
                <c:pt idx="8451">
                  <c:v>437.62750199999999</c:v>
                </c:pt>
                <c:pt idx="8452">
                  <c:v>437.67489599999999</c:v>
                </c:pt>
                <c:pt idx="8453">
                  <c:v>437.72299199999998</c:v>
                </c:pt>
                <c:pt idx="8454">
                  <c:v>437.77011099999999</c:v>
                </c:pt>
                <c:pt idx="8455">
                  <c:v>437.81811499999998</c:v>
                </c:pt>
                <c:pt idx="8456">
                  <c:v>437.867615</c:v>
                </c:pt>
                <c:pt idx="8457">
                  <c:v>437.91488600000002</c:v>
                </c:pt>
                <c:pt idx="8458">
                  <c:v>437.963684</c:v>
                </c:pt>
                <c:pt idx="8459">
                  <c:v>438.01294000000001</c:v>
                </c:pt>
                <c:pt idx="8460">
                  <c:v>438.063965</c:v>
                </c:pt>
                <c:pt idx="8461">
                  <c:v>438.11459400000001</c:v>
                </c:pt>
                <c:pt idx="8462">
                  <c:v>438.16683999999998</c:v>
                </c:pt>
                <c:pt idx="8463">
                  <c:v>438.21758999999997</c:v>
                </c:pt>
                <c:pt idx="8464">
                  <c:v>438.26934799999998</c:v>
                </c:pt>
                <c:pt idx="8465">
                  <c:v>438.31918300000001</c:v>
                </c:pt>
                <c:pt idx="8466">
                  <c:v>438.36782799999997</c:v>
                </c:pt>
                <c:pt idx="8467">
                  <c:v>438.41519199999999</c:v>
                </c:pt>
                <c:pt idx="8468">
                  <c:v>438.46279900000002</c:v>
                </c:pt>
                <c:pt idx="8469">
                  <c:v>438.50888099999997</c:v>
                </c:pt>
                <c:pt idx="8470">
                  <c:v>438.55526700000001</c:v>
                </c:pt>
                <c:pt idx="8471">
                  <c:v>438.600281</c:v>
                </c:pt>
                <c:pt idx="8472">
                  <c:v>438.64703400000002</c:v>
                </c:pt>
                <c:pt idx="8473">
                  <c:v>438.69619799999998</c:v>
                </c:pt>
                <c:pt idx="8474">
                  <c:v>438.74423200000001</c:v>
                </c:pt>
                <c:pt idx="8475">
                  <c:v>438.79428100000001</c:v>
                </c:pt>
                <c:pt idx="8476">
                  <c:v>438.84536700000001</c:v>
                </c:pt>
                <c:pt idx="8477">
                  <c:v>438.89813199999998</c:v>
                </c:pt>
                <c:pt idx="8478">
                  <c:v>438.95049999999998</c:v>
                </c:pt>
                <c:pt idx="8479">
                  <c:v>439.00244099999998</c:v>
                </c:pt>
                <c:pt idx="8480">
                  <c:v>439.05304000000001</c:v>
                </c:pt>
                <c:pt idx="8481">
                  <c:v>439.10507200000001</c:v>
                </c:pt>
                <c:pt idx="8482">
                  <c:v>439.15600599999999</c:v>
                </c:pt>
                <c:pt idx="8483">
                  <c:v>439.20669600000002</c:v>
                </c:pt>
                <c:pt idx="8484">
                  <c:v>439.25885</c:v>
                </c:pt>
                <c:pt idx="8485">
                  <c:v>439.31118800000002</c:v>
                </c:pt>
                <c:pt idx="8486">
                  <c:v>439.36425800000001</c:v>
                </c:pt>
                <c:pt idx="8487">
                  <c:v>439.41748100000001</c:v>
                </c:pt>
                <c:pt idx="8488">
                  <c:v>439.469086</c:v>
                </c:pt>
                <c:pt idx="8489">
                  <c:v>439.523346</c:v>
                </c:pt>
                <c:pt idx="8490">
                  <c:v>439.57577500000002</c:v>
                </c:pt>
                <c:pt idx="8491">
                  <c:v>439.62631199999998</c:v>
                </c:pt>
                <c:pt idx="8492">
                  <c:v>439.67767300000003</c:v>
                </c:pt>
                <c:pt idx="8493">
                  <c:v>439.72900399999997</c:v>
                </c:pt>
                <c:pt idx="8494">
                  <c:v>439.78100599999999</c:v>
                </c:pt>
                <c:pt idx="8495">
                  <c:v>439.83261099999999</c:v>
                </c:pt>
                <c:pt idx="8496">
                  <c:v>439.88192800000002</c:v>
                </c:pt>
                <c:pt idx="8497">
                  <c:v>439.93090799999999</c:v>
                </c:pt>
                <c:pt idx="8498">
                  <c:v>439.98080399999998</c:v>
                </c:pt>
                <c:pt idx="8499">
                  <c:v>440.02767899999998</c:v>
                </c:pt>
                <c:pt idx="8500">
                  <c:v>440.07486</c:v>
                </c:pt>
                <c:pt idx="8501">
                  <c:v>440.12158199999999</c:v>
                </c:pt>
                <c:pt idx="8502">
                  <c:v>440.16568000000001</c:v>
                </c:pt>
                <c:pt idx="8503">
                  <c:v>440.20971700000001</c:v>
                </c:pt>
                <c:pt idx="8504">
                  <c:v>440.25399800000002</c:v>
                </c:pt>
                <c:pt idx="8505">
                  <c:v>440.30020100000002</c:v>
                </c:pt>
                <c:pt idx="8506">
                  <c:v>440.34732100000002</c:v>
                </c:pt>
                <c:pt idx="8507">
                  <c:v>440.39556900000002</c:v>
                </c:pt>
                <c:pt idx="8508">
                  <c:v>440.44375600000001</c:v>
                </c:pt>
                <c:pt idx="8509">
                  <c:v>440.49496499999998</c:v>
                </c:pt>
                <c:pt idx="8510">
                  <c:v>440.546967</c:v>
                </c:pt>
                <c:pt idx="8511">
                  <c:v>440.60140999999999</c:v>
                </c:pt>
                <c:pt idx="8512">
                  <c:v>440.65386999999998</c:v>
                </c:pt>
                <c:pt idx="8513">
                  <c:v>440.70697000000001</c:v>
                </c:pt>
                <c:pt idx="8514">
                  <c:v>440.75921599999998</c:v>
                </c:pt>
                <c:pt idx="8515">
                  <c:v>440.81167599999998</c:v>
                </c:pt>
                <c:pt idx="8516">
                  <c:v>440.86132800000001</c:v>
                </c:pt>
                <c:pt idx="8517">
                  <c:v>440.91082799999998</c:v>
                </c:pt>
                <c:pt idx="8518">
                  <c:v>440.959045</c:v>
                </c:pt>
                <c:pt idx="8519">
                  <c:v>441.00430299999999</c:v>
                </c:pt>
                <c:pt idx="8520">
                  <c:v>441.04901100000001</c:v>
                </c:pt>
                <c:pt idx="8521">
                  <c:v>441.09393299999999</c:v>
                </c:pt>
                <c:pt idx="8522">
                  <c:v>441.14031999999997</c:v>
                </c:pt>
                <c:pt idx="8523">
                  <c:v>441.18661500000002</c:v>
                </c:pt>
                <c:pt idx="8524">
                  <c:v>441.23284899999999</c:v>
                </c:pt>
                <c:pt idx="8525">
                  <c:v>441.277985</c:v>
                </c:pt>
                <c:pt idx="8526">
                  <c:v>441.32427999999999</c:v>
                </c:pt>
                <c:pt idx="8527">
                  <c:v>441.371826</c:v>
                </c:pt>
                <c:pt idx="8528">
                  <c:v>441.41876200000002</c:v>
                </c:pt>
                <c:pt idx="8529">
                  <c:v>441.46343999999999</c:v>
                </c:pt>
                <c:pt idx="8530">
                  <c:v>441.50921599999998</c:v>
                </c:pt>
                <c:pt idx="8531">
                  <c:v>441.555969</c:v>
                </c:pt>
                <c:pt idx="8532">
                  <c:v>441.604401</c:v>
                </c:pt>
                <c:pt idx="8533">
                  <c:v>441.65386999999998</c:v>
                </c:pt>
                <c:pt idx="8534">
                  <c:v>441.70443699999998</c:v>
                </c:pt>
                <c:pt idx="8535">
                  <c:v>441.75820900000002</c:v>
                </c:pt>
                <c:pt idx="8536">
                  <c:v>441.81256100000002</c:v>
                </c:pt>
                <c:pt idx="8537">
                  <c:v>441.86801100000002</c:v>
                </c:pt>
                <c:pt idx="8538">
                  <c:v>441.92739899999998</c:v>
                </c:pt>
                <c:pt idx="8539">
                  <c:v>441.986176</c:v>
                </c:pt>
                <c:pt idx="8540">
                  <c:v>442.04486100000003</c:v>
                </c:pt>
                <c:pt idx="8541">
                  <c:v>442.10247800000002</c:v>
                </c:pt>
                <c:pt idx="8542">
                  <c:v>442.15802000000002</c:v>
                </c:pt>
                <c:pt idx="8543">
                  <c:v>442.21435600000001</c:v>
                </c:pt>
                <c:pt idx="8544">
                  <c:v>442.26757800000001</c:v>
                </c:pt>
                <c:pt idx="8545">
                  <c:v>442.316101</c:v>
                </c:pt>
                <c:pt idx="8546">
                  <c:v>442.36200000000002</c:v>
                </c:pt>
                <c:pt idx="8547">
                  <c:v>442.40747099999999</c:v>
                </c:pt>
                <c:pt idx="8548">
                  <c:v>442.45117199999999</c:v>
                </c:pt>
                <c:pt idx="8549">
                  <c:v>442.49517800000001</c:v>
                </c:pt>
                <c:pt idx="8550">
                  <c:v>442.53775000000002</c:v>
                </c:pt>
                <c:pt idx="8551">
                  <c:v>442.58218399999998</c:v>
                </c:pt>
                <c:pt idx="8552">
                  <c:v>442.62847900000003</c:v>
                </c:pt>
                <c:pt idx="8553">
                  <c:v>442.67562900000001</c:v>
                </c:pt>
                <c:pt idx="8554">
                  <c:v>442.72729500000003</c:v>
                </c:pt>
                <c:pt idx="8555">
                  <c:v>442.781586</c:v>
                </c:pt>
                <c:pt idx="8556">
                  <c:v>442.836029</c:v>
                </c:pt>
                <c:pt idx="8557">
                  <c:v>442.890961</c:v>
                </c:pt>
                <c:pt idx="8558">
                  <c:v>442.94574</c:v>
                </c:pt>
                <c:pt idx="8559">
                  <c:v>442.99887100000001</c:v>
                </c:pt>
                <c:pt idx="8560">
                  <c:v>443.051514</c:v>
                </c:pt>
                <c:pt idx="8561">
                  <c:v>443.099762</c:v>
                </c:pt>
                <c:pt idx="8562">
                  <c:v>443.14614899999998</c:v>
                </c:pt>
                <c:pt idx="8563">
                  <c:v>443.18936200000002</c:v>
                </c:pt>
                <c:pt idx="8564">
                  <c:v>443.23226899999997</c:v>
                </c:pt>
                <c:pt idx="8565">
                  <c:v>443.27362099999999</c:v>
                </c:pt>
                <c:pt idx="8566">
                  <c:v>443.31558200000001</c:v>
                </c:pt>
                <c:pt idx="8567">
                  <c:v>443.35736100000003</c:v>
                </c:pt>
                <c:pt idx="8568">
                  <c:v>443.39974999999998</c:v>
                </c:pt>
                <c:pt idx="8569">
                  <c:v>443.44369499999999</c:v>
                </c:pt>
                <c:pt idx="8570">
                  <c:v>443.48931900000002</c:v>
                </c:pt>
                <c:pt idx="8571">
                  <c:v>443.53753699999999</c:v>
                </c:pt>
                <c:pt idx="8572">
                  <c:v>443.58758499999999</c:v>
                </c:pt>
                <c:pt idx="8573">
                  <c:v>443.63775600000002</c:v>
                </c:pt>
                <c:pt idx="8574">
                  <c:v>443.68920900000001</c:v>
                </c:pt>
                <c:pt idx="8575">
                  <c:v>443.74243200000001</c:v>
                </c:pt>
                <c:pt idx="8576">
                  <c:v>443.79769900000002</c:v>
                </c:pt>
                <c:pt idx="8577">
                  <c:v>443.852936</c:v>
                </c:pt>
                <c:pt idx="8578">
                  <c:v>443.90756199999998</c:v>
                </c:pt>
                <c:pt idx="8579">
                  <c:v>443.96200599999997</c:v>
                </c:pt>
                <c:pt idx="8580">
                  <c:v>444.015198</c:v>
                </c:pt>
                <c:pt idx="8581">
                  <c:v>444.06933600000002</c:v>
                </c:pt>
                <c:pt idx="8582">
                  <c:v>444.12396200000001</c:v>
                </c:pt>
                <c:pt idx="8583">
                  <c:v>444.17559799999998</c:v>
                </c:pt>
                <c:pt idx="8584">
                  <c:v>444.227844</c:v>
                </c:pt>
                <c:pt idx="8585">
                  <c:v>444.27920499999999</c:v>
                </c:pt>
                <c:pt idx="8586">
                  <c:v>444.33236699999998</c:v>
                </c:pt>
                <c:pt idx="8587">
                  <c:v>444.38531499999999</c:v>
                </c:pt>
                <c:pt idx="8588">
                  <c:v>444.43646200000001</c:v>
                </c:pt>
                <c:pt idx="8589">
                  <c:v>444.48794600000002</c:v>
                </c:pt>
                <c:pt idx="8590">
                  <c:v>444.53720099999998</c:v>
                </c:pt>
                <c:pt idx="8591">
                  <c:v>444.58569299999999</c:v>
                </c:pt>
                <c:pt idx="8592">
                  <c:v>444.63360599999999</c:v>
                </c:pt>
                <c:pt idx="8593">
                  <c:v>444.67993200000001</c:v>
                </c:pt>
                <c:pt idx="8594">
                  <c:v>444.723389</c:v>
                </c:pt>
                <c:pt idx="8595">
                  <c:v>444.765625</c:v>
                </c:pt>
                <c:pt idx="8596">
                  <c:v>444.807434</c:v>
                </c:pt>
                <c:pt idx="8597">
                  <c:v>444.84750400000001</c:v>
                </c:pt>
                <c:pt idx="8598">
                  <c:v>444.89007600000002</c:v>
                </c:pt>
                <c:pt idx="8599">
                  <c:v>444.93368500000003</c:v>
                </c:pt>
                <c:pt idx="8600">
                  <c:v>444.97738600000002</c:v>
                </c:pt>
                <c:pt idx="8601">
                  <c:v>445.02426100000002</c:v>
                </c:pt>
                <c:pt idx="8602">
                  <c:v>445.07406600000002</c:v>
                </c:pt>
                <c:pt idx="8603">
                  <c:v>445.12655599999999</c:v>
                </c:pt>
                <c:pt idx="8604">
                  <c:v>445.17962699999998</c:v>
                </c:pt>
                <c:pt idx="8605">
                  <c:v>445.23321499999997</c:v>
                </c:pt>
                <c:pt idx="8606">
                  <c:v>445.28817800000002</c:v>
                </c:pt>
                <c:pt idx="8607">
                  <c:v>445.34146099999998</c:v>
                </c:pt>
                <c:pt idx="8608">
                  <c:v>445.39349399999998</c:v>
                </c:pt>
                <c:pt idx="8609">
                  <c:v>445.44442800000002</c:v>
                </c:pt>
                <c:pt idx="8610">
                  <c:v>445.49438500000002</c:v>
                </c:pt>
                <c:pt idx="8611">
                  <c:v>445.542328</c:v>
                </c:pt>
                <c:pt idx="8612">
                  <c:v>445.588684</c:v>
                </c:pt>
                <c:pt idx="8613">
                  <c:v>445.63378899999998</c:v>
                </c:pt>
                <c:pt idx="8614">
                  <c:v>445.67709400000001</c:v>
                </c:pt>
                <c:pt idx="8615">
                  <c:v>445.72250400000001</c:v>
                </c:pt>
                <c:pt idx="8616">
                  <c:v>445.76815800000003</c:v>
                </c:pt>
                <c:pt idx="8617">
                  <c:v>445.812927</c:v>
                </c:pt>
                <c:pt idx="8618">
                  <c:v>445.86004600000001</c:v>
                </c:pt>
                <c:pt idx="8619">
                  <c:v>445.90869099999998</c:v>
                </c:pt>
                <c:pt idx="8620">
                  <c:v>445.95892300000003</c:v>
                </c:pt>
                <c:pt idx="8621">
                  <c:v>446.00936899999999</c:v>
                </c:pt>
                <c:pt idx="8622">
                  <c:v>446.060608</c:v>
                </c:pt>
                <c:pt idx="8623">
                  <c:v>446.11367799999999</c:v>
                </c:pt>
                <c:pt idx="8624">
                  <c:v>446.16607699999997</c:v>
                </c:pt>
                <c:pt idx="8625">
                  <c:v>446.220032</c:v>
                </c:pt>
                <c:pt idx="8626">
                  <c:v>446.27410900000001</c:v>
                </c:pt>
                <c:pt idx="8627">
                  <c:v>446.328552</c:v>
                </c:pt>
                <c:pt idx="8628">
                  <c:v>446.38128699999999</c:v>
                </c:pt>
                <c:pt idx="8629">
                  <c:v>446.43365499999999</c:v>
                </c:pt>
                <c:pt idx="8630">
                  <c:v>446.48529100000002</c:v>
                </c:pt>
                <c:pt idx="8631">
                  <c:v>446.53741500000001</c:v>
                </c:pt>
                <c:pt idx="8632">
                  <c:v>446.58819599999998</c:v>
                </c:pt>
                <c:pt idx="8633">
                  <c:v>446.637787</c:v>
                </c:pt>
                <c:pt idx="8634">
                  <c:v>446.68563799999998</c:v>
                </c:pt>
                <c:pt idx="8635">
                  <c:v>446.73492399999998</c:v>
                </c:pt>
                <c:pt idx="8636">
                  <c:v>446.78457600000002</c:v>
                </c:pt>
                <c:pt idx="8637">
                  <c:v>446.83136000000002</c:v>
                </c:pt>
                <c:pt idx="8638">
                  <c:v>446.87847900000003</c:v>
                </c:pt>
                <c:pt idx="8639">
                  <c:v>446.92538500000001</c:v>
                </c:pt>
                <c:pt idx="8640">
                  <c:v>446.97387700000002</c:v>
                </c:pt>
                <c:pt idx="8641">
                  <c:v>447.02285799999999</c:v>
                </c:pt>
                <c:pt idx="8642">
                  <c:v>447.07281499999999</c:v>
                </c:pt>
                <c:pt idx="8643">
                  <c:v>447.12295499999999</c:v>
                </c:pt>
                <c:pt idx="8644">
                  <c:v>447.174713</c:v>
                </c:pt>
                <c:pt idx="8645">
                  <c:v>447.225525</c:v>
                </c:pt>
                <c:pt idx="8646">
                  <c:v>447.276703</c:v>
                </c:pt>
                <c:pt idx="8647">
                  <c:v>447.32989500000002</c:v>
                </c:pt>
                <c:pt idx="8648">
                  <c:v>447.381103</c:v>
                </c:pt>
                <c:pt idx="8649">
                  <c:v>447.431152</c:v>
                </c:pt>
                <c:pt idx="8650">
                  <c:v>447.47998100000001</c:v>
                </c:pt>
                <c:pt idx="8651">
                  <c:v>447.52728300000001</c:v>
                </c:pt>
                <c:pt idx="8652">
                  <c:v>447.576843</c:v>
                </c:pt>
                <c:pt idx="8653">
                  <c:v>447.62506100000002</c:v>
                </c:pt>
                <c:pt idx="8654">
                  <c:v>447.67163099999999</c:v>
                </c:pt>
                <c:pt idx="8655">
                  <c:v>447.720551</c:v>
                </c:pt>
                <c:pt idx="8656">
                  <c:v>447.76968399999998</c:v>
                </c:pt>
                <c:pt idx="8657">
                  <c:v>447.82025199999998</c:v>
                </c:pt>
                <c:pt idx="8658">
                  <c:v>447.87200899999999</c:v>
                </c:pt>
                <c:pt idx="8659">
                  <c:v>447.92364500000002</c:v>
                </c:pt>
                <c:pt idx="8660">
                  <c:v>447.975525</c:v>
                </c:pt>
                <c:pt idx="8661">
                  <c:v>448.02890000000002</c:v>
                </c:pt>
                <c:pt idx="8662">
                  <c:v>448.07998700000002</c:v>
                </c:pt>
                <c:pt idx="8663">
                  <c:v>448.13140900000002</c:v>
                </c:pt>
                <c:pt idx="8664">
                  <c:v>448.18426499999998</c:v>
                </c:pt>
                <c:pt idx="8665">
                  <c:v>448.23553500000003</c:v>
                </c:pt>
                <c:pt idx="8666">
                  <c:v>448.285797</c:v>
                </c:pt>
                <c:pt idx="8667">
                  <c:v>448.33486900000003</c:v>
                </c:pt>
                <c:pt idx="8668">
                  <c:v>448.38232399999998</c:v>
                </c:pt>
                <c:pt idx="8669">
                  <c:v>448.43188500000002</c:v>
                </c:pt>
                <c:pt idx="8670">
                  <c:v>448.47958399999999</c:v>
                </c:pt>
                <c:pt idx="8671">
                  <c:v>448.52593999999999</c:v>
                </c:pt>
                <c:pt idx="8672">
                  <c:v>448.573151</c:v>
                </c:pt>
                <c:pt idx="8673">
                  <c:v>448.62158199999999</c:v>
                </c:pt>
                <c:pt idx="8674">
                  <c:v>448.67236300000002</c:v>
                </c:pt>
                <c:pt idx="8675">
                  <c:v>448.72430400000002</c:v>
                </c:pt>
                <c:pt idx="8676">
                  <c:v>448.77740499999999</c:v>
                </c:pt>
                <c:pt idx="8677">
                  <c:v>448.83227499999998</c:v>
                </c:pt>
                <c:pt idx="8678">
                  <c:v>448.88949600000001</c:v>
                </c:pt>
                <c:pt idx="8679">
                  <c:v>448.94628899999998</c:v>
                </c:pt>
                <c:pt idx="8680">
                  <c:v>449.00390599999997</c:v>
                </c:pt>
                <c:pt idx="8681">
                  <c:v>449.06176799999997</c:v>
                </c:pt>
                <c:pt idx="8682">
                  <c:v>449.11660799999999</c:v>
                </c:pt>
                <c:pt idx="8683">
                  <c:v>449.16900600000002</c:v>
                </c:pt>
                <c:pt idx="8684">
                  <c:v>449.21987899999999</c:v>
                </c:pt>
                <c:pt idx="8685">
                  <c:v>449.27084400000001</c:v>
                </c:pt>
                <c:pt idx="8686">
                  <c:v>449.31933600000002</c:v>
                </c:pt>
                <c:pt idx="8687">
                  <c:v>449.36700400000001</c:v>
                </c:pt>
                <c:pt idx="8688">
                  <c:v>449.41326900000001</c:v>
                </c:pt>
                <c:pt idx="8689">
                  <c:v>449.46182299999998</c:v>
                </c:pt>
                <c:pt idx="8690">
                  <c:v>449.51181000000003</c:v>
                </c:pt>
                <c:pt idx="8691">
                  <c:v>449.56170700000001</c:v>
                </c:pt>
                <c:pt idx="8692">
                  <c:v>449.60977200000002</c:v>
                </c:pt>
                <c:pt idx="8693">
                  <c:v>449.65884399999999</c:v>
                </c:pt>
                <c:pt idx="8694">
                  <c:v>449.70736699999998</c:v>
                </c:pt>
                <c:pt idx="8695">
                  <c:v>449.756348</c:v>
                </c:pt>
                <c:pt idx="8696">
                  <c:v>449.80395499999997</c:v>
                </c:pt>
                <c:pt idx="8697">
                  <c:v>449.84960899999999</c:v>
                </c:pt>
                <c:pt idx="8698">
                  <c:v>449.89459199999999</c:v>
                </c:pt>
                <c:pt idx="8699">
                  <c:v>449.93627900000001</c:v>
                </c:pt>
                <c:pt idx="8700">
                  <c:v>449.97842400000002</c:v>
                </c:pt>
                <c:pt idx="8701">
                  <c:v>450.021973</c:v>
                </c:pt>
                <c:pt idx="8702">
                  <c:v>450.067047</c:v>
                </c:pt>
                <c:pt idx="8703">
                  <c:v>450.11483800000002</c:v>
                </c:pt>
                <c:pt idx="8704">
                  <c:v>450.165344</c:v>
                </c:pt>
                <c:pt idx="8705">
                  <c:v>450.217377</c:v>
                </c:pt>
                <c:pt idx="8706">
                  <c:v>450.27398699999998</c:v>
                </c:pt>
                <c:pt idx="8707">
                  <c:v>450.332764</c:v>
                </c:pt>
                <c:pt idx="8708">
                  <c:v>450.39154100000002</c:v>
                </c:pt>
                <c:pt idx="8709">
                  <c:v>450.44751000000002</c:v>
                </c:pt>
                <c:pt idx="8710">
                  <c:v>450.503601</c:v>
                </c:pt>
                <c:pt idx="8711">
                  <c:v>450.55819700000001</c:v>
                </c:pt>
                <c:pt idx="8712">
                  <c:v>450.612549</c:v>
                </c:pt>
                <c:pt idx="8713">
                  <c:v>450.66412400000002</c:v>
                </c:pt>
                <c:pt idx="8714">
                  <c:v>450.712647</c:v>
                </c:pt>
                <c:pt idx="8715">
                  <c:v>450.76083399999999</c:v>
                </c:pt>
                <c:pt idx="8716">
                  <c:v>450.80731200000002</c:v>
                </c:pt>
                <c:pt idx="8717">
                  <c:v>450.85467499999999</c:v>
                </c:pt>
                <c:pt idx="8718">
                  <c:v>450.90594499999997</c:v>
                </c:pt>
                <c:pt idx="8719">
                  <c:v>450.957672</c:v>
                </c:pt>
                <c:pt idx="8720">
                  <c:v>451.01092499999999</c:v>
                </c:pt>
                <c:pt idx="8721">
                  <c:v>451.065674</c:v>
                </c:pt>
                <c:pt idx="8722">
                  <c:v>451.12017800000001</c:v>
                </c:pt>
                <c:pt idx="8723">
                  <c:v>451.176422</c:v>
                </c:pt>
                <c:pt idx="8724">
                  <c:v>451.23184199999997</c:v>
                </c:pt>
                <c:pt idx="8725">
                  <c:v>451.28460699999999</c:v>
                </c:pt>
                <c:pt idx="8726">
                  <c:v>451.33514400000001</c:v>
                </c:pt>
                <c:pt idx="8727">
                  <c:v>451.38583399999999</c:v>
                </c:pt>
                <c:pt idx="8728">
                  <c:v>451.43499800000001</c:v>
                </c:pt>
                <c:pt idx="8729">
                  <c:v>451.484039</c:v>
                </c:pt>
                <c:pt idx="8730">
                  <c:v>451.53100599999999</c:v>
                </c:pt>
                <c:pt idx="8731">
                  <c:v>451.57656900000001</c:v>
                </c:pt>
                <c:pt idx="8732">
                  <c:v>451.62255900000002</c:v>
                </c:pt>
                <c:pt idx="8733">
                  <c:v>451.66668700000002</c:v>
                </c:pt>
                <c:pt idx="8734">
                  <c:v>451.711975</c:v>
                </c:pt>
                <c:pt idx="8735">
                  <c:v>451.75741599999998</c:v>
                </c:pt>
                <c:pt idx="8736">
                  <c:v>451.80215500000003</c:v>
                </c:pt>
                <c:pt idx="8737">
                  <c:v>451.84756499999997</c:v>
                </c:pt>
                <c:pt idx="8738">
                  <c:v>451.89404300000001</c:v>
                </c:pt>
                <c:pt idx="8739">
                  <c:v>451.94296300000002</c:v>
                </c:pt>
                <c:pt idx="8740">
                  <c:v>451.99307299999998</c:v>
                </c:pt>
                <c:pt idx="8741">
                  <c:v>452.04296900000003</c:v>
                </c:pt>
                <c:pt idx="8742">
                  <c:v>452.09381100000002</c:v>
                </c:pt>
                <c:pt idx="8743">
                  <c:v>452.14443999999997</c:v>
                </c:pt>
                <c:pt idx="8744">
                  <c:v>452.19638099999997</c:v>
                </c:pt>
                <c:pt idx="8745">
                  <c:v>452.24917599999998</c:v>
                </c:pt>
                <c:pt idx="8746">
                  <c:v>452.29913299999998</c:v>
                </c:pt>
                <c:pt idx="8747">
                  <c:v>452.34927399999998</c:v>
                </c:pt>
                <c:pt idx="8748">
                  <c:v>452.398438</c:v>
                </c:pt>
                <c:pt idx="8749">
                  <c:v>452.44808999999998</c:v>
                </c:pt>
                <c:pt idx="8750">
                  <c:v>452.495361</c:v>
                </c:pt>
                <c:pt idx="8751">
                  <c:v>452.54165699999999</c:v>
                </c:pt>
                <c:pt idx="8752">
                  <c:v>452.58822600000002</c:v>
                </c:pt>
                <c:pt idx="8753">
                  <c:v>452.63314800000001</c:v>
                </c:pt>
                <c:pt idx="8754">
                  <c:v>452.67837500000002</c:v>
                </c:pt>
                <c:pt idx="8755">
                  <c:v>452.723724</c:v>
                </c:pt>
                <c:pt idx="8756">
                  <c:v>452.76971400000002</c:v>
                </c:pt>
                <c:pt idx="8757">
                  <c:v>452.81631499999997</c:v>
                </c:pt>
                <c:pt idx="8758">
                  <c:v>452.86245700000001</c:v>
                </c:pt>
                <c:pt idx="8759">
                  <c:v>452.90829500000001</c:v>
                </c:pt>
                <c:pt idx="8760">
                  <c:v>452.95336900000001</c:v>
                </c:pt>
                <c:pt idx="8761">
                  <c:v>453.00030500000003</c:v>
                </c:pt>
                <c:pt idx="8762">
                  <c:v>453.05044600000002</c:v>
                </c:pt>
                <c:pt idx="8763">
                  <c:v>453.09930400000002</c:v>
                </c:pt>
                <c:pt idx="8764">
                  <c:v>453.149902</c:v>
                </c:pt>
                <c:pt idx="8765">
                  <c:v>453.201752</c:v>
                </c:pt>
                <c:pt idx="8766">
                  <c:v>453.256531</c:v>
                </c:pt>
                <c:pt idx="8767">
                  <c:v>453.31308000000001</c:v>
                </c:pt>
                <c:pt idx="8768">
                  <c:v>453.36816399999998</c:v>
                </c:pt>
                <c:pt idx="8769">
                  <c:v>453.42437699999999</c:v>
                </c:pt>
                <c:pt idx="8770">
                  <c:v>453.47906499999999</c:v>
                </c:pt>
                <c:pt idx="8771">
                  <c:v>453.53344700000002</c:v>
                </c:pt>
                <c:pt idx="8772">
                  <c:v>453.58783</c:v>
                </c:pt>
                <c:pt idx="8773">
                  <c:v>453.64093000000003</c:v>
                </c:pt>
                <c:pt idx="8774">
                  <c:v>453.69140599999997</c:v>
                </c:pt>
                <c:pt idx="8775">
                  <c:v>453.74163800000002</c:v>
                </c:pt>
                <c:pt idx="8776">
                  <c:v>453.79110700000001</c:v>
                </c:pt>
                <c:pt idx="8777">
                  <c:v>453.83853199999999</c:v>
                </c:pt>
                <c:pt idx="8778">
                  <c:v>453.88818400000002</c:v>
                </c:pt>
                <c:pt idx="8779">
                  <c:v>453.93661500000002</c:v>
                </c:pt>
                <c:pt idx="8780">
                  <c:v>453.984283</c:v>
                </c:pt>
                <c:pt idx="8781">
                  <c:v>454.03231799999998</c:v>
                </c:pt>
                <c:pt idx="8782">
                  <c:v>454.07943699999998</c:v>
                </c:pt>
                <c:pt idx="8783">
                  <c:v>454.12792999999999</c:v>
                </c:pt>
                <c:pt idx="8784">
                  <c:v>454.17450000000002</c:v>
                </c:pt>
                <c:pt idx="8785">
                  <c:v>454.220215</c:v>
                </c:pt>
                <c:pt idx="8786">
                  <c:v>454.26666299999999</c:v>
                </c:pt>
                <c:pt idx="8787">
                  <c:v>454.31185900000003</c:v>
                </c:pt>
                <c:pt idx="8788">
                  <c:v>454.35879499999999</c:v>
                </c:pt>
                <c:pt idx="8789">
                  <c:v>454.40649400000001</c:v>
                </c:pt>
                <c:pt idx="8790">
                  <c:v>454.454407</c:v>
                </c:pt>
                <c:pt idx="8791">
                  <c:v>454.50253300000003</c:v>
                </c:pt>
                <c:pt idx="8792">
                  <c:v>454.55248999999998</c:v>
                </c:pt>
                <c:pt idx="8793">
                  <c:v>454.60360700000001</c:v>
                </c:pt>
                <c:pt idx="8794">
                  <c:v>454.65704299999999</c:v>
                </c:pt>
                <c:pt idx="8795">
                  <c:v>454.709656</c:v>
                </c:pt>
                <c:pt idx="8796">
                  <c:v>454.76263399999999</c:v>
                </c:pt>
                <c:pt idx="8797">
                  <c:v>454.81488000000002</c:v>
                </c:pt>
                <c:pt idx="8798">
                  <c:v>454.86792000000003</c:v>
                </c:pt>
                <c:pt idx="8799">
                  <c:v>454.920075</c:v>
                </c:pt>
                <c:pt idx="8800">
                  <c:v>454.970642</c:v>
                </c:pt>
                <c:pt idx="8801">
                  <c:v>455.02188100000001</c:v>
                </c:pt>
                <c:pt idx="8802">
                  <c:v>455.07208300000002</c:v>
                </c:pt>
                <c:pt idx="8803">
                  <c:v>455.12237499999998</c:v>
                </c:pt>
                <c:pt idx="8804">
                  <c:v>455.17034899999999</c:v>
                </c:pt>
                <c:pt idx="8805">
                  <c:v>455.218658</c:v>
                </c:pt>
                <c:pt idx="8806">
                  <c:v>455.265961</c:v>
                </c:pt>
                <c:pt idx="8807">
                  <c:v>455.3125</c:v>
                </c:pt>
                <c:pt idx="8808">
                  <c:v>455.35772700000001</c:v>
                </c:pt>
                <c:pt idx="8809">
                  <c:v>455.40405299999998</c:v>
                </c:pt>
                <c:pt idx="8810">
                  <c:v>455.45107999999999</c:v>
                </c:pt>
                <c:pt idx="8811">
                  <c:v>455.49975599999999</c:v>
                </c:pt>
                <c:pt idx="8812">
                  <c:v>455.54775999999998</c:v>
                </c:pt>
                <c:pt idx="8813">
                  <c:v>455.59710699999999</c:v>
                </c:pt>
                <c:pt idx="8814">
                  <c:v>455.64599600000003</c:v>
                </c:pt>
                <c:pt idx="8815">
                  <c:v>455.69610599999999</c:v>
                </c:pt>
                <c:pt idx="8816">
                  <c:v>455.74649099999999</c:v>
                </c:pt>
                <c:pt idx="8817">
                  <c:v>455.79461700000002</c:v>
                </c:pt>
                <c:pt idx="8818">
                  <c:v>455.84292599999998</c:v>
                </c:pt>
                <c:pt idx="8819">
                  <c:v>455.88989299999997</c:v>
                </c:pt>
                <c:pt idx="8820">
                  <c:v>455.93719499999997</c:v>
                </c:pt>
                <c:pt idx="8821">
                  <c:v>455.983948</c:v>
                </c:pt>
                <c:pt idx="8822">
                  <c:v>456.03094499999997</c:v>
                </c:pt>
                <c:pt idx="8823">
                  <c:v>456.07754499999999</c:v>
                </c:pt>
                <c:pt idx="8824">
                  <c:v>456.12612899999999</c:v>
                </c:pt>
                <c:pt idx="8825">
                  <c:v>456.17596400000002</c:v>
                </c:pt>
                <c:pt idx="8826">
                  <c:v>456.22738600000002</c:v>
                </c:pt>
                <c:pt idx="8827">
                  <c:v>456.28094499999997</c:v>
                </c:pt>
                <c:pt idx="8828">
                  <c:v>456.33367900000002</c:v>
                </c:pt>
                <c:pt idx="8829">
                  <c:v>456.38558999999998</c:v>
                </c:pt>
                <c:pt idx="8830">
                  <c:v>456.43670700000001</c:v>
                </c:pt>
                <c:pt idx="8831">
                  <c:v>456.48577899999998</c:v>
                </c:pt>
                <c:pt idx="8832">
                  <c:v>456.53573599999999</c:v>
                </c:pt>
                <c:pt idx="8833">
                  <c:v>456.58355699999998</c:v>
                </c:pt>
                <c:pt idx="8834">
                  <c:v>456.62905899999998</c:v>
                </c:pt>
                <c:pt idx="8835">
                  <c:v>456.67486600000001</c:v>
                </c:pt>
                <c:pt idx="8836">
                  <c:v>456.72134399999999</c:v>
                </c:pt>
                <c:pt idx="8837">
                  <c:v>456.76895100000002</c:v>
                </c:pt>
                <c:pt idx="8838">
                  <c:v>456.81698599999999</c:v>
                </c:pt>
                <c:pt idx="8839">
                  <c:v>456.86474600000003</c:v>
                </c:pt>
                <c:pt idx="8840">
                  <c:v>456.91375699999998</c:v>
                </c:pt>
                <c:pt idx="8841">
                  <c:v>456.96502700000002</c:v>
                </c:pt>
                <c:pt idx="8842">
                  <c:v>457.01586900000001</c:v>
                </c:pt>
                <c:pt idx="8843">
                  <c:v>457.06811499999998</c:v>
                </c:pt>
                <c:pt idx="8844">
                  <c:v>457.12142899999998</c:v>
                </c:pt>
                <c:pt idx="8845">
                  <c:v>457.173248</c:v>
                </c:pt>
                <c:pt idx="8846">
                  <c:v>457.22491500000001</c:v>
                </c:pt>
                <c:pt idx="8847">
                  <c:v>457.27630599999998</c:v>
                </c:pt>
                <c:pt idx="8848">
                  <c:v>457.32635499999998</c:v>
                </c:pt>
                <c:pt idx="8849">
                  <c:v>457.37677000000002</c:v>
                </c:pt>
                <c:pt idx="8850">
                  <c:v>457.426605</c:v>
                </c:pt>
                <c:pt idx="8851">
                  <c:v>457.47470099999998</c:v>
                </c:pt>
                <c:pt idx="8852">
                  <c:v>457.52377300000001</c:v>
                </c:pt>
                <c:pt idx="8853">
                  <c:v>457.572205</c:v>
                </c:pt>
                <c:pt idx="8854">
                  <c:v>457.62094100000002</c:v>
                </c:pt>
                <c:pt idx="8855">
                  <c:v>457.66986100000003</c:v>
                </c:pt>
                <c:pt idx="8856">
                  <c:v>457.71743800000002</c:v>
                </c:pt>
                <c:pt idx="8857">
                  <c:v>457.764252</c:v>
                </c:pt>
                <c:pt idx="8858">
                  <c:v>457.81201199999998</c:v>
                </c:pt>
                <c:pt idx="8859">
                  <c:v>457.858002</c:v>
                </c:pt>
                <c:pt idx="8860">
                  <c:v>457.90521200000001</c:v>
                </c:pt>
                <c:pt idx="8861">
                  <c:v>457.95224000000002</c:v>
                </c:pt>
                <c:pt idx="8862">
                  <c:v>457.997253</c:v>
                </c:pt>
                <c:pt idx="8863">
                  <c:v>458.04290800000001</c:v>
                </c:pt>
                <c:pt idx="8864">
                  <c:v>458.089111</c:v>
                </c:pt>
                <c:pt idx="8865">
                  <c:v>458.13629100000003</c:v>
                </c:pt>
                <c:pt idx="8866">
                  <c:v>458.18267800000001</c:v>
                </c:pt>
                <c:pt idx="8867">
                  <c:v>458.22894300000002</c:v>
                </c:pt>
                <c:pt idx="8868">
                  <c:v>458.27496300000001</c:v>
                </c:pt>
                <c:pt idx="8869">
                  <c:v>458.32257099999998</c:v>
                </c:pt>
                <c:pt idx="8870">
                  <c:v>458.37051400000001</c:v>
                </c:pt>
                <c:pt idx="8871">
                  <c:v>458.417664</c:v>
                </c:pt>
                <c:pt idx="8872">
                  <c:v>458.46258499999999</c:v>
                </c:pt>
                <c:pt idx="8873">
                  <c:v>458.50869799999998</c:v>
                </c:pt>
                <c:pt idx="8874">
                  <c:v>458.55462699999998</c:v>
                </c:pt>
                <c:pt idx="8875">
                  <c:v>458.60137900000001</c:v>
                </c:pt>
                <c:pt idx="8876">
                  <c:v>458.64956699999999</c:v>
                </c:pt>
                <c:pt idx="8877">
                  <c:v>458.69873100000001</c:v>
                </c:pt>
                <c:pt idx="8878">
                  <c:v>458.75073200000003</c:v>
                </c:pt>
                <c:pt idx="8879">
                  <c:v>458.80361900000003</c:v>
                </c:pt>
                <c:pt idx="8880">
                  <c:v>458.85791</c:v>
                </c:pt>
                <c:pt idx="8881">
                  <c:v>458.91522200000003</c:v>
                </c:pt>
                <c:pt idx="8882">
                  <c:v>458.971588</c:v>
                </c:pt>
                <c:pt idx="8883">
                  <c:v>459.02694700000001</c:v>
                </c:pt>
                <c:pt idx="8884">
                  <c:v>459.08105499999999</c:v>
                </c:pt>
                <c:pt idx="8885">
                  <c:v>459.13345299999997</c:v>
                </c:pt>
                <c:pt idx="8886">
                  <c:v>459.18667599999998</c:v>
                </c:pt>
                <c:pt idx="8887">
                  <c:v>459.23803700000002</c:v>
                </c:pt>
                <c:pt idx="8888">
                  <c:v>459.286224</c:v>
                </c:pt>
                <c:pt idx="8889">
                  <c:v>459.33242799999999</c:v>
                </c:pt>
                <c:pt idx="8890">
                  <c:v>459.37872299999998</c:v>
                </c:pt>
                <c:pt idx="8891">
                  <c:v>459.42431599999998</c:v>
                </c:pt>
                <c:pt idx="8892">
                  <c:v>459.47036700000001</c:v>
                </c:pt>
                <c:pt idx="8893">
                  <c:v>459.51422100000002</c:v>
                </c:pt>
                <c:pt idx="8894">
                  <c:v>459.558899</c:v>
                </c:pt>
                <c:pt idx="8895">
                  <c:v>459.60504100000003</c:v>
                </c:pt>
                <c:pt idx="8896">
                  <c:v>459.65096999999997</c:v>
                </c:pt>
                <c:pt idx="8897">
                  <c:v>459.69775399999997</c:v>
                </c:pt>
                <c:pt idx="8898">
                  <c:v>459.74633799999998</c:v>
                </c:pt>
                <c:pt idx="8899">
                  <c:v>459.79492199999999</c:v>
                </c:pt>
                <c:pt idx="8900">
                  <c:v>459.84405500000003</c:v>
                </c:pt>
                <c:pt idx="8901">
                  <c:v>459.89288299999998</c:v>
                </c:pt>
                <c:pt idx="8902">
                  <c:v>459.94058200000001</c:v>
                </c:pt>
                <c:pt idx="8903">
                  <c:v>459.98989899999998</c:v>
                </c:pt>
                <c:pt idx="8904">
                  <c:v>460.03799400000003</c:v>
                </c:pt>
                <c:pt idx="8905">
                  <c:v>460.08373999999998</c:v>
                </c:pt>
                <c:pt idx="8906">
                  <c:v>460.126801</c:v>
                </c:pt>
                <c:pt idx="8907">
                  <c:v>460.16986100000003</c:v>
                </c:pt>
                <c:pt idx="8908">
                  <c:v>460.21215799999999</c:v>
                </c:pt>
                <c:pt idx="8909">
                  <c:v>460.254974</c:v>
                </c:pt>
                <c:pt idx="8910">
                  <c:v>460.296783</c:v>
                </c:pt>
                <c:pt idx="8911">
                  <c:v>460.33960000000002</c:v>
                </c:pt>
                <c:pt idx="8912">
                  <c:v>460.38516199999998</c:v>
                </c:pt>
                <c:pt idx="8913">
                  <c:v>460.43246499999998</c:v>
                </c:pt>
                <c:pt idx="8914">
                  <c:v>460.48413099999999</c:v>
                </c:pt>
                <c:pt idx="8915">
                  <c:v>460.53832999999997</c:v>
                </c:pt>
                <c:pt idx="8916">
                  <c:v>460.59295700000001</c:v>
                </c:pt>
                <c:pt idx="8917">
                  <c:v>460.64917000000003</c:v>
                </c:pt>
                <c:pt idx="8918">
                  <c:v>460.70562699999999</c:v>
                </c:pt>
                <c:pt idx="8919">
                  <c:v>460.762878</c:v>
                </c:pt>
                <c:pt idx="8920">
                  <c:v>460.81933600000002</c:v>
                </c:pt>
                <c:pt idx="8921">
                  <c:v>460.87322999999998</c:v>
                </c:pt>
                <c:pt idx="8922">
                  <c:v>460.92587300000002</c:v>
                </c:pt>
                <c:pt idx="8923">
                  <c:v>460.97540300000003</c:v>
                </c:pt>
                <c:pt idx="8924">
                  <c:v>461.02435300000002</c:v>
                </c:pt>
                <c:pt idx="8925">
                  <c:v>461.07257099999998</c:v>
                </c:pt>
                <c:pt idx="8926">
                  <c:v>461.11737099999999</c:v>
                </c:pt>
                <c:pt idx="8927">
                  <c:v>461.162781</c:v>
                </c:pt>
                <c:pt idx="8928">
                  <c:v>461.20794699999999</c:v>
                </c:pt>
                <c:pt idx="8929">
                  <c:v>461.25470000000001</c:v>
                </c:pt>
                <c:pt idx="8930">
                  <c:v>461.30233800000002</c:v>
                </c:pt>
                <c:pt idx="8931">
                  <c:v>461.34951799999999</c:v>
                </c:pt>
                <c:pt idx="8932">
                  <c:v>461.398438</c:v>
                </c:pt>
                <c:pt idx="8933">
                  <c:v>461.44644199999999</c:v>
                </c:pt>
                <c:pt idx="8934">
                  <c:v>461.49462899999997</c:v>
                </c:pt>
                <c:pt idx="8935">
                  <c:v>461.54315200000002</c:v>
                </c:pt>
                <c:pt idx="8936">
                  <c:v>461.59082000000001</c:v>
                </c:pt>
                <c:pt idx="8937">
                  <c:v>461.63623100000001</c:v>
                </c:pt>
                <c:pt idx="8938">
                  <c:v>461.68154900000002</c:v>
                </c:pt>
                <c:pt idx="8939">
                  <c:v>461.72720299999997</c:v>
                </c:pt>
                <c:pt idx="8940">
                  <c:v>461.77203400000002</c:v>
                </c:pt>
                <c:pt idx="8941">
                  <c:v>461.818939</c:v>
                </c:pt>
                <c:pt idx="8942">
                  <c:v>461.867279</c:v>
                </c:pt>
                <c:pt idx="8943">
                  <c:v>461.91513099999997</c:v>
                </c:pt>
                <c:pt idx="8944">
                  <c:v>461.96533199999999</c:v>
                </c:pt>
                <c:pt idx="8945">
                  <c:v>462.01654100000002</c:v>
                </c:pt>
                <c:pt idx="8946">
                  <c:v>462.06900000000002</c:v>
                </c:pt>
                <c:pt idx="8947">
                  <c:v>462.12091099999998</c:v>
                </c:pt>
                <c:pt idx="8948">
                  <c:v>462.17047100000002</c:v>
                </c:pt>
                <c:pt idx="8949">
                  <c:v>462.21997099999999</c:v>
                </c:pt>
                <c:pt idx="8950">
                  <c:v>462.26782200000002</c:v>
                </c:pt>
                <c:pt idx="8951">
                  <c:v>462.31436200000002</c:v>
                </c:pt>
                <c:pt idx="8952">
                  <c:v>462.36068699999998</c:v>
                </c:pt>
                <c:pt idx="8953">
                  <c:v>462.40664700000002</c:v>
                </c:pt>
                <c:pt idx="8954">
                  <c:v>462.45074499999998</c:v>
                </c:pt>
                <c:pt idx="8955">
                  <c:v>462.49527</c:v>
                </c:pt>
                <c:pt idx="8956">
                  <c:v>462.54083300000002</c:v>
                </c:pt>
                <c:pt idx="8957">
                  <c:v>462.586029</c:v>
                </c:pt>
                <c:pt idx="8958">
                  <c:v>462.63458300000002</c:v>
                </c:pt>
                <c:pt idx="8959">
                  <c:v>462.68301400000001</c:v>
                </c:pt>
                <c:pt idx="8960">
                  <c:v>462.73080399999998</c:v>
                </c:pt>
                <c:pt idx="8961">
                  <c:v>462.78140300000001</c:v>
                </c:pt>
                <c:pt idx="8962">
                  <c:v>462.83197000000001</c:v>
                </c:pt>
                <c:pt idx="8963">
                  <c:v>462.88339200000001</c:v>
                </c:pt>
                <c:pt idx="8964">
                  <c:v>462.93490600000001</c:v>
                </c:pt>
                <c:pt idx="8965">
                  <c:v>462.987213</c:v>
                </c:pt>
                <c:pt idx="8966">
                  <c:v>463.041809</c:v>
                </c:pt>
                <c:pt idx="8967">
                  <c:v>463.095215</c:v>
                </c:pt>
                <c:pt idx="8968">
                  <c:v>463.149902</c:v>
                </c:pt>
                <c:pt idx="8969">
                  <c:v>463.20404100000002</c:v>
                </c:pt>
                <c:pt idx="8970">
                  <c:v>463.25787400000002</c:v>
                </c:pt>
                <c:pt idx="8971">
                  <c:v>463.30972300000002</c:v>
                </c:pt>
                <c:pt idx="8972">
                  <c:v>463.360748</c:v>
                </c:pt>
                <c:pt idx="8973">
                  <c:v>463.41030899999998</c:v>
                </c:pt>
                <c:pt idx="8974">
                  <c:v>463.45840500000003</c:v>
                </c:pt>
                <c:pt idx="8975">
                  <c:v>463.50405899999998</c:v>
                </c:pt>
                <c:pt idx="8976">
                  <c:v>463.55053700000002</c:v>
                </c:pt>
                <c:pt idx="8977">
                  <c:v>463.59619099999998</c:v>
                </c:pt>
                <c:pt idx="8978">
                  <c:v>463.64312699999999</c:v>
                </c:pt>
                <c:pt idx="8979">
                  <c:v>463.69207799999998</c:v>
                </c:pt>
                <c:pt idx="8980">
                  <c:v>463.73925800000001</c:v>
                </c:pt>
                <c:pt idx="8981">
                  <c:v>463.78887900000001</c:v>
                </c:pt>
                <c:pt idx="8982">
                  <c:v>463.83978300000001</c:v>
                </c:pt>
                <c:pt idx="8983">
                  <c:v>463.89300500000002</c:v>
                </c:pt>
                <c:pt idx="8984">
                  <c:v>463.94653299999999</c:v>
                </c:pt>
                <c:pt idx="8985">
                  <c:v>464</c:v>
                </c:pt>
                <c:pt idx="8986">
                  <c:v>464.05068999999997</c:v>
                </c:pt>
                <c:pt idx="8987">
                  <c:v>464.10131799999999</c:v>
                </c:pt>
                <c:pt idx="8988">
                  <c:v>464.14926100000002</c:v>
                </c:pt>
                <c:pt idx="8989">
                  <c:v>464.19546500000001</c:v>
                </c:pt>
                <c:pt idx="8990">
                  <c:v>464.240387</c:v>
                </c:pt>
                <c:pt idx="8991">
                  <c:v>464.28506499999997</c:v>
                </c:pt>
                <c:pt idx="8992">
                  <c:v>464.32919299999998</c:v>
                </c:pt>
                <c:pt idx="8993">
                  <c:v>464.37484699999999</c:v>
                </c:pt>
                <c:pt idx="8994">
                  <c:v>464.42071499999997</c:v>
                </c:pt>
                <c:pt idx="8995">
                  <c:v>464.46807899999999</c:v>
                </c:pt>
                <c:pt idx="8996">
                  <c:v>464.51797499999998</c:v>
                </c:pt>
                <c:pt idx="8997">
                  <c:v>464.56631499999997</c:v>
                </c:pt>
                <c:pt idx="8998">
                  <c:v>464.61663800000002</c:v>
                </c:pt>
                <c:pt idx="8999">
                  <c:v>464.66787699999998</c:v>
                </c:pt>
                <c:pt idx="9000">
                  <c:v>464.72076399999997</c:v>
                </c:pt>
                <c:pt idx="9001">
                  <c:v>464.774475</c:v>
                </c:pt>
                <c:pt idx="9002">
                  <c:v>464.82870500000001</c:v>
                </c:pt>
                <c:pt idx="9003">
                  <c:v>464.88085899999999</c:v>
                </c:pt>
                <c:pt idx="9004">
                  <c:v>464.933289</c:v>
                </c:pt>
                <c:pt idx="9005">
                  <c:v>464.98379499999999</c:v>
                </c:pt>
                <c:pt idx="9006">
                  <c:v>465.03359999999998</c:v>
                </c:pt>
                <c:pt idx="9007">
                  <c:v>465.08398399999999</c:v>
                </c:pt>
                <c:pt idx="9008">
                  <c:v>465.132721</c:v>
                </c:pt>
                <c:pt idx="9009">
                  <c:v>465.18099999999998</c:v>
                </c:pt>
                <c:pt idx="9010">
                  <c:v>465.228455</c:v>
                </c:pt>
                <c:pt idx="9011">
                  <c:v>465.27432299999998</c:v>
                </c:pt>
                <c:pt idx="9012">
                  <c:v>465.32244900000001</c:v>
                </c:pt>
                <c:pt idx="9013">
                  <c:v>465.36962899999997</c:v>
                </c:pt>
                <c:pt idx="9014">
                  <c:v>465.415436</c:v>
                </c:pt>
                <c:pt idx="9015">
                  <c:v>465.46209700000003</c:v>
                </c:pt>
                <c:pt idx="9016">
                  <c:v>465.509705</c:v>
                </c:pt>
                <c:pt idx="9017">
                  <c:v>465.56021099999998</c:v>
                </c:pt>
                <c:pt idx="9018">
                  <c:v>465.61108400000001</c:v>
                </c:pt>
                <c:pt idx="9019">
                  <c:v>465.66095000000001</c:v>
                </c:pt>
                <c:pt idx="9020">
                  <c:v>465.710846</c:v>
                </c:pt>
                <c:pt idx="9021">
                  <c:v>465.76220699999999</c:v>
                </c:pt>
                <c:pt idx="9022">
                  <c:v>465.81234699999999</c:v>
                </c:pt>
                <c:pt idx="9023">
                  <c:v>465.86328099999997</c:v>
                </c:pt>
                <c:pt idx="9024">
                  <c:v>465.91470299999997</c:v>
                </c:pt>
                <c:pt idx="9025">
                  <c:v>465.96551499999998</c:v>
                </c:pt>
                <c:pt idx="9026">
                  <c:v>466.01547199999999</c:v>
                </c:pt>
                <c:pt idx="9027">
                  <c:v>466.06503300000003</c:v>
                </c:pt>
                <c:pt idx="9028">
                  <c:v>466.11615</c:v>
                </c:pt>
                <c:pt idx="9029">
                  <c:v>466.166809</c:v>
                </c:pt>
                <c:pt idx="9030">
                  <c:v>466.21673600000003</c:v>
                </c:pt>
                <c:pt idx="9031">
                  <c:v>466.26464800000002</c:v>
                </c:pt>
                <c:pt idx="9032">
                  <c:v>466.313965</c:v>
                </c:pt>
                <c:pt idx="9033">
                  <c:v>466.36541799999998</c:v>
                </c:pt>
                <c:pt idx="9034">
                  <c:v>466.41699199999999</c:v>
                </c:pt>
                <c:pt idx="9035">
                  <c:v>466.46606500000001</c:v>
                </c:pt>
                <c:pt idx="9036">
                  <c:v>466.51660199999998</c:v>
                </c:pt>
                <c:pt idx="9037">
                  <c:v>466.56744400000002</c:v>
                </c:pt>
                <c:pt idx="9038">
                  <c:v>466.61923200000001</c:v>
                </c:pt>
                <c:pt idx="9039">
                  <c:v>466.66928100000001</c:v>
                </c:pt>
                <c:pt idx="9040">
                  <c:v>466.72030599999999</c:v>
                </c:pt>
                <c:pt idx="9041">
                  <c:v>466.77392600000002</c:v>
                </c:pt>
                <c:pt idx="9042">
                  <c:v>466.82598899999999</c:v>
                </c:pt>
                <c:pt idx="9043">
                  <c:v>466.87744099999998</c:v>
                </c:pt>
                <c:pt idx="9044">
                  <c:v>466.92889400000001</c:v>
                </c:pt>
                <c:pt idx="9045">
                  <c:v>466.98178100000001</c:v>
                </c:pt>
                <c:pt idx="9046">
                  <c:v>467.03329500000001</c:v>
                </c:pt>
                <c:pt idx="9047">
                  <c:v>467.08389299999999</c:v>
                </c:pt>
                <c:pt idx="9048">
                  <c:v>467.132813</c:v>
                </c:pt>
                <c:pt idx="9049">
                  <c:v>467.183044</c:v>
                </c:pt>
                <c:pt idx="9050">
                  <c:v>467.234467</c:v>
                </c:pt>
                <c:pt idx="9051">
                  <c:v>467.28555299999999</c:v>
                </c:pt>
                <c:pt idx="9052">
                  <c:v>467.33389299999999</c:v>
                </c:pt>
                <c:pt idx="9053">
                  <c:v>467.38299599999999</c:v>
                </c:pt>
                <c:pt idx="9054">
                  <c:v>467.43145800000002</c:v>
                </c:pt>
                <c:pt idx="9055">
                  <c:v>467.48028599999998</c:v>
                </c:pt>
                <c:pt idx="9056">
                  <c:v>467.52911399999999</c:v>
                </c:pt>
                <c:pt idx="9057">
                  <c:v>467.57733200000001</c:v>
                </c:pt>
                <c:pt idx="9058">
                  <c:v>467.62759399999999</c:v>
                </c:pt>
                <c:pt idx="9059">
                  <c:v>467.67691000000002</c:v>
                </c:pt>
                <c:pt idx="9060">
                  <c:v>467.72689800000001</c:v>
                </c:pt>
                <c:pt idx="9061">
                  <c:v>467.77969400000001</c:v>
                </c:pt>
                <c:pt idx="9062">
                  <c:v>467.83212300000002</c:v>
                </c:pt>
                <c:pt idx="9063">
                  <c:v>467.88507099999998</c:v>
                </c:pt>
                <c:pt idx="9064">
                  <c:v>467.93862899999999</c:v>
                </c:pt>
                <c:pt idx="9065">
                  <c:v>467.99102800000003</c:v>
                </c:pt>
                <c:pt idx="9066">
                  <c:v>468.04531900000001</c:v>
                </c:pt>
                <c:pt idx="9067">
                  <c:v>468.09814399999999</c:v>
                </c:pt>
                <c:pt idx="9068">
                  <c:v>468.14828499999999</c:v>
                </c:pt>
                <c:pt idx="9069">
                  <c:v>468.19586199999998</c:v>
                </c:pt>
                <c:pt idx="9070">
                  <c:v>468.24273699999998</c:v>
                </c:pt>
                <c:pt idx="9071">
                  <c:v>468.28753699999999</c:v>
                </c:pt>
                <c:pt idx="9072">
                  <c:v>468.33325200000002</c:v>
                </c:pt>
                <c:pt idx="9073">
                  <c:v>468.377838</c:v>
                </c:pt>
                <c:pt idx="9074">
                  <c:v>468.42340100000001</c:v>
                </c:pt>
                <c:pt idx="9075">
                  <c:v>468.47128300000003</c:v>
                </c:pt>
                <c:pt idx="9076">
                  <c:v>468.51962300000002</c:v>
                </c:pt>
                <c:pt idx="9077">
                  <c:v>468.57098400000001</c:v>
                </c:pt>
                <c:pt idx="9078">
                  <c:v>468.62377900000001</c:v>
                </c:pt>
                <c:pt idx="9079">
                  <c:v>468.67559799999998</c:v>
                </c:pt>
                <c:pt idx="9080">
                  <c:v>468.727844</c:v>
                </c:pt>
                <c:pt idx="9081">
                  <c:v>468.779785</c:v>
                </c:pt>
                <c:pt idx="9082">
                  <c:v>468.83187900000001</c:v>
                </c:pt>
                <c:pt idx="9083">
                  <c:v>468.88299599999999</c:v>
                </c:pt>
                <c:pt idx="9084">
                  <c:v>468.93203699999998</c:v>
                </c:pt>
                <c:pt idx="9085">
                  <c:v>468.98040800000001</c:v>
                </c:pt>
                <c:pt idx="9086">
                  <c:v>469.02743500000003</c:v>
                </c:pt>
                <c:pt idx="9087">
                  <c:v>469.07525600000002</c:v>
                </c:pt>
                <c:pt idx="9088">
                  <c:v>469.123627</c:v>
                </c:pt>
                <c:pt idx="9089">
                  <c:v>469.17156999999997</c:v>
                </c:pt>
                <c:pt idx="9090">
                  <c:v>469.22113000000002</c:v>
                </c:pt>
                <c:pt idx="9091">
                  <c:v>469.27181999999999</c:v>
                </c:pt>
                <c:pt idx="9092">
                  <c:v>469.324524</c:v>
                </c:pt>
                <c:pt idx="9093">
                  <c:v>469.37616000000003</c:v>
                </c:pt>
                <c:pt idx="9094">
                  <c:v>469.42813100000001</c:v>
                </c:pt>
                <c:pt idx="9095">
                  <c:v>469.47842400000002</c:v>
                </c:pt>
                <c:pt idx="9096">
                  <c:v>469.526703</c:v>
                </c:pt>
                <c:pt idx="9097">
                  <c:v>469.57382200000001</c:v>
                </c:pt>
                <c:pt idx="9098">
                  <c:v>469.61996499999998</c:v>
                </c:pt>
                <c:pt idx="9099">
                  <c:v>469.66632099999998</c:v>
                </c:pt>
                <c:pt idx="9100">
                  <c:v>469.71224999999998</c:v>
                </c:pt>
                <c:pt idx="9101">
                  <c:v>469.75762900000001</c:v>
                </c:pt>
                <c:pt idx="9102">
                  <c:v>469.80426</c:v>
                </c:pt>
                <c:pt idx="9103">
                  <c:v>469.85089099999999</c:v>
                </c:pt>
                <c:pt idx="9104">
                  <c:v>469.89996300000001</c:v>
                </c:pt>
                <c:pt idx="9105">
                  <c:v>469.95156900000001</c:v>
                </c:pt>
                <c:pt idx="9106">
                  <c:v>470.00186200000002</c:v>
                </c:pt>
                <c:pt idx="9107">
                  <c:v>470.05435199999999</c:v>
                </c:pt>
                <c:pt idx="9108">
                  <c:v>470.10693400000002</c:v>
                </c:pt>
                <c:pt idx="9109">
                  <c:v>470.16098</c:v>
                </c:pt>
                <c:pt idx="9110">
                  <c:v>470.21444700000001</c:v>
                </c:pt>
                <c:pt idx="9111">
                  <c:v>470.266052</c:v>
                </c:pt>
                <c:pt idx="9112">
                  <c:v>470.318512</c:v>
                </c:pt>
                <c:pt idx="9113">
                  <c:v>470.36904900000002</c:v>
                </c:pt>
                <c:pt idx="9114">
                  <c:v>470.41976899999997</c:v>
                </c:pt>
                <c:pt idx="9115">
                  <c:v>470.47216800000001</c:v>
                </c:pt>
                <c:pt idx="9116">
                  <c:v>470.52465799999999</c:v>
                </c:pt>
                <c:pt idx="9117">
                  <c:v>470.57730099999998</c:v>
                </c:pt>
                <c:pt idx="9118">
                  <c:v>470.63046300000002</c:v>
                </c:pt>
                <c:pt idx="9119">
                  <c:v>470.684326</c:v>
                </c:pt>
                <c:pt idx="9120">
                  <c:v>470.737122</c:v>
                </c:pt>
                <c:pt idx="9121">
                  <c:v>470.79107699999997</c:v>
                </c:pt>
                <c:pt idx="9122">
                  <c:v>470.84252900000001</c:v>
                </c:pt>
                <c:pt idx="9123">
                  <c:v>470.89150999999998</c:v>
                </c:pt>
                <c:pt idx="9124">
                  <c:v>470.93994099999998</c:v>
                </c:pt>
                <c:pt idx="9125">
                  <c:v>470.98730499999999</c:v>
                </c:pt>
                <c:pt idx="9126">
                  <c:v>471.03433200000001</c:v>
                </c:pt>
                <c:pt idx="9127">
                  <c:v>471.07843000000003</c:v>
                </c:pt>
                <c:pt idx="9128">
                  <c:v>471.12246699999997</c:v>
                </c:pt>
                <c:pt idx="9129">
                  <c:v>471.16708399999999</c:v>
                </c:pt>
                <c:pt idx="9130">
                  <c:v>471.20986900000003</c:v>
                </c:pt>
                <c:pt idx="9131">
                  <c:v>471.25381499999997</c:v>
                </c:pt>
                <c:pt idx="9132">
                  <c:v>471.29892000000001</c:v>
                </c:pt>
                <c:pt idx="9133">
                  <c:v>471.34576399999997</c:v>
                </c:pt>
                <c:pt idx="9134">
                  <c:v>471.39297499999998</c:v>
                </c:pt>
                <c:pt idx="9135">
                  <c:v>471.44131499999997</c:v>
                </c:pt>
                <c:pt idx="9136">
                  <c:v>471.49136399999998</c:v>
                </c:pt>
                <c:pt idx="9137">
                  <c:v>471.54156499999999</c:v>
                </c:pt>
                <c:pt idx="9138">
                  <c:v>471.592468</c:v>
                </c:pt>
                <c:pt idx="9139">
                  <c:v>471.64389</c:v>
                </c:pt>
                <c:pt idx="9140">
                  <c:v>471.69457999999997</c:v>
                </c:pt>
                <c:pt idx="9141">
                  <c:v>471.74700899999999</c:v>
                </c:pt>
                <c:pt idx="9142">
                  <c:v>471.79950000000002</c:v>
                </c:pt>
                <c:pt idx="9143">
                  <c:v>471.85342400000002</c:v>
                </c:pt>
                <c:pt idx="9144">
                  <c:v>471.905823</c:v>
                </c:pt>
                <c:pt idx="9145">
                  <c:v>471.957855</c:v>
                </c:pt>
                <c:pt idx="9146">
                  <c:v>472.01007099999998</c:v>
                </c:pt>
                <c:pt idx="9147">
                  <c:v>472.06039399999997</c:v>
                </c:pt>
                <c:pt idx="9148">
                  <c:v>472.11245700000001</c:v>
                </c:pt>
                <c:pt idx="9149">
                  <c:v>472.163971</c:v>
                </c:pt>
                <c:pt idx="9150">
                  <c:v>472.21563700000002</c:v>
                </c:pt>
                <c:pt idx="9151">
                  <c:v>472.26641799999999</c:v>
                </c:pt>
                <c:pt idx="9152">
                  <c:v>472.31646699999999</c:v>
                </c:pt>
                <c:pt idx="9153">
                  <c:v>472.36611900000003</c:v>
                </c:pt>
                <c:pt idx="9154">
                  <c:v>472.41601600000001</c:v>
                </c:pt>
                <c:pt idx="9155">
                  <c:v>472.46395899999999</c:v>
                </c:pt>
                <c:pt idx="9156">
                  <c:v>472.51147500000002</c:v>
                </c:pt>
                <c:pt idx="9157">
                  <c:v>472.557434</c:v>
                </c:pt>
                <c:pt idx="9158">
                  <c:v>472.60366800000003</c:v>
                </c:pt>
                <c:pt idx="9159">
                  <c:v>472.65154999999999</c:v>
                </c:pt>
                <c:pt idx="9160">
                  <c:v>472.69735700000001</c:v>
                </c:pt>
                <c:pt idx="9161">
                  <c:v>472.74432400000001</c:v>
                </c:pt>
                <c:pt idx="9162">
                  <c:v>472.79150399999997</c:v>
                </c:pt>
                <c:pt idx="9163">
                  <c:v>472.84115600000001</c:v>
                </c:pt>
                <c:pt idx="9164">
                  <c:v>472.89233400000001</c:v>
                </c:pt>
                <c:pt idx="9165">
                  <c:v>472.94467200000003</c:v>
                </c:pt>
                <c:pt idx="9166">
                  <c:v>472.99664300000001</c:v>
                </c:pt>
                <c:pt idx="9167">
                  <c:v>473.05038500000001</c:v>
                </c:pt>
                <c:pt idx="9168">
                  <c:v>473.10351600000001</c:v>
                </c:pt>
                <c:pt idx="9169">
                  <c:v>473.15640300000001</c:v>
                </c:pt>
                <c:pt idx="9170">
                  <c:v>473.20929000000001</c:v>
                </c:pt>
                <c:pt idx="9171">
                  <c:v>473.26007099999998</c:v>
                </c:pt>
                <c:pt idx="9172">
                  <c:v>473.31011999999998</c:v>
                </c:pt>
                <c:pt idx="9173">
                  <c:v>473.35873400000003</c:v>
                </c:pt>
                <c:pt idx="9174">
                  <c:v>473.40545700000001</c:v>
                </c:pt>
                <c:pt idx="9175">
                  <c:v>473.45376599999997</c:v>
                </c:pt>
                <c:pt idx="9176">
                  <c:v>473.50024400000001</c:v>
                </c:pt>
                <c:pt idx="9177">
                  <c:v>473.54492199999999</c:v>
                </c:pt>
                <c:pt idx="9178">
                  <c:v>473.59024099999999</c:v>
                </c:pt>
                <c:pt idx="9179">
                  <c:v>473.63653599999998</c:v>
                </c:pt>
                <c:pt idx="9180">
                  <c:v>473.68450899999999</c:v>
                </c:pt>
                <c:pt idx="9181">
                  <c:v>473.732575</c:v>
                </c:pt>
                <c:pt idx="9182">
                  <c:v>473.77938799999998</c:v>
                </c:pt>
                <c:pt idx="9183">
                  <c:v>473.82705700000002</c:v>
                </c:pt>
                <c:pt idx="9184">
                  <c:v>473.876465</c:v>
                </c:pt>
                <c:pt idx="9185">
                  <c:v>473.92578099999997</c:v>
                </c:pt>
                <c:pt idx="9186">
                  <c:v>473.975525</c:v>
                </c:pt>
                <c:pt idx="9187">
                  <c:v>474.02694700000001</c:v>
                </c:pt>
                <c:pt idx="9188">
                  <c:v>474.07788099999999</c:v>
                </c:pt>
                <c:pt idx="9189">
                  <c:v>474.12847900000003</c:v>
                </c:pt>
                <c:pt idx="9190">
                  <c:v>474.17837500000002</c:v>
                </c:pt>
                <c:pt idx="9191">
                  <c:v>474.22699</c:v>
                </c:pt>
                <c:pt idx="9192">
                  <c:v>474.27783199999999</c:v>
                </c:pt>
                <c:pt idx="9193">
                  <c:v>474.32690400000001</c:v>
                </c:pt>
                <c:pt idx="9194">
                  <c:v>474.374664</c:v>
                </c:pt>
                <c:pt idx="9195">
                  <c:v>474.42364500000002</c:v>
                </c:pt>
                <c:pt idx="9196">
                  <c:v>474.473206</c:v>
                </c:pt>
                <c:pt idx="9197">
                  <c:v>474.52450599999997</c:v>
                </c:pt>
                <c:pt idx="9198">
                  <c:v>474.57626299999998</c:v>
                </c:pt>
                <c:pt idx="9199">
                  <c:v>474.62750199999999</c:v>
                </c:pt>
                <c:pt idx="9200">
                  <c:v>474.67926</c:v>
                </c:pt>
                <c:pt idx="9201">
                  <c:v>474.73306300000002</c:v>
                </c:pt>
                <c:pt idx="9202">
                  <c:v>474.78628500000002</c:v>
                </c:pt>
                <c:pt idx="9203">
                  <c:v>474.84063700000002</c:v>
                </c:pt>
                <c:pt idx="9204">
                  <c:v>474.894836</c:v>
                </c:pt>
                <c:pt idx="9205">
                  <c:v>474.94638099999997</c:v>
                </c:pt>
                <c:pt idx="9206">
                  <c:v>474.99658199999999</c:v>
                </c:pt>
                <c:pt idx="9207">
                  <c:v>475.04565400000001</c:v>
                </c:pt>
                <c:pt idx="9208">
                  <c:v>475.095123</c:v>
                </c:pt>
                <c:pt idx="9209">
                  <c:v>475.14288299999998</c:v>
                </c:pt>
                <c:pt idx="9210">
                  <c:v>475.19082600000002</c:v>
                </c:pt>
                <c:pt idx="9211">
                  <c:v>475.23687699999999</c:v>
                </c:pt>
                <c:pt idx="9212">
                  <c:v>475.28320300000001</c:v>
                </c:pt>
                <c:pt idx="9213">
                  <c:v>475.33056599999998</c:v>
                </c:pt>
                <c:pt idx="9214">
                  <c:v>475.37802099999999</c:v>
                </c:pt>
                <c:pt idx="9215">
                  <c:v>475.42358400000001</c:v>
                </c:pt>
                <c:pt idx="9216">
                  <c:v>475.47061200000002</c:v>
                </c:pt>
                <c:pt idx="9217">
                  <c:v>475.51788299999998</c:v>
                </c:pt>
                <c:pt idx="9218">
                  <c:v>475.56729100000001</c:v>
                </c:pt>
                <c:pt idx="9219">
                  <c:v>475.61782799999997</c:v>
                </c:pt>
                <c:pt idx="9220">
                  <c:v>475.66717499999999</c:v>
                </c:pt>
                <c:pt idx="9221">
                  <c:v>475.71786500000002</c:v>
                </c:pt>
                <c:pt idx="9222">
                  <c:v>475.76724200000001</c:v>
                </c:pt>
                <c:pt idx="9223">
                  <c:v>475.81689399999999</c:v>
                </c:pt>
                <c:pt idx="9224">
                  <c:v>475.86669899999998</c:v>
                </c:pt>
                <c:pt idx="9225">
                  <c:v>475.91464200000001</c:v>
                </c:pt>
                <c:pt idx="9226">
                  <c:v>475.96246300000001</c:v>
                </c:pt>
                <c:pt idx="9227">
                  <c:v>476.00958300000002</c:v>
                </c:pt>
                <c:pt idx="9228">
                  <c:v>476.05493200000001</c:v>
                </c:pt>
                <c:pt idx="9229">
                  <c:v>476.09994499999999</c:v>
                </c:pt>
                <c:pt idx="9230">
                  <c:v>476.14599600000003</c:v>
                </c:pt>
                <c:pt idx="9231">
                  <c:v>476.19232199999999</c:v>
                </c:pt>
                <c:pt idx="9232">
                  <c:v>476.23870899999997</c:v>
                </c:pt>
                <c:pt idx="9233">
                  <c:v>476.28720099999998</c:v>
                </c:pt>
                <c:pt idx="9234">
                  <c:v>476.33685300000002</c:v>
                </c:pt>
                <c:pt idx="9235">
                  <c:v>476.38803100000001</c:v>
                </c:pt>
                <c:pt idx="9236">
                  <c:v>476.43914799999999</c:v>
                </c:pt>
                <c:pt idx="9237">
                  <c:v>476.487976</c:v>
                </c:pt>
                <c:pt idx="9238">
                  <c:v>476.53750600000001</c:v>
                </c:pt>
                <c:pt idx="9239">
                  <c:v>476.58551</c:v>
                </c:pt>
                <c:pt idx="9240">
                  <c:v>476.63311800000002</c:v>
                </c:pt>
                <c:pt idx="9241">
                  <c:v>476.68060300000002</c:v>
                </c:pt>
                <c:pt idx="9242">
                  <c:v>476.72699</c:v>
                </c:pt>
                <c:pt idx="9243">
                  <c:v>476.77349900000002</c:v>
                </c:pt>
                <c:pt idx="9244">
                  <c:v>476.82015999999999</c:v>
                </c:pt>
                <c:pt idx="9245">
                  <c:v>476.865723</c:v>
                </c:pt>
                <c:pt idx="9246">
                  <c:v>476.914063</c:v>
                </c:pt>
                <c:pt idx="9247">
                  <c:v>476.962738</c:v>
                </c:pt>
                <c:pt idx="9248">
                  <c:v>477.01113900000001</c:v>
                </c:pt>
                <c:pt idx="9249">
                  <c:v>477.05819700000001</c:v>
                </c:pt>
                <c:pt idx="9250">
                  <c:v>477.10650600000002</c:v>
                </c:pt>
                <c:pt idx="9251">
                  <c:v>477.15423600000003</c:v>
                </c:pt>
                <c:pt idx="9252">
                  <c:v>477.20214800000002</c:v>
                </c:pt>
                <c:pt idx="9253">
                  <c:v>477.24804699999999</c:v>
                </c:pt>
                <c:pt idx="9254">
                  <c:v>477.29287699999998</c:v>
                </c:pt>
                <c:pt idx="9255">
                  <c:v>477.33813500000002</c:v>
                </c:pt>
                <c:pt idx="9256">
                  <c:v>477.384094</c:v>
                </c:pt>
                <c:pt idx="9257">
                  <c:v>477.43212899999997</c:v>
                </c:pt>
                <c:pt idx="9258">
                  <c:v>477.48101800000001</c:v>
                </c:pt>
                <c:pt idx="9259">
                  <c:v>477.52945</c:v>
                </c:pt>
                <c:pt idx="9260">
                  <c:v>477.57879600000001</c:v>
                </c:pt>
                <c:pt idx="9261">
                  <c:v>477.62957799999998</c:v>
                </c:pt>
                <c:pt idx="9262">
                  <c:v>477.68194599999998</c:v>
                </c:pt>
                <c:pt idx="9263">
                  <c:v>477.73388699999998</c:v>
                </c:pt>
                <c:pt idx="9264">
                  <c:v>477.78497299999998</c:v>
                </c:pt>
                <c:pt idx="9265">
                  <c:v>477.835846</c:v>
                </c:pt>
                <c:pt idx="9266">
                  <c:v>477.884277</c:v>
                </c:pt>
                <c:pt idx="9267">
                  <c:v>477.932953</c:v>
                </c:pt>
                <c:pt idx="9268">
                  <c:v>477.98272700000001</c:v>
                </c:pt>
                <c:pt idx="9269">
                  <c:v>478.02954099999999</c:v>
                </c:pt>
                <c:pt idx="9270">
                  <c:v>478.076325</c:v>
                </c:pt>
                <c:pt idx="9271">
                  <c:v>478.12344400000001</c:v>
                </c:pt>
                <c:pt idx="9272">
                  <c:v>478.172211</c:v>
                </c:pt>
                <c:pt idx="9273">
                  <c:v>478.222351</c:v>
                </c:pt>
                <c:pt idx="9274">
                  <c:v>478.27148399999999</c:v>
                </c:pt>
                <c:pt idx="9275">
                  <c:v>478.32232699999997</c:v>
                </c:pt>
                <c:pt idx="9276">
                  <c:v>478.37255900000002</c:v>
                </c:pt>
                <c:pt idx="9277">
                  <c:v>478.42251599999997</c:v>
                </c:pt>
                <c:pt idx="9278">
                  <c:v>478.47177099999999</c:v>
                </c:pt>
                <c:pt idx="9279">
                  <c:v>478.52301</c:v>
                </c:pt>
                <c:pt idx="9280">
                  <c:v>478.573395</c:v>
                </c:pt>
                <c:pt idx="9281">
                  <c:v>478.62322999999998</c:v>
                </c:pt>
                <c:pt idx="9282">
                  <c:v>478.67227200000002</c:v>
                </c:pt>
                <c:pt idx="9283">
                  <c:v>478.71978799999999</c:v>
                </c:pt>
                <c:pt idx="9284">
                  <c:v>478.76806599999998</c:v>
                </c:pt>
                <c:pt idx="9285">
                  <c:v>478.81622299999998</c:v>
                </c:pt>
                <c:pt idx="9286">
                  <c:v>478.860657</c:v>
                </c:pt>
                <c:pt idx="9287">
                  <c:v>478.90594499999997</c:v>
                </c:pt>
                <c:pt idx="9288">
                  <c:v>478.95068400000002</c:v>
                </c:pt>
                <c:pt idx="9289">
                  <c:v>478.99551400000001</c:v>
                </c:pt>
                <c:pt idx="9290">
                  <c:v>479.03973400000001</c:v>
                </c:pt>
                <c:pt idx="9291">
                  <c:v>479.08355699999998</c:v>
                </c:pt>
                <c:pt idx="9292">
                  <c:v>479.12933399999997</c:v>
                </c:pt>
                <c:pt idx="9293">
                  <c:v>479.17480499999999</c:v>
                </c:pt>
                <c:pt idx="9294">
                  <c:v>479.221924</c:v>
                </c:pt>
                <c:pt idx="9295">
                  <c:v>479.273529</c:v>
                </c:pt>
                <c:pt idx="9296">
                  <c:v>479.32708700000001</c:v>
                </c:pt>
                <c:pt idx="9297">
                  <c:v>479.38061499999998</c:v>
                </c:pt>
                <c:pt idx="9298">
                  <c:v>479.43417399999998</c:v>
                </c:pt>
                <c:pt idx="9299">
                  <c:v>479.48773199999999</c:v>
                </c:pt>
                <c:pt idx="9300">
                  <c:v>479.53866599999998</c:v>
                </c:pt>
                <c:pt idx="9301">
                  <c:v>479.58960000000002</c:v>
                </c:pt>
                <c:pt idx="9302">
                  <c:v>479.636169</c:v>
                </c:pt>
                <c:pt idx="9303">
                  <c:v>479.68023699999998</c:v>
                </c:pt>
                <c:pt idx="9304">
                  <c:v>479.72406000000001</c:v>
                </c:pt>
                <c:pt idx="9305">
                  <c:v>479.76617399999998</c:v>
                </c:pt>
                <c:pt idx="9306">
                  <c:v>479.80819700000001</c:v>
                </c:pt>
                <c:pt idx="9307">
                  <c:v>479.84942599999999</c:v>
                </c:pt>
                <c:pt idx="9308">
                  <c:v>479.89175399999999</c:v>
                </c:pt>
                <c:pt idx="9309">
                  <c:v>479.93633999999997</c:v>
                </c:pt>
                <c:pt idx="9310">
                  <c:v>479.98095699999999</c:v>
                </c:pt>
                <c:pt idx="9311">
                  <c:v>480.02801499999998</c:v>
                </c:pt>
                <c:pt idx="9312">
                  <c:v>480.07666</c:v>
                </c:pt>
                <c:pt idx="9313">
                  <c:v>480.12603799999999</c:v>
                </c:pt>
                <c:pt idx="9314">
                  <c:v>480.173248</c:v>
                </c:pt>
                <c:pt idx="9315">
                  <c:v>480.21987899999999</c:v>
                </c:pt>
                <c:pt idx="9316">
                  <c:v>480.26577800000001</c:v>
                </c:pt>
                <c:pt idx="9317">
                  <c:v>480.31167599999998</c:v>
                </c:pt>
                <c:pt idx="9318">
                  <c:v>480.35562099999999</c:v>
                </c:pt>
                <c:pt idx="9319">
                  <c:v>480.39859000000001</c:v>
                </c:pt>
                <c:pt idx="9320">
                  <c:v>480.440765</c:v>
                </c:pt>
                <c:pt idx="9321">
                  <c:v>480.485657</c:v>
                </c:pt>
                <c:pt idx="9322">
                  <c:v>480.53277600000001</c:v>
                </c:pt>
                <c:pt idx="9323">
                  <c:v>480.57861300000002</c:v>
                </c:pt>
                <c:pt idx="9324">
                  <c:v>480.62753300000003</c:v>
                </c:pt>
                <c:pt idx="9325">
                  <c:v>480.67846700000001</c:v>
                </c:pt>
                <c:pt idx="9326">
                  <c:v>480.73275799999999</c:v>
                </c:pt>
                <c:pt idx="9327">
                  <c:v>480.78595000000001</c:v>
                </c:pt>
                <c:pt idx="9328">
                  <c:v>480.84075899999999</c:v>
                </c:pt>
                <c:pt idx="9329">
                  <c:v>480.89492799999999</c:v>
                </c:pt>
                <c:pt idx="9330">
                  <c:v>480.94970699999999</c:v>
                </c:pt>
                <c:pt idx="9331">
                  <c:v>481.00195300000001</c:v>
                </c:pt>
                <c:pt idx="9332">
                  <c:v>481.05264299999999</c:v>
                </c:pt>
                <c:pt idx="9333">
                  <c:v>481.10189800000001</c:v>
                </c:pt>
                <c:pt idx="9334">
                  <c:v>481.15234400000003</c:v>
                </c:pt>
                <c:pt idx="9335">
                  <c:v>481.20001200000002</c:v>
                </c:pt>
                <c:pt idx="9336">
                  <c:v>481.24627700000002</c:v>
                </c:pt>
                <c:pt idx="9337">
                  <c:v>481.29208399999999</c:v>
                </c:pt>
                <c:pt idx="9338">
                  <c:v>481.33886699999999</c:v>
                </c:pt>
                <c:pt idx="9339">
                  <c:v>481.38613900000001</c:v>
                </c:pt>
                <c:pt idx="9340">
                  <c:v>481.43109099999998</c:v>
                </c:pt>
                <c:pt idx="9341">
                  <c:v>481.47735599999999</c:v>
                </c:pt>
                <c:pt idx="9342">
                  <c:v>481.524902</c:v>
                </c:pt>
                <c:pt idx="9343">
                  <c:v>481.57382200000001</c:v>
                </c:pt>
                <c:pt idx="9344">
                  <c:v>481.62249800000001</c:v>
                </c:pt>
                <c:pt idx="9345">
                  <c:v>481.67193600000002</c:v>
                </c:pt>
                <c:pt idx="9346">
                  <c:v>481.72088600000001</c:v>
                </c:pt>
                <c:pt idx="9347">
                  <c:v>481.77056900000002</c:v>
                </c:pt>
                <c:pt idx="9348">
                  <c:v>481.81817599999999</c:v>
                </c:pt>
                <c:pt idx="9349">
                  <c:v>481.865723</c:v>
                </c:pt>
                <c:pt idx="9350">
                  <c:v>481.91494799999998</c:v>
                </c:pt>
                <c:pt idx="9351">
                  <c:v>481.96255500000001</c:v>
                </c:pt>
                <c:pt idx="9352">
                  <c:v>482.01010100000002</c:v>
                </c:pt>
                <c:pt idx="9353">
                  <c:v>482.058044</c:v>
                </c:pt>
                <c:pt idx="9354">
                  <c:v>482.10513300000002</c:v>
                </c:pt>
                <c:pt idx="9355">
                  <c:v>482.15463299999999</c:v>
                </c:pt>
                <c:pt idx="9356">
                  <c:v>482.20294200000001</c:v>
                </c:pt>
                <c:pt idx="9357">
                  <c:v>482.25018299999999</c:v>
                </c:pt>
                <c:pt idx="9358">
                  <c:v>482.29980499999999</c:v>
                </c:pt>
                <c:pt idx="9359">
                  <c:v>482.34912100000003</c:v>
                </c:pt>
                <c:pt idx="9360">
                  <c:v>482.39910900000001</c:v>
                </c:pt>
                <c:pt idx="9361">
                  <c:v>482.448486</c:v>
                </c:pt>
                <c:pt idx="9362">
                  <c:v>482.49511699999999</c:v>
                </c:pt>
                <c:pt idx="9363">
                  <c:v>482.54061899999999</c:v>
                </c:pt>
                <c:pt idx="9364">
                  <c:v>482.58676100000002</c:v>
                </c:pt>
                <c:pt idx="9365">
                  <c:v>482.63070699999997</c:v>
                </c:pt>
                <c:pt idx="9366">
                  <c:v>482.67620899999997</c:v>
                </c:pt>
                <c:pt idx="9367">
                  <c:v>482.72256499999997</c:v>
                </c:pt>
                <c:pt idx="9368">
                  <c:v>482.76825000000002</c:v>
                </c:pt>
                <c:pt idx="9369">
                  <c:v>482.81597900000003</c:v>
                </c:pt>
                <c:pt idx="9370">
                  <c:v>482.86480699999998</c:v>
                </c:pt>
                <c:pt idx="9371">
                  <c:v>482.91314699999998</c:v>
                </c:pt>
                <c:pt idx="9372">
                  <c:v>482.96435600000001</c:v>
                </c:pt>
                <c:pt idx="9373">
                  <c:v>483.01617399999998</c:v>
                </c:pt>
                <c:pt idx="9374">
                  <c:v>483.06744400000002</c:v>
                </c:pt>
                <c:pt idx="9375">
                  <c:v>483.12011699999999</c:v>
                </c:pt>
                <c:pt idx="9376">
                  <c:v>483.17193600000002</c:v>
                </c:pt>
                <c:pt idx="9377">
                  <c:v>483.22540300000003</c:v>
                </c:pt>
                <c:pt idx="9378">
                  <c:v>483.27856500000001</c:v>
                </c:pt>
                <c:pt idx="9379">
                  <c:v>483.32965100000001</c:v>
                </c:pt>
                <c:pt idx="9380">
                  <c:v>483.38052399999998</c:v>
                </c:pt>
                <c:pt idx="9381">
                  <c:v>483.43261699999999</c:v>
                </c:pt>
                <c:pt idx="9382">
                  <c:v>483.48419200000001</c:v>
                </c:pt>
                <c:pt idx="9383">
                  <c:v>483.53704800000003</c:v>
                </c:pt>
                <c:pt idx="9384">
                  <c:v>483.58935600000001</c:v>
                </c:pt>
                <c:pt idx="9385">
                  <c:v>483.640289</c:v>
                </c:pt>
                <c:pt idx="9386">
                  <c:v>483.69058200000001</c:v>
                </c:pt>
                <c:pt idx="9387">
                  <c:v>483.74017300000003</c:v>
                </c:pt>
                <c:pt idx="9388">
                  <c:v>483.790344</c:v>
                </c:pt>
                <c:pt idx="9389">
                  <c:v>483.83795199999997</c:v>
                </c:pt>
                <c:pt idx="9390">
                  <c:v>483.884705</c:v>
                </c:pt>
                <c:pt idx="9391">
                  <c:v>483.92944299999999</c:v>
                </c:pt>
                <c:pt idx="9392">
                  <c:v>483.97460899999999</c:v>
                </c:pt>
                <c:pt idx="9393">
                  <c:v>484.02081299999998</c:v>
                </c:pt>
                <c:pt idx="9394">
                  <c:v>484.06634500000001</c:v>
                </c:pt>
                <c:pt idx="9395">
                  <c:v>484.11029100000002</c:v>
                </c:pt>
                <c:pt idx="9396">
                  <c:v>484.156158</c:v>
                </c:pt>
                <c:pt idx="9397">
                  <c:v>484.20205700000002</c:v>
                </c:pt>
                <c:pt idx="9398">
                  <c:v>484.24920700000001</c:v>
                </c:pt>
                <c:pt idx="9399">
                  <c:v>484.29656999999997</c:v>
                </c:pt>
                <c:pt idx="9400">
                  <c:v>484.34295700000001</c:v>
                </c:pt>
                <c:pt idx="9401">
                  <c:v>484.39044200000001</c:v>
                </c:pt>
                <c:pt idx="9402">
                  <c:v>484.43637100000001</c:v>
                </c:pt>
                <c:pt idx="9403">
                  <c:v>484.48315400000001</c:v>
                </c:pt>
                <c:pt idx="9404">
                  <c:v>484.53228799999999</c:v>
                </c:pt>
                <c:pt idx="9405">
                  <c:v>484.58105499999999</c:v>
                </c:pt>
                <c:pt idx="9406">
                  <c:v>484.63037100000003</c:v>
                </c:pt>
                <c:pt idx="9407">
                  <c:v>484.68032799999997</c:v>
                </c:pt>
                <c:pt idx="9408">
                  <c:v>484.72979700000002</c:v>
                </c:pt>
                <c:pt idx="9409">
                  <c:v>484.78192100000001</c:v>
                </c:pt>
                <c:pt idx="9410">
                  <c:v>484.83392300000003</c:v>
                </c:pt>
                <c:pt idx="9411">
                  <c:v>484.88491800000003</c:v>
                </c:pt>
                <c:pt idx="9412">
                  <c:v>484.934235</c:v>
                </c:pt>
                <c:pt idx="9413">
                  <c:v>484.98419200000001</c:v>
                </c:pt>
                <c:pt idx="9414">
                  <c:v>485.033051</c:v>
                </c:pt>
                <c:pt idx="9415">
                  <c:v>485.08203099999997</c:v>
                </c:pt>
                <c:pt idx="9416">
                  <c:v>485.12957799999998</c:v>
                </c:pt>
                <c:pt idx="9417">
                  <c:v>485.17691000000002</c:v>
                </c:pt>
                <c:pt idx="9418">
                  <c:v>485.22549400000003</c:v>
                </c:pt>
                <c:pt idx="9419">
                  <c:v>485.27279700000003</c:v>
                </c:pt>
                <c:pt idx="9420">
                  <c:v>485.32110599999999</c:v>
                </c:pt>
                <c:pt idx="9421">
                  <c:v>485.37142899999998</c:v>
                </c:pt>
                <c:pt idx="9422">
                  <c:v>485.42047100000002</c:v>
                </c:pt>
                <c:pt idx="9423">
                  <c:v>485.46939099999997</c:v>
                </c:pt>
                <c:pt idx="9424">
                  <c:v>485.51861600000001</c:v>
                </c:pt>
                <c:pt idx="9425">
                  <c:v>485.56680299999999</c:v>
                </c:pt>
                <c:pt idx="9426">
                  <c:v>485.61688199999998</c:v>
                </c:pt>
                <c:pt idx="9427">
                  <c:v>485.66668700000002</c:v>
                </c:pt>
                <c:pt idx="9428">
                  <c:v>485.71575899999999</c:v>
                </c:pt>
                <c:pt idx="9429">
                  <c:v>485.76367199999999</c:v>
                </c:pt>
                <c:pt idx="9430">
                  <c:v>485.81225599999999</c:v>
                </c:pt>
                <c:pt idx="9431">
                  <c:v>485.86019900000002</c:v>
                </c:pt>
                <c:pt idx="9432">
                  <c:v>485.909851</c:v>
                </c:pt>
                <c:pt idx="9433">
                  <c:v>485.95883199999997</c:v>
                </c:pt>
                <c:pt idx="9434">
                  <c:v>486.007904</c:v>
                </c:pt>
                <c:pt idx="9435">
                  <c:v>486.058289</c:v>
                </c:pt>
                <c:pt idx="9436">
                  <c:v>486.10821499999997</c:v>
                </c:pt>
                <c:pt idx="9437">
                  <c:v>486.15991200000002</c:v>
                </c:pt>
                <c:pt idx="9438">
                  <c:v>486.21249399999999</c:v>
                </c:pt>
                <c:pt idx="9439">
                  <c:v>486.26400799999999</c:v>
                </c:pt>
                <c:pt idx="9440">
                  <c:v>486.31542999999999</c:v>
                </c:pt>
                <c:pt idx="9441">
                  <c:v>486.36663800000002</c:v>
                </c:pt>
                <c:pt idx="9442">
                  <c:v>486.419128</c:v>
                </c:pt>
                <c:pt idx="9443">
                  <c:v>486.47152699999998</c:v>
                </c:pt>
                <c:pt idx="9444">
                  <c:v>486.52212500000002</c:v>
                </c:pt>
                <c:pt idx="9445">
                  <c:v>486.572113</c:v>
                </c:pt>
                <c:pt idx="9446">
                  <c:v>486.62060600000001</c:v>
                </c:pt>
                <c:pt idx="9447">
                  <c:v>486.66973899999999</c:v>
                </c:pt>
                <c:pt idx="9448">
                  <c:v>486.71939099999997</c:v>
                </c:pt>
                <c:pt idx="9449">
                  <c:v>486.76675399999999</c:v>
                </c:pt>
                <c:pt idx="9450">
                  <c:v>486.81597900000003</c:v>
                </c:pt>
                <c:pt idx="9451">
                  <c:v>486.86517300000003</c:v>
                </c:pt>
                <c:pt idx="9452">
                  <c:v>486.91558800000001</c:v>
                </c:pt>
                <c:pt idx="9453">
                  <c:v>486.96621699999997</c:v>
                </c:pt>
                <c:pt idx="9454">
                  <c:v>487.01675399999999</c:v>
                </c:pt>
                <c:pt idx="9455">
                  <c:v>487.06866500000001</c:v>
                </c:pt>
                <c:pt idx="9456">
                  <c:v>487.11895800000002</c:v>
                </c:pt>
                <c:pt idx="9457">
                  <c:v>487.16952500000002</c:v>
                </c:pt>
                <c:pt idx="9458">
                  <c:v>487.22256499999997</c:v>
                </c:pt>
                <c:pt idx="9459">
                  <c:v>487.27652</c:v>
                </c:pt>
                <c:pt idx="9460">
                  <c:v>487.33017000000001</c:v>
                </c:pt>
                <c:pt idx="9461">
                  <c:v>487.38369799999998</c:v>
                </c:pt>
                <c:pt idx="9462">
                  <c:v>487.437164</c:v>
                </c:pt>
                <c:pt idx="9463">
                  <c:v>487.48828099999997</c:v>
                </c:pt>
                <c:pt idx="9464">
                  <c:v>487.53988600000002</c:v>
                </c:pt>
                <c:pt idx="9465">
                  <c:v>487.587647</c:v>
                </c:pt>
                <c:pt idx="9466">
                  <c:v>487.63265999999999</c:v>
                </c:pt>
                <c:pt idx="9467">
                  <c:v>487.676941</c:v>
                </c:pt>
                <c:pt idx="9468">
                  <c:v>487.72070300000001</c:v>
                </c:pt>
                <c:pt idx="9469">
                  <c:v>487.76538099999999</c:v>
                </c:pt>
                <c:pt idx="9470">
                  <c:v>487.81011999999998</c:v>
                </c:pt>
                <c:pt idx="9471">
                  <c:v>487.855774</c:v>
                </c:pt>
                <c:pt idx="9472">
                  <c:v>487.90362499999998</c:v>
                </c:pt>
                <c:pt idx="9473">
                  <c:v>487.95190400000001</c:v>
                </c:pt>
                <c:pt idx="9474">
                  <c:v>488.001892</c:v>
                </c:pt>
                <c:pt idx="9475">
                  <c:v>488.054596</c:v>
                </c:pt>
                <c:pt idx="9476">
                  <c:v>488.108002</c:v>
                </c:pt>
                <c:pt idx="9477">
                  <c:v>488.16024800000002</c:v>
                </c:pt>
                <c:pt idx="9478">
                  <c:v>488.21234099999998</c:v>
                </c:pt>
                <c:pt idx="9479">
                  <c:v>488.26406900000001</c:v>
                </c:pt>
                <c:pt idx="9480">
                  <c:v>488.31381199999998</c:v>
                </c:pt>
                <c:pt idx="9481">
                  <c:v>488.36566199999999</c:v>
                </c:pt>
                <c:pt idx="9482">
                  <c:v>488.41644300000002</c:v>
                </c:pt>
                <c:pt idx="9483">
                  <c:v>488.46615600000001</c:v>
                </c:pt>
                <c:pt idx="9484">
                  <c:v>488.51757800000001</c:v>
                </c:pt>
                <c:pt idx="9485">
                  <c:v>488.569275</c:v>
                </c:pt>
                <c:pt idx="9486">
                  <c:v>488.62231500000001</c:v>
                </c:pt>
                <c:pt idx="9487">
                  <c:v>488.67425500000002</c:v>
                </c:pt>
                <c:pt idx="9488">
                  <c:v>488.72564699999998</c:v>
                </c:pt>
                <c:pt idx="9489">
                  <c:v>488.77752700000002</c:v>
                </c:pt>
                <c:pt idx="9490">
                  <c:v>488.82748400000003</c:v>
                </c:pt>
                <c:pt idx="9491">
                  <c:v>488.87811299999998</c:v>
                </c:pt>
                <c:pt idx="9492">
                  <c:v>488.928406</c:v>
                </c:pt>
                <c:pt idx="9493">
                  <c:v>488.978272</c:v>
                </c:pt>
                <c:pt idx="9494">
                  <c:v>489.02621499999998</c:v>
                </c:pt>
                <c:pt idx="9495">
                  <c:v>489.07437099999999</c:v>
                </c:pt>
                <c:pt idx="9496">
                  <c:v>489.1232</c:v>
                </c:pt>
                <c:pt idx="9497">
                  <c:v>489.17318699999998</c:v>
                </c:pt>
                <c:pt idx="9498">
                  <c:v>489.22177099999999</c:v>
                </c:pt>
                <c:pt idx="9499">
                  <c:v>489.27044699999999</c:v>
                </c:pt>
                <c:pt idx="9500">
                  <c:v>489.31842</c:v>
                </c:pt>
                <c:pt idx="9501">
                  <c:v>489.36840799999999</c:v>
                </c:pt>
                <c:pt idx="9502">
                  <c:v>489.41943400000002</c:v>
                </c:pt>
                <c:pt idx="9503">
                  <c:v>489.46801799999997</c:v>
                </c:pt>
                <c:pt idx="9504">
                  <c:v>489.51889</c:v>
                </c:pt>
                <c:pt idx="9505">
                  <c:v>489.56967200000003</c:v>
                </c:pt>
                <c:pt idx="9506">
                  <c:v>489.62152099999997</c:v>
                </c:pt>
                <c:pt idx="9507">
                  <c:v>489.673248</c:v>
                </c:pt>
                <c:pt idx="9508">
                  <c:v>489.724853</c:v>
                </c:pt>
                <c:pt idx="9509">
                  <c:v>489.774902</c:v>
                </c:pt>
                <c:pt idx="9510">
                  <c:v>489.82553100000001</c:v>
                </c:pt>
                <c:pt idx="9511">
                  <c:v>489.87322999999998</c:v>
                </c:pt>
                <c:pt idx="9512">
                  <c:v>489.921448</c:v>
                </c:pt>
                <c:pt idx="9513">
                  <c:v>489.96933000000001</c:v>
                </c:pt>
                <c:pt idx="9514">
                  <c:v>490.01678500000003</c:v>
                </c:pt>
                <c:pt idx="9515">
                  <c:v>490.06402600000001</c:v>
                </c:pt>
                <c:pt idx="9516">
                  <c:v>490.11016799999999</c:v>
                </c:pt>
                <c:pt idx="9517">
                  <c:v>490.15484600000002</c:v>
                </c:pt>
                <c:pt idx="9518">
                  <c:v>490.20074499999998</c:v>
                </c:pt>
                <c:pt idx="9519">
                  <c:v>490.24774200000002</c:v>
                </c:pt>
                <c:pt idx="9520">
                  <c:v>490.29263300000002</c:v>
                </c:pt>
                <c:pt idx="9521">
                  <c:v>490.33843999999999</c:v>
                </c:pt>
                <c:pt idx="9522">
                  <c:v>490.384613</c:v>
                </c:pt>
                <c:pt idx="9523">
                  <c:v>490.43374599999999</c:v>
                </c:pt>
                <c:pt idx="9524">
                  <c:v>490.48486300000002</c:v>
                </c:pt>
                <c:pt idx="9525">
                  <c:v>490.537689</c:v>
                </c:pt>
                <c:pt idx="9526">
                  <c:v>490.590912</c:v>
                </c:pt>
                <c:pt idx="9527">
                  <c:v>490.64657599999998</c:v>
                </c:pt>
                <c:pt idx="9528">
                  <c:v>490.70208700000001</c:v>
                </c:pt>
                <c:pt idx="9529">
                  <c:v>490.75756799999999</c:v>
                </c:pt>
                <c:pt idx="9530">
                  <c:v>490.813965</c:v>
                </c:pt>
                <c:pt idx="9531">
                  <c:v>490.868897</c:v>
                </c:pt>
                <c:pt idx="9532">
                  <c:v>490.92266799999999</c:v>
                </c:pt>
                <c:pt idx="9533">
                  <c:v>490.97418199999998</c:v>
                </c:pt>
                <c:pt idx="9534">
                  <c:v>491.02368200000001</c:v>
                </c:pt>
                <c:pt idx="9535">
                  <c:v>491.076233</c:v>
                </c:pt>
                <c:pt idx="9536">
                  <c:v>491.12713600000001</c:v>
                </c:pt>
                <c:pt idx="9537">
                  <c:v>491.17611699999998</c:v>
                </c:pt>
                <c:pt idx="9538">
                  <c:v>491.22549400000003</c:v>
                </c:pt>
                <c:pt idx="9539">
                  <c:v>491.27557400000001</c:v>
                </c:pt>
                <c:pt idx="9540">
                  <c:v>491.32672100000002</c:v>
                </c:pt>
                <c:pt idx="9541">
                  <c:v>491.37695300000001</c:v>
                </c:pt>
                <c:pt idx="9542">
                  <c:v>491.42498799999998</c:v>
                </c:pt>
                <c:pt idx="9543">
                  <c:v>491.47256499999997</c:v>
                </c:pt>
                <c:pt idx="9544">
                  <c:v>491.520599</c:v>
                </c:pt>
                <c:pt idx="9545">
                  <c:v>491.56674199999998</c:v>
                </c:pt>
                <c:pt idx="9546">
                  <c:v>491.61303700000002</c:v>
                </c:pt>
                <c:pt idx="9547">
                  <c:v>491.65933200000001</c:v>
                </c:pt>
                <c:pt idx="9548">
                  <c:v>491.70391799999999</c:v>
                </c:pt>
                <c:pt idx="9549">
                  <c:v>491.74868800000002</c:v>
                </c:pt>
                <c:pt idx="9550">
                  <c:v>491.794983</c:v>
                </c:pt>
                <c:pt idx="9551">
                  <c:v>491.84393299999999</c:v>
                </c:pt>
                <c:pt idx="9552">
                  <c:v>491.89370700000001</c:v>
                </c:pt>
                <c:pt idx="9553">
                  <c:v>491.94515999999999</c:v>
                </c:pt>
                <c:pt idx="9554">
                  <c:v>491.996399</c:v>
                </c:pt>
                <c:pt idx="9555">
                  <c:v>492.04937699999999</c:v>
                </c:pt>
                <c:pt idx="9556">
                  <c:v>492.10296599999998</c:v>
                </c:pt>
                <c:pt idx="9557">
                  <c:v>492.155823</c:v>
                </c:pt>
                <c:pt idx="9558">
                  <c:v>492.20538299999998</c:v>
                </c:pt>
                <c:pt idx="9559">
                  <c:v>492.254456</c:v>
                </c:pt>
                <c:pt idx="9560">
                  <c:v>492.30157500000001</c:v>
                </c:pt>
                <c:pt idx="9561">
                  <c:v>492.34863300000001</c:v>
                </c:pt>
                <c:pt idx="9562">
                  <c:v>492.39340199999998</c:v>
                </c:pt>
                <c:pt idx="9563">
                  <c:v>492.43780500000003</c:v>
                </c:pt>
                <c:pt idx="9564">
                  <c:v>492.48306300000002</c:v>
                </c:pt>
                <c:pt idx="9565">
                  <c:v>492.52749599999999</c:v>
                </c:pt>
                <c:pt idx="9566">
                  <c:v>492.57382200000001</c:v>
                </c:pt>
                <c:pt idx="9567">
                  <c:v>492.62280299999998</c:v>
                </c:pt>
                <c:pt idx="9568">
                  <c:v>492.674713</c:v>
                </c:pt>
                <c:pt idx="9569">
                  <c:v>492.72818000000001</c:v>
                </c:pt>
                <c:pt idx="9570">
                  <c:v>492.78359999999998</c:v>
                </c:pt>
                <c:pt idx="9571">
                  <c:v>492.83862299999998</c:v>
                </c:pt>
                <c:pt idx="9572">
                  <c:v>492.89413500000001</c:v>
                </c:pt>
                <c:pt idx="9573">
                  <c:v>492.94988999999998</c:v>
                </c:pt>
                <c:pt idx="9574">
                  <c:v>493.00518799999998</c:v>
                </c:pt>
                <c:pt idx="9575">
                  <c:v>493.05679300000003</c:v>
                </c:pt>
                <c:pt idx="9576">
                  <c:v>493.10830700000002</c:v>
                </c:pt>
                <c:pt idx="9577">
                  <c:v>493.15777600000001</c:v>
                </c:pt>
                <c:pt idx="9578">
                  <c:v>493.20751899999999</c:v>
                </c:pt>
                <c:pt idx="9579">
                  <c:v>493.256531</c:v>
                </c:pt>
                <c:pt idx="9580">
                  <c:v>493.30346700000001</c:v>
                </c:pt>
                <c:pt idx="9581">
                  <c:v>493.35137900000001</c:v>
                </c:pt>
                <c:pt idx="9582">
                  <c:v>493.39898699999998</c:v>
                </c:pt>
                <c:pt idx="9583">
                  <c:v>493.44708300000002</c:v>
                </c:pt>
                <c:pt idx="9584">
                  <c:v>493.49697900000001</c:v>
                </c:pt>
                <c:pt idx="9585">
                  <c:v>493.54608200000001</c:v>
                </c:pt>
                <c:pt idx="9586">
                  <c:v>493.59530599999999</c:v>
                </c:pt>
                <c:pt idx="9587">
                  <c:v>493.64495899999997</c:v>
                </c:pt>
                <c:pt idx="9588">
                  <c:v>493.69311499999998</c:v>
                </c:pt>
                <c:pt idx="9589">
                  <c:v>493.743897</c:v>
                </c:pt>
                <c:pt idx="9590">
                  <c:v>493.79501299999998</c:v>
                </c:pt>
                <c:pt idx="9591">
                  <c:v>493.84561200000002</c:v>
                </c:pt>
                <c:pt idx="9592">
                  <c:v>493.895081</c:v>
                </c:pt>
                <c:pt idx="9593">
                  <c:v>493.94574</c:v>
                </c:pt>
                <c:pt idx="9594">
                  <c:v>493.99594100000002</c:v>
                </c:pt>
                <c:pt idx="9595">
                  <c:v>494.046783</c:v>
                </c:pt>
                <c:pt idx="9596">
                  <c:v>494.09561200000002</c:v>
                </c:pt>
                <c:pt idx="9597">
                  <c:v>494.14395100000002</c:v>
                </c:pt>
                <c:pt idx="9598">
                  <c:v>494.19302399999998</c:v>
                </c:pt>
                <c:pt idx="9599">
                  <c:v>494.24066199999999</c:v>
                </c:pt>
                <c:pt idx="9600">
                  <c:v>494.28857399999998</c:v>
                </c:pt>
                <c:pt idx="9601">
                  <c:v>494.336029</c:v>
                </c:pt>
                <c:pt idx="9602">
                  <c:v>494.38207999999997</c:v>
                </c:pt>
                <c:pt idx="9603">
                  <c:v>494.42700200000002</c:v>
                </c:pt>
                <c:pt idx="9604">
                  <c:v>494.47143499999999</c:v>
                </c:pt>
                <c:pt idx="9605">
                  <c:v>494.51693699999998</c:v>
                </c:pt>
                <c:pt idx="9606">
                  <c:v>494.56243899999998</c:v>
                </c:pt>
                <c:pt idx="9607">
                  <c:v>494.60751299999998</c:v>
                </c:pt>
                <c:pt idx="9608">
                  <c:v>494.65322900000001</c:v>
                </c:pt>
                <c:pt idx="9609">
                  <c:v>494.69793700000002</c:v>
                </c:pt>
                <c:pt idx="9610">
                  <c:v>494.744934</c:v>
                </c:pt>
                <c:pt idx="9611">
                  <c:v>494.79248100000001</c:v>
                </c:pt>
                <c:pt idx="9612">
                  <c:v>494.83966099999998</c:v>
                </c:pt>
                <c:pt idx="9613">
                  <c:v>494.88922100000002</c:v>
                </c:pt>
                <c:pt idx="9614">
                  <c:v>494.940247</c:v>
                </c:pt>
                <c:pt idx="9615">
                  <c:v>494.993561</c:v>
                </c:pt>
                <c:pt idx="9616">
                  <c:v>495.04702800000001</c:v>
                </c:pt>
                <c:pt idx="9617">
                  <c:v>495.101471</c:v>
                </c:pt>
                <c:pt idx="9618">
                  <c:v>495.15542599999998</c:v>
                </c:pt>
                <c:pt idx="9619">
                  <c:v>495.20800800000001</c:v>
                </c:pt>
                <c:pt idx="9620">
                  <c:v>495.259613</c:v>
                </c:pt>
                <c:pt idx="9621">
                  <c:v>495.309662</c:v>
                </c:pt>
                <c:pt idx="9622">
                  <c:v>495.359802</c:v>
                </c:pt>
                <c:pt idx="9623">
                  <c:v>495.40902699999998</c:v>
                </c:pt>
                <c:pt idx="9624">
                  <c:v>495.45648199999999</c:v>
                </c:pt>
                <c:pt idx="9625">
                  <c:v>495.503265</c:v>
                </c:pt>
                <c:pt idx="9626">
                  <c:v>495.54827899999998</c:v>
                </c:pt>
                <c:pt idx="9627">
                  <c:v>495.59448200000003</c:v>
                </c:pt>
                <c:pt idx="9628">
                  <c:v>495.64224200000001</c:v>
                </c:pt>
                <c:pt idx="9629">
                  <c:v>495.68765300000001</c:v>
                </c:pt>
                <c:pt idx="9630">
                  <c:v>495.73468000000003</c:v>
                </c:pt>
                <c:pt idx="9631">
                  <c:v>495.78265399999998</c:v>
                </c:pt>
                <c:pt idx="9632">
                  <c:v>495.83291600000001</c:v>
                </c:pt>
                <c:pt idx="9633">
                  <c:v>495.88305700000001</c:v>
                </c:pt>
                <c:pt idx="9634">
                  <c:v>495.93212899999997</c:v>
                </c:pt>
                <c:pt idx="9635">
                  <c:v>495.98159800000002</c:v>
                </c:pt>
                <c:pt idx="9636">
                  <c:v>496.02947999999998</c:v>
                </c:pt>
                <c:pt idx="9637">
                  <c:v>496.07724000000002</c:v>
                </c:pt>
                <c:pt idx="9638">
                  <c:v>496.125427</c:v>
                </c:pt>
                <c:pt idx="9639">
                  <c:v>496.17388899999997</c:v>
                </c:pt>
                <c:pt idx="9640">
                  <c:v>496.22259500000001</c:v>
                </c:pt>
                <c:pt idx="9641">
                  <c:v>496.272064</c:v>
                </c:pt>
                <c:pt idx="9642">
                  <c:v>496.32269300000002</c:v>
                </c:pt>
                <c:pt idx="9643">
                  <c:v>496.37237499999998</c:v>
                </c:pt>
                <c:pt idx="9644">
                  <c:v>496.42489599999999</c:v>
                </c:pt>
                <c:pt idx="9645">
                  <c:v>496.47738600000002</c:v>
                </c:pt>
                <c:pt idx="9646">
                  <c:v>496.52792399999998</c:v>
                </c:pt>
                <c:pt idx="9647">
                  <c:v>496.57843000000003</c:v>
                </c:pt>
                <c:pt idx="9648">
                  <c:v>496.62792999999999</c:v>
                </c:pt>
                <c:pt idx="9649">
                  <c:v>496.67773399999999</c:v>
                </c:pt>
                <c:pt idx="9650">
                  <c:v>496.723816</c:v>
                </c:pt>
                <c:pt idx="9651">
                  <c:v>496.76773100000003</c:v>
                </c:pt>
                <c:pt idx="9652">
                  <c:v>496.81085200000001</c:v>
                </c:pt>
                <c:pt idx="9653">
                  <c:v>496.85263099999997</c:v>
                </c:pt>
                <c:pt idx="9654">
                  <c:v>496.89419600000002</c:v>
                </c:pt>
                <c:pt idx="9655">
                  <c:v>496.93652300000002</c:v>
                </c:pt>
                <c:pt idx="9656">
                  <c:v>496.979401</c:v>
                </c:pt>
                <c:pt idx="9657">
                  <c:v>497.02301</c:v>
                </c:pt>
                <c:pt idx="9658">
                  <c:v>497.06835899999999</c:v>
                </c:pt>
                <c:pt idx="9659">
                  <c:v>497.115295</c:v>
                </c:pt>
                <c:pt idx="9660">
                  <c:v>497.16253699999999</c:v>
                </c:pt>
                <c:pt idx="9661">
                  <c:v>497.21475199999998</c:v>
                </c:pt>
                <c:pt idx="9662">
                  <c:v>497.26825000000002</c:v>
                </c:pt>
                <c:pt idx="9663">
                  <c:v>497.32162499999998</c:v>
                </c:pt>
                <c:pt idx="9664">
                  <c:v>497.37710600000003</c:v>
                </c:pt>
                <c:pt idx="9665">
                  <c:v>497.43301400000001</c:v>
                </c:pt>
                <c:pt idx="9666">
                  <c:v>497.48956299999998</c:v>
                </c:pt>
                <c:pt idx="9667">
                  <c:v>497.54287699999998</c:v>
                </c:pt>
                <c:pt idx="9668">
                  <c:v>497.59442100000001</c:v>
                </c:pt>
                <c:pt idx="9669">
                  <c:v>497.64511099999999</c:v>
                </c:pt>
                <c:pt idx="9670">
                  <c:v>497.69281000000001</c:v>
                </c:pt>
                <c:pt idx="9671">
                  <c:v>497.73992900000002</c:v>
                </c:pt>
                <c:pt idx="9672">
                  <c:v>497.78582799999998</c:v>
                </c:pt>
                <c:pt idx="9673">
                  <c:v>497.830872</c:v>
                </c:pt>
                <c:pt idx="9674">
                  <c:v>497.87426799999997</c:v>
                </c:pt>
                <c:pt idx="9675">
                  <c:v>497.91836599999999</c:v>
                </c:pt>
                <c:pt idx="9676">
                  <c:v>497.96337899999997</c:v>
                </c:pt>
                <c:pt idx="9677">
                  <c:v>498.01010100000002</c:v>
                </c:pt>
                <c:pt idx="9678">
                  <c:v>498.05658</c:v>
                </c:pt>
                <c:pt idx="9679">
                  <c:v>498.10400399999997</c:v>
                </c:pt>
                <c:pt idx="9680">
                  <c:v>498.15048200000001</c:v>
                </c:pt>
                <c:pt idx="9681">
                  <c:v>498.19775399999997</c:v>
                </c:pt>
                <c:pt idx="9682">
                  <c:v>498.24527</c:v>
                </c:pt>
                <c:pt idx="9683">
                  <c:v>498.29083300000002</c:v>
                </c:pt>
                <c:pt idx="9684">
                  <c:v>498.337738</c:v>
                </c:pt>
                <c:pt idx="9685">
                  <c:v>498.38491800000003</c:v>
                </c:pt>
                <c:pt idx="9686">
                  <c:v>498.433899</c:v>
                </c:pt>
                <c:pt idx="9687">
                  <c:v>498.48364299999997</c:v>
                </c:pt>
                <c:pt idx="9688">
                  <c:v>498.53378300000003</c:v>
                </c:pt>
                <c:pt idx="9689">
                  <c:v>498.58343500000001</c:v>
                </c:pt>
                <c:pt idx="9690">
                  <c:v>498.634705</c:v>
                </c:pt>
                <c:pt idx="9691">
                  <c:v>498.68536399999999</c:v>
                </c:pt>
                <c:pt idx="9692">
                  <c:v>498.73638899999997</c:v>
                </c:pt>
                <c:pt idx="9693">
                  <c:v>498.78823899999998</c:v>
                </c:pt>
                <c:pt idx="9694">
                  <c:v>498.83828699999998</c:v>
                </c:pt>
                <c:pt idx="9695">
                  <c:v>498.88867199999999</c:v>
                </c:pt>
                <c:pt idx="9696">
                  <c:v>498.93936200000002</c:v>
                </c:pt>
                <c:pt idx="9697">
                  <c:v>498.98886099999999</c:v>
                </c:pt>
                <c:pt idx="9698">
                  <c:v>499.03973400000001</c:v>
                </c:pt>
                <c:pt idx="9699">
                  <c:v>499.08853199999999</c:v>
                </c:pt>
                <c:pt idx="9700">
                  <c:v>499.135895</c:v>
                </c:pt>
                <c:pt idx="9701">
                  <c:v>499.18319700000001</c:v>
                </c:pt>
                <c:pt idx="9702">
                  <c:v>499.22885100000002</c:v>
                </c:pt>
                <c:pt idx="9703">
                  <c:v>499.27401700000001</c:v>
                </c:pt>
                <c:pt idx="9704">
                  <c:v>499.31805400000002</c:v>
                </c:pt>
                <c:pt idx="9705">
                  <c:v>499.35995500000001</c:v>
                </c:pt>
                <c:pt idx="9706">
                  <c:v>499.401184</c:v>
                </c:pt>
                <c:pt idx="9707">
                  <c:v>499.443848</c:v>
                </c:pt>
                <c:pt idx="9708">
                  <c:v>499.48724399999998</c:v>
                </c:pt>
                <c:pt idx="9709">
                  <c:v>499.53247099999999</c:v>
                </c:pt>
                <c:pt idx="9710">
                  <c:v>499.58023100000003</c:v>
                </c:pt>
                <c:pt idx="9711">
                  <c:v>499.62884500000001</c:v>
                </c:pt>
                <c:pt idx="9712">
                  <c:v>499.67944299999999</c:v>
                </c:pt>
                <c:pt idx="9713">
                  <c:v>499.73113999999998</c:v>
                </c:pt>
                <c:pt idx="9714">
                  <c:v>499.78164700000002</c:v>
                </c:pt>
                <c:pt idx="9715">
                  <c:v>499.834473</c:v>
                </c:pt>
                <c:pt idx="9716">
                  <c:v>499.885986</c:v>
                </c:pt>
                <c:pt idx="9717">
                  <c:v>499.93588299999999</c:v>
                </c:pt>
                <c:pt idx="9718">
                  <c:v>499.98687699999999</c:v>
                </c:pt>
                <c:pt idx="9719">
                  <c:v>500.03793300000001</c:v>
                </c:pt>
                <c:pt idx="9720">
                  <c:v>500.08990499999999</c:v>
                </c:pt>
                <c:pt idx="9721">
                  <c:v>500.141907</c:v>
                </c:pt>
                <c:pt idx="9722">
                  <c:v>500.19268799999998</c:v>
                </c:pt>
                <c:pt idx="9723">
                  <c:v>500.24331699999999</c:v>
                </c:pt>
                <c:pt idx="9724">
                  <c:v>500.29461700000002</c:v>
                </c:pt>
                <c:pt idx="9725">
                  <c:v>500.34368899999998</c:v>
                </c:pt>
                <c:pt idx="9726">
                  <c:v>500.39300500000002</c:v>
                </c:pt>
                <c:pt idx="9727">
                  <c:v>500.44164999999998</c:v>
                </c:pt>
                <c:pt idx="9728">
                  <c:v>500.48809799999998</c:v>
                </c:pt>
                <c:pt idx="9729">
                  <c:v>500.53393499999999</c:v>
                </c:pt>
                <c:pt idx="9730">
                  <c:v>500.58023100000003</c:v>
                </c:pt>
                <c:pt idx="9731">
                  <c:v>500.62899800000002</c:v>
                </c:pt>
                <c:pt idx="9732">
                  <c:v>500.67742900000002</c:v>
                </c:pt>
                <c:pt idx="9733">
                  <c:v>500.72699</c:v>
                </c:pt>
                <c:pt idx="9734">
                  <c:v>500.77596999999997</c:v>
                </c:pt>
                <c:pt idx="9735">
                  <c:v>500.826233</c:v>
                </c:pt>
                <c:pt idx="9736">
                  <c:v>500.877747</c:v>
                </c:pt>
                <c:pt idx="9737">
                  <c:v>500.92877199999998</c:v>
                </c:pt>
                <c:pt idx="9738">
                  <c:v>500.97573899999998</c:v>
                </c:pt>
                <c:pt idx="9739">
                  <c:v>501.023346</c:v>
                </c:pt>
                <c:pt idx="9740">
                  <c:v>501.06942800000002</c:v>
                </c:pt>
                <c:pt idx="9741">
                  <c:v>501.115906</c:v>
                </c:pt>
                <c:pt idx="9742">
                  <c:v>501.16241500000001</c:v>
                </c:pt>
                <c:pt idx="9743">
                  <c:v>501.207336</c:v>
                </c:pt>
                <c:pt idx="9744">
                  <c:v>501.25375400000001</c:v>
                </c:pt>
                <c:pt idx="9745">
                  <c:v>501.29940800000003</c:v>
                </c:pt>
                <c:pt idx="9746">
                  <c:v>501.34527600000001</c:v>
                </c:pt>
                <c:pt idx="9747">
                  <c:v>501.39398199999999</c:v>
                </c:pt>
                <c:pt idx="9748">
                  <c:v>501.442139</c:v>
                </c:pt>
                <c:pt idx="9749">
                  <c:v>501.49111900000003</c:v>
                </c:pt>
                <c:pt idx="9750">
                  <c:v>501.540344</c:v>
                </c:pt>
                <c:pt idx="9751">
                  <c:v>501.58831800000002</c:v>
                </c:pt>
                <c:pt idx="9752">
                  <c:v>501.63818400000002</c:v>
                </c:pt>
                <c:pt idx="9753">
                  <c:v>501.68960600000003</c:v>
                </c:pt>
                <c:pt idx="9754">
                  <c:v>501.73931900000002</c:v>
                </c:pt>
                <c:pt idx="9755">
                  <c:v>501.78692599999999</c:v>
                </c:pt>
                <c:pt idx="9756">
                  <c:v>501.83462500000002</c:v>
                </c:pt>
                <c:pt idx="9757">
                  <c:v>501.881775</c:v>
                </c:pt>
                <c:pt idx="9758">
                  <c:v>501.929688</c:v>
                </c:pt>
                <c:pt idx="9759">
                  <c:v>501.97598299999999</c:v>
                </c:pt>
                <c:pt idx="9760">
                  <c:v>502.02114899999998</c:v>
                </c:pt>
                <c:pt idx="9761">
                  <c:v>502.06787100000003</c:v>
                </c:pt>
                <c:pt idx="9762">
                  <c:v>502.11346400000002</c:v>
                </c:pt>
                <c:pt idx="9763">
                  <c:v>502.15927099999999</c:v>
                </c:pt>
                <c:pt idx="9764">
                  <c:v>502.20751899999999</c:v>
                </c:pt>
                <c:pt idx="9765">
                  <c:v>502.25592</c:v>
                </c:pt>
                <c:pt idx="9766">
                  <c:v>502.30542000000003</c:v>
                </c:pt>
                <c:pt idx="9767">
                  <c:v>502.35449199999999</c:v>
                </c:pt>
                <c:pt idx="9768">
                  <c:v>502.40225199999998</c:v>
                </c:pt>
                <c:pt idx="9769">
                  <c:v>502.45220899999998</c:v>
                </c:pt>
                <c:pt idx="9770">
                  <c:v>502.50186200000002</c:v>
                </c:pt>
                <c:pt idx="9771">
                  <c:v>502.54873700000002</c:v>
                </c:pt>
                <c:pt idx="9772">
                  <c:v>502.59393299999999</c:v>
                </c:pt>
                <c:pt idx="9773">
                  <c:v>502.64086900000001</c:v>
                </c:pt>
                <c:pt idx="9774">
                  <c:v>502.68881199999998</c:v>
                </c:pt>
                <c:pt idx="9775">
                  <c:v>502.73861699999998</c:v>
                </c:pt>
                <c:pt idx="9776">
                  <c:v>502.78753699999999</c:v>
                </c:pt>
                <c:pt idx="9777">
                  <c:v>502.836365</c:v>
                </c:pt>
                <c:pt idx="9778">
                  <c:v>502.88647500000002</c:v>
                </c:pt>
                <c:pt idx="9779">
                  <c:v>502.934326</c:v>
                </c:pt>
                <c:pt idx="9780">
                  <c:v>502.98217799999998</c:v>
                </c:pt>
                <c:pt idx="9781">
                  <c:v>503.029968</c:v>
                </c:pt>
                <c:pt idx="9782">
                  <c:v>503.07666</c:v>
                </c:pt>
                <c:pt idx="9783">
                  <c:v>503.12313799999998</c:v>
                </c:pt>
                <c:pt idx="9784">
                  <c:v>503.16949499999998</c:v>
                </c:pt>
                <c:pt idx="9785">
                  <c:v>503.21771200000001</c:v>
                </c:pt>
                <c:pt idx="9786">
                  <c:v>503.26693699999998</c:v>
                </c:pt>
                <c:pt idx="9787">
                  <c:v>503.315674</c:v>
                </c:pt>
                <c:pt idx="9788">
                  <c:v>503.364441</c:v>
                </c:pt>
                <c:pt idx="9789">
                  <c:v>503.41241500000001</c:v>
                </c:pt>
                <c:pt idx="9790">
                  <c:v>503.46160900000001</c:v>
                </c:pt>
                <c:pt idx="9791">
                  <c:v>503.51156600000002</c:v>
                </c:pt>
                <c:pt idx="9792">
                  <c:v>503.55825800000002</c:v>
                </c:pt>
                <c:pt idx="9793">
                  <c:v>503.60467499999999</c:v>
                </c:pt>
                <c:pt idx="9794">
                  <c:v>503.649902</c:v>
                </c:pt>
                <c:pt idx="9795">
                  <c:v>503.69546500000001</c:v>
                </c:pt>
                <c:pt idx="9796">
                  <c:v>503.73950200000002</c:v>
                </c:pt>
                <c:pt idx="9797">
                  <c:v>503.78466800000001</c:v>
                </c:pt>
                <c:pt idx="9798">
                  <c:v>503.83163500000001</c:v>
                </c:pt>
                <c:pt idx="9799">
                  <c:v>503.87847900000003</c:v>
                </c:pt>
                <c:pt idx="9800">
                  <c:v>503.92739899999998</c:v>
                </c:pt>
                <c:pt idx="9801">
                  <c:v>503.97711199999998</c:v>
                </c:pt>
                <c:pt idx="9802">
                  <c:v>504.02911399999999</c:v>
                </c:pt>
                <c:pt idx="9803">
                  <c:v>504.08178700000002</c:v>
                </c:pt>
                <c:pt idx="9804">
                  <c:v>504.13299599999999</c:v>
                </c:pt>
                <c:pt idx="9805">
                  <c:v>504.18438700000002</c:v>
                </c:pt>
                <c:pt idx="9806">
                  <c:v>504.234467</c:v>
                </c:pt>
                <c:pt idx="9807">
                  <c:v>504.28555299999999</c:v>
                </c:pt>
                <c:pt idx="9808">
                  <c:v>504.33789100000001</c:v>
                </c:pt>
                <c:pt idx="9809">
                  <c:v>504.38736</c:v>
                </c:pt>
                <c:pt idx="9810">
                  <c:v>504.437927</c:v>
                </c:pt>
                <c:pt idx="9811">
                  <c:v>504.48925800000001</c:v>
                </c:pt>
                <c:pt idx="9812">
                  <c:v>504.54156499999999</c:v>
                </c:pt>
                <c:pt idx="9813">
                  <c:v>504.593414</c:v>
                </c:pt>
                <c:pt idx="9814">
                  <c:v>504.64361600000001</c:v>
                </c:pt>
                <c:pt idx="9815">
                  <c:v>504.69467200000003</c:v>
                </c:pt>
                <c:pt idx="9816">
                  <c:v>504.74383499999999</c:v>
                </c:pt>
                <c:pt idx="9817">
                  <c:v>504.79132099999998</c:v>
                </c:pt>
                <c:pt idx="9818">
                  <c:v>504.83926400000001</c:v>
                </c:pt>
                <c:pt idx="9819">
                  <c:v>504.887024</c:v>
                </c:pt>
                <c:pt idx="9820">
                  <c:v>504.933289</c:v>
                </c:pt>
                <c:pt idx="9821">
                  <c:v>504.97998100000001</c:v>
                </c:pt>
                <c:pt idx="9822">
                  <c:v>505.02716099999998</c:v>
                </c:pt>
                <c:pt idx="9823">
                  <c:v>505.07440200000002</c:v>
                </c:pt>
                <c:pt idx="9824">
                  <c:v>505.12530500000003</c:v>
                </c:pt>
                <c:pt idx="9825">
                  <c:v>505.17562900000001</c:v>
                </c:pt>
                <c:pt idx="9826">
                  <c:v>505.22549400000003</c:v>
                </c:pt>
                <c:pt idx="9827">
                  <c:v>505.27676400000001</c:v>
                </c:pt>
                <c:pt idx="9828">
                  <c:v>505.32690400000001</c:v>
                </c:pt>
                <c:pt idx="9829">
                  <c:v>505.37759399999999</c:v>
                </c:pt>
                <c:pt idx="9830">
                  <c:v>505.42514</c:v>
                </c:pt>
                <c:pt idx="9831">
                  <c:v>505.47137500000002</c:v>
                </c:pt>
                <c:pt idx="9832">
                  <c:v>505.51709</c:v>
                </c:pt>
                <c:pt idx="9833">
                  <c:v>505.55996699999997</c:v>
                </c:pt>
                <c:pt idx="9834">
                  <c:v>505.60342400000002</c:v>
                </c:pt>
                <c:pt idx="9835">
                  <c:v>505.647064</c:v>
                </c:pt>
                <c:pt idx="9836">
                  <c:v>505.69085699999999</c:v>
                </c:pt>
                <c:pt idx="9837">
                  <c:v>505.73529100000002</c:v>
                </c:pt>
                <c:pt idx="9838">
                  <c:v>505.78204299999999</c:v>
                </c:pt>
                <c:pt idx="9839">
                  <c:v>505.83105499999999</c:v>
                </c:pt>
                <c:pt idx="9840">
                  <c:v>505.882721</c:v>
                </c:pt>
                <c:pt idx="9841">
                  <c:v>505.93365499999999</c:v>
                </c:pt>
                <c:pt idx="9842">
                  <c:v>505.98623700000002</c:v>
                </c:pt>
                <c:pt idx="9843">
                  <c:v>506.03857399999998</c:v>
                </c:pt>
                <c:pt idx="9844">
                  <c:v>506.09197999999998</c:v>
                </c:pt>
                <c:pt idx="9845">
                  <c:v>506.14398199999999</c:v>
                </c:pt>
                <c:pt idx="9846">
                  <c:v>506.19476300000002</c:v>
                </c:pt>
                <c:pt idx="9847">
                  <c:v>506.24652099999997</c:v>
                </c:pt>
                <c:pt idx="9848">
                  <c:v>506.29693600000002</c:v>
                </c:pt>
                <c:pt idx="9849">
                  <c:v>506.34661899999998</c:v>
                </c:pt>
                <c:pt idx="9850">
                  <c:v>506.39410400000003</c:v>
                </c:pt>
                <c:pt idx="9851">
                  <c:v>506.44281000000001</c:v>
                </c:pt>
                <c:pt idx="9852">
                  <c:v>506.490814</c:v>
                </c:pt>
                <c:pt idx="9853">
                  <c:v>506.537598</c:v>
                </c:pt>
                <c:pt idx="9854">
                  <c:v>506.58306900000002</c:v>
                </c:pt>
                <c:pt idx="9855">
                  <c:v>506.62930299999999</c:v>
                </c:pt>
                <c:pt idx="9856">
                  <c:v>506.67535400000003</c:v>
                </c:pt>
                <c:pt idx="9857">
                  <c:v>506.72210699999999</c:v>
                </c:pt>
                <c:pt idx="9858">
                  <c:v>506.76767000000001</c:v>
                </c:pt>
                <c:pt idx="9859">
                  <c:v>506.81512500000002</c:v>
                </c:pt>
                <c:pt idx="9860">
                  <c:v>506.86239599999999</c:v>
                </c:pt>
                <c:pt idx="9861">
                  <c:v>506.91104100000001</c:v>
                </c:pt>
                <c:pt idx="9862">
                  <c:v>506.96185300000002</c:v>
                </c:pt>
                <c:pt idx="9863">
                  <c:v>507.01129100000003</c:v>
                </c:pt>
                <c:pt idx="9864">
                  <c:v>507.06274400000001</c:v>
                </c:pt>
                <c:pt idx="9865">
                  <c:v>507.114014</c:v>
                </c:pt>
                <c:pt idx="9866">
                  <c:v>507.16601600000001</c:v>
                </c:pt>
                <c:pt idx="9867">
                  <c:v>507.21786500000002</c:v>
                </c:pt>
                <c:pt idx="9868">
                  <c:v>507.26968399999998</c:v>
                </c:pt>
                <c:pt idx="9869">
                  <c:v>507.31933600000002</c:v>
                </c:pt>
                <c:pt idx="9870">
                  <c:v>507.36956800000002</c:v>
                </c:pt>
                <c:pt idx="9871">
                  <c:v>507.41778599999998</c:v>
                </c:pt>
                <c:pt idx="9872">
                  <c:v>507.46533199999999</c:v>
                </c:pt>
                <c:pt idx="9873">
                  <c:v>507.51324499999998</c:v>
                </c:pt>
                <c:pt idx="9874">
                  <c:v>507.55938700000002</c:v>
                </c:pt>
                <c:pt idx="9875">
                  <c:v>507.60571299999998</c:v>
                </c:pt>
                <c:pt idx="9876">
                  <c:v>507.65267899999998</c:v>
                </c:pt>
                <c:pt idx="9877">
                  <c:v>507.698395</c:v>
                </c:pt>
                <c:pt idx="9878">
                  <c:v>507.74569700000001</c:v>
                </c:pt>
                <c:pt idx="9879">
                  <c:v>507.79238900000001</c:v>
                </c:pt>
                <c:pt idx="9880">
                  <c:v>507.83828699999998</c:v>
                </c:pt>
                <c:pt idx="9881">
                  <c:v>507.88549799999998</c:v>
                </c:pt>
                <c:pt idx="9882">
                  <c:v>507.933289</c:v>
                </c:pt>
                <c:pt idx="9883">
                  <c:v>507.98226899999997</c:v>
                </c:pt>
                <c:pt idx="9884">
                  <c:v>508.03189099999997</c:v>
                </c:pt>
                <c:pt idx="9885">
                  <c:v>508.08065800000003</c:v>
                </c:pt>
                <c:pt idx="9886">
                  <c:v>508.12939399999999</c:v>
                </c:pt>
                <c:pt idx="9887">
                  <c:v>508.179596</c:v>
                </c:pt>
                <c:pt idx="9888">
                  <c:v>508.22860700000001</c:v>
                </c:pt>
                <c:pt idx="9889">
                  <c:v>508.27740499999999</c:v>
                </c:pt>
                <c:pt idx="9890">
                  <c:v>508.32601899999997</c:v>
                </c:pt>
                <c:pt idx="9891">
                  <c:v>508.37322999999998</c:v>
                </c:pt>
                <c:pt idx="9892">
                  <c:v>508.42071499999997</c:v>
                </c:pt>
                <c:pt idx="9893">
                  <c:v>508.46792599999998</c:v>
                </c:pt>
                <c:pt idx="9894">
                  <c:v>508.51391599999999</c:v>
                </c:pt>
                <c:pt idx="9895">
                  <c:v>508.561035</c:v>
                </c:pt>
                <c:pt idx="9896">
                  <c:v>508.60858200000001</c:v>
                </c:pt>
                <c:pt idx="9897">
                  <c:v>508.65521200000001</c:v>
                </c:pt>
                <c:pt idx="9898">
                  <c:v>508.70352200000002</c:v>
                </c:pt>
                <c:pt idx="9899">
                  <c:v>508.75234999999998</c:v>
                </c:pt>
                <c:pt idx="9900">
                  <c:v>508.80218500000001</c:v>
                </c:pt>
                <c:pt idx="9901">
                  <c:v>508.851471</c:v>
                </c:pt>
                <c:pt idx="9902">
                  <c:v>508.89901700000001</c:v>
                </c:pt>
                <c:pt idx="9903">
                  <c:v>508.94613600000002</c:v>
                </c:pt>
                <c:pt idx="9904">
                  <c:v>508.99395800000002</c:v>
                </c:pt>
                <c:pt idx="9905">
                  <c:v>509.04013099999997</c:v>
                </c:pt>
                <c:pt idx="9906">
                  <c:v>509.08706699999999</c:v>
                </c:pt>
                <c:pt idx="9907">
                  <c:v>509.13394199999999</c:v>
                </c:pt>
                <c:pt idx="9908">
                  <c:v>509.18081699999999</c:v>
                </c:pt>
                <c:pt idx="9909">
                  <c:v>509.22833300000002</c:v>
                </c:pt>
                <c:pt idx="9910">
                  <c:v>509.27700800000002</c:v>
                </c:pt>
                <c:pt idx="9911">
                  <c:v>509.32745399999999</c:v>
                </c:pt>
                <c:pt idx="9912">
                  <c:v>509.37734999999998</c:v>
                </c:pt>
                <c:pt idx="9913">
                  <c:v>509.427795</c:v>
                </c:pt>
                <c:pt idx="9914">
                  <c:v>509.47711199999998</c:v>
                </c:pt>
                <c:pt idx="9915">
                  <c:v>509.52767899999998</c:v>
                </c:pt>
                <c:pt idx="9916">
                  <c:v>509.57934599999999</c:v>
                </c:pt>
                <c:pt idx="9917">
                  <c:v>509.63046300000002</c:v>
                </c:pt>
                <c:pt idx="9918">
                  <c:v>509.67837500000002</c:v>
                </c:pt>
                <c:pt idx="9919">
                  <c:v>509.72671500000001</c:v>
                </c:pt>
                <c:pt idx="9920">
                  <c:v>509.774475</c:v>
                </c:pt>
                <c:pt idx="9921">
                  <c:v>509.82324199999999</c:v>
                </c:pt>
                <c:pt idx="9922">
                  <c:v>509.87158199999999</c:v>
                </c:pt>
                <c:pt idx="9923">
                  <c:v>509.91888399999999</c:v>
                </c:pt>
                <c:pt idx="9924">
                  <c:v>509.96768200000002</c:v>
                </c:pt>
                <c:pt idx="9925">
                  <c:v>510.01507600000002</c:v>
                </c:pt>
                <c:pt idx="9926">
                  <c:v>510.06347699999998</c:v>
                </c:pt>
                <c:pt idx="9927">
                  <c:v>510.11352499999998</c:v>
                </c:pt>
                <c:pt idx="9928">
                  <c:v>510.162353</c:v>
                </c:pt>
                <c:pt idx="9929">
                  <c:v>510.21176100000002</c:v>
                </c:pt>
                <c:pt idx="9930">
                  <c:v>510.26104700000002</c:v>
                </c:pt>
                <c:pt idx="9931">
                  <c:v>510.30947900000001</c:v>
                </c:pt>
                <c:pt idx="9932">
                  <c:v>510.36114500000002</c:v>
                </c:pt>
                <c:pt idx="9933">
                  <c:v>510.41275000000002</c:v>
                </c:pt>
                <c:pt idx="9934">
                  <c:v>510.46362299999998</c:v>
                </c:pt>
                <c:pt idx="9935">
                  <c:v>510.51348899999999</c:v>
                </c:pt>
                <c:pt idx="9936">
                  <c:v>510.563965</c:v>
                </c:pt>
                <c:pt idx="9937">
                  <c:v>510.614441</c:v>
                </c:pt>
                <c:pt idx="9938">
                  <c:v>510.66546599999998</c:v>
                </c:pt>
                <c:pt idx="9939">
                  <c:v>510.713776</c:v>
                </c:pt>
                <c:pt idx="9940">
                  <c:v>510.76177999999999</c:v>
                </c:pt>
                <c:pt idx="9941">
                  <c:v>510.81011999999998</c:v>
                </c:pt>
                <c:pt idx="9942">
                  <c:v>510.857483</c:v>
                </c:pt>
                <c:pt idx="9943">
                  <c:v>510.90533399999998</c:v>
                </c:pt>
                <c:pt idx="9944">
                  <c:v>510.95434599999999</c:v>
                </c:pt>
                <c:pt idx="9945">
                  <c:v>511.00259399999999</c:v>
                </c:pt>
                <c:pt idx="9946">
                  <c:v>511.05111699999998</c:v>
                </c:pt>
                <c:pt idx="9947">
                  <c:v>511.09942599999999</c:v>
                </c:pt>
                <c:pt idx="9948">
                  <c:v>511.14666799999998</c:v>
                </c:pt>
                <c:pt idx="9949">
                  <c:v>511.19671599999998</c:v>
                </c:pt>
                <c:pt idx="9950">
                  <c:v>511.24627700000002</c:v>
                </c:pt>
                <c:pt idx="9951">
                  <c:v>511.29428100000001</c:v>
                </c:pt>
                <c:pt idx="9952">
                  <c:v>511.340149</c:v>
                </c:pt>
                <c:pt idx="9953">
                  <c:v>511.38623100000001</c:v>
                </c:pt>
                <c:pt idx="9954">
                  <c:v>511.43203699999998</c:v>
                </c:pt>
                <c:pt idx="9955">
                  <c:v>511.47876000000002</c:v>
                </c:pt>
                <c:pt idx="9956">
                  <c:v>511.52417000000003</c:v>
                </c:pt>
                <c:pt idx="9957">
                  <c:v>511.570404</c:v>
                </c:pt>
                <c:pt idx="9958">
                  <c:v>511.618897</c:v>
                </c:pt>
                <c:pt idx="9959">
                  <c:v>511.66821299999998</c:v>
                </c:pt>
                <c:pt idx="9960">
                  <c:v>511.72006199999998</c:v>
                </c:pt>
                <c:pt idx="9961">
                  <c:v>511.77276599999999</c:v>
                </c:pt>
                <c:pt idx="9962">
                  <c:v>511.82421900000003</c:v>
                </c:pt>
                <c:pt idx="9963">
                  <c:v>511.875336</c:v>
                </c:pt>
                <c:pt idx="9964">
                  <c:v>511.92584199999999</c:v>
                </c:pt>
                <c:pt idx="9965">
                  <c:v>511.97625699999998</c:v>
                </c:pt>
                <c:pt idx="9966">
                  <c:v>512.02581799999996</c:v>
                </c:pt>
                <c:pt idx="9967">
                  <c:v>512.07354699999996</c:v>
                </c:pt>
                <c:pt idx="9968">
                  <c:v>512.12030000000004</c:v>
                </c:pt>
                <c:pt idx="9969">
                  <c:v>512.16503899999998</c:v>
                </c:pt>
                <c:pt idx="9970">
                  <c:v>512.21029699999997</c:v>
                </c:pt>
                <c:pt idx="9971">
                  <c:v>512.25756799999999</c:v>
                </c:pt>
                <c:pt idx="9972">
                  <c:v>512.30380300000002</c:v>
                </c:pt>
                <c:pt idx="9973">
                  <c:v>512.35238600000002</c:v>
                </c:pt>
                <c:pt idx="9974">
                  <c:v>512.40191600000003</c:v>
                </c:pt>
                <c:pt idx="9975">
                  <c:v>512.45346099999995</c:v>
                </c:pt>
                <c:pt idx="9976">
                  <c:v>512.50616500000001</c:v>
                </c:pt>
                <c:pt idx="9977">
                  <c:v>512.55819699999995</c:v>
                </c:pt>
                <c:pt idx="9978">
                  <c:v>512.61108400000001</c:v>
                </c:pt>
                <c:pt idx="9979">
                  <c:v>512.66204800000003</c:v>
                </c:pt>
                <c:pt idx="9980">
                  <c:v>512.71279900000002</c:v>
                </c:pt>
                <c:pt idx="9981">
                  <c:v>512.76495399999999</c:v>
                </c:pt>
                <c:pt idx="9982">
                  <c:v>512.817047</c:v>
                </c:pt>
                <c:pt idx="9983">
                  <c:v>512.86776699999996</c:v>
                </c:pt>
                <c:pt idx="9984">
                  <c:v>512.91803000000004</c:v>
                </c:pt>
                <c:pt idx="9985">
                  <c:v>512.96783400000004</c:v>
                </c:pt>
                <c:pt idx="9986">
                  <c:v>513.01531999999997</c:v>
                </c:pt>
                <c:pt idx="9987">
                  <c:v>513.06298800000002</c:v>
                </c:pt>
                <c:pt idx="9988">
                  <c:v>513.11074799999994</c:v>
                </c:pt>
                <c:pt idx="9989">
                  <c:v>513.15753199999995</c:v>
                </c:pt>
                <c:pt idx="9990">
                  <c:v>513.20526099999995</c:v>
                </c:pt>
                <c:pt idx="9991">
                  <c:v>513.25219700000002</c:v>
                </c:pt>
                <c:pt idx="9992">
                  <c:v>513.30011000000002</c:v>
                </c:pt>
                <c:pt idx="9993">
                  <c:v>513.34881600000006</c:v>
                </c:pt>
                <c:pt idx="9994">
                  <c:v>513.39672800000005</c:v>
                </c:pt>
                <c:pt idx="9995">
                  <c:v>513.44604500000003</c:v>
                </c:pt>
                <c:pt idx="9996">
                  <c:v>513.49453700000004</c:v>
                </c:pt>
                <c:pt idx="9997">
                  <c:v>513.54376200000002</c:v>
                </c:pt>
                <c:pt idx="9998">
                  <c:v>513.59448199999997</c:v>
                </c:pt>
                <c:pt idx="9999">
                  <c:v>513.64532499999996</c:v>
                </c:pt>
                <c:pt idx="10000">
                  <c:v>513.69442800000002</c:v>
                </c:pt>
                <c:pt idx="10001">
                  <c:v>513.74276699999996</c:v>
                </c:pt>
                <c:pt idx="10002">
                  <c:v>513.79010000000005</c:v>
                </c:pt>
                <c:pt idx="10003">
                  <c:v>513.83584599999995</c:v>
                </c:pt>
                <c:pt idx="10004">
                  <c:v>513.88491799999997</c:v>
                </c:pt>
                <c:pt idx="10005">
                  <c:v>513.93414299999995</c:v>
                </c:pt>
                <c:pt idx="10006">
                  <c:v>513.98315400000001</c:v>
                </c:pt>
                <c:pt idx="10007">
                  <c:v>514.03500399999996</c:v>
                </c:pt>
                <c:pt idx="10008">
                  <c:v>514.087402</c:v>
                </c:pt>
                <c:pt idx="10009">
                  <c:v>514.14129600000001</c:v>
                </c:pt>
                <c:pt idx="10010">
                  <c:v>514.19451900000001</c:v>
                </c:pt>
                <c:pt idx="10011">
                  <c:v>514.24755900000002</c:v>
                </c:pt>
                <c:pt idx="10012">
                  <c:v>514.30120899999997</c:v>
                </c:pt>
                <c:pt idx="10013">
                  <c:v>514.35263099999997</c:v>
                </c:pt>
                <c:pt idx="10014">
                  <c:v>514.40386999999998</c:v>
                </c:pt>
                <c:pt idx="10015">
                  <c:v>514.45327799999995</c:v>
                </c:pt>
                <c:pt idx="10016">
                  <c:v>514.50058000000001</c:v>
                </c:pt>
                <c:pt idx="10017">
                  <c:v>514.54400599999997</c:v>
                </c:pt>
                <c:pt idx="10018">
                  <c:v>514.58648700000003</c:v>
                </c:pt>
                <c:pt idx="10019">
                  <c:v>514.62847899999997</c:v>
                </c:pt>
                <c:pt idx="10020">
                  <c:v>514.67132600000002</c:v>
                </c:pt>
                <c:pt idx="10021">
                  <c:v>514.71469100000002</c:v>
                </c:pt>
                <c:pt idx="10022">
                  <c:v>514.76080300000001</c:v>
                </c:pt>
                <c:pt idx="10023">
                  <c:v>514.80752600000005</c:v>
                </c:pt>
                <c:pt idx="10024">
                  <c:v>514.85711700000002</c:v>
                </c:pt>
                <c:pt idx="10025">
                  <c:v>514.91030899999998</c:v>
                </c:pt>
                <c:pt idx="10026">
                  <c:v>514.96234100000004</c:v>
                </c:pt>
                <c:pt idx="10027">
                  <c:v>515.01550299999997</c:v>
                </c:pt>
                <c:pt idx="10028">
                  <c:v>515.06823699999995</c:v>
                </c:pt>
                <c:pt idx="10029">
                  <c:v>515.12085000000002</c:v>
                </c:pt>
                <c:pt idx="10030">
                  <c:v>515.17224099999999</c:v>
                </c:pt>
                <c:pt idx="10031">
                  <c:v>515.22180200000003</c:v>
                </c:pt>
                <c:pt idx="10032">
                  <c:v>515.26739499999996</c:v>
                </c:pt>
                <c:pt idx="10033">
                  <c:v>515.31341599999996</c:v>
                </c:pt>
                <c:pt idx="10034">
                  <c:v>515.35778800000003</c:v>
                </c:pt>
                <c:pt idx="10035">
                  <c:v>515.40216099999998</c:v>
                </c:pt>
                <c:pt idx="10036">
                  <c:v>515.44714399999998</c:v>
                </c:pt>
                <c:pt idx="10037">
                  <c:v>515.494507</c:v>
                </c:pt>
                <c:pt idx="10038">
                  <c:v>515.54406700000004</c:v>
                </c:pt>
                <c:pt idx="10039">
                  <c:v>515.59613000000002</c:v>
                </c:pt>
                <c:pt idx="10040">
                  <c:v>515.64801</c:v>
                </c:pt>
                <c:pt idx="10041">
                  <c:v>515.70349099999999</c:v>
                </c:pt>
                <c:pt idx="10042">
                  <c:v>515.760986</c:v>
                </c:pt>
                <c:pt idx="10043">
                  <c:v>515.81597899999997</c:v>
                </c:pt>
                <c:pt idx="10044">
                  <c:v>515.87164299999995</c:v>
                </c:pt>
                <c:pt idx="10045">
                  <c:v>515.92571999999996</c:v>
                </c:pt>
                <c:pt idx="10046">
                  <c:v>515.98022500000002</c:v>
                </c:pt>
                <c:pt idx="10047">
                  <c:v>516.03344700000002</c:v>
                </c:pt>
                <c:pt idx="10048">
                  <c:v>516.08483899999999</c:v>
                </c:pt>
                <c:pt idx="10049">
                  <c:v>516.13403300000004</c:v>
                </c:pt>
                <c:pt idx="10050">
                  <c:v>516.18469200000004</c:v>
                </c:pt>
                <c:pt idx="10051">
                  <c:v>516.23400900000001</c:v>
                </c:pt>
                <c:pt idx="10052">
                  <c:v>516.28265399999998</c:v>
                </c:pt>
                <c:pt idx="10053">
                  <c:v>516.331726</c:v>
                </c:pt>
                <c:pt idx="10054">
                  <c:v>516.37988299999995</c:v>
                </c:pt>
                <c:pt idx="10055">
                  <c:v>516.42932099999996</c:v>
                </c:pt>
                <c:pt idx="10056">
                  <c:v>516.47857699999997</c:v>
                </c:pt>
                <c:pt idx="10057">
                  <c:v>516.52648899999997</c:v>
                </c:pt>
                <c:pt idx="10058">
                  <c:v>516.57714799999997</c:v>
                </c:pt>
                <c:pt idx="10059">
                  <c:v>516.62713599999995</c:v>
                </c:pt>
                <c:pt idx="10060">
                  <c:v>516.67590299999995</c:v>
                </c:pt>
                <c:pt idx="10061">
                  <c:v>516.72570800000005</c:v>
                </c:pt>
                <c:pt idx="10062">
                  <c:v>516.77551300000005</c:v>
                </c:pt>
                <c:pt idx="10063">
                  <c:v>516.82617200000004</c:v>
                </c:pt>
                <c:pt idx="10064">
                  <c:v>516.87634300000002</c:v>
                </c:pt>
                <c:pt idx="10065">
                  <c:v>516.92468299999996</c:v>
                </c:pt>
                <c:pt idx="10066">
                  <c:v>516.97351100000003</c:v>
                </c:pt>
                <c:pt idx="10067">
                  <c:v>517.02349900000002</c:v>
                </c:pt>
                <c:pt idx="10068">
                  <c:v>517.07244900000001</c:v>
                </c:pt>
                <c:pt idx="10069">
                  <c:v>517.123108</c:v>
                </c:pt>
                <c:pt idx="10070">
                  <c:v>517.17480499999999</c:v>
                </c:pt>
                <c:pt idx="10071">
                  <c:v>517.22699</c:v>
                </c:pt>
                <c:pt idx="10072">
                  <c:v>517.28057899999999</c:v>
                </c:pt>
                <c:pt idx="10073">
                  <c:v>517.33532700000001</c:v>
                </c:pt>
                <c:pt idx="10074">
                  <c:v>517.39196800000002</c:v>
                </c:pt>
                <c:pt idx="10075">
                  <c:v>517.44665499999996</c:v>
                </c:pt>
                <c:pt idx="10076">
                  <c:v>517.50024399999995</c:v>
                </c:pt>
                <c:pt idx="10077">
                  <c:v>517.551514</c:v>
                </c:pt>
                <c:pt idx="10078">
                  <c:v>517.60180700000001</c:v>
                </c:pt>
                <c:pt idx="10079">
                  <c:v>517.649719</c:v>
                </c:pt>
                <c:pt idx="10080">
                  <c:v>517.69683799999996</c:v>
                </c:pt>
                <c:pt idx="10081">
                  <c:v>517.74011199999995</c:v>
                </c:pt>
                <c:pt idx="10082">
                  <c:v>517.78454599999998</c:v>
                </c:pt>
                <c:pt idx="10083">
                  <c:v>517.82873500000005</c:v>
                </c:pt>
                <c:pt idx="10084">
                  <c:v>517.87420699999996</c:v>
                </c:pt>
                <c:pt idx="10085">
                  <c:v>517.92010500000004</c:v>
                </c:pt>
                <c:pt idx="10086">
                  <c:v>517.96984899999995</c:v>
                </c:pt>
                <c:pt idx="10087">
                  <c:v>518.02087400000005</c:v>
                </c:pt>
                <c:pt idx="10088">
                  <c:v>518.07257100000004</c:v>
                </c:pt>
                <c:pt idx="10089">
                  <c:v>518.12512200000003</c:v>
                </c:pt>
                <c:pt idx="10090">
                  <c:v>518.17810099999997</c:v>
                </c:pt>
                <c:pt idx="10091">
                  <c:v>518.23211700000002</c:v>
                </c:pt>
                <c:pt idx="10092">
                  <c:v>518.28369099999998</c:v>
                </c:pt>
                <c:pt idx="10093">
                  <c:v>518.33398399999999</c:v>
                </c:pt>
                <c:pt idx="10094">
                  <c:v>518.38207999999997</c:v>
                </c:pt>
                <c:pt idx="10095">
                  <c:v>518.42974900000002</c:v>
                </c:pt>
                <c:pt idx="10096">
                  <c:v>518.47711200000003</c:v>
                </c:pt>
                <c:pt idx="10097">
                  <c:v>518.52417000000003</c:v>
                </c:pt>
                <c:pt idx="10098">
                  <c:v>518.56848100000002</c:v>
                </c:pt>
                <c:pt idx="10099">
                  <c:v>518.61413600000003</c:v>
                </c:pt>
                <c:pt idx="10100">
                  <c:v>518.659851</c:v>
                </c:pt>
                <c:pt idx="10101">
                  <c:v>518.70703100000003</c:v>
                </c:pt>
                <c:pt idx="10102">
                  <c:v>518.75518799999998</c:v>
                </c:pt>
                <c:pt idx="10103">
                  <c:v>518.80383300000005</c:v>
                </c:pt>
                <c:pt idx="10104">
                  <c:v>518.85455300000001</c:v>
                </c:pt>
                <c:pt idx="10105">
                  <c:v>518.90563999999995</c:v>
                </c:pt>
                <c:pt idx="10106">
                  <c:v>518.95745899999997</c:v>
                </c:pt>
                <c:pt idx="10107">
                  <c:v>519.01031499999999</c:v>
                </c:pt>
                <c:pt idx="10108">
                  <c:v>519.06201199999998</c:v>
                </c:pt>
                <c:pt idx="10109">
                  <c:v>519.11358600000005</c:v>
                </c:pt>
                <c:pt idx="10110">
                  <c:v>519.16442900000004</c:v>
                </c:pt>
                <c:pt idx="10111">
                  <c:v>519.21374500000002</c:v>
                </c:pt>
                <c:pt idx="10112">
                  <c:v>519.26336700000002</c:v>
                </c:pt>
                <c:pt idx="10113">
                  <c:v>519.31140100000005</c:v>
                </c:pt>
                <c:pt idx="10114">
                  <c:v>519.35778800000003</c:v>
                </c:pt>
                <c:pt idx="10115">
                  <c:v>519.40222200000005</c:v>
                </c:pt>
                <c:pt idx="10116">
                  <c:v>519.44757100000004</c:v>
                </c:pt>
                <c:pt idx="10117">
                  <c:v>519.49377400000003</c:v>
                </c:pt>
                <c:pt idx="10118">
                  <c:v>519.54217500000004</c:v>
                </c:pt>
                <c:pt idx="10119">
                  <c:v>519.59130900000002</c:v>
                </c:pt>
                <c:pt idx="10120">
                  <c:v>519.64209000000005</c:v>
                </c:pt>
                <c:pt idx="10121">
                  <c:v>519.69543499999997</c:v>
                </c:pt>
                <c:pt idx="10122">
                  <c:v>519.74890100000005</c:v>
                </c:pt>
                <c:pt idx="10123">
                  <c:v>519.80310099999997</c:v>
                </c:pt>
                <c:pt idx="10124">
                  <c:v>519.85632299999997</c:v>
                </c:pt>
                <c:pt idx="10125">
                  <c:v>519.90722700000003</c:v>
                </c:pt>
                <c:pt idx="10126">
                  <c:v>519.95709199999999</c:v>
                </c:pt>
                <c:pt idx="10127">
                  <c:v>520.00543200000004</c:v>
                </c:pt>
                <c:pt idx="10128">
                  <c:v>520.05084199999999</c:v>
                </c:pt>
                <c:pt idx="10129">
                  <c:v>520.09729000000004</c:v>
                </c:pt>
                <c:pt idx="10130">
                  <c:v>520.14160200000003</c:v>
                </c:pt>
                <c:pt idx="10131">
                  <c:v>520.18499799999995</c:v>
                </c:pt>
                <c:pt idx="10132">
                  <c:v>520.22717299999999</c:v>
                </c:pt>
                <c:pt idx="10133">
                  <c:v>520.27185099999997</c:v>
                </c:pt>
                <c:pt idx="10134">
                  <c:v>520.317993</c:v>
                </c:pt>
                <c:pt idx="10135">
                  <c:v>520.36669900000004</c:v>
                </c:pt>
                <c:pt idx="10136">
                  <c:v>520.41613800000005</c:v>
                </c:pt>
                <c:pt idx="10137">
                  <c:v>520.46710199999995</c:v>
                </c:pt>
                <c:pt idx="10138">
                  <c:v>520.52069100000006</c:v>
                </c:pt>
                <c:pt idx="10139">
                  <c:v>520.57391399999995</c:v>
                </c:pt>
                <c:pt idx="10140">
                  <c:v>520.628784</c:v>
                </c:pt>
                <c:pt idx="10141">
                  <c:v>520.68457000000001</c:v>
                </c:pt>
                <c:pt idx="10142">
                  <c:v>520.73907499999996</c:v>
                </c:pt>
                <c:pt idx="10143">
                  <c:v>520.79254100000003</c:v>
                </c:pt>
                <c:pt idx="10144">
                  <c:v>520.84484899999995</c:v>
                </c:pt>
                <c:pt idx="10145">
                  <c:v>520.89709500000004</c:v>
                </c:pt>
                <c:pt idx="10146">
                  <c:v>520.94781499999999</c:v>
                </c:pt>
                <c:pt idx="10147">
                  <c:v>520.99493399999994</c:v>
                </c:pt>
                <c:pt idx="10148">
                  <c:v>521.03985599999999</c:v>
                </c:pt>
                <c:pt idx="10149">
                  <c:v>521.08239800000001</c:v>
                </c:pt>
                <c:pt idx="10150">
                  <c:v>521.12567100000001</c:v>
                </c:pt>
                <c:pt idx="10151">
                  <c:v>521.16955600000006</c:v>
                </c:pt>
                <c:pt idx="10152">
                  <c:v>521.21124299999997</c:v>
                </c:pt>
                <c:pt idx="10153">
                  <c:v>521.25402799999995</c:v>
                </c:pt>
                <c:pt idx="10154">
                  <c:v>521.29773</c:v>
                </c:pt>
                <c:pt idx="10155">
                  <c:v>521.34375</c:v>
                </c:pt>
                <c:pt idx="10156">
                  <c:v>521.39086899999995</c:v>
                </c:pt>
                <c:pt idx="10157">
                  <c:v>521.43811000000005</c:v>
                </c:pt>
                <c:pt idx="10158">
                  <c:v>521.48767099999998</c:v>
                </c:pt>
                <c:pt idx="10159">
                  <c:v>521.53698699999995</c:v>
                </c:pt>
                <c:pt idx="10160">
                  <c:v>521.58660899999995</c:v>
                </c:pt>
                <c:pt idx="10161">
                  <c:v>521.63738999999998</c:v>
                </c:pt>
                <c:pt idx="10162">
                  <c:v>521.68792699999995</c:v>
                </c:pt>
                <c:pt idx="10163">
                  <c:v>521.73724400000003</c:v>
                </c:pt>
                <c:pt idx="10164">
                  <c:v>521.78625499999998</c:v>
                </c:pt>
                <c:pt idx="10165">
                  <c:v>521.83386199999995</c:v>
                </c:pt>
                <c:pt idx="10166">
                  <c:v>521.88018799999998</c:v>
                </c:pt>
                <c:pt idx="10167">
                  <c:v>521.92926</c:v>
                </c:pt>
                <c:pt idx="10168">
                  <c:v>521.97680700000001</c:v>
                </c:pt>
                <c:pt idx="10169">
                  <c:v>522.02276600000005</c:v>
                </c:pt>
                <c:pt idx="10170">
                  <c:v>522.06945800000005</c:v>
                </c:pt>
                <c:pt idx="10171">
                  <c:v>522.11657700000001</c:v>
                </c:pt>
                <c:pt idx="10172">
                  <c:v>522.16583300000002</c:v>
                </c:pt>
                <c:pt idx="10173">
                  <c:v>522.21398899999997</c:v>
                </c:pt>
                <c:pt idx="10174">
                  <c:v>522.26196300000004</c:v>
                </c:pt>
                <c:pt idx="10175">
                  <c:v>522.31140100000005</c:v>
                </c:pt>
                <c:pt idx="10176">
                  <c:v>522.35980199999995</c:v>
                </c:pt>
                <c:pt idx="10177">
                  <c:v>522.40777600000001</c:v>
                </c:pt>
                <c:pt idx="10178">
                  <c:v>522.45678699999996</c:v>
                </c:pt>
                <c:pt idx="10179">
                  <c:v>522.50604299999998</c:v>
                </c:pt>
                <c:pt idx="10180">
                  <c:v>522.55450399999995</c:v>
                </c:pt>
                <c:pt idx="10181">
                  <c:v>522.60272199999997</c:v>
                </c:pt>
                <c:pt idx="10182">
                  <c:v>522.65100099999995</c:v>
                </c:pt>
                <c:pt idx="10183">
                  <c:v>522.698486</c:v>
                </c:pt>
                <c:pt idx="10184">
                  <c:v>522.74841300000003</c:v>
                </c:pt>
                <c:pt idx="10185">
                  <c:v>522.79650900000001</c:v>
                </c:pt>
                <c:pt idx="10186">
                  <c:v>522.84277299999997</c:v>
                </c:pt>
                <c:pt idx="10187">
                  <c:v>522.89031999999997</c:v>
                </c:pt>
                <c:pt idx="10188">
                  <c:v>522.93823199999997</c:v>
                </c:pt>
                <c:pt idx="10189">
                  <c:v>522.98718299999996</c:v>
                </c:pt>
                <c:pt idx="10190">
                  <c:v>523.03533900000002</c:v>
                </c:pt>
                <c:pt idx="10191">
                  <c:v>523.08429000000001</c:v>
                </c:pt>
                <c:pt idx="10192">
                  <c:v>523.135132</c:v>
                </c:pt>
                <c:pt idx="10193">
                  <c:v>523.18511999999998</c:v>
                </c:pt>
                <c:pt idx="10194">
                  <c:v>523.23644999999999</c:v>
                </c:pt>
                <c:pt idx="10195">
                  <c:v>523.28820800000005</c:v>
                </c:pt>
                <c:pt idx="10196">
                  <c:v>523.34008800000004</c:v>
                </c:pt>
                <c:pt idx="10197">
                  <c:v>523.38995399999999</c:v>
                </c:pt>
                <c:pt idx="10198">
                  <c:v>523.43811000000005</c:v>
                </c:pt>
                <c:pt idx="10199">
                  <c:v>523.48486300000002</c:v>
                </c:pt>
                <c:pt idx="10200">
                  <c:v>523.53125</c:v>
                </c:pt>
                <c:pt idx="10201">
                  <c:v>523.57605000000001</c:v>
                </c:pt>
                <c:pt idx="10202">
                  <c:v>523.62005599999998</c:v>
                </c:pt>
                <c:pt idx="10203">
                  <c:v>523.66308600000002</c:v>
                </c:pt>
                <c:pt idx="10204">
                  <c:v>523.70886199999995</c:v>
                </c:pt>
                <c:pt idx="10205">
                  <c:v>523.75775199999998</c:v>
                </c:pt>
                <c:pt idx="10206">
                  <c:v>523.80578600000001</c:v>
                </c:pt>
                <c:pt idx="10207">
                  <c:v>523.85613999999998</c:v>
                </c:pt>
                <c:pt idx="10208">
                  <c:v>523.90741000000003</c:v>
                </c:pt>
                <c:pt idx="10209">
                  <c:v>523.96081500000003</c:v>
                </c:pt>
                <c:pt idx="10210">
                  <c:v>524.01403800000003</c:v>
                </c:pt>
                <c:pt idx="10211">
                  <c:v>524.06652799999995</c:v>
                </c:pt>
                <c:pt idx="10212">
                  <c:v>524.11669900000004</c:v>
                </c:pt>
                <c:pt idx="10213">
                  <c:v>524.16729699999996</c:v>
                </c:pt>
                <c:pt idx="10214">
                  <c:v>524.21533199999999</c:v>
                </c:pt>
                <c:pt idx="10215">
                  <c:v>524.26190199999996</c:v>
                </c:pt>
                <c:pt idx="10216">
                  <c:v>524.30822799999999</c:v>
                </c:pt>
                <c:pt idx="10217">
                  <c:v>524.35406499999999</c:v>
                </c:pt>
                <c:pt idx="10218">
                  <c:v>524.40026899999998</c:v>
                </c:pt>
                <c:pt idx="10219">
                  <c:v>524.44714399999998</c:v>
                </c:pt>
                <c:pt idx="10220">
                  <c:v>524.49352999999996</c:v>
                </c:pt>
                <c:pt idx="10221">
                  <c:v>524.54144299999996</c:v>
                </c:pt>
                <c:pt idx="10222">
                  <c:v>524.58972200000005</c:v>
                </c:pt>
                <c:pt idx="10223">
                  <c:v>524.63665800000001</c:v>
                </c:pt>
                <c:pt idx="10224">
                  <c:v>524.683899</c:v>
                </c:pt>
                <c:pt idx="10225">
                  <c:v>524.73083499999996</c:v>
                </c:pt>
                <c:pt idx="10226">
                  <c:v>524.77868699999999</c:v>
                </c:pt>
                <c:pt idx="10227">
                  <c:v>524.82617200000004</c:v>
                </c:pt>
                <c:pt idx="10228">
                  <c:v>524.87432899999999</c:v>
                </c:pt>
                <c:pt idx="10229">
                  <c:v>524.92199700000003</c:v>
                </c:pt>
                <c:pt idx="10230">
                  <c:v>524.97106900000006</c:v>
                </c:pt>
                <c:pt idx="10231">
                  <c:v>525.01971400000002</c:v>
                </c:pt>
                <c:pt idx="10232">
                  <c:v>525.06854299999998</c:v>
                </c:pt>
                <c:pt idx="10233">
                  <c:v>525.11895800000002</c:v>
                </c:pt>
                <c:pt idx="10234">
                  <c:v>525.16906700000004</c:v>
                </c:pt>
                <c:pt idx="10235">
                  <c:v>525.21887200000003</c:v>
                </c:pt>
                <c:pt idx="10236">
                  <c:v>525.26800500000002</c:v>
                </c:pt>
                <c:pt idx="10237">
                  <c:v>525.31555200000003</c:v>
                </c:pt>
                <c:pt idx="10238">
                  <c:v>525.36407499999996</c:v>
                </c:pt>
                <c:pt idx="10239">
                  <c:v>525.41009499999996</c:v>
                </c:pt>
                <c:pt idx="10240">
                  <c:v>525.45428500000003</c:v>
                </c:pt>
                <c:pt idx="10241">
                  <c:v>525.49920699999996</c:v>
                </c:pt>
                <c:pt idx="10242">
                  <c:v>525.54480000000001</c:v>
                </c:pt>
                <c:pt idx="10243">
                  <c:v>525.59210199999995</c:v>
                </c:pt>
                <c:pt idx="10244">
                  <c:v>525.639771</c:v>
                </c:pt>
                <c:pt idx="10245">
                  <c:v>525.68762200000003</c:v>
                </c:pt>
                <c:pt idx="10246">
                  <c:v>525.73644999999999</c:v>
                </c:pt>
                <c:pt idx="10247">
                  <c:v>525.78741500000001</c:v>
                </c:pt>
                <c:pt idx="10248">
                  <c:v>525.837402</c:v>
                </c:pt>
                <c:pt idx="10249">
                  <c:v>525.88830600000006</c:v>
                </c:pt>
                <c:pt idx="10250">
                  <c:v>525.93926999999996</c:v>
                </c:pt>
                <c:pt idx="10251">
                  <c:v>525.98925799999995</c:v>
                </c:pt>
                <c:pt idx="10252">
                  <c:v>526.03851299999997</c:v>
                </c:pt>
                <c:pt idx="10253">
                  <c:v>526.08801300000005</c:v>
                </c:pt>
                <c:pt idx="10254">
                  <c:v>526.13769500000001</c:v>
                </c:pt>
                <c:pt idx="10255">
                  <c:v>526.18566899999996</c:v>
                </c:pt>
                <c:pt idx="10256">
                  <c:v>526.23236099999997</c:v>
                </c:pt>
                <c:pt idx="10257">
                  <c:v>526.27697799999999</c:v>
                </c:pt>
                <c:pt idx="10258">
                  <c:v>526.32232699999997</c:v>
                </c:pt>
                <c:pt idx="10259">
                  <c:v>526.36798099999999</c:v>
                </c:pt>
                <c:pt idx="10260">
                  <c:v>526.412598</c:v>
                </c:pt>
                <c:pt idx="10261">
                  <c:v>526.45428500000003</c:v>
                </c:pt>
                <c:pt idx="10262">
                  <c:v>526.49694799999997</c:v>
                </c:pt>
                <c:pt idx="10263">
                  <c:v>526.54022199999997</c:v>
                </c:pt>
                <c:pt idx="10264">
                  <c:v>526.58508300000005</c:v>
                </c:pt>
                <c:pt idx="10265">
                  <c:v>526.63055399999996</c:v>
                </c:pt>
                <c:pt idx="10266">
                  <c:v>526.67645300000004</c:v>
                </c:pt>
                <c:pt idx="10267">
                  <c:v>526.72448699999995</c:v>
                </c:pt>
                <c:pt idx="10268">
                  <c:v>526.77343800000006</c:v>
                </c:pt>
                <c:pt idx="10269">
                  <c:v>526.82391399999995</c:v>
                </c:pt>
                <c:pt idx="10270">
                  <c:v>526.87634300000002</c:v>
                </c:pt>
                <c:pt idx="10271">
                  <c:v>526.92889400000001</c:v>
                </c:pt>
                <c:pt idx="10272">
                  <c:v>526.980591</c:v>
                </c:pt>
                <c:pt idx="10273">
                  <c:v>527.03155500000003</c:v>
                </c:pt>
                <c:pt idx="10274">
                  <c:v>527.08050500000002</c:v>
                </c:pt>
                <c:pt idx="10275">
                  <c:v>527.12927300000001</c:v>
                </c:pt>
                <c:pt idx="10276">
                  <c:v>527.17834500000004</c:v>
                </c:pt>
                <c:pt idx="10277">
                  <c:v>527.22680700000001</c:v>
                </c:pt>
                <c:pt idx="10278">
                  <c:v>527.27282700000001</c:v>
                </c:pt>
                <c:pt idx="10279">
                  <c:v>527.32019000000003</c:v>
                </c:pt>
                <c:pt idx="10280">
                  <c:v>527.36743200000001</c:v>
                </c:pt>
                <c:pt idx="10281">
                  <c:v>527.41662599999995</c:v>
                </c:pt>
                <c:pt idx="10282">
                  <c:v>527.466858</c:v>
                </c:pt>
                <c:pt idx="10283">
                  <c:v>527.51525900000001</c:v>
                </c:pt>
                <c:pt idx="10284">
                  <c:v>527.56494099999998</c:v>
                </c:pt>
                <c:pt idx="10285">
                  <c:v>527.61340299999995</c:v>
                </c:pt>
                <c:pt idx="10286">
                  <c:v>527.66076699999996</c:v>
                </c:pt>
                <c:pt idx="10287">
                  <c:v>527.70874000000003</c:v>
                </c:pt>
                <c:pt idx="10288">
                  <c:v>527.75408900000002</c:v>
                </c:pt>
                <c:pt idx="10289">
                  <c:v>527.79766800000004</c:v>
                </c:pt>
                <c:pt idx="10290">
                  <c:v>527.84051499999998</c:v>
                </c:pt>
                <c:pt idx="10291">
                  <c:v>527.881348</c:v>
                </c:pt>
                <c:pt idx="10292">
                  <c:v>527.92492700000003</c:v>
                </c:pt>
                <c:pt idx="10293">
                  <c:v>527.97003199999995</c:v>
                </c:pt>
                <c:pt idx="10294">
                  <c:v>528.01525900000001</c:v>
                </c:pt>
                <c:pt idx="10295">
                  <c:v>528.06079099999999</c:v>
                </c:pt>
                <c:pt idx="10296">
                  <c:v>528.10925299999997</c:v>
                </c:pt>
                <c:pt idx="10297">
                  <c:v>528.15893500000004</c:v>
                </c:pt>
                <c:pt idx="10298">
                  <c:v>528.21081500000003</c:v>
                </c:pt>
                <c:pt idx="10299">
                  <c:v>528.26275599999997</c:v>
                </c:pt>
                <c:pt idx="10300">
                  <c:v>528.31500200000005</c:v>
                </c:pt>
                <c:pt idx="10301">
                  <c:v>528.368652</c:v>
                </c:pt>
                <c:pt idx="10302">
                  <c:v>528.42028800000003</c:v>
                </c:pt>
                <c:pt idx="10303">
                  <c:v>528.47198500000002</c:v>
                </c:pt>
                <c:pt idx="10304">
                  <c:v>528.52239999999995</c:v>
                </c:pt>
                <c:pt idx="10305">
                  <c:v>528.57074</c:v>
                </c:pt>
                <c:pt idx="10306">
                  <c:v>528.61700399999995</c:v>
                </c:pt>
                <c:pt idx="10307">
                  <c:v>528.661743</c:v>
                </c:pt>
                <c:pt idx="10308">
                  <c:v>528.706909</c:v>
                </c:pt>
                <c:pt idx="10309">
                  <c:v>528.75134300000002</c:v>
                </c:pt>
                <c:pt idx="10310">
                  <c:v>528.79449499999998</c:v>
                </c:pt>
                <c:pt idx="10311">
                  <c:v>528.83752400000003</c:v>
                </c:pt>
                <c:pt idx="10312">
                  <c:v>528.87976100000003</c:v>
                </c:pt>
                <c:pt idx="10313">
                  <c:v>528.92382799999996</c:v>
                </c:pt>
                <c:pt idx="10314">
                  <c:v>528.96942100000001</c:v>
                </c:pt>
                <c:pt idx="10315">
                  <c:v>529.01330600000006</c:v>
                </c:pt>
                <c:pt idx="10316">
                  <c:v>529.05920400000002</c:v>
                </c:pt>
                <c:pt idx="10317">
                  <c:v>529.10522500000002</c:v>
                </c:pt>
                <c:pt idx="10318">
                  <c:v>529.15222200000005</c:v>
                </c:pt>
                <c:pt idx="10319">
                  <c:v>529.19726600000001</c:v>
                </c:pt>
                <c:pt idx="10320">
                  <c:v>529.24292000000003</c:v>
                </c:pt>
                <c:pt idx="10321">
                  <c:v>529.28955099999996</c:v>
                </c:pt>
                <c:pt idx="10322">
                  <c:v>529.33429000000001</c:v>
                </c:pt>
                <c:pt idx="10323">
                  <c:v>529.37902799999995</c:v>
                </c:pt>
                <c:pt idx="10324">
                  <c:v>529.42474400000003</c:v>
                </c:pt>
                <c:pt idx="10325">
                  <c:v>529.47247300000004</c:v>
                </c:pt>
                <c:pt idx="10326">
                  <c:v>529.521973</c:v>
                </c:pt>
                <c:pt idx="10327">
                  <c:v>529.57147199999997</c:v>
                </c:pt>
                <c:pt idx="10328">
                  <c:v>529.62207000000001</c:v>
                </c:pt>
                <c:pt idx="10329">
                  <c:v>529.67321800000002</c:v>
                </c:pt>
                <c:pt idx="10330">
                  <c:v>529.72582999999997</c:v>
                </c:pt>
                <c:pt idx="10331">
                  <c:v>529.77886999999998</c:v>
                </c:pt>
                <c:pt idx="10332">
                  <c:v>529.82873500000005</c:v>
                </c:pt>
                <c:pt idx="10333">
                  <c:v>529.87762499999997</c:v>
                </c:pt>
                <c:pt idx="10334">
                  <c:v>529.92456000000004</c:v>
                </c:pt>
                <c:pt idx="10335">
                  <c:v>529.97131400000001</c:v>
                </c:pt>
                <c:pt idx="10336">
                  <c:v>530.01574700000003</c:v>
                </c:pt>
                <c:pt idx="10337">
                  <c:v>530.05920400000002</c:v>
                </c:pt>
                <c:pt idx="10338">
                  <c:v>530.10339399999998</c:v>
                </c:pt>
                <c:pt idx="10339">
                  <c:v>530.14672800000005</c:v>
                </c:pt>
                <c:pt idx="10340">
                  <c:v>530.19177300000001</c:v>
                </c:pt>
                <c:pt idx="10341">
                  <c:v>530.24035600000002</c:v>
                </c:pt>
                <c:pt idx="10342">
                  <c:v>530.29077199999995</c:v>
                </c:pt>
                <c:pt idx="10343">
                  <c:v>530.34204099999999</c:v>
                </c:pt>
                <c:pt idx="10344">
                  <c:v>530.39386000000002</c:v>
                </c:pt>
                <c:pt idx="10345">
                  <c:v>530.44708300000002</c:v>
                </c:pt>
                <c:pt idx="10346">
                  <c:v>530.49871800000005</c:v>
                </c:pt>
                <c:pt idx="10347">
                  <c:v>530.55163600000003</c:v>
                </c:pt>
                <c:pt idx="10348">
                  <c:v>530.60174600000005</c:v>
                </c:pt>
                <c:pt idx="10349">
                  <c:v>530.64898700000003</c:v>
                </c:pt>
                <c:pt idx="10350">
                  <c:v>530.69555700000001</c:v>
                </c:pt>
                <c:pt idx="10351">
                  <c:v>530.74133300000005</c:v>
                </c:pt>
                <c:pt idx="10352">
                  <c:v>530.78716999999995</c:v>
                </c:pt>
                <c:pt idx="10353">
                  <c:v>530.83160399999997</c:v>
                </c:pt>
                <c:pt idx="10354">
                  <c:v>530.87518299999999</c:v>
                </c:pt>
                <c:pt idx="10355">
                  <c:v>530.92028800000003</c:v>
                </c:pt>
                <c:pt idx="10356">
                  <c:v>530.96557600000006</c:v>
                </c:pt>
                <c:pt idx="10357">
                  <c:v>531.01342799999998</c:v>
                </c:pt>
                <c:pt idx="10358">
                  <c:v>531.06311000000005</c:v>
                </c:pt>
                <c:pt idx="10359">
                  <c:v>531.11431900000002</c:v>
                </c:pt>
                <c:pt idx="10360">
                  <c:v>531.16522199999997</c:v>
                </c:pt>
                <c:pt idx="10361">
                  <c:v>531.21691899999996</c:v>
                </c:pt>
                <c:pt idx="10362">
                  <c:v>531.26879899999994</c:v>
                </c:pt>
                <c:pt idx="10363">
                  <c:v>531.32238800000005</c:v>
                </c:pt>
                <c:pt idx="10364">
                  <c:v>531.37383999999997</c:v>
                </c:pt>
                <c:pt idx="10365">
                  <c:v>531.42364499999996</c:v>
                </c:pt>
                <c:pt idx="10366">
                  <c:v>531.47143500000004</c:v>
                </c:pt>
                <c:pt idx="10367">
                  <c:v>531.519409</c:v>
                </c:pt>
                <c:pt idx="10368">
                  <c:v>531.56604000000004</c:v>
                </c:pt>
                <c:pt idx="10369">
                  <c:v>531.61023</c:v>
                </c:pt>
                <c:pt idx="10370">
                  <c:v>531.65460199999995</c:v>
                </c:pt>
                <c:pt idx="10371">
                  <c:v>531.69891399999995</c:v>
                </c:pt>
                <c:pt idx="10372">
                  <c:v>531.74493399999994</c:v>
                </c:pt>
                <c:pt idx="10373">
                  <c:v>531.79101600000001</c:v>
                </c:pt>
                <c:pt idx="10374">
                  <c:v>531.84057600000006</c:v>
                </c:pt>
                <c:pt idx="10375">
                  <c:v>531.89117399999998</c:v>
                </c:pt>
                <c:pt idx="10376">
                  <c:v>531.94226100000003</c:v>
                </c:pt>
                <c:pt idx="10377">
                  <c:v>531.99304199999995</c:v>
                </c:pt>
                <c:pt idx="10378">
                  <c:v>532.04382299999997</c:v>
                </c:pt>
                <c:pt idx="10379">
                  <c:v>532.09417699999995</c:v>
                </c:pt>
                <c:pt idx="10380">
                  <c:v>532.14495899999997</c:v>
                </c:pt>
                <c:pt idx="10381">
                  <c:v>532.19323699999995</c:v>
                </c:pt>
                <c:pt idx="10382">
                  <c:v>532.24084500000004</c:v>
                </c:pt>
                <c:pt idx="10383">
                  <c:v>532.28680399999996</c:v>
                </c:pt>
                <c:pt idx="10384">
                  <c:v>532.33374000000003</c:v>
                </c:pt>
                <c:pt idx="10385">
                  <c:v>532.38244599999996</c:v>
                </c:pt>
                <c:pt idx="10386">
                  <c:v>532.42926</c:v>
                </c:pt>
                <c:pt idx="10387">
                  <c:v>532.47723399999995</c:v>
                </c:pt>
                <c:pt idx="10388">
                  <c:v>532.52539100000001</c:v>
                </c:pt>
                <c:pt idx="10389">
                  <c:v>532.57586700000002</c:v>
                </c:pt>
                <c:pt idx="10390">
                  <c:v>532.62719700000002</c:v>
                </c:pt>
                <c:pt idx="10391">
                  <c:v>532.67810099999997</c:v>
                </c:pt>
                <c:pt idx="10392">
                  <c:v>532.72680700000001</c:v>
                </c:pt>
                <c:pt idx="10393">
                  <c:v>532.77618399999994</c:v>
                </c:pt>
                <c:pt idx="10394">
                  <c:v>532.82403599999998</c:v>
                </c:pt>
                <c:pt idx="10395">
                  <c:v>532.87170400000002</c:v>
                </c:pt>
                <c:pt idx="10396">
                  <c:v>532.92028800000003</c:v>
                </c:pt>
                <c:pt idx="10397">
                  <c:v>532.96795699999996</c:v>
                </c:pt>
                <c:pt idx="10398">
                  <c:v>533.01678500000003</c:v>
                </c:pt>
                <c:pt idx="10399">
                  <c:v>533.06555200000003</c:v>
                </c:pt>
                <c:pt idx="10400">
                  <c:v>533.11328100000003</c:v>
                </c:pt>
                <c:pt idx="10401">
                  <c:v>533.16400199999998</c:v>
                </c:pt>
                <c:pt idx="10402">
                  <c:v>533.21374500000002</c:v>
                </c:pt>
                <c:pt idx="10403">
                  <c:v>533.26208499999996</c:v>
                </c:pt>
                <c:pt idx="10404">
                  <c:v>533.31042500000001</c:v>
                </c:pt>
                <c:pt idx="10405">
                  <c:v>533.35790999999995</c:v>
                </c:pt>
                <c:pt idx="10406">
                  <c:v>533.40625</c:v>
                </c:pt>
                <c:pt idx="10407">
                  <c:v>533.45367399999998</c:v>
                </c:pt>
                <c:pt idx="10408">
                  <c:v>533.49963400000001</c:v>
                </c:pt>
                <c:pt idx="10409">
                  <c:v>533.54595900000004</c:v>
                </c:pt>
                <c:pt idx="10410">
                  <c:v>533.59368900000004</c:v>
                </c:pt>
                <c:pt idx="10411">
                  <c:v>533.64074700000003</c:v>
                </c:pt>
                <c:pt idx="10412">
                  <c:v>533.69006400000001</c:v>
                </c:pt>
                <c:pt idx="10413">
                  <c:v>533.73956299999998</c:v>
                </c:pt>
                <c:pt idx="10414">
                  <c:v>533.78912400000002</c:v>
                </c:pt>
                <c:pt idx="10415">
                  <c:v>533.83856200000002</c:v>
                </c:pt>
                <c:pt idx="10416">
                  <c:v>533.88732900000002</c:v>
                </c:pt>
                <c:pt idx="10417">
                  <c:v>533.93524200000002</c:v>
                </c:pt>
                <c:pt idx="10418">
                  <c:v>533.98425299999997</c:v>
                </c:pt>
                <c:pt idx="10419">
                  <c:v>534.03308100000004</c:v>
                </c:pt>
                <c:pt idx="10420">
                  <c:v>534.08074999999997</c:v>
                </c:pt>
                <c:pt idx="10421">
                  <c:v>534.12854000000004</c:v>
                </c:pt>
                <c:pt idx="10422">
                  <c:v>534.17626900000005</c:v>
                </c:pt>
                <c:pt idx="10423">
                  <c:v>534.225281</c:v>
                </c:pt>
                <c:pt idx="10424">
                  <c:v>534.27404799999999</c:v>
                </c:pt>
                <c:pt idx="10425">
                  <c:v>534.32238800000005</c:v>
                </c:pt>
                <c:pt idx="10426">
                  <c:v>534.37200900000005</c:v>
                </c:pt>
                <c:pt idx="10427">
                  <c:v>534.42394999999999</c:v>
                </c:pt>
                <c:pt idx="10428">
                  <c:v>534.47607400000004</c:v>
                </c:pt>
                <c:pt idx="10429">
                  <c:v>534.52911400000005</c:v>
                </c:pt>
                <c:pt idx="10430">
                  <c:v>534.58331299999998</c:v>
                </c:pt>
                <c:pt idx="10431">
                  <c:v>534.63708499999996</c:v>
                </c:pt>
                <c:pt idx="10432">
                  <c:v>534.69000200000005</c:v>
                </c:pt>
                <c:pt idx="10433">
                  <c:v>534.74267599999996</c:v>
                </c:pt>
                <c:pt idx="10434">
                  <c:v>534.79577600000005</c:v>
                </c:pt>
                <c:pt idx="10435">
                  <c:v>534.847534</c:v>
                </c:pt>
                <c:pt idx="10436">
                  <c:v>534.89794900000004</c:v>
                </c:pt>
                <c:pt idx="10437">
                  <c:v>534.94519000000003</c:v>
                </c:pt>
                <c:pt idx="10438">
                  <c:v>534.99230999999997</c:v>
                </c:pt>
                <c:pt idx="10439">
                  <c:v>535.03936799999997</c:v>
                </c:pt>
                <c:pt idx="10440">
                  <c:v>535.08483899999999</c:v>
                </c:pt>
                <c:pt idx="10441">
                  <c:v>535.12744099999998</c:v>
                </c:pt>
                <c:pt idx="10442">
                  <c:v>535.17205799999999</c:v>
                </c:pt>
                <c:pt idx="10443">
                  <c:v>535.21856700000001</c:v>
                </c:pt>
                <c:pt idx="10444">
                  <c:v>535.26757799999996</c:v>
                </c:pt>
                <c:pt idx="10445">
                  <c:v>535.31774900000005</c:v>
                </c:pt>
                <c:pt idx="10446">
                  <c:v>535.36852999999996</c:v>
                </c:pt>
                <c:pt idx="10447">
                  <c:v>535.42126499999995</c:v>
                </c:pt>
                <c:pt idx="10448">
                  <c:v>535.474243</c:v>
                </c:pt>
                <c:pt idx="10449">
                  <c:v>535.52710000000002</c:v>
                </c:pt>
                <c:pt idx="10450">
                  <c:v>535.58136000000002</c:v>
                </c:pt>
                <c:pt idx="10451">
                  <c:v>535.63378899999998</c:v>
                </c:pt>
                <c:pt idx="10452">
                  <c:v>535.68438700000002</c:v>
                </c:pt>
                <c:pt idx="10453">
                  <c:v>535.733521</c:v>
                </c:pt>
                <c:pt idx="10454">
                  <c:v>535.78057899999999</c:v>
                </c:pt>
                <c:pt idx="10455">
                  <c:v>535.82800299999997</c:v>
                </c:pt>
                <c:pt idx="10456">
                  <c:v>535.87402299999997</c:v>
                </c:pt>
                <c:pt idx="10457">
                  <c:v>535.91784700000005</c:v>
                </c:pt>
                <c:pt idx="10458">
                  <c:v>535.96105999999997</c:v>
                </c:pt>
                <c:pt idx="10459">
                  <c:v>536.00750700000003</c:v>
                </c:pt>
                <c:pt idx="10460">
                  <c:v>536.05560300000002</c:v>
                </c:pt>
                <c:pt idx="10461">
                  <c:v>536.10620100000006</c:v>
                </c:pt>
                <c:pt idx="10462">
                  <c:v>536.15801999999996</c:v>
                </c:pt>
                <c:pt idx="10463">
                  <c:v>536.21081500000003</c:v>
                </c:pt>
                <c:pt idx="10464">
                  <c:v>536.26470900000004</c:v>
                </c:pt>
                <c:pt idx="10465">
                  <c:v>536.316956</c:v>
                </c:pt>
                <c:pt idx="10466">
                  <c:v>536.36883499999999</c:v>
                </c:pt>
                <c:pt idx="10467">
                  <c:v>536.42138699999998</c:v>
                </c:pt>
                <c:pt idx="10468">
                  <c:v>536.47125200000005</c:v>
                </c:pt>
                <c:pt idx="10469">
                  <c:v>536.519409</c:v>
                </c:pt>
                <c:pt idx="10470">
                  <c:v>536.56701699999996</c:v>
                </c:pt>
                <c:pt idx="10471">
                  <c:v>536.61340299999995</c:v>
                </c:pt>
                <c:pt idx="10472">
                  <c:v>536.66143799999998</c:v>
                </c:pt>
                <c:pt idx="10473">
                  <c:v>536.70892300000003</c:v>
                </c:pt>
                <c:pt idx="10474">
                  <c:v>536.75561500000003</c:v>
                </c:pt>
                <c:pt idx="10475">
                  <c:v>536.80157499999996</c:v>
                </c:pt>
                <c:pt idx="10476">
                  <c:v>536.84948699999995</c:v>
                </c:pt>
                <c:pt idx="10477">
                  <c:v>536.89813200000003</c:v>
                </c:pt>
                <c:pt idx="10478">
                  <c:v>536.94879100000003</c:v>
                </c:pt>
                <c:pt idx="10479">
                  <c:v>536.99963400000001</c:v>
                </c:pt>
                <c:pt idx="10480">
                  <c:v>537.04992700000003</c:v>
                </c:pt>
                <c:pt idx="10481">
                  <c:v>537.10095200000001</c:v>
                </c:pt>
                <c:pt idx="10482">
                  <c:v>537.15100099999995</c:v>
                </c:pt>
                <c:pt idx="10483">
                  <c:v>537.20202600000005</c:v>
                </c:pt>
                <c:pt idx="10484">
                  <c:v>537.25262499999997</c:v>
                </c:pt>
                <c:pt idx="10485">
                  <c:v>537.30139199999996</c:v>
                </c:pt>
                <c:pt idx="10486">
                  <c:v>537.34960899999999</c:v>
                </c:pt>
                <c:pt idx="10487">
                  <c:v>537.39788799999997</c:v>
                </c:pt>
                <c:pt idx="10488">
                  <c:v>537.44689900000003</c:v>
                </c:pt>
                <c:pt idx="10489">
                  <c:v>537.49560599999995</c:v>
                </c:pt>
                <c:pt idx="10490">
                  <c:v>537.54480000000001</c:v>
                </c:pt>
                <c:pt idx="10491">
                  <c:v>537.59515399999998</c:v>
                </c:pt>
                <c:pt idx="10492">
                  <c:v>537.64562999999998</c:v>
                </c:pt>
                <c:pt idx="10493">
                  <c:v>537.69830300000001</c:v>
                </c:pt>
                <c:pt idx="10494">
                  <c:v>537.75341800000001</c:v>
                </c:pt>
                <c:pt idx="10495">
                  <c:v>537.807007</c:v>
                </c:pt>
                <c:pt idx="10496">
                  <c:v>537.86096199999997</c:v>
                </c:pt>
                <c:pt idx="10497">
                  <c:v>537.91339100000005</c:v>
                </c:pt>
                <c:pt idx="10498">
                  <c:v>537.966858</c:v>
                </c:pt>
                <c:pt idx="10499">
                  <c:v>538.01818900000001</c:v>
                </c:pt>
                <c:pt idx="10500">
                  <c:v>538.06622300000004</c:v>
                </c:pt>
                <c:pt idx="10501">
                  <c:v>538.11431900000002</c:v>
                </c:pt>
                <c:pt idx="10502">
                  <c:v>538.16125499999998</c:v>
                </c:pt>
                <c:pt idx="10503">
                  <c:v>538.20916799999998</c:v>
                </c:pt>
                <c:pt idx="10504">
                  <c:v>538.25939900000003</c:v>
                </c:pt>
                <c:pt idx="10505">
                  <c:v>538.31036400000005</c:v>
                </c:pt>
                <c:pt idx="10506">
                  <c:v>538.36144999999999</c:v>
                </c:pt>
                <c:pt idx="10507">
                  <c:v>538.41375700000003</c:v>
                </c:pt>
                <c:pt idx="10508">
                  <c:v>538.46636999999998</c:v>
                </c:pt>
                <c:pt idx="10509">
                  <c:v>538.51739499999996</c:v>
                </c:pt>
                <c:pt idx="10510">
                  <c:v>538.56841999999995</c:v>
                </c:pt>
                <c:pt idx="10511">
                  <c:v>538.61798099999999</c:v>
                </c:pt>
                <c:pt idx="10512">
                  <c:v>538.665527</c:v>
                </c:pt>
                <c:pt idx="10513">
                  <c:v>538.71374500000002</c:v>
                </c:pt>
                <c:pt idx="10514">
                  <c:v>538.76092500000004</c:v>
                </c:pt>
                <c:pt idx="10515">
                  <c:v>538.808716</c:v>
                </c:pt>
                <c:pt idx="10516">
                  <c:v>538.85632299999997</c:v>
                </c:pt>
                <c:pt idx="10517">
                  <c:v>538.90222200000005</c:v>
                </c:pt>
                <c:pt idx="10518">
                  <c:v>538.94958499999996</c:v>
                </c:pt>
                <c:pt idx="10519">
                  <c:v>538.996399</c:v>
                </c:pt>
                <c:pt idx="10520">
                  <c:v>539.04418999999996</c:v>
                </c:pt>
                <c:pt idx="10521">
                  <c:v>539.09417699999995</c:v>
                </c:pt>
                <c:pt idx="10522">
                  <c:v>539.14471400000002</c:v>
                </c:pt>
                <c:pt idx="10523">
                  <c:v>539.19457999999997</c:v>
                </c:pt>
                <c:pt idx="10524">
                  <c:v>539.245361</c:v>
                </c:pt>
                <c:pt idx="10525">
                  <c:v>539.29650900000001</c:v>
                </c:pt>
                <c:pt idx="10526">
                  <c:v>539.34729000000004</c:v>
                </c:pt>
                <c:pt idx="10527">
                  <c:v>539.40106200000002</c:v>
                </c:pt>
                <c:pt idx="10528">
                  <c:v>539.45373500000005</c:v>
                </c:pt>
                <c:pt idx="10529">
                  <c:v>539.50500499999998</c:v>
                </c:pt>
                <c:pt idx="10530">
                  <c:v>539.55712900000003</c:v>
                </c:pt>
                <c:pt idx="10531">
                  <c:v>539.60821499999997</c:v>
                </c:pt>
                <c:pt idx="10532">
                  <c:v>539.65948500000002</c:v>
                </c:pt>
                <c:pt idx="10533">
                  <c:v>539.70770300000004</c:v>
                </c:pt>
                <c:pt idx="10534">
                  <c:v>539.75518799999998</c:v>
                </c:pt>
                <c:pt idx="10535">
                  <c:v>539.803406</c:v>
                </c:pt>
                <c:pt idx="10536">
                  <c:v>539.84997599999997</c:v>
                </c:pt>
                <c:pt idx="10537">
                  <c:v>539.89770499999997</c:v>
                </c:pt>
                <c:pt idx="10538">
                  <c:v>539.94580099999996</c:v>
                </c:pt>
                <c:pt idx="10539">
                  <c:v>539.99462900000003</c:v>
                </c:pt>
                <c:pt idx="10540">
                  <c:v>540.043274</c:v>
                </c:pt>
                <c:pt idx="10541">
                  <c:v>540.09301800000003</c:v>
                </c:pt>
                <c:pt idx="10542">
                  <c:v>540.14386000000002</c:v>
                </c:pt>
                <c:pt idx="10543">
                  <c:v>540.19665499999996</c:v>
                </c:pt>
                <c:pt idx="10544">
                  <c:v>540.249146</c:v>
                </c:pt>
                <c:pt idx="10545">
                  <c:v>540.30249000000003</c:v>
                </c:pt>
                <c:pt idx="10546">
                  <c:v>540.354736</c:v>
                </c:pt>
                <c:pt idx="10547">
                  <c:v>540.40728799999999</c:v>
                </c:pt>
                <c:pt idx="10548">
                  <c:v>540.459473</c:v>
                </c:pt>
                <c:pt idx="10549">
                  <c:v>540.50824</c:v>
                </c:pt>
                <c:pt idx="10550">
                  <c:v>540.55658000000005</c:v>
                </c:pt>
                <c:pt idx="10551">
                  <c:v>540.602844</c:v>
                </c:pt>
                <c:pt idx="10552">
                  <c:v>540.64776600000005</c:v>
                </c:pt>
                <c:pt idx="10553">
                  <c:v>540.69177300000001</c:v>
                </c:pt>
                <c:pt idx="10554">
                  <c:v>540.73498500000005</c:v>
                </c:pt>
                <c:pt idx="10555">
                  <c:v>540.77685599999995</c:v>
                </c:pt>
                <c:pt idx="10556">
                  <c:v>540.82000700000003</c:v>
                </c:pt>
                <c:pt idx="10557">
                  <c:v>540.86407499999996</c:v>
                </c:pt>
                <c:pt idx="10558">
                  <c:v>540.90997300000004</c:v>
                </c:pt>
                <c:pt idx="10559">
                  <c:v>540.95751900000005</c:v>
                </c:pt>
                <c:pt idx="10560">
                  <c:v>541.00659199999996</c:v>
                </c:pt>
                <c:pt idx="10561">
                  <c:v>541.05780000000004</c:v>
                </c:pt>
                <c:pt idx="10562">
                  <c:v>541.11096199999997</c:v>
                </c:pt>
                <c:pt idx="10563">
                  <c:v>541.16339100000005</c:v>
                </c:pt>
                <c:pt idx="10564">
                  <c:v>541.21765100000005</c:v>
                </c:pt>
                <c:pt idx="10565">
                  <c:v>541.27404799999999</c:v>
                </c:pt>
                <c:pt idx="10566">
                  <c:v>541.32849099999999</c:v>
                </c:pt>
                <c:pt idx="10567">
                  <c:v>541.38385000000005</c:v>
                </c:pt>
                <c:pt idx="10568">
                  <c:v>541.43811000000005</c:v>
                </c:pt>
                <c:pt idx="10569">
                  <c:v>541.49328600000001</c:v>
                </c:pt>
                <c:pt idx="10570">
                  <c:v>541.54779099999996</c:v>
                </c:pt>
                <c:pt idx="10571">
                  <c:v>541.60101299999997</c:v>
                </c:pt>
                <c:pt idx="10572">
                  <c:v>541.65142800000001</c:v>
                </c:pt>
                <c:pt idx="10573">
                  <c:v>541.70257600000002</c:v>
                </c:pt>
                <c:pt idx="10574">
                  <c:v>541.75195299999996</c:v>
                </c:pt>
                <c:pt idx="10575">
                  <c:v>541.80059800000004</c:v>
                </c:pt>
                <c:pt idx="10576">
                  <c:v>541.84979299999998</c:v>
                </c:pt>
                <c:pt idx="10577">
                  <c:v>541.89874299999997</c:v>
                </c:pt>
                <c:pt idx="10578">
                  <c:v>541.94885299999999</c:v>
                </c:pt>
                <c:pt idx="10579">
                  <c:v>542</c:v>
                </c:pt>
                <c:pt idx="10580">
                  <c:v>542.05023200000005</c:v>
                </c:pt>
                <c:pt idx="10581">
                  <c:v>542.10449200000005</c:v>
                </c:pt>
                <c:pt idx="10582">
                  <c:v>542.15820299999996</c:v>
                </c:pt>
                <c:pt idx="10583">
                  <c:v>542.20989999999995</c:v>
                </c:pt>
                <c:pt idx="10584">
                  <c:v>542.261841</c:v>
                </c:pt>
                <c:pt idx="10585">
                  <c:v>542.31237799999997</c:v>
                </c:pt>
                <c:pt idx="10586">
                  <c:v>542.36218299999996</c:v>
                </c:pt>
                <c:pt idx="10587">
                  <c:v>542.41107199999999</c:v>
                </c:pt>
                <c:pt idx="10588">
                  <c:v>542.45715299999995</c:v>
                </c:pt>
                <c:pt idx="10589">
                  <c:v>542.50286900000003</c:v>
                </c:pt>
                <c:pt idx="10590">
                  <c:v>542.55029300000001</c:v>
                </c:pt>
                <c:pt idx="10591">
                  <c:v>542.596497</c:v>
                </c:pt>
                <c:pt idx="10592">
                  <c:v>542.64495899999997</c:v>
                </c:pt>
                <c:pt idx="10593">
                  <c:v>542.69433600000002</c:v>
                </c:pt>
                <c:pt idx="10594">
                  <c:v>542.74292000000003</c:v>
                </c:pt>
                <c:pt idx="10595">
                  <c:v>542.79260299999999</c:v>
                </c:pt>
                <c:pt idx="10596">
                  <c:v>542.84313999999995</c:v>
                </c:pt>
                <c:pt idx="10597">
                  <c:v>542.89495899999997</c:v>
                </c:pt>
                <c:pt idx="10598">
                  <c:v>542.94616699999995</c:v>
                </c:pt>
                <c:pt idx="10599">
                  <c:v>542.99700900000005</c:v>
                </c:pt>
                <c:pt idx="10600">
                  <c:v>543.04632600000002</c:v>
                </c:pt>
                <c:pt idx="10601">
                  <c:v>543.09588599999995</c:v>
                </c:pt>
                <c:pt idx="10602">
                  <c:v>543.14489800000001</c:v>
                </c:pt>
                <c:pt idx="10603">
                  <c:v>543.194885</c:v>
                </c:pt>
                <c:pt idx="10604">
                  <c:v>543.24237100000005</c:v>
                </c:pt>
                <c:pt idx="10605">
                  <c:v>543.29089399999998</c:v>
                </c:pt>
                <c:pt idx="10606">
                  <c:v>543.339966</c:v>
                </c:pt>
                <c:pt idx="10607">
                  <c:v>543.39068599999996</c:v>
                </c:pt>
                <c:pt idx="10608">
                  <c:v>543.44104000000004</c:v>
                </c:pt>
                <c:pt idx="10609">
                  <c:v>543.49279799999999</c:v>
                </c:pt>
                <c:pt idx="10610">
                  <c:v>543.54528800000003</c:v>
                </c:pt>
                <c:pt idx="10611">
                  <c:v>543.597351</c:v>
                </c:pt>
                <c:pt idx="10612">
                  <c:v>543.64874299999997</c:v>
                </c:pt>
                <c:pt idx="10613">
                  <c:v>543.69958499999996</c:v>
                </c:pt>
                <c:pt idx="10614">
                  <c:v>543.75158699999997</c:v>
                </c:pt>
                <c:pt idx="10615">
                  <c:v>543.80267300000003</c:v>
                </c:pt>
                <c:pt idx="10616">
                  <c:v>543.85278300000004</c:v>
                </c:pt>
                <c:pt idx="10617">
                  <c:v>543.90057400000001</c:v>
                </c:pt>
                <c:pt idx="10618">
                  <c:v>543.94903599999998</c:v>
                </c:pt>
                <c:pt idx="10619">
                  <c:v>543.99823000000004</c:v>
                </c:pt>
                <c:pt idx="10620">
                  <c:v>544.04705799999999</c:v>
                </c:pt>
                <c:pt idx="10621">
                  <c:v>544.09313999999995</c:v>
                </c:pt>
                <c:pt idx="10622">
                  <c:v>544.14093000000003</c:v>
                </c:pt>
                <c:pt idx="10623">
                  <c:v>544.18896500000005</c:v>
                </c:pt>
                <c:pt idx="10624">
                  <c:v>544.23809800000004</c:v>
                </c:pt>
                <c:pt idx="10625">
                  <c:v>544.28741500000001</c:v>
                </c:pt>
                <c:pt idx="10626">
                  <c:v>544.33654799999999</c:v>
                </c:pt>
                <c:pt idx="10627">
                  <c:v>544.38757299999997</c:v>
                </c:pt>
                <c:pt idx="10628">
                  <c:v>544.43658400000004</c:v>
                </c:pt>
                <c:pt idx="10629">
                  <c:v>544.48523</c:v>
                </c:pt>
                <c:pt idx="10630">
                  <c:v>544.53479000000004</c:v>
                </c:pt>
                <c:pt idx="10631">
                  <c:v>544.582764</c:v>
                </c:pt>
                <c:pt idx="10632">
                  <c:v>544.63055399999996</c:v>
                </c:pt>
                <c:pt idx="10633">
                  <c:v>544.67889400000001</c:v>
                </c:pt>
                <c:pt idx="10634">
                  <c:v>544.72656300000006</c:v>
                </c:pt>
                <c:pt idx="10635">
                  <c:v>544.77770999999996</c:v>
                </c:pt>
                <c:pt idx="10636">
                  <c:v>544.82904099999996</c:v>
                </c:pt>
                <c:pt idx="10637">
                  <c:v>544.87957800000004</c:v>
                </c:pt>
                <c:pt idx="10638">
                  <c:v>544.92962699999998</c:v>
                </c:pt>
                <c:pt idx="10639">
                  <c:v>544.98083499999996</c:v>
                </c:pt>
                <c:pt idx="10640">
                  <c:v>545.03161599999999</c:v>
                </c:pt>
                <c:pt idx="10641">
                  <c:v>545.08288600000003</c:v>
                </c:pt>
                <c:pt idx="10642">
                  <c:v>545.13165300000003</c:v>
                </c:pt>
                <c:pt idx="10643">
                  <c:v>545.180115</c:v>
                </c:pt>
                <c:pt idx="10644">
                  <c:v>545.22833300000002</c:v>
                </c:pt>
                <c:pt idx="10645">
                  <c:v>545.27453600000001</c:v>
                </c:pt>
                <c:pt idx="10646">
                  <c:v>545.32189900000003</c:v>
                </c:pt>
                <c:pt idx="10647">
                  <c:v>545.369507</c:v>
                </c:pt>
                <c:pt idx="10648">
                  <c:v>545.41607699999997</c:v>
                </c:pt>
                <c:pt idx="10649">
                  <c:v>545.46295199999997</c:v>
                </c:pt>
                <c:pt idx="10650">
                  <c:v>545.51135299999999</c:v>
                </c:pt>
                <c:pt idx="10651">
                  <c:v>545.55993699999999</c:v>
                </c:pt>
                <c:pt idx="10652">
                  <c:v>545.61242700000003</c:v>
                </c:pt>
                <c:pt idx="10653">
                  <c:v>545.66387899999995</c:v>
                </c:pt>
                <c:pt idx="10654">
                  <c:v>545.71618699999999</c:v>
                </c:pt>
                <c:pt idx="10655">
                  <c:v>545.76818900000001</c:v>
                </c:pt>
                <c:pt idx="10656">
                  <c:v>545.82086200000003</c:v>
                </c:pt>
                <c:pt idx="10657">
                  <c:v>545.87304700000004</c:v>
                </c:pt>
                <c:pt idx="10658">
                  <c:v>545.92681900000002</c:v>
                </c:pt>
                <c:pt idx="10659">
                  <c:v>545.97894299999996</c:v>
                </c:pt>
                <c:pt idx="10660">
                  <c:v>546.02978499999995</c:v>
                </c:pt>
                <c:pt idx="10661">
                  <c:v>546.08093299999996</c:v>
                </c:pt>
                <c:pt idx="10662">
                  <c:v>546.12982199999999</c:v>
                </c:pt>
                <c:pt idx="10663">
                  <c:v>546.17999299999997</c:v>
                </c:pt>
                <c:pt idx="10664">
                  <c:v>546.22912599999995</c:v>
                </c:pt>
                <c:pt idx="10665">
                  <c:v>546.27630599999998</c:v>
                </c:pt>
                <c:pt idx="10666">
                  <c:v>546.32403599999998</c:v>
                </c:pt>
                <c:pt idx="10667">
                  <c:v>546.37219200000004</c:v>
                </c:pt>
                <c:pt idx="10668">
                  <c:v>546.42181400000004</c:v>
                </c:pt>
                <c:pt idx="10669">
                  <c:v>546.47265600000003</c:v>
                </c:pt>
                <c:pt idx="10670">
                  <c:v>546.52276600000005</c:v>
                </c:pt>
                <c:pt idx="10671">
                  <c:v>546.57354699999996</c:v>
                </c:pt>
                <c:pt idx="10672">
                  <c:v>546.62353499999995</c:v>
                </c:pt>
                <c:pt idx="10673">
                  <c:v>546.67431599999998</c:v>
                </c:pt>
                <c:pt idx="10674">
                  <c:v>546.72595200000001</c:v>
                </c:pt>
                <c:pt idx="10675">
                  <c:v>546.77477999999996</c:v>
                </c:pt>
                <c:pt idx="10676">
                  <c:v>546.82318099999998</c:v>
                </c:pt>
                <c:pt idx="10677">
                  <c:v>546.87072799999999</c:v>
                </c:pt>
                <c:pt idx="10678">
                  <c:v>546.91925000000003</c:v>
                </c:pt>
                <c:pt idx="10679">
                  <c:v>546.96722399999999</c:v>
                </c:pt>
                <c:pt idx="10680">
                  <c:v>547.01452600000005</c:v>
                </c:pt>
                <c:pt idx="10681">
                  <c:v>547.06384300000002</c:v>
                </c:pt>
                <c:pt idx="10682">
                  <c:v>547.11303699999996</c:v>
                </c:pt>
                <c:pt idx="10683">
                  <c:v>547.16345200000001</c:v>
                </c:pt>
                <c:pt idx="10684">
                  <c:v>547.21618699999999</c:v>
                </c:pt>
                <c:pt idx="10685">
                  <c:v>547.26916500000004</c:v>
                </c:pt>
                <c:pt idx="10686">
                  <c:v>547.31994599999996</c:v>
                </c:pt>
                <c:pt idx="10687">
                  <c:v>547.36999500000002</c:v>
                </c:pt>
                <c:pt idx="10688">
                  <c:v>547.41931199999999</c:v>
                </c:pt>
                <c:pt idx="10689">
                  <c:v>547.46588099999997</c:v>
                </c:pt>
                <c:pt idx="10690">
                  <c:v>547.51367200000004</c:v>
                </c:pt>
                <c:pt idx="10691">
                  <c:v>547.55877699999996</c:v>
                </c:pt>
                <c:pt idx="10692">
                  <c:v>547.60229500000003</c:v>
                </c:pt>
                <c:pt idx="10693">
                  <c:v>547.64727800000003</c:v>
                </c:pt>
                <c:pt idx="10694">
                  <c:v>547.692993</c:v>
                </c:pt>
                <c:pt idx="10695">
                  <c:v>547.740723</c:v>
                </c:pt>
                <c:pt idx="10696">
                  <c:v>547.78894000000003</c:v>
                </c:pt>
                <c:pt idx="10697">
                  <c:v>547.83801300000005</c:v>
                </c:pt>
                <c:pt idx="10698">
                  <c:v>547.88830600000006</c:v>
                </c:pt>
                <c:pt idx="10699">
                  <c:v>547.93762200000003</c:v>
                </c:pt>
                <c:pt idx="10700">
                  <c:v>547.98651099999995</c:v>
                </c:pt>
                <c:pt idx="10701">
                  <c:v>548.03521699999999</c:v>
                </c:pt>
                <c:pt idx="10702">
                  <c:v>548.08282499999996</c:v>
                </c:pt>
                <c:pt idx="10703">
                  <c:v>548.12786900000003</c:v>
                </c:pt>
                <c:pt idx="10704">
                  <c:v>548.17163100000005</c:v>
                </c:pt>
                <c:pt idx="10705">
                  <c:v>548.21478300000001</c:v>
                </c:pt>
                <c:pt idx="10706">
                  <c:v>548.25695800000005</c:v>
                </c:pt>
                <c:pt idx="10707">
                  <c:v>548.302368</c:v>
                </c:pt>
                <c:pt idx="10708">
                  <c:v>548.34808399999997</c:v>
                </c:pt>
                <c:pt idx="10709">
                  <c:v>548.39306599999998</c:v>
                </c:pt>
                <c:pt idx="10710">
                  <c:v>548.44085700000005</c:v>
                </c:pt>
                <c:pt idx="10711">
                  <c:v>548.49078399999996</c:v>
                </c:pt>
                <c:pt idx="10712">
                  <c:v>548.54290800000001</c:v>
                </c:pt>
                <c:pt idx="10713">
                  <c:v>548.59484899999995</c:v>
                </c:pt>
                <c:pt idx="10714">
                  <c:v>548.64679000000001</c:v>
                </c:pt>
                <c:pt idx="10715">
                  <c:v>548.69964600000003</c:v>
                </c:pt>
                <c:pt idx="10716">
                  <c:v>548.75067100000001</c:v>
                </c:pt>
                <c:pt idx="10717">
                  <c:v>548.80261199999995</c:v>
                </c:pt>
                <c:pt idx="10718">
                  <c:v>548.85437000000002</c:v>
                </c:pt>
                <c:pt idx="10719">
                  <c:v>548.90600600000005</c:v>
                </c:pt>
                <c:pt idx="10720">
                  <c:v>548.95648200000005</c:v>
                </c:pt>
                <c:pt idx="10721">
                  <c:v>549.00750700000003</c:v>
                </c:pt>
                <c:pt idx="10722">
                  <c:v>549.058716</c:v>
                </c:pt>
                <c:pt idx="10723">
                  <c:v>549.11230499999999</c:v>
                </c:pt>
                <c:pt idx="10724">
                  <c:v>549.16467299999999</c:v>
                </c:pt>
                <c:pt idx="10725">
                  <c:v>549.21734600000002</c:v>
                </c:pt>
                <c:pt idx="10726">
                  <c:v>549.26861599999995</c:v>
                </c:pt>
                <c:pt idx="10727">
                  <c:v>549.32049600000005</c:v>
                </c:pt>
                <c:pt idx="10728">
                  <c:v>549.37255900000002</c:v>
                </c:pt>
                <c:pt idx="10729">
                  <c:v>549.42163100000005</c:v>
                </c:pt>
                <c:pt idx="10730">
                  <c:v>549.47027600000001</c:v>
                </c:pt>
                <c:pt idx="10731">
                  <c:v>549.51794400000006</c:v>
                </c:pt>
                <c:pt idx="10732">
                  <c:v>549.56573500000002</c:v>
                </c:pt>
                <c:pt idx="10733">
                  <c:v>549.61285399999997</c:v>
                </c:pt>
                <c:pt idx="10734">
                  <c:v>549.659851</c:v>
                </c:pt>
                <c:pt idx="10735">
                  <c:v>549.70666500000004</c:v>
                </c:pt>
                <c:pt idx="10736">
                  <c:v>549.755493</c:v>
                </c:pt>
                <c:pt idx="10737">
                  <c:v>549.80438200000003</c:v>
                </c:pt>
                <c:pt idx="10738">
                  <c:v>549.85400400000003</c:v>
                </c:pt>
                <c:pt idx="10739">
                  <c:v>549.90557899999999</c:v>
                </c:pt>
                <c:pt idx="10740">
                  <c:v>549.95581000000004</c:v>
                </c:pt>
                <c:pt idx="10741">
                  <c:v>550.00524900000005</c:v>
                </c:pt>
                <c:pt idx="10742">
                  <c:v>550.05358899999999</c:v>
                </c:pt>
                <c:pt idx="10743">
                  <c:v>550.10022000000004</c:v>
                </c:pt>
                <c:pt idx="10744">
                  <c:v>550.14813200000003</c:v>
                </c:pt>
                <c:pt idx="10745">
                  <c:v>550.19421399999999</c:v>
                </c:pt>
                <c:pt idx="10746">
                  <c:v>550.23919699999999</c:v>
                </c:pt>
                <c:pt idx="10747">
                  <c:v>550.28643799999998</c:v>
                </c:pt>
                <c:pt idx="10748">
                  <c:v>550.33532700000001</c:v>
                </c:pt>
                <c:pt idx="10749">
                  <c:v>550.38653599999998</c:v>
                </c:pt>
                <c:pt idx="10750">
                  <c:v>550.43884300000002</c:v>
                </c:pt>
                <c:pt idx="10751">
                  <c:v>550.49078399999996</c:v>
                </c:pt>
                <c:pt idx="10752">
                  <c:v>550.54303000000004</c:v>
                </c:pt>
                <c:pt idx="10753">
                  <c:v>550.59631400000001</c:v>
                </c:pt>
                <c:pt idx="10754">
                  <c:v>550.64758300000005</c:v>
                </c:pt>
                <c:pt idx="10755">
                  <c:v>550.69744900000001</c:v>
                </c:pt>
                <c:pt idx="10756">
                  <c:v>550.74713099999997</c:v>
                </c:pt>
                <c:pt idx="10757">
                  <c:v>550.79357900000002</c:v>
                </c:pt>
                <c:pt idx="10758">
                  <c:v>550.83886700000005</c:v>
                </c:pt>
                <c:pt idx="10759">
                  <c:v>550.88336200000003</c:v>
                </c:pt>
                <c:pt idx="10760">
                  <c:v>550.92663600000003</c:v>
                </c:pt>
                <c:pt idx="10761">
                  <c:v>550.97198500000002</c:v>
                </c:pt>
                <c:pt idx="10762">
                  <c:v>551.01696800000002</c:v>
                </c:pt>
                <c:pt idx="10763">
                  <c:v>551.06170699999996</c:v>
                </c:pt>
                <c:pt idx="10764">
                  <c:v>551.10906999999997</c:v>
                </c:pt>
                <c:pt idx="10765">
                  <c:v>551.15783699999997</c:v>
                </c:pt>
                <c:pt idx="10766">
                  <c:v>551.20898399999999</c:v>
                </c:pt>
                <c:pt idx="10767">
                  <c:v>551.26080300000001</c:v>
                </c:pt>
                <c:pt idx="10768">
                  <c:v>551.31286599999999</c:v>
                </c:pt>
                <c:pt idx="10769">
                  <c:v>551.36566200000004</c:v>
                </c:pt>
                <c:pt idx="10770">
                  <c:v>551.42047100000002</c:v>
                </c:pt>
                <c:pt idx="10771">
                  <c:v>551.475281</c:v>
                </c:pt>
                <c:pt idx="10772">
                  <c:v>551.53186000000005</c:v>
                </c:pt>
                <c:pt idx="10773">
                  <c:v>551.58837900000003</c:v>
                </c:pt>
                <c:pt idx="10774">
                  <c:v>551.64306599999998</c:v>
                </c:pt>
                <c:pt idx="10775">
                  <c:v>551.69695999999999</c:v>
                </c:pt>
                <c:pt idx="10776">
                  <c:v>551.74981700000001</c:v>
                </c:pt>
                <c:pt idx="10777">
                  <c:v>551.80291799999998</c:v>
                </c:pt>
                <c:pt idx="10778">
                  <c:v>551.85308799999996</c:v>
                </c:pt>
                <c:pt idx="10779">
                  <c:v>551.90167199999996</c:v>
                </c:pt>
                <c:pt idx="10780">
                  <c:v>551.94824200000005</c:v>
                </c:pt>
                <c:pt idx="10781">
                  <c:v>551.99499500000002</c:v>
                </c:pt>
                <c:pt idx="10782">
                  <c:v>552.04284700000005</c:v>
                </c:pt>
                <c:pt idx="10783">
                  <c:v>552.09063700000002</c:v>
                </c:pt>
                <c:pt idx="10784">
                  <c:v>552.13586399999997</c:v>
                </c:pt>
                <c:pt idx="10785">
                  <c:v>552.18273899999997</c:v>
                </c:pt>
                <c:pt idx="10786">
                  <c:v>552.22998099999995</c:v>
                </c:pt>
                <c:pt idx="10787">
                  <c:v>552.27862500000003</c:v>
                </c:pt>
                <c:pt idx="10788">
                  <c:v>552.32800299999997</c:v>
                </c:pt>
                <c:pt idx="10789">
                  <c:v>552.37628199999995</c:v>
                </c:pt>
                <c:pt idx="10790">
                  <c:v>552.42590299999995</c:v>
                </c:pt>
                <c:pt idx="10791">
                  <c:v>552.47448699999995</c:v>
                </c:pt>
                <c:pt idx="10792">
                  <c:v>552.52349900000002</c:v>
                </c:pt>
                <c:pt idx="10793">
                  <c:v>552.57421899999997</c:v>
                </c:pt>
                <c:pt idx="10794">
                  <c:v>552.62408400000004</c:v>
                </c:pt>
                <c:pt idx="10795">
                  <c:v>552.674622</c:v>
                </c:pt>
                <c:pt idx="10796">
                  <c:v>552.72595200000001</c:v>
                </c:pt>
                <c:pt idx="10797">
                  <c:v>552.77612299999998</c:v>
                </c:pt>
                <c:pt idx="10798">
                  <c:v>552.82757600000002</c:v>
                </c:pt>
                <c:pt idx="10799">
                  <c:v>552.88037099999997</c:v>
                </c:pt>
                <c:pt idx="10800">
                  <c:v>552.932007</c:v>
                </c:pt>
                <c:pt idx="10801">
                  <c:v>552.98236099999997</c:v>
                </c:pt>
                <c:pt idx="10802">
                  <c:v>553.03320299999996</c:v>
                </c:pt>
                <c:pt idx="10803">
                  <c:v>553.08392300000003</c:v>
                </c:pt>
                <c:pt idx="10804">
                  <c:v>553.13586399999997</c:v>
                </c:pt>
                <c:pt idx="10805">
                  <c:v>553.18737799999997</c:v>
                </c:pt>
                <c:pt idx="10806">
                  <c:v>553.23718299999996</c:v>
                </c:pt>
                <c:pt idx="10807">
                  <c:v>553.28820800000005</c:v>
                </c:pt>
                <c:pt idx="10808">
                  <c:v>553.33783000000005</c:v>
                </c:pt>
                <c:pt idx="10809">
                  <c:v>553.38751200000002</c:v>
                </c:pt>
                <c:pt idx="10810">
                  <c:v>553.43859899999995</c:v>
                </c:pt>
                <c:pt idx="10811">
                  <c:v>553.48840299999995</c:v>
                </c:pt>
                <c:pt idx="10812">
                  <c:v>553.53857400000004</c:v>
                </c:pt>
                <c:pt idx="10813">
                  <c:v>553.58905000000004</c:v>
                </c:pt>
                <c:pt idx="10814">
                  <c:v>553.63855000000001</c:v>
                </c:pt>
                <c:pt idx="10815">
                  <c:v>553.69061299999998</c:v>
                </c:pt>
                <c:pt idx="10816">
                  <c:v>553.74285899999995</c:v>
                </c:pt>
                <c:pt idx="10817">
                  <c:v>553.79418999999996</c:v>
                </c:pt>
                <c:pt idx="10818">
                  <c:v>553.84509300000002</c:v>
                </c:pt>
                <c:pt idx="10819">
                  <c:v>553.89703399999996</c:v>
                </c:pt>
                <c:pt idx="10820">
                  <c:v>553.94824200000005</c:v>
                </c:pt>
                <c:pt idx="10821">
                  <c:v>554.00012200000003</c:v>
                </c:pt>
                <c:pt idx="10822">
                  <c:v>554.04986599999995</c:v>
                </c:pt>
                <c:pt idx="10823">
                  <c:v>554.09869400000002</c:v>
                </c:pt>
                <c:pt idx="10824">
                  <c:v>554.14733899999999</c:v>
                </c:pt>
                <c:pt idx="10825">
                  <c:v>554.19372599999997</c:v>
                </c:pt>
                <c:pt idx="10826">
                  <c:v>554.24005099999999</c:v>
                </c:pt>
                <c:pt idx="10827">
                  <c:v>554.28601100000003</c:v>
                </c:pt>
                <c:pt idx="10828">
                  <c:v>554.33062700000005</c:v>
                </c:pt>
                <c:pt idx="10829">
                  <c:v>554.37597700000003</c:v>
                </c:pt>
                <c:pt idx="10830">
                  <c:v>554.42315699999995</c:v>
                </c:pt>
                <c:pt idx="10831">
                  <c:v>554.47210700000005</c:v>
                </c:pt>
                <c:pt idx="10832">
                  <c:v>554.52185099999997</c:v>
                </c:pt>
                <c:pt idx="10833">
                  <c:v>554.57238800000005</c:v>
                </c:pt>
                <c:pt idx="10834">
                  <c:v>554.624146</c:v>
                </c:pt>
                <c:pt idx="10835">
                  <c:v>554.676331</c:v>
                </c:pt>
                <c:pt idx="10836">
                  <c:v>554.73071300000004</c:v>
                </c:pt>
                <c:pt idx="10837">
                  <c:v>554.786743</c:v>
                </c:pt>
                <c:pt idx="10838">
                  <c:v>554.84118699999999</c:v>
                </c:pt>
                <c:pt idx="10839">
                  <c:v>554.89685099999997</c:v>
                </c:pt>
                <c:pt idx="10840">
                  <c:v>554.95153800000003</c:v>
                </c:pt>
                <c:pt idx="10841">
                  <c:v>555.00750700000003</c:v>
                </c:pt>
                <c:pt idx="10842">
                  <c:v>555.06066899999996</c:v>
                </c:pt>
                <c:pt idx="10843">
                  <c:v>555.11090100000001</c:v>
                </c:pt>
                <c:pt idx="10844">
                  <c:v>555.160706</c:v>
                </c:pt>
                <c:pt idx="10845">
                  <c:v>555.207764</c:v>
                </c:pt>
                <c:pt idx="10846">
                  <c:v>555.25354000000004</c:v>
                </c:pt>
                <c:pt idx="10847">
                  <c:v>555.29821800000002</c:v>
                </c:pt>
                <c:pt idx="10848">
                  <c:v>555.34301800000003</c:v>
                </c:pt>
                <c:pt idx="10849">
                  <c:v>555.38775599999997</c:v>
                </c:pt>
                <c:pt idx="10850">
                  <c:v>555.43225099999995</c:v>
                </c:pt>
                <c:pt idx="10851">
                  <c:v>555.47735599999999</c:v>
                </c:pt>
                <c:pt idx="10852">
                  <c:v>555.52337699999998</c:v>
                </c:pt>
                <c:pt idx="10853">
                  <c:v>555.57165499999996</c:v>
                </c:pt>
                <c:pt idx="10854">
                  <c:v>555.621216</c:v>
                </c:pt>
                <c:pt idx="10855">
                  <c:v>555.66863999999998</c:v>
                </c:pt>
                <c:pt idx="10856">
                  <c:v>555.71704099999999</c:v>
                </c:pt>
                <c:pt idx="10857">
                  <c:v>555.76403800000003</c:v>
                </c:pt>
                <c:pt idx="10858">
                  <c:v>555.81121800000005</c:v>
                </c:pt>
                <c:pt idx="10859">
                  <c:v>555.85583499999996</c:v>
                </c:pt>
                <c:pt idx="10860">
                  <c:v>555.89868200000001</c:v>
                </c:pt>
                <c:pt idx="10861">
                  <c:v>555.94238299999995</c:v>
                </c:pt>
                <c:pt idx="10862">
                  <c:v>555.98480199999995</c:v>
                </c:pt>
                <c:pt idx="10863">
                  <c:v>556.02868699999999</c:v>
                </c:pt>
                <c:pt idx="10864">
                  <c:v>556.07617200000004</c:v>
                </c:pt>
                <c:pt idx="10865">
                  <c:v>556.12524399999995</c:v>
                </c:pt>
                <c:pt idx="10866">
                  <c:v>556.17492700000003</c:v>
                </c:pt>
                <c:pt idx="10867">
                  <c:v>556.22619599999996</c:v>
                </c:pt>
                <c:pt idx="10868">
                  <c:v>556.27911400000005</c:v>
                </c:pt>
                <c:pt idx="10869">
                  <c:v>556.33184800000004</c:v>
                </c:pt>
                <c:pt idx="10870">
                  <c:v>556.38659700000005</c:v>
                </c:pt>
                <c:pt idx="10871">
                  <c:v>556.43933100000004</c:v>
                </c:pt>
                <c:pt idx="10872">
                  <c:v>556.49060099999997</c:v>
                </c:pt>
                <c:pt idx="10873">
                  <c:v>556.54107699999997</c:v>
                </c:pt>
                <c:pt idx="10874">
                  <c:v>556.59063700000002</c:v>
                </c:pt>
                <c:pt idx="10875">
                  <c:v>556.64056400000004</c:v>
                </c:pt>
                <c:pt idx="10876">
                  <c:v>556.68945299999996</c:v>
                </c:pt>
                <c:pt idx="10877">
                  <c:v>556.73852499999998</c:v>
                </c:pt>
                <c:pt idx="10878">
                  <c:v>556.78918499999997</c:v>
                </c:pt>
                <c:pt idx="10879">
                  <c:v>556.83941600000003</c:v>
                </c:pt>
                <c:pt idx="10880">
                  <c:v>556.89111300000002</c:v>
                </c:pt>
                <c:pt idx="10881">
                  <c:v>556.94311500000003</c:v>
                </c:pt>
                <c:pt idx="10882">
                  <c:v>556.99530000000004</c:v>
                </c:pt>
                <c:pt idx="10883">
                  <c:v>557.04577600000005</c:v>
                </c:pt>
                <c:pt idx="10884">
                  <c:v>557.09484899999995</c:v>
                </c:pt>
                <c:pt idx="10885">
                  <c:v>557.142517</c:v>
                </c:pt>
                <c:pt idx="10886">
                  <c:v>557.19055200000003</c:v>
                </c:pt>
                <c:pt idx="10887">
                  <c:v>557.23742700000003</c:v>
                </c:pt>
                <c:pt idx="10888">
                  <c:v>557.28332499999999</c:v>
                </c:pt>
                <c:pt idx="10889">
                  <c:v>557.32775900000001</c:v>
                </c:pt>
                <c:pt idx="10890">
                  <c:v>557.374146</c:v>
                </c:pt>
                <c:pt idx="10891">
                  <c:v>557.42193599999996</c:v>
                </c:pt>
                <c:pt idx="10892">
                  <c:v>557.46954300000004</c:v>
                </c:pt>
                <c:pt idx="10893">
                  <c:v>557.51812700000005</c:v>
                </c:pt>
                <c:pt idx="10894">
                  <c:v>557.56726100000003</c:v>
                </c:pt>
                <c:pt idx="10895">
                  <c:v>557.61737100000005</c:v>
                </c:pt>
                <c:pt idx="10896">
                  <c:v>557.66503899999998</c:v>
                </c:pt>
                <c:pt idx="10897">
                  <c:v>557.71227999999996</c:v>
                </c:pt>
                <c:pt idx="10898">
                  <c:v>557.75866699999995</c:v>
                </c:pt>
                <c:pt idx="10899">
                  <c:v>557.80456500000003</c:v>
                </c:pt>
                <c:pt idx="10900">
                  <c:v>557.84899900000005</c:v>
                </c:pt>
                <c:pt idx="10901">
                  <c:v>557.89233400000001</c:v>
                </c:pt>
                <c:pt idx="10902">
                  <c:v>557.93579099999999</c:v>
                </c:pt>
                <c:pt idx="10903">
                  <c:v>557.98181199999999</c:v>
                </c:pt>
                <c:pt idx="10904">
                  <c:v>558.02722200000005</c:v>
                </c:pt>
                <c:pt idx="10905">
                  <c:v>558.07446300000004</c:v>
                </c:pt>
                <c:pt idx="10906">
                  <c:v>558.12194799999997</c:v>
                </c:pt>
                <c:pt idx="10907">
                  <c:v>558.17279099999996</c:v>
                </c:pt>
                <c:pt idx="10908">
                  <c:v>558.22558600000002</c:v>
                </c:pt>
                <c:pt idx="10909">
                  <c:v>558.276611</c:v>
                </c:pt>
                <c:pt idx="10910">
                  <c:v>558.32867399999998</c:v>
                </c:pt>
                <c:pt idx="10911">
                  <c:v>558.38110300000005</c:v>
                </c:pt>
                <c:pt idx="10912">
                  <c:v>558.434753</c:v>
                </c:pt>
                <c:pt idx="10913">
                  <c:v>558.487976</c:v>
                </c:pt>
                <c:pt idx="10914">
                  <c:v>558.54077199999995</c:v>
                </c:pt>
                <c:pt idx="10915">
                  <c:v>558.59136999999998</c:v>
                </c:pt>
                <c:pt idx="10916">
                  <c:v>558.64209000000005</c:v>
                </c:pt>
                <c:pt idx="10917">
                  <c:v>558.69073500000002</c:v>
                </c:pt>
                <c:pt idx="10918">
                  <c:v>558.737976</c:v>
                </c:pt>
                <c:pt idx="10919">
                  <c:v>558.78527799999995</c:v>
                </c:pt>
                <c:pt idx="10920">
                  <c:v>558.83068900000001</c:v>
                </c:pt>
                <c:pt idx="10921">
                  <c:v>558.87616000000003</c:v>
                </c:pt>
                <c:pt idx="10922">
                  <c:v>558.92291299999999</c:v>
                </c:pt>
                <c:pt idx="10923">
                  <c:v>558.96917699999995</c:v>
                </c:pt>
                <c:pt idx="10924">
                  <c:v>559.019226</c:v>
                </c:pt>
                <c:pt idx="10925">
                  <c:v>559.069031</c:v>
                </c:pt>
                <c:pt idx="10926">
                  <c:v>559.11785899999995</c:v>
                </c:pt>
                <c:pt idx="10927">
                  <c:v>559.16888400000005</c:v>
                </c:pt>
                <c:pt idx="10928">
                  <c:v>559.21991000000003</c:v>
                </c:pt>
                <c:pt idx="10929">
                  <c:v>559.271118</c:v>
                </c:pt>
                <c:pt idx="10930">
                  <c:v>559.32067900000004</c:v>
                </c:pt>
                <c:pt idx="10931">
                  <c:v>559.36645499999997</c:v>
                </c:pt>
                <c:pt idx="10932">
                  <c:v>559.41027799999995</c:v>
                </c:pt>
                <c:pt idx="10933">
                  <c:v>559.45410200000003</c:v>
                </c:pt>
                <c:pt idx="10934">
                  <c:v>559.49548300000004</c:v>
                </c:pt>
                <c:pt idx="10935">
                  <c:v>559.53741500000001</c:v>
                </c:pt>
                <c:pt idx="10936">
                  <c:v>559.58117700000003</c:v>
                </c:pt>
                <c:pt idx="10937">
                  <c:v>559.62597700000003</c:v>
                </c:pt>
                <c:pt idx="10938">
                  <c:v>559.67346199999997</c:v>
                </c:pt>
                <c:pt idx="10939">
                  <c:v>559.72375499999998</c:v>
                </c:pt>
                <c:pt idx="10940">
                  <c:v>559.77453600000001</c:v>
                </c:pt>
                <c:pt idx="10941">
                  <c:v>559.82983400000001</c:v>
                </c:pt>
                <c:pt idx="10942">
                  <c:v>559.88494900000001</c:v>
                </c:pt>
                <c:pt idx="10943">
                  <c:v>559.93975799999998</c:v>
                </c:pt>
                <c:pt idx="10944">
                  <c:v>559.99578899999995</c:v>
                </c:pt>
                <c:pt idx="10945">
                  <c:v>560.05139199999996</c:v>
                </c:pt>
                <c:pt idx="10946">
                  <c:v>560.10754399999996</c:v>
                </c:pt>
                <c:pt idx="10947">
                  <c:v>560.16290300000003</c:v>
                </c:pt>
                <c:pt idx="10948">
                  <c:v>560.21539299999995</c:v>
                </c:pt>
                <c:pt idx="10949">
                  <c:v>560.26660200000003</c:v>
                </c:pt>
                <c:pt idx="10950">
                  <c:v>560.318848</c:v>
                </c:pt>
                <c:pt idx="10951">
                  <c:v>560.36999500000002</c:v>
                </c:pt>
                <c:pt idx="10952">
                  <c:v>560.42199700000003</c:v>
                </c:pt>
                <c:pt idx="10953">
                  <c:v>560.47399900000005</c:v>
                </c:pt>
                <c:pt idx="10954">
                  <c:v>560.523865</c:v>
                </c:pt>
                <c:pt idx="10955">
                  <c:v>560.57385299999999</c:v>
                </c:pt>
                <c:pt idx="10956">
                  <c:v>560.62377900000001</c:v>
                </c:pt>
                <c:pt idx="10957">
                  <c:v>560.67456000000004</c:v>
                </c:pt>
                <c:pt idx="10958">
                  <c:v>560.72448699999995</c:v>
                </c:pt>
                <c:pt idx="10959">
                  <c:v>560.77459699999997</c:v>
                </c:pt>
                <c:pt idx="10960">
                  <c:v>560.82336399999997</c:v>
                </c:pt>
                <c:pt idx="10961">
                  <c:v>560.87323000000004</c:v>
                </c:pt>
                <c:pt idx="10962">
                  <c:v>560.92388900000003</c:v>
                </c:pt>
                <c:pt idx="10963">
                  <c:v>560.97399900000005</c:v>
                </c:pt>
                <c:pt idx="10964">
                  <c:v>561.02154499999995</c:v>
                </c:pt>
                <c:pt idx="10965">
                  <c:v>561.07012899999995</c:v>
                </c:pt>
                <c:pt idx="10966">
                  <c:v>561.11901899999998</c:v>
                </c:pt>
                <c:pt idx="10967">
                  <c:v>561.16900599999997</c:v>
                </c:pt>
                <c:pt idx="10968">
                  <c:v>561.21893299999999</c:v>
                </c:pt>
                <c:pt idx="10969">
                  <c:v>561.26831000000004</c:v>
                </c:pt>
                <c:pt idx="10970">
                  <c:v>561.31872599999997</c:v>
                </c:pt>
                <c:pt idx="10971">
                  <c:v>561.36669900000004</c:v>
                </c:pt>
                <c:pt idx="10972">
                  <c:v>561.41418499999997</c:v>
                </c:pt>
                <c:pt idx="10973">
                  <c:v>561.46276899999998</c:v>
                </c:pt>
                <c:pt idx="10974">
                  <c:v>561.50976600000001</c:v>
                </c:pt>
                <c:pt idx="10975">
                  <c:v>561.55682400000001</c:v>
                </c:pt>
                <c:pt idx="10976">
                  <c:v>561.60406499999999</c:v>
                </c:pt>
                <c:pt idx="10977">
                  <c:v>561.65051300000005</c:v>
                </c:pt>
                <c:pt idx="10978">
                  <c:v>561.70098900000005</c:v>
                </c:pt>
                <c:pt idx="10979">
                  <c:v>561.75207499999999</c:v>
                </c:pt>
                <c:pt idx="10980">
                  <c:v>561.80297800000005</c:v>
                </c:pt>
                <c:pt idx="10981">
                  <c:v>561.85498099999995</c:v>
                </c:pt>
                <c:pt idx="10982">
                  <c:v>561.90917999999999</c:v>
                </c:pt>
                <c:pt idx="10983">
                  <c:v>561.96398899999997</c:v>
                </c:pt>
                <c:pt idx="10984">
                  <c:v>562.019409</c:v>
                </c:pt>
                <c:pt idx="10985">
                  <c:v>562.07122800000002</c:v>
                </c:pt>
                <c:pt idx="10986">
                  <c:v>562.121216</c:v>
                </c:pt>
                <c:pt idx="10987">
                  <c:v>562.17089799999997</c:v>
                </c:pt>
                <c:pt idx="10988">
                  <c:v>562.21667500000001</c:v>
                </c:pt>
                <c:pt idx="10989">
                  <c:v>562.26129100000003</c:v>
                </c:pt>
                <c:pt idx="10990">
                  <c:v>562.30633499999999</c:v>
                </c:pt>
                <c:pt idx="10991">
                  <c:v>562.35046399999999</c:v>
                </c:pt>
                <c:pt idx="10992">
                  <c:v>562.39587400000005</c:v>
                </c:pt>
                <c:pt idx="10993">
                  <c:v>562.44341999999995</c:v>
                </c:pt>
                <c:pt idx="10994">
                  <c:v>562.49163799999997</c:v>
                </c:pt>
                <c:pt idx="10995">
                  <c:v>562.54473900000005</c:v>
                </c:pt>
                <c:pt idx="10996">
                  <c:v>562.59997599999997</c:v>
                </c:pt>
                <c:pt idx="10997">
                  <c:v>562.65570100000002</c:v>
                </c:pt>
                <c:pt idx="10998">
                  <c:v>562.71093800000006</c:v>
                </c:pt>
                <c:pt idx="10999">
                  <c:v>562.76763900000003</c:v>
                </c:pt>
                <c:pt idx="11000">
                  <c:v>562.82336399999997</c:v>
                </c:pt>
                <c:pt idx="11001">
                  <c:v>562.87976100000003</c:v>
                </c:pt>
                <c:pt idx="11002">
                  <c:v>562.93249500000002</c:v>
                </c:pt>
                <c:pt idx="11003">
                  <c:v>562.98321499999997</c:v>
                </c:pt>
                <c:pt idx="11004">
                  <c:v>563.03430200000003</c:v>
                </c:pt>
                <c:pt idx="11005">
                  <c:v>563.08355700000004</c:v>
                </c:pt>
                <c:pt idx="11006">
                  <c:v>563.13281300000006</c:v>
                </c:pt>
                <c:pt idx="11007">
                  <c:v>563.18121299999996</c:v>
                </c:pt>
                <c:pt idx="11008">
                  <c:v>563.22814900000003</c:v>
                </c:pt>
                <c:pt idx="11009">
                  <c:v>563.27520800000002</c:v>
                </c:pt>
                <c:pt idx="11010">
                  <c:v>563.32269299999996</c:v>
                </c:pt>
                <c:pt idx="11011">
                  <c:v>563.37219200000004</c:v>
                </c:pt>
                <c:pt idx="11012">
                  <c:v>563.42205799999999</c:v>
                </c:pt>
                <c:pt idx="11013">
                  <c:v>563.47125200000005</c:v>
                </c:pt>
                <c:pt idx="11014">
                  <c:v>563.52081299999998</c:v>
                </c:pt>
                <c:pt idx="11015">
                  <c:v>563.57043499999997</c:v>
                </c:pt>
                <c:pt idx="11016">
                  <c:v>563.62194799999997</c:v>
                </c:pt>
                <c:pt idx="11017">
                  <c:v>563.67529300000001</c:v>
                </c:pt>
                <c:pt idx="11018">
                  <c:v>563.726135</c:v>
                </c:pt>
                <c:pt idx="11019">
                  <c:v>563.77880900000002</c:v>
                </c:pt>
                <c:pt idx="11020">
                  <c:v>563.83148200000005</c:v>
                </c:pt>
                <c:pt idx="11021">
                  <c:v>563.88555899999994</c:v>
                </c:pt>
                <c:pt idx="11022">
                  <c:v>563.93975799999998</c:v>
                </c:pt>
                <c:pt idx="11023">
                  <c:v>563.99230999999997</c:v>
                </c:pt>
                <c:pt idx="11024">
                  <c:v>564.04473900000005</c:v>
                </c:pt>
                <c:pt idx="11025">
                  <c:v>564.094605</c:v>
                </c:pt>
                <c:pt idx="11026">
                  <c:v>564.14386000000002</c:v>
                </c:pt>
                <c:pt idx="11027">
                  <c:v>564.194031</c:v>
                </c:pt>
                <c:pt idx="11028">
                  <c:v>564.24352999999996</c:v>
                </c:pt>
                <c:pt idx="11029">
                  <c:v>564.29101600000001</c:v>
                </c:pt>
                <c:pt idx="11030">
                  <c:v>564.33898899999997</c:v>
                </c:pt>
                <c:pt idx="11031">
                  <c:v>564.38732900000002</c:v>
                </c:pt>
                <c:pt idx="11032">
                  <c:v>564.43566899999996</c:v>
                </c:pt>
                <c:pt idx="11033">
                  <c:v>564.48657200000002</c:v>
                </c:pt>
                <c:pt idx="11034">
                  <c:v>564.53918499999997</c:v>
                </c:pt>
                <c:pt idx="11035">
                  <c:v>564.59155299999998</c:v>
                </c:pt>
                <c:pt idx="11036">
                  <c:v>564.64520300000004</c:v>
                </c:pt>
                <c:pt idx="11037">
                  <c:v>564.69824200000005</c:v>
                </c:pt>
                <c:pt idx="11038">
                  <c:v>564.75244099999998</c:v>
                </c:pt>
                <c:pt idx="11039">
                  <c:v>564.80487100000005</c:v>
                </c:pt>
                <c:pt idx="11040">
                  <c:v>564.85375999999997</c:v>
                </c:pt>
                <c:pt idx="11041">
                  <c:v>564.90197799999999</c:v>
                </c:pt>
                <c:pt idx="11042">
                  <c:v>564.94726600000001</c:v>
                </c:pt>
                <c:pt idx="11043">
                  <c:v>564.99114999999995</c:v>
                </c:pt>
                <c:pt idx="11044">
                  <c:v>565.03479000000004</c:v>
                </c:pt>
                <c:pt idx="11045">
                  <c:v>565.07788100000005</c:v>
                </c:pt>
                <c:pt idx="11046">
                  <c:v>565.12048300000004</c:v>
                </c:pt>
                <c:pt idx="11047">
                  <c:v>565.16449</c:v>
                </c:pt>
                <c:pt idx="11048">
                  <c:v>565.20983899999999</c:v>
                </c:pt>
                <c:pt idx="11049">
                  <c:v>565.25585899999999</c:v>
                </c:pt>
                <c:pt idx="11050">
                  <c:v>565.30602999999996</c:v>
                </c:pt>
                <c:pt idx="11051">
                  <c:v>565.35699499999998</c:v>
                </c:pt>
                <c:pt idx="11052">
                  <c:v>565.40728799999999</c:v>
                </c:pt>
                <c:pt idx="11053">
                  <c:v>565.45898399999999</c:v>
                </c:pt>
                <c:pt idx="11054">
                  <c:v>565.51135299999999</c:v>
                </c:pt>
                <c:pt idx="11055">
                  <c:v>565.56500200000005</c:v>
                </c:pt>
                <c:pt idx="11056">
                  <c:v>565.61737100000005</c:v>
                </c:pt>
                <c:pt idx="11057">
                  <c:v>565.66906700000004</c:v>
                </c:pt>
                <c:pt idx="11058">
                  <c:v>565.72155799999996</c:v>
                </c:pt>
                <c:pt idx="11059">
                  <c:v>565.77252199999998</c:v>
                </c:pt>
                <c:pt idx="11060">
                  <c:v>565.823486</c:v>
                </c:pt>
                <c:pt idx="11061">
                  <c:v>565.87268100000006</c:v>
                </c:pt>
                <c:pt idx="11062">
                  <c:v>565.92071499999997</c:v>
                </c:pt>
                <c:pt idx="11063">
                  <c:v>565.96698000000004</c:v>
                </c:pt>
                <c:pt idx="11064">
                  <c:v>566.01263400000005</c:v>
                </c:pt>
                <c:pt idx="11065">
                  <c:v>566.05737299999998</c:v>
                </c:pt>
                <c:pt idx="11066">
                  <c:v>566.10278300000004</c:v>
                </c:pt>
                <c:pt idx="11067">
                  <c:v>566.146973</c:v>
                </c:pt>
                <c:pt idx="11068">
                  <c:v>566.19171100000005</c:v>
                </c:pt>
                <c:pt idx="11069">
                  <c:v>566.23596199999997</c:v>
                </c:pt>
                <c:pt idx="11070">
                  <c:v>566.28301999999996</c:v>
                </c:pt>
                <c:pt idx="11071">
                  <c:v>566.33398399999999</c:v>
                </c:pt>
                <c:pt idx="11072">
                  <c:v>566.38391100000001</c:v>
                </c:pt>
                <c:pt idx="11073">
                  <c:v>566.43566899999996</c:v>
                </c:pt>
                <c:pt idx="11074">
                  <c:v>566.487976</c:v>
                </c:pt>
                <c:pt idx="11075">
                  <c:v>566.54187000000002</c:v>
                </c:pt>
                <c:pt idx="11076">
                  <c:v>566.59405500000003</c:v>
                </c:pt>
                <c:pt idx="11077">
                  <c:v>566.64642300000003</c:v>
                </c:pt>
                <c:pt idx="11078">
                  <c:v>566.69586200000003</c:v>
                </c:pt>
                <c:pt idx="11079">
                  <c:v>566.74566600000003</c:v>
                </c:pt>
                <c:pt idx="11080">
                  <c:v>566.79363999999998</c:v>
                </c:pt>
                <c:pt idx="11081">
                  <c:v>566.84118699999999</c:v>
                </c:pt>
                <c:pt idx="11082">
                  <c:v>566.88879399999996</c:v>
                </c:pt>
                <c:pt idx="11083">
                  <c:v>566.93804899999998</c:v>
                </c:pt>
                <c:pt idx="11084">
                  <c:v>566.98632799999996</c:v>
                </c:pt>
                <c:pt idx="11085">
                  <c:v>567.03527799999995</c:v>
                </c:pt>
                <c:pt idx="11086">
                  <c:v>567.083618</c:v>
                </c:pt>
                <c:pt idx="11087">
                  <c:v>567.13452199999995</c:v>
                </c:pt>
                <c:pt idx="11088">
                  <c:v>567.18792699999995</c:v>
                </c:pt>
                <c:pt idx="11089">
                  <c:v>567.23889199999996</c:v>
                </c:pt>
                <c:pt idx="11090">
                  <c:v>567.29064900000003</c:v>
                </c:pt>
                <c:pt idx="11091">
                  <c:v>567.34295699999996</c:v>
                </c:pt>
                <c:pt idx="11092">
                  <c:v>567.39679000000001</c:v>
                </c:pt>
                <c:pt idx="11093">
                  <c:v>567.45080600000006</c:v>
                </c:pt>
                <c:pt idx="11094">
                  <c:v>567.50506600000006</c:v>
                </c:pt>
                <c:pt idx="11095">
                  <c:v>567.55816600000003</c:v>
                </c:pt>
                <c:pt idx="11096">
                  <c:v>567.61236599999995</c:v>
                </c:pt>
                <c:pt idx="11097">
                  <c:v>567.66467299999999</c:v>
                </c:pt>
                <c:pt idx="11098">
                  <c:v>567.71594200000004</c:v>
                </c:pt>
                <c:pt idx="11099">
                  <c:v>567.76818900000001</c:v>
                </c:pt>
                <c:pt idx="11100">
                  <c:v>567.81744400000002</c:v>
                </c:pt>
                <c:pt idx="11101">
                  <c:v>567.86450200000002</c:v>
                </c:pt>
                <c:pt idx="11102">
                  <c:v>567.91027799999995</c:v>
                </c:pt>
                <c:pt idx="11103">
                  <c:v>567.95465100000001</c:v>
                </c:pt>
                <c:pt idx="11104">
                  <c:v>568.00048800000002</c:v>
                </c:pt>
                <c:pt idx="11105">
                  <c:v>568.04455600000006</c:v>
                </c:pt>
                <c:pt idx="11106">
                  <c:v>568.087219</c:v>
                </c:pt>
                <c:pt idx="11107">
                  <c:v>568.13195800000005</c:v>
                </c:pt>
                <c:pt idx="11108">
                  <c:v>568.17767300000003</c:v>
                </c:pt>
                <c:pt idx="11109">
                  <c:v>568.22497599999997</c:v>
                </c:pt>
                <c:pt idx="11110">
                  <c:v>568.27319299999999</c:v>
                </c:pt>
                <c:pt idx="11111">
                  <c:v>568.32165499999996</c:v>
                </c:pt>
                <c:pt idx="11112">
                  <c:v>568.37005599999998</c:v>
                </c:pt>
                <c:pt idx="11113">
                  <c:v>568.41925000000003</c:v>
                </c:pt>
                <c:pt idx="11114">
                  <c:v>568.466858</c:v>
                </c:pt>
                <c:pt idx="11115">
                  <c:v>568.51611300000002</c:v>
                </c:pt>
                <c:pt idx="11116">
                  <c:v>568.56555200000003</c:v>
                </c:pt>
                <c:pt idx="11117">
                  <c:v>568.61364800000001</c:v>
                </c:pt>
                <c:pt idx="11118">
                  <c:v>568.66149900000005</c:v>
                </c:pt>
                <c:pt idx="11119">
                  <c:v>568.70989999999995</c:v>
                </c:pt>
                <c:pt idx="11120">
                  <c:v>568.75994900000001</c:v>
                </c:pt>
                <c:pt idx="11121">
                  <c:v>568.80828899999995</c:v>
                </c:pt>
                <c:pt idx="11122">
                  <c:v>568.85571300000004</c:v>
                </c:pt>
                <c:pt idx="11123">
                  <c:v>568.90185599999995</c:v>
                </c:pt>
                <c:pt idx="11124">
                  <c:v>568.949341</c:v>
                </c:pt>
                <c:pt idx="11125">
                  <c:v>568.99627699999996</c:v>
                </c:pt>
                <c:pt idx="11126">
                  <c:v>569.04425000000003</c:v>
                </c:pt>
                <c:pt idx="11127">
                  <c:v>569.08972200000005</c:v>
                </c:pt>
                <c:pt idx="11128">
                  <c:v>569.13708499999996</c:v>
                </c:pt>
                <c:pt idx="11129">
                  <c:v>569.18542500000001</c:v>
                </c:pt>
                <c:pt idx="11130">
                  <c:v>569.23577899999998</c:v>
                </c:pt>
                <c:pt idx="11131">
                  <c:v>569.28594999999996</c:v>
                </c:pt>
                <c:pt idx="11132">
                  <c:v>569.339111</c:v>
                </c:pt>
                <c:pt idx="11133">
                  <c:v>569.39288299999998</c:v>
                </c:pt>
                <c:pt idx="11134">
                  <c:v>569.44592299999999</c:v>
                </c:pt>
                <c:pt idx="11135">
                  <c:v>569.49841300000003</c:v>
                </c:pt>
                <c:pt idx="11136">
                  <c:v>569.54986599999995</c:v>
                </c:pt>
                <c:pt idx="11137">
                  <c:v>569.60156300000006</c:v>
                </c:pt>
                <c:pt idx="11138">
                  <c:v>569.65045199999997</c:v>
                </c:pt>
                <c:pt idx="11139">
                  <c:v>569.69787599999995</c:v>
                </c:pt>
                <c:pt idx="11140">
                  <c:v>569.74316399999998</c:v>
                </c:pt>
                <c:pt idx="11141">
                  <c:v>569.78942900000004</c:v>
                </c:pt>
                <c:pt idx="11142">
                  <c:v>569.83660899999995</c:v>
                </c:pt>
                <c:pt idx="11143">
                  <c:v>569.88366699999995</c:v>
                </c:pt>
                <c:pt idx="11144">
                  <c:v>569.92834500000004</c:v>
                </c:pt>
                <c:pt idx="11145">
                  <c:v>569.97546399999999</c:v>
                </c:pt>
                <c:pt idx="11146">
                  <c:v>570.02392599999996</c:v>
                </c:pt>
                <c:pt idx="11147">
                  <c:v>570.074341</c:v>
                </c:pt>
                <c:pt idx="11148">
                  <c:v>570.12548800000002</c:v>
                </c:pt>
                <c:pt idx="11149">
                  <c:v>570.17590299999995</c:v>
                </c:pt>
                <c:pt idx="11150">
                  <c:v>570.22790499999996</c:v>
                </c:pt>
                <c:pt idx="11151">
                  <c:v>570.27911400000005</c:v>
                </c:pt>
                <c:pt idx="11152">
                  <c:v>570.32922399999995</c:v>
                </c:pt>
                <c:pt idx="11153">
                  <c:v>570.37988299999995</c:v>
                </c:pt>
                <c:pt idx="11154">
                  <c:v>570.42858899999999</c:v>
                </c:pt>
                <c:pt idx="11155">
                  <c:v>570.47595200000001</c:v>
                </c:pt>
                <c:pt idx="11156">
                  <c:v>570.52282700000001</c:v>
                </c:pt>
                <c:pt idx="11157">
                  <c:v>570.56768799999998</c:v>
                </c:pt>
                <c:pt idx="11158">
                  <c:v>570.61395300000004</c:v>
                </c:pt>
                <c:pt idx="11159">
                  <c:v>570.66052300000001</c:v>
                </c:pt>
                <c:pt idx="11160">
                  <c:v>570.70532200000002</c:v>
                </c:pt>
                <c:pt idx="11161">
                  <c:v>570.74963400000001</c:v>
                </c:pt>
                <c:pt idx="11162">
                  <c:v>570.79553199999998</c:v>
                </c:pt>
                <c:pt idx="11163">
                  <c:v>570.84179700000004</c:v>
                </c:pt>
                <c:pt idx="11164">
                  <c:v>570.88983199999996</c:v>
                </c:pt>
                <c:pt idx="11165">
                  <c:v>570.93762200000003</c:v>
                </c:pt>
                <c:pt idx="11166">
                  <c:v>570.98565699999995</c:v>
                </c:pt>
                <c:pt idx="11167">
                  <c:v>571.03558399999997</c:v>
                </c:pt>
                <c:pt idx="11168">
                  <c:v>571.08441200000004</c:v>
                </c:pt>
                <c:pt idx="11169">
                  <c:v>571.13476600000001</c:v>
                </c:pt>
                <c:pt idx="11170">
                  <c:v>571.18603499999995</c:v>
                </c:pt>
                <c:pt idx="11171">
                  <c:v>571.23651099999995</c:v>
                </c:pt>
                <c:pt idx="11172">
                  <c:v>571.28710899999999</c:v>
                </c:pt>
                <c:pt idx="11173">
                  <c:v>571.33783000000005</c:v>
                </c:pt>
                <c:pt idx="11174">
                  <c:v>571.38708499999996</c:v>
                </c:pt>
                <c:pt idx="11175">
                  <c:v>571.43866000000003</c:v>
                </c:pt>
                <c:pt idx="11176">
                  <c:v>571.48889199999996</c:v>
                </c:pt>
                <c:pt idx="11177">
                  <c:v>571.53820800000005</c:v>
                </c:pt>
                <c:pt idx="11178">
                  <c:v>571.58563200000003</c:v>
                </c:pt>
                <c:pt idx="11179">
                  <c:v>571.63360599999999</c:v>
                </c:pt>
                <c:pt idx="11180">
                  <c:v>571.68078600000001</c:v>
                </c:pt>
                <c:pt idx="11181">
                  <c:v>571.72900400000003</c:v>
                </c:pt>
                <c:pt idx="11182">
                  <c:v>571.77648899999997</c:v>
                </c:pt>
                <c:pt idx="11183">
                  <c:v>571.82409700000005</c:v>
                </c:pt>
                <c:pt idx="11184">
                  <c:v>571.87304700000004</c:v>
                </c:pt>
                <c:pt idx="11185">
                  <c:v>571.92028800000003</c:v>
                </c:pt>
                <c:pt idx="11186">
                  <c:v>571.96862799999997</c:v>
                </c:pt>
                <c:pt idx="11187">
                  <c:v>572.01672399999995</c:v>
                </c:pt>
                <c:pt idx="11188">
                  <c:v>572.06286599999999</c:v>
                </c:pt>
                <c:pt idx="11189">
                  <c:v>572.10803199999998</c:v>
                </c:pt>
                <c:pt idx="11190">
                  <c:v>572.15283199999999</c:v>
                </c:pt>
                <c:pt idx="11191">
                  <c:v>572.19836399999997</c:v>
                </c:pt>
                <c:pt idx="11192">
                  <c:v>572.24432400000001</c:v>
                </c:pt>
                <c:pt idx="11193">
                  <c:v>572.28918499999997</c:v>
                </c:pt>
                <c:pt idx="11194">
                  <c:v>572.33435099999997</c:v>
                </c:pt>
                <c:pt idx="11195">
                  <c:v>572.37872300000004</c:v>
                </c:pt>
                <c:pt idx="11196">
                  <c:v>572.42431599999998</c:v>
                </c:pt>
                <c:pt idx="11197">
                  <c:v>572.47161900000003</c:v>
                </c:pt>
                <c:pt idx="11198">
                  <c:v>572.51769999999999</c:v>
                </c:pt>
                <c:pt idx="11199">
                  <c:v>572.56677300000001</c:v>
                </c:pt>
                <c:pt idx="11200">
                  <c:v>572.61688200000003</c:v>
                </c:pt>
                <c:pt idx="11201">
                  <c:v>572.66931199999999</c:v>
                </c:pt>
                <c:pt idx="11202">
                  <c:v>572.72277799999995</c:v>
                </c:pt>
                <c:pt idx="11203">
                  <c:v>572.77624500000002</c:v>
                </c:pt>
                <c:pt idx="11204">
                  <c:v>572.83105499999999</c:v>
                </c:pt>
                <c:pt idx="11205">
                  <c:v>572.88415499999996</c:v>
                </c:pt>
                <c:pt idx="11206">
                  <c:v>572.93676800000003</c:v>
                </c:pt>
                <c:pt idx="11207">
                  <c:v>572.99011199999995</c:v>
                </c:pt>
                <c:pt idx="11208">
                  <c:v>573.04278599999998</c:v>
                </c:pt>
                <c:pt idx="11209">
                  <c:v>573.09295699999996</c:v>
                </c:pt>
                <c:pt idx="11210">
                  <c:v>573.14184599999999</c:v>
                </c:pt>
                <c:pt idx="11211">
                  <c:v>573.19012499999997</c:v>
                </c:pt>
                <c:pt idx="11212">
                  <c:v>573.23614499999996</c:v>
                </c:pt>
                <c:pt idx="11213">
                  <c:v>573.28332499999999</c:v>
                </c:pt>
                <c:pt idx="11214">
                  <c:v>573.32885699999997</c:v>
                </c:pt>
                <c:pt idx="11215">
                  <c:v>573.37341300000003</c:v>
                </c:pt>
                <c:pt idx="11216">
                  <c:v>573.42040999999995</c:v>
                </c:pt>
                <c:pt idx="11217">
                  <c:v>573.467896</c:v>
                </c:pt>
                <c:pt idx="11218">
                  <c:v>573.51696800000002</c:v>
                </c:pt>
                <c:pt idx="11219">
                  <c:v>573.56506400000001</c:v>
                </c:pt>
                <c:pt idx="11220">
                  <c:v>573.61358600000005</c:v>
                </c:pt>
                <c:pt idx="11221">
                  <c:v>573.66424600000005</c:v>
                </c:pt>
                <c:pt idx="11222">
                  <c:v>573.71398899999997</c:v>
                </c:pt>
                <c:pt idx="11223">
                  <c:v>573.76348900000005</c:v>
                </c:pt>
                <c:pt idx="11224">
                  <c:v>573.81408699999997</c:v>
                </c:pt>
                <c:pt idx="11225">
                  <c:v>573.86474599999997</c:v>
                </c:pt>
                <c:pt idx="11226">
                  <c:v>573.91394000000003</c:v>
                </c:pt>
                <c:pt idx="11227">
                  <c:v>573.96246299999996</c:v>
                </c:pt>
                <c:pt idx="11228">
                  <c:v>574.00964399999998</c:v>
                </c:pt>
                <c:pt idx="11229">
                  <c:v>574.05505400000004</c:v>
                </c:pt>
                <c:pt idx="11230">
                  <c:v>574.10278300000004</c:v>
                </c:pt>
                <c:pt idx="11231">
                  <c:v>574.14837699999998</c:v>
                </c:pt>
                <c:pt idx="11232">
                  <c:v>574.19305399999996</c:v>
                </c:pt>
                <c:pt idx="11233">
                  <c:v>574.239014</c:v>
                </c:pt>
                <c:pt idx="11234">
                  <c:v>574.28527799999995</c:v>
                </c:pt>
                <c:pt idx="11235">
                  <c:v>574.33233600000005</c:v>
                </c:pt>
                <c:pt idx="11236">
                  <c:v>574.37829599999998</c:v>
                </c:pt>
                <c:pt idx="11237">
                  <c:v>574.42443900000001</c:v>
                </c:pt>
                <c:pt idx="11238">
                  <c:v>574.47229000000004</c:v>
                </c:pt>
                <c:pt idx="11239">
                  <c:v>574.51879899999994</c:v>
                </c:pt>
                <c:pt idx="11240">
                  <c:v>574.56622300000004</c:v>
                </c:pt>
                <c:pt idx="11241">
                  <c:v>574.61364800000001</c:v>
                </c:pt>
                <c:pt idx="11242">
                  <c:v>574.66125499999998</c:v>
                </c:pt>
                <c:pt idx="11243">
                  <c:v>574.70794699999999</c:v>
                </c:pt>
                <c:pt idx="11244">
                  <c:v>574.75573699999995</c:v>
                </c:pt>
                <c:pt idx="11245">
                  <c:v>574.80444299999999</c:v>
                </c:pt>
                <c:pt idx="11246">
                  <c:v>574.85528599999998</c:v>
                </c:pt>
                <c:pt idx="11247">
                  <c:v>574.90631099999996</c:v>
                </c:pt>
                <c:pt idx="11248">
                  <c:v>574.95764199999996</c:v>
                </c:pt>
                <c:pt idx="11249">
                  <c:v>575.00762899999995</c:v>
                </c:pt>
                <c:pt idx="11250">
                  <c:v>575.05847200000005</c:v>
                </c:pt>
                <c:pt idx="11251">
                  <c:v>575.10919200000001</c:v>
                </c:pt>
                <c:pt idx="11252">
                  <c:v>575.15716599999996</c:v>
                </c:pt>
                <c:pt idx="11253">
                  <c:v>575.20568900000001</c:v>
                </c:pt>
                <c:pt idx="11254">
                  <c:v>575.25408900000002</c:v>
                </c:pt>
                <c:pt idx="11255">
                  <c:v>575.30401600000005</c:v>
                </c:pt>
                <c:pt idx="11256">
                  <c:v>575.353882</c:v>
                </c:pt>
                <c:pt idx="11257">
                  <c:v>575.40393100000006</c:v>
                </c:pt>
                <c:pt idx="11258">
                  <c:v>575.45373500000005</c:v>
                </c:pt>
                <c:pt idx="11259">
                  <c:v>575.50506600000006</c:v>
                </c:pt>
                <c:pt idx="11260">
                  <c:v>575.555969</c:v>
                </c:pt>
                <c:pt idx="11261">
                  <c:v>575.60699499999998</c:v>
                </c:pt>
                <c:pt idx="11262">
                  <c:v>575.660034</c:v>
                </c:pt>
                <c:pt idx="11263">
                  <c:v>575.712219</c:v>
                </c:pt>
                <c:pt idx="11264">
                  <c:v>575.76306199999999</c:v>
                </c:pt>
                <c:pt idx="11265">
                  <c:v>575.81256099999996</c:v>
                </c:pt>
                <c:pt idx="11266">
                  <c:v>575.85974099999999</c:v>
                </c:pt>
                <c:pt idx="11267">
                  <c:v>575.90704300000004</c:v>
                </c:pt>
                <c:pt idx="11268">
                  <c:v>575.95257600000002</c:v>
                </c:pt>
                <c:pt idx="11269">
                  <c:v>575.99572799999999</c:v>
                </c:pt>
                <c:pt idx="11270">
                  <c:v>576.03936799999997</c:v>
                </c:pt>
                <c:pt idx="11271">
                  <c:v>576.083618</c:v>
                </c:pt>
                <c:pt idx="11272">
                  <c:v>576.12951699999996</c:v>
                </c:pt>
                <c:pt idx="11273">
                  <c:v>576.17590299999995</c:v>
                </c:pt>
                <c:pt idx="11274">
                  <c:v>576.22229000000004</c:v>
                </c:pt>
                <c:pt idx="11275">
                  <c:v>576.26855499999999</c:v>
                </c:pt>
                <c:pt idx="11276">
                  <c:v>576.31671100000005</c:v>
                </c:pt>
                <c:pt idx="11277">
                  <c:v>576.36431900000002</c:v>
                </c:pt>
                <c:pt idx="11278">
                  <c:v>576.41265899999996</c:v>
                </c:pt>
                <c:pt idx="11279">
                  <c:v>576.46331799999996</c:v>
                </c:pt>
                <c:pt idx="11280">
                  <c:v>576.51312299999995</c:v>
                </c:pt>
                <c:pt idx="11281">
                  <c:v>576.563355</c:v>
                </c:pt>
                <c:pt idx="11282">
                  <c:v>576.61267099999998</c:v>
                </c:pt>
                <c:pt idx="11283">
                  <c:v>576.66052300000001</c:v>
                </c:pt>
                <c:pt idx="11284">
                  <c:v>576.71099900000002</c:v>
                </c:pt>
                <c:pt idx="11285">
                  <c:v>576.75933799999996</c:v>
                </c:pt>
                <c:pt idx="11286">
                  <c:v>576.80627400000003</c:v>
                </c:pt>
                <c:pt idx="11287">
                  <c:v>576.854919</c:v>
                </c:pt>
                <c:pt idx="11288">
                  <c:v>576.90313700000002</c:v>
                </c:pt>
                <c:pt idx="11289">
                  <c:v>576.95251499999995</c:v>
                </c:pt>
                <c:pt idx="11290">
                  <c:v>577.00183100000004</c:v>
                </c:pt>
                <c:pt idx="11291">
                  <c:v>577.049622</c:v>
                </c:pt>
                <c:pt idx="11292">
                  <c:v>577.09741199999996</c:v>
                </c:pt>
                <c:pt idx="11293">
                  <c:v>577.14642300000003</c:v>
                </c:pt>
                <c:pt idx="11294">
                  <c:v>577.19494599999996</c:v>
                </c:pt>
                <c:pt idx="11295">
                  <c:v>577.24603300000001</c:v>
                </c:pt>
                <c:pt idx="11296">
                  <c:v>577.29730199999995</c:v>
                </c:pt>
                <c:pt idx="11297">
                  <c:v>577.34777799999995</c:v>
                </c:pt>
                <c:pt idx="11298">
                  <c:v>577.39862100000005</c:v>
                </c:pt>
                <c:pt idx="11299">
                  <c:v>577.449341</c:v>
                </c:pt>
                <c:pt idx="11300">
                  <c:v>577.50061000000005</c:v>
                </c:pt>
                <c:pt idx="11301">
                  <c:v>577.55059800000004</c:v>
                </c:pt>
                <c:pt idx="11302">
                  <c:v>577.60076900000001</c:v>
                </c:pt>
                <c:pt idx="11303">
                  <c:v>577.64984100000004</c:v>
                </c:pt>
                <c:pt idx="11304">
                  <c:v>577.69915800000001</c:v>
                </c:pt>
                <c:pt idx="11305">
                  <c:v>577.74890100000005</c:v>
                </c:pt>
                <c:pt idx="11306">
                  <c:v>577.79840100000001</c:v>
                </c:pt>
                <c:pt idx="11307">
                  <c:v>577.84539800000005</c:v>
                </c:pt>
                <c:pt idx="11308">
                  <c:v>577.89276099999995</c:v>
                </c:pt>
                <c:pt idx="11309">
                  <c:v>577.93926999999996</c:v>
                </c:pt>
                <c:pt idx="11310">
                  <c:v>577.98620600000004</c:v>
                </c:pt>
                <c:pt idx="11311">
                  <c:v>578.03271500000005</c:v>
                </c:pt>
                <c:pt idx="11312">
                  <c:v>578.07788100000005</c:v>
                </c:pt>
                <c:pt idx="11313">
                  <c:v>578.12359600000002</c:v>
                </c:pt>
                <c:pt idx="11314">
                  <c:v>578.16815199999996</c:v>
                </c:pt>
                <c:pt idx="11315">
                  <c:v>578.21313499999997</c:v>
                </c:pt>
                <c:pt idx="11316">
                  <c:v>578.25848399999995</c:v>
                </c:pt>
                <c:pt idx="11317">
                  <c:v>578.30468800000006</c:v>
                </c:pt>
                <c:pt idx="11318">
                  <c:v>578.35186799999997</c:v>
                </c:pt>
                <c:pt idx="11319">
                  <c:v>578.39984100000004</c:v>
                </c:pt>
                <c:pt idx="11320">
                  <c:v>578.44738800000005</c:v>
                </c:pt>
                <c:pt idx="11321">
                  <c:v>578.49597200000005</c:v>
                </c:pt>
                <c:pt idx="11322">
                  <c:v>578.54595900000004</c:v>
                </c:pt>
                <c:pt idx="11323">
                  <c:v>578.59637499999997</c:v>
                </c:pt>
                <c:pt idx="11324">
                  <c:v>578.64446999999996</c:v>
                </c:pt>
                <c:pt idx="11325">
                  <c:v>578.69360300000005</c:v>
                </c:pt>
                <c:pt idx="11326">
                  <c:v>578.74304199999995</c:v>
                </c:pt>
                <c:pt idx="11327">
                  <c:v>578.79370100000006</c:v>
                </c:pt>
                <c:pt idx="11328">
                  <c:v>578.84436000000005</c:v>
                </c:pt>
                <c:pt idx="11329">
                  <c:v>578.89367700000003</c:v>
                </c:pt>
                <c:pt idx="11330">
                  <c:v>578.94372599999997</c:v>
                </c:pt>
                <c:pt idx="11331">
                  <c:v>578.99292000000003</c:v>
                </c:pt>
                <c:pt idx="11332">
                  <c:v>579.04199200000005</c:v>
                </c:pt>
                <c:pt idx="11333">
                  <c:v>579.09155299999998</c:v>
                </c:pt>
                <c:pt idx="11334">
                  <c:v>579.14001499999995</c:v>
                </c:pt>
                <c:pt idx="11335">
                  <c:v>579.18859899999995</c:v>
                </c:pt>
                <c:pt idx="11336">
                  <c:v>579.23687700000005</c:v>
                </c:pt>
                <c:pt idx="11337">
                  <c:v>579.28356900000006</c:v>
                </c:pt>
                <c:pt idx="11338">
                  <c:v>579.33319100000006</c:v>
                </c:pt>
                <c:pt idx="11339">
                  <c:v>579.38311799999997</c:v>
                </c:pt>
                <c:pt idx="11340">
                  <c:v>579.43139699999995</c:v>
                </c:pt>
                <c:pt idx="11341">
                  <c:v>579.47820999999999</c:v>
                </c:pt>
                <c:pt idx="11342">
                  <c:v>579.526611</c:v>
                </c:pt>
                <c:pt idx="11343">
                  <c:v>579.575378</c:v>
                </c:pt>
                <c:pt idx="11344">
                  <c:v>579.625</c:v>
                </c:pt>
                <c:pt idx="11345">
                  <c:v>579.67236300000002</c:v>
                </c:pt>
                <c:pt idx="11346">
                  <c:v>579.71966599999996</c:v>
                </c:pt>
                <c:pt idx="11347">
                  <c:v>579.76824999999997</c:v>
                </c:pt>
                <c:pt idx="11348">
                  <c:v>579.81555200000003</c:v>
                </c:pt>
                <c:pt idx="11349">
                  <c:v>579.86444100000006</c:v>
                </c:pt>
                <c:pt idx="11350">
                  <c:v>579.91436799999997</c:v>
                </c:pt>
                <c:pt idx="11351">
                  <c:v>579.964111</c:v>
                </c:pt>
                <c:pt idx="11352">
                  <c:v>580.01495399999999</c:v>
                </c:pt>
                <c:pt idx="11353">
                  <c:v>580.06646699999999</c:v>
                </c:pt>
                <c:pt idx="11354">
                  <c:v>580.11993399999994</c:v>
                </c:pt>
                <c:pt idx="11355">
                  <c:v>580.17297399999995</c:v>
                </c:pt>
                <c:pt idx="11356">
                  <c:v>580.224243</c:v>
                </c:pt>
                <c:pt idx="11357">
                  <c:v>580.27563499999997</c:v>
                </c:pt>
                <c:pt idx="11358">
                  <c:v>580.32482900000002</c:v>
                </c:pt>
                <c:pt idx="11359">
                  <c:v>580.37463400000001</c:v>
                </c:pt>
                <c:pt idx="11360">
                  <c:v>580.42370600000004</c:v>
                </c:pt>
                <c:pt idx="11361">
                  <c:v>580.47113000000002</c:v>
                </c:pt>
                <c:pt idx="11362">
                  <c:v>580.51965299999995</c:v>
                </c:pt>
                <c:pt idx="11363">
                  <c:v>580.56774900000005</c:v>
                </c:pt>
                <c:pt idx="11364">
                  <c:v>580.61743200000001</c:v>
                </c:pt>
                <c:pt idx="11365">
                  <c:v>580.66693099999998</c:v>
                </c:pt>
                <c:pt idx="11366">
                  <c:v>580.71771200000001</c:v>
                </c:pt>
                <c:pt idx="11367">
                  <c:v>580.76892099999998</c:v>
                </c:pt>
                <c:pt idx="11368">
                  <c:v>580.81921399999999</c:v>
                </c:pt>
                <c:pt idx="11369">
                  <c:v>580.869507</c:v>
                </c:pt>
                <c:pt idx="11370">
                  <c:v>580.91882299999997</c:v>
                </c:pt>
                <c:pt idx="11371">
                  <c:v>580.96826199999998</c:v>
                </c:pt>
                <c:pt idx="11372">
                  <c:v>581.01715100000001</c:v>
                </c:pt>
                <c:pt idx="11373">
                  <c:v>581.06506400000001</c:v>
                </c:pt>
                <c:pt idx="11374">
                  <c:v>581.113159</c:v>
                </c:pt>
                <c:pt idx="11375">
                  <c:v>581.16039999999998</c:v>
                </c:pt>
                <c:pt idx="11376">
                  <c:v>581.20898399999999</c:v>
                </c:pt>
                <c:pt idx="11377">
                  <c:v>581.25915499999996</c:v>
                </c:pt>
                <c:pt idx="11378">
                  <c:v>581.30682400000001</c:v>
                </c:pt>
                <c:pt idx="11379">
                  <c:v>581.35510299999999</c:v>
                </c:pt>
                <c:pt idx="11380">
                  <c:v>581.40319799999997</c:v>
                </c:pt>
                <c:pt idx="11381">
                  <c:v>581.45184300000005</c:v>
                </c:pt>
                <c:pt idx="11382">
                  <c:v>581.49865699999998</c:v>
                </c:pt>
                <c:pt idx="11383">
                  <c:v>581.54345699999999</c:v>
                </c:pt>
                <c:pt idx="11384">
                  <c:v>581.588257</c:v>
                </c:pt>
                <c:pt idx="11385">
                  <c:v>581.63147000000004</c:v>
                </c:pt>
                <c:pt idx="11386">
                  <c:v>581.67492700000003</c:v>
                </c:pt>
                <c:pt idx="11387">
                  <c:v>581.71978799999999</c:v>
                </c:pt>
                <c:pt idx="11388">
                  <c:v>581.76501499999995</c:v>
                </c:pt>
                <c:pt idx="11389">
                  <c:v>581.81018100000006</c:v>
                </c:pt>
                <c:pt idx="11390">
                  <c:v>581.85705600000006</c:v>
                </c:pt>
                <c:pt idx="11391">
                  <c:v>581.905396</c:v>
                </c:pt>
                <c:pt idx="11392">
                  <c:v>581.95349099999999</c:v>
                </c:pt>
                <c:pt idx="11393">
                  <c:v>582.00396699999999</c:v>
                </c:pt>
                <c:pt idx="11394">
                  <c:v>582.05377199999998</c:v>
                </c:pt>
                <c:pt idx="11395">
                  <c:v>582.10272199999997</c:v>
                </c:pt>
                <c:pt idx="11396">
                  <c:v>582.15222200000005</c:v>
                </c:pt>
                <c:pt idx="11397">
                  <c:v>582.20178199999998</c:v>
                </c:pt>
                <c:pt idx="11398">
                  <c:v>582.25256400000001</c:v>
                </c:pt>
                <c:pt idx="11399">
                  <c:v>582.30261199999995</c:v>
                </c:pt>
                <c:pt idx="11400">
                  <c:v>582.35314900000003</c:v>
                </c:pt>
                <c:pt idx="11401">
                  <c:v>582.40533400000004</c:v>
                </c:pt>
                <c:pt idx="11402">
                  <c:v>582.45678699999996</c:v>
                </c:pt>
                <c:pt idx="11403">
                  <c:v>582.509277</c:v>
                </c:pt>
                <c:pt idx="11404">
                  <c:v>582.56073000000004</c:v>
                </c:pt>
                <c:pt idx="11405">
                  <c:v>582.61157200000002</c:v>
                </c:pt>
                <c:pt idx="11406">
                  <c:v>582.66027799999995</c:v>
                </c:pt>
                <c:pt idx="11407">
                  <c:v>582.70764199999996</c:v>
                </c:pt>
                <c:pt idx="11408">
                  <c:v>582.753784</c:v>
                </c:pt>
                <c:pt idx="11409">
                  <c:v>582.79779099999996</c:v>
                </c:pt>
                <c:pt idx="11410">
                  <c:v>582.84307899999999</c:v>
                </c:pt>
                <c:pt idx="11411">
                  <c:v>582.88769500000001</c:v>
                </c:pt>
                <c:pt idx="11412">
                  <c:v>582.93102999999996</c:v>
                </c:pt>
                <c:pt idx="11413">
                  <c:v>582.97644000000003</c:v>
                </c:pt>
                <c:pt idx="11414">
                  <c:v>583.02349900000002</c:v>
                </c:pt>
                <c:pt idx="11415">
                  <c:v>583.07238800000005</c:v>
                </c:pt>
                <c:pt idx="11416">
                  <c:v>583.121216</c:v>
                </c:pt>
                <c:pt idx="11417">
                  <c:v>583.171021</c:v>
                </c:pt>
                <c:pt idx="11418">
                  <c:v>583.223206</c:v>
                </c:pt>
                <c:pt idx="11419">
                  <c:v>583.27447500000005</c:v>
                </c:pt>
                <c:pt idx="11420">
                  <c:v>583.32665999999995</c:v>
                </c:pt>
                <c:pt idx="11421">
                  <c:v>583.37896699999999</c:v>
                </c:pt>
                <c:pt idx="11422">
                  <c:v>583.43151899999998</c:v>
                </c:pt>
                <c:pt idx="11423">
                  <c:v>583.48278800000003</c:v>
                </c:pt>
                <c:pt idx="11424">
                  <c:v>583.53381400000001</c:v>
                </c:pt>
                <c:pt idx="11425">
                  <c:v>583.58496100000002</c:v>
                </c:pt>
                <c:pt idx="11426">
                  <c:v>583.63830600000006</c:v>
                </c:pt>
                <c:pt idx="11427">
                  <c:v>583.68994099999998</c:v>
                </c:pt>
                <c:pt idx="11428">
                  <c:v>583.74102800000003</c:v>
                </c:pt>
                <c:pt idx="11429">
                  <c:v>583.79089399999998</c:v>
                </c:pt>
                <c:pt idx="11430">
                  <c:v>583.841003</c:v>
                </c:pt>
                <c:pt idx="11431">
                  <c:v>583.89196800000002</c:v>
                </c:pt>
                <c:pt idx="11432">
                  <c:v>583.93994099999998</c:v>
                </c:pt>
                <c:pt idx="11433">
                  <c:v>583.98785399999997</c:v>
                </c:pt>
                <c:pt idx="11434">
                  <c:v>584.03552300000001</c:v>
                </c:pt>
                <c:pt idx="11435">
                  <c:v>584.08380099999999</c:v>
                </c:pt>
                <c:pt idx="11436">
                  <c:v>584.13201900000001</c:v>
                </c:pt>
                <c:pt idx="11437">
                  <c:v>584.18072500000005</c:v>
                </c:pt>
                <c:pt idx="11438">
                  <c:v>584.22760000000005</c:v>
                </c:pt>
                <c:pt idx="11439">
                  <c:v>584.274902</c:v>
                </c:pt>
                <c:pt idx="11440">
                  <c:v>584.32141100000001</c:v>
                </c:pt>
                <c:pt idx="11441">
                  <c:v>584.36755400000004</c:v>
                </c:pt>
                <c:pt idx="11442">
                  <c:v>584.41528300000004</c:v>
                </c:pt>
                <c:pt idx="11443">
                  <c:v>584.46191399999998</c:v>
                </c:pt>
                <c:pt idx="11444">
                  <c:v>584.50866699999995</c:v>
                </c:pt>
                <c:pt idx="11445">
                  <c:v>584.55609100000004</c:v>
                </c:pt>
                <c:pt idx="11446">
                  <c:v>584.60241699999995</c:v>
                </c:pt>
                <c:pt idx="11447">
                  <c:v>584.65216099999998</c:v>
                </c:pt>
                <c:pt idx="11448">
                  <c:v>584.70153800000003</c:v>
                </c:pt>
                <c:pt idx="11449">
                  <c:v>584.74993900000004</c:v>
                </c:pt>
                <c:pt idx="11450">
                  <c:v>584.79901099999995</c:v>
                </c:pt>
                <c:pt idx="11451">
                  <c:v>584.84741199999996</c:v>
                </c:pt>
                <c:pt idx="11452">
                  <c:v>584.89654499999995</c:v>
                </c:pt>
                <c:pt idx="11453">
                  <c:v>584.94445800000005</c:v>
                </c:pt>
                <c:pt idx="11454">
                  <c:v>584.98950200000002</c:v>
                </c:pt>
                <c:pt idx="11455">
                  <c:v>585.03381400000001</c:v>
                </c:pt>
                <c:pt idx="11456">
                  <c:v>585.07879600000001</c:v>
                </c:pt>
                <c:pt idx="11457">
                  <c:v>585.12292500000001</c:v>
                </c:pt>
                <c:pt idx="11458">
                  <c:v>585.16754100000003</c:v>
                </c:pt>
                <c:pt idx="11459">
                  <c:v>585.21380599999998</c:v>
                </c:pt>
                <c:pt idx="11460">
                  <c:v>585.26019299999996</c:v>
                </c:pt>
                <c:pt idx="11461">
                  <c:v>585.30737299999998</c:v>
                </c:pt>
                <c:pt idx="11462">
                  <c:v>585.355591</c:v>
                </c:pt>
                <c:pt idx="11463">
                  <c:v>585.40338099999997</c:v>
                </c:pt>
                <c:pt idx="11464">
                  <c:v>585.45446800000002</c:v>
                </c:pt>
                <c:pt idx="11465">
                  <c:v>585.50512700000002</c:v>
                </c:pt>
                <c:pt idx="11466">
                  <c:v>585.55480999999997</c:v>
                </c:pt>
                <c:pt idx="11467">
                  <c:v>585.60632299999997</c:v>
                </c:pt>
                <c:pt idx="11468">
                  <c:v>585.65856900000006</c:v>
                </c:pt>
                <c:pt idx="11469">
                  <c:v>585.71209699999997</c:v>
                </c:pt>
                <c:pt idx="11470">
                  <c:v>585.76599099999999</c:v>
                </c:pt>
                <c:pt idx="11471">
                  <c:v>585.81848100000002</c:v>
                </c:pt>
                <c:pt idx="11472">
                  <c:v>585.87048300000004</c:v>
                </c:pt>
                <c:pt idx="11473">
                  <c:v>585.923767</c:v>
                </c:pt>
                <c:pt idx="11474">
                  <c:v>585.97522000000004</c:v>
                </c:pt>
                <c:pt idx="11475">
                  <c:v>586.02636700000005</c:v>
                </c:pt>
                <c:pt idx="11476">
                  <c:v>586.07647699999995</c:v>
                </c:pt>
                <c:pt idx="11477">
                  <c:v>586.12359600000002</c:v>
                </c:pt>
                <c:pt idx="11478">
                  <c:v>586.169983</c:v>
                </c:pt>
                <c:pt idx="11479">
                  <c:v>586.21569799999997</c:v>
                </c:pt>
                <c:pt idx="11480">
                  <c:v>586.26190199999996</c:v>
                </c:pt>
                <c:pt idx="11481">
                  <c:v>586.307007</c:v>
                </c:pt>
                <c:pt idx="11482">
                  <c:v>586.35314900000003</c:v>
                </c:pt>
                <c:pt idx="11483">
                  <c:v>586.39874299999997</c:v>
                </c:pt>
                <c:pt idx="11484">
                  <c:v>586.44689900000003</c:v>
                </c:pt>
                <c:pt idx="11485">
                  <c:v>586.49694799999997</c:v>
                </c:pt>
                <c:pt idx="11486">
                  <c:v>586.54760699999997</c:v>
                </c:pt>
                <c:pt idx="11487">
                  <c:v>586.59631400000001</c:v>
                </c:pt>
                <c:pt idx="11488">
                  <c:v>586.64569100000006</c:v>
                </c:pt>
                <c:pt idx="11489">
                  <c:v>586.69470200000001</c:v>
                </c:pt>
                <c:pt idx="11490">
                  <c:v>586.74475099999995</c:v>
                </c:pt>
                <c:pt idx="11491">
                  <c:v>586.79437299999995</c:v>
                </c:pt>
                <c:pt idx="11492">
                  <c:v>586.84258999999997</c:v>
                </c:pt>
                <c:pt idx="11493">
                  <c:v>586.89178500000003</c:v>
                </c:pt>
                <c:pt idx="11494">
                  <c:v>586.94079599999998</c:v>
                </c:pt>
                <c:pt idx="11495">
                  <c:v>586.99023399999999</c:v>
                </c:pt>
                <c:pt idx="11496">
                  <c:v>587.04113800000005</c:v>
                </c:pt>
                <c:pt idx="11497">
                  <c:v>587.09045400000002</c:v>
                </c:pt>
                <c:pt idx="11498">
                  <c:v>587.13989300000003</c:v>
                </c:pt>
                <c:pt idx="11499">
                  <c:v>587.18933100000004</c:v>
                </c:pt>
                <c:pt idx="11500">
                  <c:v>587.23730499999999</c:v>
                </c:pt>
                <c:pt idx="11501">
                  <c:v>587.28607199999999</c:v>
                </c:pt>
                <c:pt idx="11502">
                  <c:v>587.33575399999995</c:v>
                </c:pt>
                <c:pt idx="11503">
                  <c:v>587.38281300000006</c:v>
                </c:pt>
                <c:pt idx="11504">
                  <c:v>587.42871100000002</c:v>
                </c:pt>
                <c:pt idx="11505">
                  <c:v>587.47534199999996</c:v>
                </c:pt>
                <c:pt idx="11506">
                  <c:v>587.52160600000002</c:v>
                </c:pt>
                <c:pt idx="11507">
                  <c:v>587.56909199999996</c:v>
                </c:pt>
                <c:pt idx="11508">
                  <c:v>587.61663799999997</c:v>
                </c:pt>
                <c:pt idx="11509">
                  <c:v>587.66394000000003</c:v>
                </c:pt>
                <c:pt idx="11510">
                  <c:v>587.71289100000001</c:v>
                </c:pt>
                <c:pt idx="11511">
                  <c:v>587.76068099999998</c:v>
                </c:pt>
                <c:pt idx="11512">
                  <c:v>587.80835000000002</c:v>
                </c:pt>
                <c:pt idx="11513">
                  <c:v>587.85790999999995</c:v>
                </c:pt>
                <c:pt idx="11514">
                  <c:v>587.90631099999996</c:v>
                </c:pt>
                <c:pt idx="11515">
                  <c:v>587.95519999999999</c:v>
                </c:pt>
                <c:pt idx="11516">
                  <c:v>588.00500499999998</c:v>
                </c:pt>
                <c:pt idx="11517">
                  <c:v>588.05468800000006</c:v>
                </c:pt>
                <c:pt idx="11518">
                  <c:v>588.10864300000003</c:v>
                </c:pt>
                <c:pt idx="11519">
                  <c:v>588.16314699999998</c:v>
                </c:pt>
                <c:pt idx="11520">
                  <c:v>588.21667500000001</c:v>
                </c:pt>
                <c:pt idx="11521">
                  <c:v>588.269409</c:v>
                </c:pt>
                <c:pt idx="11522">
                  <c:v>588.32293700000002</c:v>
                </c:pt>
                <c:pt idx="11523">
                  <c:v>588.37561000000005</c:v>
                </c:pt>
                <c:pt idx="11524">
                  <c:v>588.42852800000003</c:v>
                </c:pt>
                <c:pt idx="11525">
                  <c:v>588.47814900000003</c:v>
                </c:pt>
                <c:pt idx="11526">
                  <c:v>588.52655000000004</c:v>
                </c:pt>
                <c:pt idx="11527">
                  <c:v>588.574341</c:v>
                </c:pt>
                <c:pt idx="11528">
                  <c:v>588.619507</c:v>
                </c:pt>
                <c:pt idx="11529">
                  <c:v>588.66516100000001</c:v>
                </c:pt>
                <c:pt idx="11530">
                  <c:v>588.71014400000001</c:v>
                </c:pt>
                <c:pt idx="11531">
                  <c:v>588.754639</c:v>
                </c:pt>
                <c:pt idx="11532">
                  <c:v>588.79986599999995</c:v>
                </c:pt>
                <c:pt idx="11533">
                  <c:v>588.84588599999995</c:v>
                </c:pt>
                <c:pt idx="11534">
                  <c:v>588.894409</c:v>
                </c:pt>
                <c:pt idx="11535">
                  <c:v>588.94348100000002</c:v>
                </c:pt>
                <c:pt idx="11536">
                  <c:v>588.99194299999999</c:v>
                </c:pt>
                <c:pt idx="11537">
                  <c:v>589.04064900000003</c:v>
                </c:pt>
                <c:pt idx="11538">
                  <c:v>589.08776899999998</c:v>
                </c:pt>
                <c:pt idx="11539">
                  <c:v>589.13610800000004</c:v>
                </c:pt>
                <c:pt idx="11540">
                  <c:v>589.18536400000005</c:v>
                </c:pt>
                <c:pt idx="11541">
                  <c:v>589.23156700000004</c:v>
                </c:pt>
                <c:pt idx="11542">
                  <c:v>589.27911400000005</c:v>
                </c:pt>
                <c:pt idx="11543">
                  <c:v>589.327271</c:v>
                </c:pt>
                <c:pt idx="11544">
                  <c:v>589.37707499999999</c:v>
                </c:pt>
                <c:pt idx="11545">
                  <c:v>589.427368</c:v>
                </c:pt>
                <c:pt idx="11546">
                  <c:v>589.47644000000003</c:v>
                </c:pt>
                <c:pt idx="11547">
                  <c:v>589.527466</c:v>
                </c:pt>
                <c:pt idx="11548">
                  <c:v>589.57696499999997</c:v>
                </c:pt>
                <c:pt idx="11549">
                  <c:v>589.625855</c:v>
                </c:pt>
                <c:pt idx="11550">
                  <c:v>589.673767</c:v>
                </c:pt>
                <c:pt idx="11551">
                  <c:v>589.722534</c:v>
                </c:pt>
                <c:pt idx="11552">
                  <c:v>589.76977499999998</c:v>
                </c:pt>
                <c:pt idx="11553">
                  <c:v>589.81652799999995</c:v>
                </c:pt>
                <c:pt idx="11554">
                  <c:v>589.86254899999994</c:v>
                </c:pt>
                <c:pt idx="11555">
                  <c:v>589.90771500000005</c:v>
                </c:pt>
                <c:pt idx="11556">
                  <c:v>589.95422399999995</c:v>
                </c:pt>
                <c:pt idx="11557">
                  <c:v>590.00323500000002</c:v>
                </c:pt>
                <c:pt idx="11558">
                  <c:v>590.05041500000004</c:v>
                </c:pt>
                <c:pt idx="11559">
                  <c:v>590.09954800000003</c:v>
                </c:pt>
                <c:pt idx="11560">
                  <c:v>590.14947500000005</c:v>
                </c:pt>
                <c:pt idx="11561">
                  <c:v>590.20086700000002</c:v>
                </c:pt>
                <c:pt idx="11562">
                  <c:v>590.25231900000006</c:v>
                </c:pt>
                <c:pt idx="11563">
                  <c:v>590.302368</c:v>
                </c:pt>
                <c:pt idx="11564">
                  <c:v>590.35290499999996</c:v>
                </c:pt>
                <c:pt idx="11565">
                  <c:v>590.40240500000004</c:v>
                </c:pt>
                <c:pt idx="11566">
                  <c:v>590.45165999999995</c:v>
                </c:pt>
                <c:pt idx="11567">
                  <c:v>590.50146500000005</c:v>
                </c:pt>
                <c:pt idx="11568">
                  <c:v>590.551514</c:v>
                </c:pt>
                <c:pt idx="11569">
                  <c:v>590.60137899999995</c:v>
                </c:pt>
                <c:pt idx="11570">
                  <c:v>590.65173300000004</c:v>
                </c:pt>
                <c:pt idx="11571">
                  <c:v>590.702271</c:v>
                </c:pt>
                <c:pt idx="11572">
                  <c:v>590.75183100000004</c:v>
                </c:pt>
                <c:pt idx="11573">
                  <c:v>590.80529799999999</c:v>
                </c:pt>
                <c:pt idx="11574">
                  <c:v>590.85906999999997</c:v>
                </c:pt>
                <c:pt idx="11575">
                  <c:v>590.91210899999999</c:v>
                </c:pt>
                <c:pt idx="11576">
                  <c:v>590.96636999999998</c:v>
                </c:pt>
                <c:pt idx="11577">
                  <c:v>591.02032499999996</c:v>
                </c:pt>
                <c:pt idx="11578">
                  <c:v>591.07464600000003</c:v>
                </c:pt>
                <c:pt idx="11579">
                  <c:v>591.12652600000001</c:v>
                </c:pt>
                <c:pt idx="11580">
                  <c:v>591.17706299999998</c:v>
                </c:pt>
                <c:pt idx="11581">
                  <c:v>591.22753899999998</c:v>
                </c:pt>
                <c:pt idx="11582">
                  <c:v>591.27551300000005</c:v>
                </c:pt>
                <c:pt idx="11583">
                  <c:v>591.32250999999997</c:v>
                </c:pt>
                <c:pt idx="11584">
                  <c:v>591.36859100000004</c:v>
                </c:pt>
                <c:pt idx="11585">
                  <c:v>591.41436799999997</c:v>
                </c:pt>
                <c:pt idx="11586">
                  <c:v>591.458618</c:v>
                </c:pt>
                <c:pt idx="11587">
                  <c:v>591.50305200000003</c:v>
                </c:pt>
                <c:pt idx="11588">
                  <c:v>591.54803500000003</c:v>
                </c:pt>
                <c:pt idx="11589">
                  <c:v>591.59466599999996</c:v>
                </c:pt>
                <c:pt idx="11590">
                  <c:v>591.64166299999999</c:v>
                </c:pt>
                <c:pt idx="11591">
                  <c:v>591.68945299999996</c:v>
                </c:pt>
                <c:pt idx="11592">
                  <c:v>591.73730499999999</c:v>
                </c:pt>
                <c:pt idx="11593">
                  <c:v>591.78741500000001</c:v>
                </c:pt>
                <c:pt idx="11594">
                  <c:v>591.83874500000002</c:v>
                </c:pt>
                <c:pt idx="11595">
                  <c:v>591.88806199999999</c:v>
                </c:pt>
                <c:pt idx="11596">
                  <c:v>591.93853799999999</c:v>
                </c:pt>
                <c:pt idx="11597">
                  <c:v>591.98907499999996</c:v>
                </c:pt>
                <c:pt idx="11598">
                  <c:v>592.04089399999998</c:v>
                </c:pt>
                <c:pt idx="11599">
                  <c:v>592.09155299999998</c:v>
                </c:pt>
                <c:pt idx="11600">
                  <c:v>592.14386000000002</c:v>
                </c:pt>
                <c:pt idx="11601">
                  <c:v>592.19506799999999</c:v>
                </c:pt>
                <c:pt idx="11602">
                  <c:v>592.247253</c:v>
                </c:pt>
                <c:pt idx="11603">
                  <c:v>592.29864499999996</c:v>
                </c:pt>
                <c:pt idx="11604">
                  <c:v>592.350281</c:v>
                </c:pt>
                <c:pt idx="11605">
                  <c:v>592.40222200000005</c:v>
                </c:pt>
                <c:pt idx="11606">
                  <c:v>592.45593299999996</c:v>
                </c:pt>
                <c:pt idx="11607">
                  <c:v>592.50848399999995</c:v>
                </c:pt>
                <c:pt idx="11608">
                  <c:v>592.56066899999996</c:v>
                </c:pt>
                <c:pt idx="11609">
                  <c:v>592.61108400000001</c:v>
                </c:pt>
                <c:pt idx="11610">
                  <c:v>592.66229299999998</c:v>
                </c:pt>
                <c:pt idx="11611">
                  <c:v>592.71460000000002</c:v>
                </c:pt>
                <c:pt idx="11612">
                  <c:v>592.76330600000006</c:v>
                </c:pt>
                <c:pt idx="11613">
                  <c:v>592.81188999999995</c:v>
                </c:pt>
                <c:pt idx="11614">
                  <c:v>592.85998500000005</c:v>
                </c:pt>
                <c:pt idx="11615">
                  <c:v>592.90911900000003</c:v>
                </c:pt>
                <c:pt idx="11616">
                  <c:v>592.95812999999998</c:v>
                </c:pt>
                <c:pt idx="11617">
                  <c:v>593.00732400000004</c:v>
                </c:pt>
                <c:pt idx="11618">
                  <c:v>593.05560300000002</c:v>
                </c:pt>
                <c:pt idx="11619">
                  <c:v>593.10522500000002</c:v>
                </c:pt>
                <c:pt idx="11620">
                  <c:v>593.15319799999997</c:v>
                </c:pt>
                <c:pt idx="11621">
                  <c:v>593.20129399999996</c:v>
                </c:pt>
                <c:pt idx="11622">
                  <c:v>593.25170900000001</c:v>
                </c:pt>
                <c:pt idx="11623">
                  <c:v>593.30163600000003</c:v>
                </c:pt>
                <c:pt idx="11624">
                  <c:v>593.35095200000001</c:v>
                </c:pt>
                <c:pt idx="11625">
                  <c:v>593.39953600000001</c:v>
                </c:pt>
                <c:pt idx="11626">
                  <c:v>593.44647199999997</c:v>
                </c:pt>
                <c:pt idx="11627">
                  <c:v>593.494507</c:v>
                </c:pt>
                <c:pt idx="11628">
                  <c:v>593.54040499999996</c:v>
                </c:pt>
                <c:pt idx="11629">
                  <c:v>593.58422800000005</c:v>
                </c:pt>
                <c:pt idx="11630">
                  <c:v>593.62829599999998</c:v>
                </c:pt>
                <c:pt idx="11631">
                  <c:v>593.67266800000004</c:v>
                </c:pt>
                <c:pt idx="11632">
                  <c:v>593.71813999999995</c:v>
                </c:pt>
                <c:pt idx="11633">
                  <c:v>593.76464799999997</c:v>
                </c:pt>
                <c:pt idx="11634">
                  <c:v>593.81176800000003</c:v>
                </c:pt>
                <c:pt idx="11635">
                  <c:v>593.86035200000003</c:v>
                </c:pt>
                <c:pt idx="11636">
                  <c:v>593.91143799999998</c:v>
                </c:pt>
                <c:pt idx="11637">
                  <c:v>593.96295199999997</c:v>
                </c:pt>
                <c:pt idx="11638">
                  <c:v>594.01648</c:v>
                </c:pt>
                <c:pt idx="11639">
                  <c:v>594.07098399999995</c:v>
                </c:pt>
                <c:pt idx="11640">
                  <c:v>594.12463400000001</c:v>
                </c:pt>
                <c:pt idx="11641">
                  <c:v>594.17675799999995</c:v>
                </c:pt>
                <c:pt idx="11642">
                  <c:v>594.22814900000003</c:v>
                </c:pt>
                <c:pt idx="11643">
                  <c:v>594.277466</c:v>
                </c:pt>
                <c:pt idx="11644">
                  <c:v>594.32617200000004</c:v>
                </c:pt>
                <c:pt idx="11645">
                  <c:v>594.37408400000004</c:v>
                </c:pt>
                <c:pt idx="11646">
                  <c:v>594.41973900000005</c:v>
                </c:pt>
                <c:pt idx="11647">
                  <c:v>594.466003</c:v>
                </c:pt>
                <c:pt idx="11648">
                  <c:v>594.513733</c:v>
                </c:pt>
                <c:pt idx="11649">
                  <c:v>594.56341599999996</c:v>
                </c:pt>
                <c:pt idx="11650">
                  <c:v>594.61437999999998</c:v>
                </c:pt>
                <c:pt idx="11651">
                  <c:v>594.66595500000005</c:v>
                </c:pt>
                <c:pt idx="11652">
                  <c:v>594.71862799999997</c:v>
                </c:pt>
                <c:pt idx="11653">
                  <c:v>594.77355999999997</c:v>
                </c:pt>
                <c:pt idx="11654">
                  <c:v>594.82769800000005</c:v>
                </c:pt>
                <c:pt idx="11655">
                  <c:v>594.88177499999995</c:v>
                </c:pt>
                <c:pt idx="11656">
                  <c:v>594.93566899999996</c:v>
                </c:pt>
                <c:pt idx="11657">
                  <c:v>594.98699999999997</c:v>
                </c:pt>
                <c:pt idx="11658">
                  <c:v>595.03649900000005</c:v>
                </c:pt>
                <c:pt idx="11659">
                  <c:v>595.084656</c:v>
                </c:pt>
                <c:pt idx="11660">
                  <c:v>595.13342299999999</c:v>
                </c:pt>
                <c:pt idx="11661">
                  <c:v>595.18035899999995</c:v>
                </c:pt>
                <c:pt idx="11662">
                  <c:v>595.22717299999999</c:v>
                </c:pt>
                <c:pt idx="11663">
                  <c:v>595.27282700000001</c:v>
                </c:pt>
                <c:pt idx="11664">
                  <c:v>595.32135000000005</c:v>
                </c:pt>
                <c:pt idx="11665">
                  <c:v>595.37255900000002</c:v>
                </c:pt>
                <c:pt idx="11666">
                  <c:v>595.42419400000006</c:v>
                </c:pt>
                <c:pt idx="11667">
                  <c:v>595.47351100000003</c:v>
                </c:pt>
                <c:pt idx="11668">
                  <c:v>595.52520800000002</c:v>
                </c:pt>
                <c:pt idx="11669">
                  <c:v>595.57751499999995</c:v>
                </c:pt>
                <c:pt idx="11670">
                  <c:v>595.63122599999997</c:v>
                </c:pt>
                <c:pt idx="11671">
                  <c:v>595.68414299999995</c:v>
                </c:pt>
                <c:pt idx="11672">
                  <c:v>595.73492399999998</c:v>
                </c:pt>
                <c:pt idx="11673">
                  <c:v>595.78704800000003</c:v>
                </c:pt>
                <c:pt idx="11674">
                  <c:v>595.83843999999999</c:v>
                </c:pt>
                <c:pt idx="11675">
                  <c:v>595.88922100000002</c:v>
                </c:pt>
                <c:pt idx="11676">
                  <c:v>595.94104000000004</c:v>
                </c:pt>
                <c:pt idx="11677">
                  <c:v>595.99078399999996</c:v>
                </c:pt>
                <c:pt idx="11678">
                  <c:v>596.03991699999995</c:v>
                </c:pt>
                <c:pt idx="11679">
                  <c:v>596.08850099999995</c:v>
                </c:pt>
                <c:pt idx="11680">
                  <c:v>596.135132</c:v>
                </c:pt>
                <c:pt idx="11681">
                  <c:v>596.18298300000004</c:v>
                </c:pt>
                <c:pt idx="11682">
                  <c:v>596.22918700000002</c:v>
                </c:pt>
                <c:pt idx="11683">
                  <c:v>596.27258300000005</c:v>
                </c:pt>
                <c:pt idx="11684">
                  <c:v>596.31463599999995</c:v>
                </c:pt>
                <c:pt idx="11685">
                  <c:v>596.35778800000003</c:v>
                </c:pt>
                <c:pt idx="11686">
                  <c:v>596.40216099999998</c:v>
                </c:pt>
                <c:pt idx="11687">
                  <c:v>596.44873099999995</c:v>
                </c:pt>
                <c:pt idx="11688">
                  <c:v>596.49475099999995</c:v>
                </c:pt>
                <c:pt idx="11689">
                  <c:v>596.54156499999999</c:v>
                </c:pt>
                <c:pt idx="11690">
                  <c:v>596.59002699999996</c:v>
                </c:pt>
                <c:pt idx="11691">
                  <c:v>596.63897699999995</c:v>
                </c:pt>
                <c:pt idx="11692">
                  <c:v>596.68884300000002</c:v>
                </c:pt>
                <c:pt idx="11693">
                  <c:v>596.74005099999999</c:v>
                </c:pt>
                <c:pt idx="11694">
                  <c:v>596.78985599999999</c:v>
                </c:pt>
                <c:pt idx="11695">
                  <c:v>596.83984399999997</c:v>
                </c:pt>
                <c:pt idx="11696">
                  <c:v>596.889771</c:v>
                </c:pt>
                <c:pt idx="11697">
                  <c:v>596.93847700000003</c:v>
                </c:pt>
                <c:pt idx="11698">
                  <c:v>596.989868</c:v>
                </c:pt>
                <c:pt idx="11699">
                  <c:v>597.04132100000004</c:v>
                </c:pt>
                <c:pt idx="11700">
                  <c:v>597.09155299999998</c:v>
                </c:pt>
                <c:pt idx="11701">
                  <c:v>597.14074700000003</c:v>
                </c:pt>
                <c:pt idx="11702">
                  <c:v>597.19152799999995</c:v>
                </c:pt>
                <c:pt idx="11703">
                  <c:v>597.24292000000003</c:v>
                </c:pt>
                <c:pt idx="11704">
                  <c:v>597.29553199999998</c:v>
                </c:pt>
                <c:pt idx="11705">
                  <c:v>597.34625200000005</c:v>
                </c:pt>
                <c:pt idx="11706">
                  <c:v>597.396118</c:v>
                </c:pt>
                <c:pt idx="11707">
                  <c:v>597.44726600000001</c:v>
                </c:pt>
                <c:pt idx="11708">
                  <c:v>597.49713099999997</c:v>
                </c:pt>
                <c:pt idx="11709">
                  <c:v>597.54730199999995</c:v>
                </c:pt>
                <c:pt idx="11710">
                  <c:v>597.59680200000003</c:v>
                </c:pt>
                <c:pt idx="11711">
                  <c:v>597.64446999999996</c:v>
                </c:pt>
                <c:pt idx="11712">
                  <c:v>597.69152799999995</c:v>
                </c:pt>
                <c:pt idx="11713">
                  <c:v>597.73791500000004</c:v>
                </c:pt>
                <c:pt idx="11714">
                  <c:v>597.78436299999998</c:v>
                </c:pt>
                <c:pt idx="11715">
                  <c:v>597.82995600000004</c:v>
                </c:pt>
                <c:pt idx="11716">
                  <c:v>597.87493900000004</c:v>
                </c:pt>
                <c:pt idx="11717">
                  <c:v>597.92004399999996</c:v>
                </c:pt>
                <c:pt idx="11718">
                  <c:v>597.96417199999996</c:v>
                </c:pt>
                <c:pt idx="11719">
                  <c:v>598.010132</c:v>
                </c:pt>
                <c:pt idx="11720">
                  <c:v>598.05767800000001</c:v>
                </c:pt>
                <c:pt idx="11721">
                  <c:v>598.10363800000005</c:v>
                </c:pt>
                <c:pt idx="11722">
                  <c:v>598.15093999999999</c:v>
                </c:pt>
                <c:pt idx="11723">
                  <c:v>598.19885299999999</c:v>
                </c:pt>
                <c:pt idx="11724">
                  <c:v>598.24877900000001</c:v>
                </c:pt>
                <c:pt idx="11725">
                  <c:v>598.29992700000003</c:v>
                </c:pt>
                <c:pt idx="11726">
                  <c:v>598.34887700000002</c:v>
                </c:pt>
                <c:pt idx="11727">
                  <c:v>598.39849900000002</c:v>
                </c:pt>
                <c:pt idx="11728">
                  <c:v>598.44714399999998</c:v>
                </c:pt>
                <c:pt idx="11729">
                  <c:v>598.49585000000002</c:v>
                </c:pt>
                <c:pt idx="11730">
                  <c:v>598.54492200000004</c:v>
                </c:pt>
                <c:pt idx="11731">
                  <c:v>598.59332300000005</c:v>
                </c:pt>
                <c:pt idx="11732">
                  <c:v>598.64038100000005</c:v>
                </c:pt>
                <c:pt idx="11733">
                  <c:v>598.68853799999999</c:v>
                </c:pt>
                <c:pt idx="11734">
                  <c:v>598.73718299999996</c:v>
                </c:pt>
                <c:pt idx="11735">
                  <c:v>598.78527799999995</c:v>
                </c:pt>
                <c:pt idx="11736">
                  <c:v>598.83612100000005</c:v>
                </c:pt>
                <c:pt idx="11737">
                  <c:v>598.88604699999996</c:v>
                </c:pt>
                <c:pt idx="11738">
                  <c:v>598.93438700000002</c:v>
                </c:pt>
                <c:pt idx="11739">
                  <c:v>598.98358199999996</c:v>
                </c:pt>
                <c:pt idx="11740">
                  <c:v>599.03253199999995</c:v>
                </c:pt>
                <c:pt idx="11741">
                  <c:v>599.08245899999997</c:v>
                </c:pt>
                <c:pt idx="11742">
                  <c:v>599.13073699999995</c:v>
                </c:pt>
                <c:pt idx="11743">
                  <c:v>599.17804000000001</c:v>
                </c:pt>
                <c:pt idx="11744">
                  <c:v>599.22637899999995</c:v>
                </c:pt>
                <c:pt idx="11745">
                  <c:v>599.27398700000003</c:v>
                </c:pt>
                <c:pt idx="11746">
                  <c:v>599.32226600000001</c:v>
                </c:pt>
                <c:pt idx="11747">
                  <c:v>599.37304700000004</c:v>
                </c:pt>
                <c:pt idx="11748">
                  <c:v>599.42468299999996</c:v>
                </c:pt>
                <c:pt idx="11749">
                  <c:v>599.47625700000003</c:v>
                </c:pt>
                <c:pt idx="11750">
                  <c:v>599.52868699999999</c:v>
                </c:pt>
                <c:pt idx="11751">
                  <c:v>599.58154300000001</c:v>
                </c:pt>
                <c:pt idx="11752">
                  <c:v>599.63317900000004</c:v>
                </c:pt>
                <c:pt idx="11753">
                  <c:v>599.686646</c:v>
                </c:pt>
                <c:pt idx="11754">
                  <c:v>599.73761000000002</c:v>
                </c:pt>
                <c:pt idx="11755">
                  <c:v>599.78619400000002</c:v>
                </c:pt>
                <c:pt idx="11756">
                  <c:v>599.833618</c:v>
                </c:pt>
                <c:pt idx="11757">
                  <c:v>599.87957800000004</c:v>
                </c:pt>
                <c:pt idx="11758">
                  <c:v>599.92590299999995</c:v>
                </c:pt>
                <c:pt idx="11759">
                  <c:v>599.96942100000001</c:v>
                </c:pt>
                <c:pt idx="11760">
                  <c:v>600.01306199999999</c:v>
                </c:pt>
                <c:pt idx="11761">
                  <c:v>600.05816600000003</c:v>
                </c:pt>
                <c:pt idx="11762">
                  <c:v>600.103027</c:v>
                </c:pt>
                <c:pt idx="11763">
                  <c:v>600.150757</c:v>
                </c:pt>
                <c:pt idx="11764">
                  <c:v>600.199341</c:v>
                </c:pt>
                <c:pt idx="11765">
                  <c:v>600.24853499999995</c:v>
                </c:pt>
                <c:pt idx="11766">
                  <c:v>600.29748500000005</c:v>
                </c:pt>
                <c:pt idx="11767">
                  <c:v>600.34606900000006</c:v>
                </c:pt>
                <c:pt idx="11768">
                  <c:v>600.395081</c:v>
                </c:pt>
                <c:pt idx="11769">
                  <c:v>600.44567900000004</c:v>
                </c:pt>
                <c:pt idx="11770">
                  <c:v>600.49414100000001</c:v>
                </c:pt>
                <c:pt idx="11771">
                  <c:v>600.542236</c:v>
                </c:pt>
                <c:pt idx="11772">
                  <c:v>600.58868399999994</c:v>
                </c:pt>
                <c:pt idx="11773">
                  <c:v>600.63592500000004</c:v>
                </c:pt>
                <c:pt idx="11774">
                  <c:v>600.68463099999997</c:v>
                </c:pt>
                <c:pt idx="11775">
                  <c:v>600.73016399999995</c:v>
                </c:pt>
                <c:pt idx="11776">
                  <c:v>600.777649</c:v>
                </c:pt>
                <c:pt idx="11777">
                  <c:v>600.82629399999996</c:v>
                </c:pt>
                <c:pt idx="11778">
                  <c:v>600.87676999999996</c:v>
                </c:pt>
                <c:pt idx="11779">
                  <c:v>600.92804000000001</c:v>
                </c:pt>
                <c:pt idx="11780">
                  <c:v>600.97979699999996</c:v>
                </c:pt>
                <c:pt idx="11781">
                  <c:v>601.03045699999996</c:v>
                </c:pt>
                <c:pt idx="11782">
                  <c:v>601.082764</c:v>
                </c:pt>
                <c:pt idx="11783">
                  <c:v>601.13366699999995</c:v>
                </c:pt>
                <c:pt idx="11784">
                  <c:v>601.184753</c:v>
                </c:pt>
                <c:pt idx="11785">
                  <c:v>601.23614499999996</c:v>
                </c:pt>
                <c:pt idx="11786">
                  <c:v>601.28710899999999</c:v>
                </c:pt>
                <c:pt idx="11787">
                  <c:v>601.33776899999998</c:v>
                </c:pt>
                <c:pt idx="11788">
                  <c:v>601.38769500000001</c:v>
                </c:pt>
                <c:pt idx="11789">
                  <c:v>601.43591300000003</c:v>
                </c:pt>
                <c:pt idx="11790">
                  <c:v>601.48516800000004</c:v>
                </c:pt>
                <c:pt idx="11791">
                  <c:v>601.53527799999995</c:v>
                </c:pt>
                <c:pt idx="11792">
                  <c:v>601.58227499999998</c:v>
                </c:pt>
                <c:pt idx="11793">
                  <c:v>601.629639</c:v>
                </c:pt>
                <c:pt idx="11794">
                  <c:v>601.67755099999999</c:v>
                </c:pt>
                <c:pt idx="11795">
                  <c:v>601.72705099999996</c:v>
                </c:pt>
                <c:pt idx="11796">
                  <c:v>601.77673300000004</c:v>
                </c:pt>
                <c:pt idx="11797">
                  <c:v>601.82647699999995</c:v>
                </c:pt>
                <c:pt idx="11798">
                  <c:v>601.875</c:v>
                </c:pt>
                <c:pt idx="11799">
                  <c:v>601.92535399999997</c:v>
                </c:pt>
                <c:pt idx="11800">
                  <c:v>601.97540300000003</c:v>
                </c:pt>
                <c:pt idx="11801">
                  <c:v>602.02477999999996</c:v>
                </c:pt>
                <c:pt idx="11802">
                  <c:v>602.07543999999996</c:v>
                </c:pt>
                <c:pt idx="11803">
                  <c:v>602.12469499999997</c:v>
                </c:pt>
                <c:pt idx="11804">
                  <c:v>602.17297399999995</c:v>
                </c:pt>
                <c:pt idx="11805">
                  <c:v>602.22021500000005</c:v>
                </c:pt>
                <c:pt idx="11806">
                  <c:v>602.26525900000001</c:v>
                </c:pt>
                <c:pt idx="11807">
                  <c:v>602.31213400000001</c:v>
                </c:pt>
                <c:pt idx="11808">
                  <c:v>602.35815400000001</c:v>
                </c:pt>
                <c:pt idx="11809">
                  <c:v>602.40197799999999</c:v>
                </c:pt>
                <c:pt idx="11810">
                  <c:v>602.44726600000001</c:v>
                </c:pt>
                <c:pt idx="11811">
                  <c:v>602.49420199999997</c:v>
                </c:pt>
                <c:pt idx="11812">
                  <c:v>602.54363999999998</c:v>
                </c:pt>
                <c:pt idx="11813">
                  <c:v>602.59411599999999</c:v>
                </c:pt>
                <c:pt idx="11814">
                  <c:v>602.64392099999998</c:v>
                </c:pt>
                <c:pt idx="11815">
                  <c:v>602.69494599999996</c:v>
                </c:pt>
                <c:pt idx="11816">
                  <c:v>602.74816899999996</c:v>
                </c:pt>
                <c:pt idx="11817">
                  <c:v>602.79992700000003</c:v>
                </c:pt>
                <c:pt idx="11818">
                  <c:v>602.85235599999999</c:v>
                </c:pt>
                <c:pt idx="11819">
                  <c:v>602.90466300000003</c:v>
                </c:pt>
                <c:pt idx="11820">
                  <c:v>602.95440699999995</c:v>
                </c:pt>
                <c:pt idx="11821">
                  <c:v>603.00341800000001</c:v>
                </c:pt>
                <c:pt idx="11822">
                  <c:v>603.05139199999996</c:v>
                </c:pt>
                <c:pt idx="11823">
                  <c:v>603.10052499999995</c:v>
                </c:pt>
                <c:pt idx="11824">
                  <c:v>603.14831500000003</c:v>
                </c:pt>
                <c:pt idx="11825">
                  <c:v>603.19641100000001</c:v>
                </c:pt>
                <c:pt idx="11826">
                  <c:v>603.24383499999999</c:v>
                </c:pt>
                <c:pt idx="11827">
                  <c:v>603.29321300000004</c:v>
                </c:pt>
                <c:pt idx="11828">
                  <c:v>603.34375</c:v>
                </c:pt>
                <c:pt idx="11829">
                  <c:v>603.39471400000002</c:v>
                </c:pt>
                <c:pt idx="11830">
                  <c:v>603.44341999999995</c:v>
                </c:pt>
                <c:pt idx="11831">
                  <c:v>603.49328600000001</c:v>
                </c:pt>
                <c:pt idx="11832">
                  <c:v>603.54260299999999</c:v>
                </c:pt>
                <c:pt idx="11833">
                  <c:v>603.59277299999997</c:v>
                </c:pt>
                <c:pt idx="11834">
                  <c:v>603.64221199999997</c:v>
                </c:pt>
                <c:pt idx="11835">
                  <c:v>603.69152799999995</c:v>
                </c:pt>
                <c:pt idx="11836">
                  <c:v>603.74176</c:v>
                </c:pt>
                <c:pt idx="11837">
                  <c:v>603.79162599999995</c:v>
                </c:pt>
                <c:pt idx="11838">
                  <c:v>603.84198000000004</c:v>
                </c:pt>
                <c:pt idx="11839">
                  <c:v>603.89300500000002</c:v>
                </c:pt>
                <c:pt idx="11840">
                  <c:v>603.94476299999997</c:v>
                </c:pt>
                <c:pt idx="11841">
                  <c:v>603.99456799999996</c:v>
                </c:pt>
                <c:pt idx="11842">
                  <c:v>604.04449499999998</c:v>
                </c:pt>
                <c:pt idx="11843">
                  <c:v>604.09198000000004</c:v>
                </c:pt>
                <c:pt idx="11844">
                  <c:v>604.13903800000003</c:v>
                </c:pt>
                <c:pt idx="11845">
                  <c:v>604.18640100000005</c:v>
                </c:pt>
                <c:pt idx="11846">
                  <c:v>604.23266599999999</c:v>
                </c:pt>
                <c:pt idx="11847">
                  <c:v>604.27581799999996</c:v>
                </c:pt>
                <c:pt idx="11848">
                  <c:v>604.32012899999995</c:v>
                </c:pt>
                <c:pt idx="11849">
                  <c:v>604.36462400000005</c:v>
                </c:pt>
                <c:pt idx="11850">
                  <c:v>604.411743</c:v>
                </c:pt>
                <c:pt idx="11851">
                  <c:v>604.46032700000001</c:v>
                </c:pt>
                <c:pt idx="11852">
                  <c:v>604.50939900000003</c:v>
                </c:pt>
                <c:pt idx="11853">
                  <c:v>604.561646</c:v>
                </c:pt>
                <c:pt idx="11854">
                  <c:v>604.614868</c:v>
                </c:pt>
                <c:pt idx="11855">
                  <c:v>604.66992200000004</c:v>
                </c:pt>
                <c:pt idx="11856">
                  <c:v>604.72760000000005</c:v>
                </c:pt>
                <c:pt idx="11857">
                  <c:v>604.78430200000003</c:v>
                </c:pt>
                <c:pt idx="11858">
                  <c:v>604.84051499999998</c:v>
                </c:pt>
                <c:pt idx="11859">
                  <c:v>604.89532499999996</c:v>
                </c:pt>
                <c:pt idx="11860">
                  <c:v>604.947632</c:v>
                </c:pt>
                <c:pt idx="11861">
                  <c:v>605.00006099999996</c:v>
                </c:pt>
                <c:pt idx="11862">
                  <c:v>605.05011000000002</c:v>
                </c:pt>
                <c:pt idx="11863">
                  <c:v>605.09680200000003</c:v>
                </c:pt>
                <c:pt idx="11864">
                  <c:v>605.14001499999995</c:v>
                </c:pt>
                <c:pt idx="11865">
                  <c:v>605.182861</c:v>
                </c:pt>
                <c:pt idx="11866">
                  <c:v>605.22552499999995</c:v>
                </c:pt>
                <c:pt idx="11867">
                  <c:v>605.26934800000004</c:v>
                </c:pt>
                <c:pt idx="11868">
                  <c:v>605.31268299999999</c:v>
                </c:pt>
                <c:pt idx="11869">
                  <c:v>605.35705600000006</c:v>
                </c:pt>
                <c:pt idx="11870">
                  <c:v>605.40380900000002</c:v>
                </c:pt>
                <c:pt idx="11871">
                  <c:v>605.45172100000002</c:v>
                </c:pt>
                <c:pt idx="11872">
                  <c:v>605.50207499999999</c:v>
                </c:pt>
                <c:pt idx="11873">
                  <c:v>605.55304000000001</c:v>
                </c:pt>
                <c:pt idx="11874">
                  <c:v>605.60345500000005</c:v>
                </c:pt>
                <c:pt idx="11875">
                  <c:v>605.65441899999996</c:v>
                </c:pt>
                <c:pt idx="11876">
                  <c:v>605.70495600000004</c:v>
                </c:pt>
                <c:pt idx="11877">
                  <c:v>605.75647000000004</c:v>
                </c:pt>
                <c:pt idx="11878">
                  <c:v>605.80816600000003</c:v>
                </c:pt>
                <c:pt idx="11879">
                  <c:v>605.85845900000004</c:v>
                </c:pt>
                <c:pt idx="11880">
                  <c:v>605.90856900000006</c:v>
                </c:pt>
                <c:pt idx="11881">
                  <c:v>605.956909</c:v>
                </c:pt>
                <c:pt idx="11882">
                  <c:v>606.00647000000004</c:v>
                </c:pt>
                <c:pt idx="11883">
                  <c:v>606.05639699999995</c:v>
                </c:pt>
                <c:pt idx="11884">
                  <c:v>606.10485800000004</c:v>
                </c:pt>
                <c:pt idx="11885">
                  <c:v>606.15441899999996</c:v>
                </c:pt>
                <c:pt idx="11886">
                  <c:v>606.20373500000005</c:v>
                </c:pt>
                <c:pt idx="11887">
                  <c:v>606.25329599999998</c:v>
                </c:pt>
                <c:pt idx="11888">
                  <c:v>606.30004899999994</c:v>
                </c:pt>
                <c:pt idx="11889">
                  <c:v>606.34722899999997</c:v>
                </c:pt>
                <c:pt idx="11890">
                  <c:v>606.39349400000003</c:v>
                </c:pt>
                <c:pt idx="11891">
                  <c:v>606.43847700000003</c:v>
                </c:pt>
                <c:pt idx="11892">
                  <c:v>606.48370399999999</c:v>
                </c:pt>
                <c:pt idx="11893">
                  <c:v>606.529358</c:v>
                </c:pt>
                <c:pt idx="11894">
                  <c:v>606.57678199999998</c:v>
                </c:pt>
                <c:pt idx="11895">
                  <c:v>606.62542699999995</c:v>
                </c:pt>
                <c:pt idx="11896">
                  <c:v>606.67425500000002</c:v>
                </c:pt>
                <c:pt idx="11897">
                  <c:v>606.72381600000006</c:v>
                </c:pt>
                <c:pt idx="11898">
                  <c:v>606.77172800000005</c:v>
                </c:pt>
                <c:pt idx="11899">
                  <c:v>606.82074</c:v>
                </c:pt>
                <c:pt idx="11900">
                  <c:v>606.871399</c:v>
                </c:pt>
                <c:pt idx="11901">
                  <c:v>606.92010500000004</c:v>
                </c:pt>
                <c:pt idx="11902">
                  <c:v>606.969605</c:v>
                </c:pt>
                <c:pt idx="11903">
                  <c:v>607.01928699999996</c:v>
                </c:pt>
                <c:pt idx="11904">
                  <c:v>607.07067900000004</c:v>
                </c:pt>
                <c:pt idx="11905">
                  <c:v>607.12268100000006</c:v>
                </c:pt>
                <c:pt idx="11906">
                  <c:v>607.17394999999999</c:v>
                </c:pt>
                <c:pt idx="11907">
                  <c:v>607.22717299999999</c:v>
                </c:pt>
                <c:pt idx="11908">
                  <c:v>607.28021200000001</c:v>
                </c:pt>
                <c:pt idx="11909">
                  <c:v>607.333618</c:v>
                </c:pt>
                <c:pt idx="11910">
                  <c:v>607.38690199999996</c:v>
                </c:pt>
                <c:pt idx="11911">
                  <c:v>607.43975799999998</c:v>
                </c:pt>
                <c:pt idx="11912">
                  <c:v>607.49102800000003</c:v>
                </c:pt>
                <c:pt idx="11913">
                  <c:v>607.54077199999995</c:v>
                </c:pt>
                <c:pt idx="11914">
                  <c:v>607.58905000000004</c:v>
                </c:pt>
                <c:pt idx="11915">
                  <c:v>607.63421600000004</c:v>
                </c:pt>
                <c:pt idx="11916">
                  <c:v>607.68084699999997</c:v>
                </c:pt>
                <c:pt idx="11917">
                  <c:v>607.72668499999997</c:v>
                </c:pt>
                <c:pt idx="11918">
                  <c:v>607.77087400000005</c:v>
                </c:pt>
                <c:pt idx="11919">
                  <c:v>607.81689400000005</c:v>
                </c:pt>
                <c:pt idx="11920">
                  <c:v>607.864868</c:v>
                </c:pt>
                <c:pt idx="11921">
                  <c:v>607.91491699999995</c:v>
                </c:pt>
                <c:pt idx="11922">
                  <c:v>607.96612500000003</c:v>
                </c:pt>
                <c:pt idx="11923">
                  <c:v>608.01843299999996</c:v>
                </c:pt>
                <c:pt idx="11924">
                  <c:v>608.07293700000002</c:v>
                </c:pt>
                <c:pt idx="11925">
                  <c:v>608.12676999999996</c:v>
                </c:pt>
                <c:pt idx="11926">
                  <c:v>608.18005400000004</c:v>
                </c:pt>
                <c:pt idx="11927">
                  <c:v>608.23376499999995</c:v>
                </c:pt>
                <c:pt idx="11928">
                  <c:v>608.28692599999999</c:v>
                </c:pt>
                <c:pt idx="11929">
                  <c:v>608.33776899999998</c:v>
                </c:pt>
                <c:pt idx="11930">
                  <c:v>608.387024</c:v>
                </c:pt>
                <c:pt idx="11931">
                  <c:v>608.43463099999997</c:v>
                </c:pt>
                <c:pt idx="11932">
                  <c:v>608.47967500000004</c:v>
                </c:pt>
                <c:pt idx="11933">
                  <c:v>608.52691600000003</c:v>
                </c:pt>
                <c:pt idx="11934">
                  <c:v>608.57275400000003</c:v>
                </c:pt>
                <c:pt idx="11935">
                  <c:v>608.617615</c:v>
                </c:pt>
                <c:pt idx="11936">
                  <c:v>608.66400199999998</c:v>
                </c:pt>
                <c:pt idx="11937">
                  <c:v>608.71105999999997</c:v>
                </c:pt>
                <c:pt idx="11938">
                  <c:v>608.760132</c:v>
                </c:pt>
                <c:pt idx="11939">
                  <c:v>608.80902100000003</c:v>
                </c:pt>
                <c:pt idx="11940">
                  <c:v>608.85839799999997</c:v>
                </c:pt>
                <c:pt idx="11941">
                  <c:v>608.908997</c:v>
                </c:pt>
                <c:pt idx="11942">
                  <c:v>608.95819100000006</c:v>
                </c:pt>
                <c:pt idx="11943">
                  <c:v>609.00817900000004</c:v>
                </c:pt>
                <c:pt idx="11944">
                  <c:v>609.058044</c:v>
                </c:pt>
                <c:pt idx="11945">
                  <c:v>609.10821499999997</c:v>
                </c:pt>
                <c:pt idx="11946">
                  <c:v>609.15765399999998</c:v>
                </c:pt>
                <c:pt idx="11947">
                  <c:v>609.207581</c:v>
                </c:pt>
                <c:pt idx="11948">
                  <c:v>609.25805700000001</c:v>
                </c:pt>
                <c:pt idx="11949">
                  <c:v>609.31048599999997</c:v>
                </c:pt>
                <c:pt idx="11950">
                  <c:v>609.362122</c:v>
                </c:pt>
                <c:pt idx="11951">
                  <c:v>609.41418499999997</c:v>
                </c:pt>
                <c:pt idx="11952">
                  <c:v>609.46490500000004</c:v>
                </c:pt>
                <c:pt idx="11953">
                  <c:v>609.51635699999997</c:v>
                </c:pt>
                <c:pt idx="11954">
                  <c:v>609.56726100000003</c:v>
                </c:pt>
                <c:pt idx="11955">
                  <c:v>609.61499000000003</c:v>
                </c:pt>
                <c:pt idx="11956">
                  <c:v>609.66302499999995</c:v>
                </c:pt>
                <c:pt idx="11957">
                  <c:v>609.70977800000003</c:v>
                </c:pt>
                <c:pt idx="11958">
                  <c:v>609.75720200000001</c:v>
                </c:pt>
                <c:pt idx="11959">
                  <c:v>609.80456500000003</c:v>
                </c:pt>
                <c:pt idx="11960">
                  <c:v>609.85253899999998</c:v>
                </c:pt>
                <c:pt idx="11961">
                  <c:v>609.90069600000004</c:v>
                </c:pt>
                <c:pt idx="11962">
                  <c:v>609.95080600000006</c:v>
                </c:pt>
                <c:pt idx="11963">
                  <c:v>610.00109899999995</c:v>
                </c:pt>
                <c:pt idx="11964">
                  <c:v>610.05316200000004</c:v>
                </c:pt>
                <c:pt idx="11965">
                  <c:v>610.10620100000006</c:v>
                </c:pt>
                <c:pt idx="11966">
                  <c:v>610.15747099999999</c:v>
                </c:pt>
                <c:pt idx="11967">
                  <c:v>610.20904499999995</c:v>
                </c:pt>
                <c:pt idx="11968">
                  <c:v>610.26043700000002</c:v>
                </c:pt>
                <c:pt idx="11969">
                  <c:v>610.31054700000004</c:v>
                </c:pt>
                <c:pt idx="11970">
                  <c:v>610.36291500000004</c:v>
                </c:pt>
                <c:pt idx="11971">
                  <c:v>610.413635</c:v>
                </c:pt>
                <c:pt idx="11972">
                  <c:v>610.46301300000005</c:v>
                </c:pt>
                <c:pt idx="11973">
                  <c:v>610.51324499999998</c:v>
                </c:pt>
                <c:pt idx="11974">
                  <c:v>610.56323199999997</c:v>
                </c:pt>
                <c:pt idx="11975">
                  <c:v>610.614868</c:v>
                </c:pt>
                <c:pt idx="11976">
                  <c:v>610.66632100000004</c:v>
                </c:pt>
                <c:pt idx="11977">
                  <c:v>610.71588099999997</c:v>
                </c:pt>
                <c:pt idx="11978">
                  <c:v>610.764771</c:v>
                </c:pt>
                <c:pt idx="11979">
                  <c:v>610.81408699999997</c:v>
                </c:pt>
                <c:pt idx="11980">
                  <c:v>610.86132799999996</c:v>
                </c:pt>
                <c:pt idx="11981">
                  <c:v>610.908142</c:v>
                </c:pt>
                <c:pt idx="11982">
                  <c:v>610.95544400000006</c:v>
                </c:pt>
                <c:pt idx="11983">
                  <c:v>611.00219700000002</c:v>
                </c:pt>
                <c:pt idx="11984">
                  <c:v>611.05004899999994</c:v>
                </c:pt>
                <c:pt idx="11985">
                  <c:v>611.09960899999999</c:v>
                </c:pt>
                <c:pt idx="11986">
                  <c:v>611.14965800000004</c:v>
                </c:pt>
                <c:pt idx="11987">
                  <c:v>611.20281999999997</c:v>
                </c:pt>
                <c:pt idx="11988">
                  <c:v>611.25494400000002</c:v>
                </c:pt>
                <c:pt idx="11989">
                  <c:v>611.30621299999996</c:v>
                </c:pt>
                <c:pt idx="11990">
                  <c:v>611.35784899999999</c:v>
                </c:pt>
                <c:pt idx="11991">
                  <c:v>611.40856900000006</c:v>
                </c:pt>
                <c:pt idx="11992">
                  <c:v>611.45983899999999</c:v>
                </c:pt>
                <c:pt idx="11993">
                  <c:v>611.50964399999998</c:v>
                </c:pt>
                <c:pt idx="11994">
                  <c:v>611.55694600000004</c:v>
                </c:pt>
                <c:pt idx="11995">
                  <c:v>611.60327199999995</c:v>
                </c:pt>
                <c:pt idx="11996">
                  <c:v>611.65020800000002</c:v>
                </c:pt>
                <c:pt idx="11997">
                  <c:v>611.69683799999996</c:v>
                </c:pt>
                <c:pt idx="11998">
                  <c:v>611.745544</c:v>
                </c:pt>
                <c:pt idx="11999">
                  <c:v>611.79449499999998</c:v>
                </c:pt>
                <c:pt idx="12000">
                  <c:v>611.84362799999997</c:v>
                </c:pt>
                <c:pt idx="12001">
                  <c:v>611.89343299999996</c:v>
                </c:pt>
                <c:pt idx="12002">
                  <c:v>611.943848</c:v>
                </c:pt>
                <c:pt idx="12003">
                  <c:v>611.99572799999999</c:v>
                </c:pt>
                <c:pt idx="12004">
                  <c:v>612.046021</c:v>
                </c:pt>
                <c:pt idx="12005">
                  <c:v>612.09582499999999</c:v>
                </c:pt>
                <c:pt idx="12006">
                  <c:v>612.14459199999999</c:v>
                </c:pt>
                <c:pt idx="12007">
                  <c:v>612.19421399999999</c:v>
                </c:pt>
                <c:pt idx="12008">
                  <c:v>612.24493399999994</c:v>
                </c:pt>
                <c:pt idx="12009">
                  <c:v>612.29510500000004</c:v>
                </c:pt>
                <c:pt idx="12010">
                  <c:v>612.34240699999998</c:v>
                </c:pt>
                <c:pt idx="12011">
                  <c:v>612.39074700000003</c:v>
                </c:pt>
                <c:pt idx="12012">
                  <c:v>612.43914800000005</c:v>
                </c:pt>
                <c:pt idx="12013">
                  <c:v>612.48864800000001</c:v>
                </c:pt>
                <c:pt idx="12014">
                  <c:v>612.53857400000004</c:v>
                </c:pt>
                <c:pt idx="12015">
                  <c:v>612.58801300000005</c:v>
                </c:pt>
                <c:pt idx="12016">
                  <c:v>612.63836700000002</c:v>
                </c:pt>
                <c:pt idx="12017">
                  <c:v>612.68707300000005</c:v>
                </c:pt>
                <c:pt idx="12018">
                  <c:v>612.73596199999997</c:v>
                </c:pt>
                <c:pt idx="12019">
                  <c:v>612.78698699999995</c:v>
                </c:pt>
                <c:pt idx="12020">
                  <c:v>612.83727999999996</c:v>
                </c:pt>
                <c:pt idx="12021">
                  <c:v>612.88793999999996</c:v>
                </c:pt>
                <c:pt idx="12022">
                  <c:v>612.93866000000003</c:v>
                </c:pt>
                <c:pt idx="12023">
                  <c:v>612.98889199999996</c:v>
                </c:pt>
                <c:pt idx="12024">
                  <c:v>613.04095500000005</c:v>
                </c:pt>
                <c:pt idx="12025">
                  <c:v>613.09301800000003</c:v>
                </c:pt>
                <c:pt idx="12026">
                  <c:v>613.14294400000006</c:v>
                </c:pt>
                <c:pt idx="12027">
                  <c:v>613.19049099999995</c:v>
                </c:pt>
                <c:pt idx="12028">
                  <c:v>613.238159</c:v>
                </c:pt>
                <c:pt idx="12029">
                  <c:v>613.28448500000002</c:v>
                </c:pt>
                <c:pt idx="12030">
                  <c:v>613.33099400000003</c:v>
                </c:pt>
                <c:pt idx="12031">
                  <c:v>613.37707499999999</c:v>
                </c:pt>
                <c:pt idx="12032">
                  <c:v>613.42211899999995</c:v>
                </c:pt>
                <c:pt idx="12033">
                  <c:v>613.46740699999998</c:v>
                </c:pt>
                <c:pt idx="12034">
                  <c:v>613.51257299999997</c:v>
                </c:pt>
                <c:pt idx="12035">
                  <c:v>613.55938700000002</c:v>
                </c:pt>
                <c:pt idx="12036">
                  <c:v>613.60949700000003</c:v>
                </c:pt>
                <c:pt idx="12037">
                  <c:v>613.66033900000002</c:v>
                </c:pt>
                <c:pt idx="12038">
                  <c:v>613.713257</c:v>
                </c:pt>
                <c:pt idx="12039">
                  <c:v>613.76806599999998</c:v>
                </c:pt>
                <c:pt idx="12040">
                  <c:v>613.82238800000005</c:v>
                </c:pt>
                <c:pt idx="12041">
                  <c:v>613.87902799999995</c:v>
                </c:pt>
                <c:pt idx="12042">
                  <c:v>613.93469200000004</c:v>
                </c:pt>
                <c:pt idx="12043">
                  <c:v>613.98785399999997</c:v>
                </c:pt>
                <c:pt idx="12044">
                  <c:v>614.03723100000002</c:v>
                </c:pt>
                <c:pt idx="12045">
                  <c:v>614.08575399999995</c:v>
                </c:pt>
                <c:pt idx="12046">
                  <c:v>614.13317900000004</c:v>
                </c:pt>
                <c:pt idx="12047">
                  <c:v>614.18121299999996</c:v>
                </c:pt>
                <c:pt idx="12048">
                  <c:v>614.22711200000003</c:v>
                </c:pt>
                <c:pt idx="12049">
                  <c:v>614.27270499999997</c:v>
                </c:pt>
                <c:pt idx="12050">
                  <c:v>614.32019000000003</c:v>
                </c:pt>
                <c:pt idx="12051">
                  <c:v>614.36828600000001</c:v>
                </c:pt>
                <c:pt idx="12052">
                  <c:v>614.41931199999999</c:v>
                </c:pt>
                <c:pt idx="12053">
                  <c:v>614.47106900000006</c:v>
                </c:pt>
                <c:pt idx="12054">
                  <c:v>614.52282700000001</c:v>
                </c:pt>
                <c:pt idx="12055">
                  <c:v>614.57550000000003</c:v>
                </c:pt>
                <c:pt idx="12056">
                  <c:v>614.62762499999997</c:v>
                </c:pt>
                <c:pt idx="12057">
                  <c:v>614.67999299999997</c:v>
                </c:pt>
                <c:pt idx="12058">
                  <c:v>614.730591</c:v>
                </c:pt>
                <c:pt idx="12059">
                  <c:v>614.77801499999998</c:v>
                </c:pt>
                <c:pt idx="12060">
                  <c:v>614.824341</c:v>
                </c:pt>
                <c:pt idx="12061">
                  <c:v>614.868469</c:v>
                </c:pt>
                <c:pt idx="12062">
                  <c:v>614.91424600000005</c:v>
                </c:pt>
                <c:pt idx="12063">
                  <c:v>614.962219</c:v>
                </c:pt>
                <c:pt idx="12064">
                  <c:v>615.00854500000003</c:v>
                </c:pt>
                <c:pt idx="12065">
                  <c:v>615.05682400000001</c:v>
                </c:pt>
                <c:pt idx="12066">
                  <c:v>615.10644500000001</c:v>
                </c:pt>
                <c:pt idx="12067">
                  <c:v>615.15887499999997</c:v>
                </c:pt>
                <c:pt idx="12068">
                  <c:v>615.21154799999999</c:v>
                </c:pt>
                <c:pt idx="12069">
                  <c:v>615.264771</c:v>
                </c:pt>
                <c:pt idx="12070">
                  <c:v>615.31970200000001</c:v>
                </c:pt>
                <c:pt idx="12071">
                  <c:v>615.37353499999995</c:v>
                </c:pt>
                <c:pt idx="12072">
                  <c:v>615.42773399999999</c:v>
                </c:pt>
                <c:pt idx="12073">
                  <c:v>615.48181199999999</c:v>
                </c:pt>
                <c:pt idx="12074">
                  <c:v>615.53656000000001</c:v>
                </c:pt>
                <c:pt idx="12075">
                  <c:v>615.59020999999996</c:v>
                </c:pt>
                <c:pt idx="12076">
                  <c:v>615.64141800000004</c:v>
                </c:pt>
                <c:pt idx="12077">
                  <c:v>615.69171100000005</c:v>
                </c:pt>
                <c:pt idx="12078">
                  <c:v>615.74078399999996</c:v>
                </c:pt>
                <c:pt idx="12079">
                  <c:v>615.79070999999999</c:v>
                </c:pt>
                <c:pt idx="12080">
                  <c:v>615.84143100000006</c:v>
                </c:pt>
                <c:pt idx="12081">
                  <c:v>615.88861099999997</c:v>
                </c:pt>
                <c:pt idx="12082">
                  <c:v>615.93566899999996</c:v>
                </c:pt>
                <c:pt idx="12083">
                  <c:v>615.98284899999999</c:v>
                </c:pt>
                <c:pt idx="12084">
                  <c:v>616.03149399999995</c:v>
                </c:pt>
                <c:pt idx="12085">
                  <c:v>616.07995600000004</c:v>
                </c:pt>
                <c:pt idx="12086">
                  <c:v>616.12695299999996</c:v>
                </c:pt>
                <c:pt idx="12087">
                  <c:v>616.17425500000002</c:v>
                </c:pt>
                <c:pt idx="12088">
                  <c:v>616.22058100000004</c:v>
                </c:pt>
                <c:pt idx="12089">
                  <c:v>616.26666299999999</c:v>
                </c:pt>
                <c:pt idx="12090">
                  <c:v>616.31341599999996</c:v>
                </c:pt>
                <c:pt idx="12091">
                  <c:v>616.36035200000003</c:v>
                </c:pt>
                <c:pt idx="12092">
                  <c:v>616.40631099999996</c:v>
                </c:pt>
                <c:pt idx="12093">
                  <c:v>616.45294200000001</c:v>
                </c:pt>
                <c:pt idx="12094">
                  <c:v>616.50073199999997</c:v>
                </c:pt>
                <c:pt idx="12095">
                  <c:v>616.54894999999999</c:v>
                </c:pt>
                <c:pt idx="12096">
                  <c:v>616.60168499999997</c:v>
                </c:pt>
                <c:pt idx="12097">
                  <c:v>616.65466300000003</c:v>
                </c:pt>
                <c:pt idx="12098">
                  <c:v>616.706909</c:v>
                </c:pt>
                <c:pt idx="12099">
                  <c:v>616.76196300000004</c:v>
                </c:pt>
                <c:pt idx="12100">
                  <c:v>616.81793200000004</c:v>
                </c:pt>
                <c:pt idx="12101">
                  <c:v>616.87548800000002</c:v>
                </c:pt>
                <c:pt idx="12102">
                  <c:v>616.93054199999995</c:v>
                </c:pt>
                <c:pt idx="12103">
                  <c:v>616.98498500000005</c:v>
                </c:pt>
                <c:pt idx="12104">
                  <c:v>617.03967299999999</c:v>
                </c:pt>
                <c:pt idx="12105">
                  <c:v>617.09191899999996</c:v>
                </c:pt>
                <c:pt idx="12106">
                  <c:v>617.14373799999998</c:v>
                </c:pt>
                <c:pt idx="12107">
                  <c:v>617.19494599999996</c:v>
                </c:pt>
                <c:pt idx="12108">
                  <c:v>617.24597200000005</c:v>
                </c:pt>
                <c:pt idx="12109">
                  <c:v>617.29583700000001</c:v>
                </c:pt>
                <c:pt idx="12110">
                  <c:v>617.34533699999997</c:v>
                </c:pt>
                <c:pt idx="12111">
                  <c:v>617.395081</c:v>
                </c:pt>
                <c:pt idx="12112">
                  <c:v>617.44616699999995</c:v>
                </c:pt>
                <c:pt idx="12113">
                  <c:v>617.495361</c:v>
                </c:pt>
                <c:pt idx="12114">
                  <c:v>617.54382299999997</c:v>
                </c:pt>
                <c:pt idx="12115">
                  <c:v>617.59094200000004</c:v>
                </c:pt>
                <c:pt idx="12116">
                  <c:v>617.63855000000001</c:v>
                </c:pt>
                <c:pt idx="12117">
                  <c:v>617.68518100000006</c:v>
                </c:pt>
                <c:pt idx="12118">
                  <c:v>617.72930899999994</c:v>
                </c:pt>
                <c:pt idx="12119">
                  <c:v>617.77355999999997</c:v>
                </c:pt>
                <c:pt idx="12120">
                  <c:v>617.81805399999996</c:v>
                </c:pt>
                <c:pt idx="12121">
                  <c:v>617.86364800000001</c:v>
                </c:pt>
                <c:pt idx="12122">
                  <c:v>617.90832499999999</c:v>
                </c:pt>
                <c:pt idx="12123">
                  <c:v>617.95544400000006</c:v>
                </c:pt>
                <c:pt idx="12124">
                  <c:v>618.00421100000005</c:v>
                </c:pt>
                <c:pt idx="12125">
                  <c:v>618.05407700000001</c:v>
                </c:pt>
                <c:pt idx="12126">
                  <c:v>618.10418700000002</c:v>
                </c:pt>
                <c:pt idx="12127">
                  <c:v>618.15557899999999</c:v>
                </c:pt>
                <c:pt idx="12128">
                  <c:v>618.20788600000003</c:v>
                </c:pt>
                <c:pt idx="12129">
                  <c:v>618.26245100000006</c:v>
                </c:pt>
                <c:pt idx="12130">
                  <c:v>618.31518500000004</c:v>
                </c:pt>
                <c:pt idx="12131">
                  <c:v>618.367615</c:v>
                </c:pt>
                <c:pt idx="12132">
                  <c:v>618.41876200000002</c:v>
                </c:pt>
                <c:pt idx="12133">
                  <c:v>618.47076400000003</c:v>
                </c:pt>
                <c:pt idx="12134">
                  <c:v>618.52282700000001</c:v>
                </c:pt>
                <c:pt idx="12135">
                  <c:v>618.57318099999998</c:v>
                </c:pt>
                <c:pt idx="12136">
                  <c:v>618.62536599999999</c:v>
                </c:pt>
                <c:pt idx="12137">
                  <c:v>618.67675799999995</c:v>
                </c:pt>
                <c:pt idx="12138">
                  <c:v>618.72894299999996</c:v>
                </c:pt>
                <c:pt idx="12139">
                  <c:v>618.78070100000002</c:v>
                </c:pt>
                <c:pt idx="12140">
                  <c:v>618.83264199999996</c:v>
                </c:pt>
                <c:pt idx="12141">
                  <c:v>618.88317900000004</c:v>
                </c:pt>
                <c:pt idx="12142">
                  <c:v>618.93395999999996</c:v>
                </c:pt>
                <c:pt idx="12143">
                  <c:v>618.98284899999999</c:v>
                </c:pt>
                <c:pt idx="12144">
                  <c:v>619.03222700000003</c:v>
                </c:pt>
                <c:pt idx="12145">
                  <c:v>619.082764</c:v>
                </c:pt>
                <c:pt idx="12146">
                  <c:v>619.13232400000004</c:v>
                </c:pt>
                <c:pt idx="12147">
                  <c:v>619.18188499999997</c:v>
                </c:pt>
                <c:pt idx="12148">
                  <c:v>619.23132299999997</c:v>
                </c:pt>
                <c:pt idx="12149">
                  <c:v>619.27954099999999</c:v>
                </c:pt>
                <c:pt idx="12150">
                  <c:v>619.32946800000002</c:v>
                </c:pt>
                <c:pt idx="12151">
                  <c:v>619.37829599999998</c:v>
                </c:pt>
                <c:pt idx="12152">
                  <c:v>619.42663600000003</c:v>
                </c:pt>
                <c:pt idx="12153">
                  <c:v>619.47595200000001</c:v>
                </c:pt>
                <c:pt idx="12154">
                  <c:v>619.52417000000003</c:v>
                </c:pt>
                <c:pt idx="12155">
                  <c:v>619.57287599999995</c:v>
                </c:pt>
                <c:pt idx="12156">
                  <c:v>619.62097200000005</c:v>
                </c:pt>
                <c:pt idx="12157">
                  <c:v>619.66784700000005</c:v>
                </c:pt>
                <c:pt idx="12158">
                  <c:v>619.71435599999995</c:v>
                </c:pt>
                <c:pt idx="12159">
                  <c:v>619.76196300000004</c:v>
                </c:pt>
                <c:pt idx="12160">
                  <c:v>619.80914299999995</c:v>
                </c:pt>
                <c:pt idx="12161">
                  <c:v>619.85827600000005</c:v>
                </c:pt>
                <c:pt idx="12162">
                  <c:v>619.90783699999997</c:v>
                </c:pt>
                <c:pt idx="12163">
                  <c:v>619.95666500000004</c:v>
                </c:pt>
                <c:pt idx="12164">
                  <c:v>620.00591999999995</c:v>
                </c:pt>
                <c:pt idx="12165">
                  <c:v>620.05487100000005</c:v>
                </c:pt>
                <c:pt idx="12166">
                  <c:v>620.10290499999996</c:v>
                </c:pt>
                <c:pt idx="12167">
                  <c:v>620.15270999999996</c:v>
                </c:pt>
                <c:pt idx="12168">
                  <c:v>620.20300299999997</c:v>
                </c:pt>
                <c:pt idx="12169">
                  <c:v>620.25213599999995</c:v>
                </c:pt>
                <c:pt idx="12170">
                  <c:v>620.30187999999998</c:v>
                </c:pt>
                <c:pt idx="12171">
                  <c:v>620.35125700000003</c:v>
                </c:pt>
                <c:pt idx="12172">
                  <c:v>620.40136700000005</c:v>
                </c:pt>
                <c:pt idx="12173">
                  <c:v>620.45074499999998</c:v>
                </c:pt>
                <c:pt idx="12174">
                  <c:v>620.498108</c:v>
                </c:pt>
                <c:pt idx="12175">
                  <c:v>620.54577600000005</c:v>
                </c:pt>
                <c:pt idx="12176">
                  <c:v>620.59484899999995</c:v>
                </c:pt>
                <c:pt idx="12177">
                  <c:v>620.64386000000002</c:v>
                </c:pt>
                <c:pt idx="12178">
                  <c:v>620.69439699999998</c:v>
                </c:pt>
                <c:pt idx="12179">
                  <c:v>620.74548300000004</c:v>
                </c:pt>
                <c:pt idx="12180">
                  <c:v>620.79589799999997</c:v>
                </c:pt>
                <c:pt idx="12181">
                  <c:v>620.84606900000006</c:v>
                </c:pt>
                <c:pt idx="12182">
                  <c:v>620.89660600000002</c:v>
                </c:pt>
                <c:pt idx="12183">
                  <c:v>620.947632</c:v>
                </c:pt>
                <c:pt idx="12184">
                  <c:v>620.99737500000003</c:v>
                </c:pt>
                <c:pt idx="12185">
                  <c:v>621.04724099999999</c:v>
                </c:pt>
                <c:pt idx="12186">
                  <c:v>621.09539800000005</c:v>
                </c:pt>
                <c:pt idx="12187">
                  <c:v>621.14489800000001</c:v>
                </c:pt>
                <c:pt idx="12188">
                  <c:v>621.19598399999995</c:v>
                </c:pt>
                <c:pt idx="12189">
                  <c:v>621.24761999999998</c:v>
                </c:pt>
                <c:pt idx="12190">
                  <c:v>621.29785200000003</c:v>
                </c:pt>
                <c:pt idx="12191">
                  <c:v>621.35040300000003</c:v>
                </c:pt>
                <c:pt idx="12192">
                  <c:v>621.40332000000001</c:v>
                </c:pt>
                <c:pt idx="12193">
                  <c:v>621.45794699999999</c:v>
                </c:pt>
                <c:pt idx="12194">
                  <c:v>621.51135299999999</c:v>
                </c:pt>
                <c:pt idx="12195">
                  <c:v>621.56262200000003</c:v>
                </c:pt>
                <c:pt idx="12196">
                  <c:v>621.61505099999999</c:v>
                </c:pt>
                <c:pt idx="12197">
                  <c:v>621.66503899999998</c:v>
                </c:pt>
                <c:pt idx="12198">
                  <c:v>621.71368399999994</c:v>
                </c:pt>
                <c:pt idx="12199">
                  <c:v>621.76257299999997</c:v>
                </c:pt>
                <c:pt idx="12200">
                  <c:v>621.81024200000002</c:v>
                </c:pt>
                <c:pt idx="12201">
                  <c:v>621.85790999999995</c:v>
                </c:pt>
                <c:pt idx="12202">
                  <c:v>621.90508999999997</c:v>
                </c:pt>
                <c:pt idx="12203">
                  <c:v>621.95117200000004</c:v>
                </c:pt>
                <c:pt idx="12204">
                  <c:v>622</c:v>
                </c:pt>
                <c:pt idx="12205">
                  <c:v>622.04894999999999</c:v>
                </c:pt>
                <c:pt idx="12206">
                  <c:v>622.09667999999999</c:v>
                </c:pt>
                <c:pt idx="12207">
                  <c:v>622.14318900000001</c:v>
                </c:pt>
                <c:pt idx="12208">
                  <c:v>622.191284</c:v>
                </c:pt>
                <c:pt idx="12209">
                  <c:v>622.23907499999996</c:v>
                </c:pt>
                <c:pt idx="12210">
                  <c:v>622.28747599999997</c:v>
                </c:pt>
                <c:pt idx="12211">
                  <c:v>622.33508300000005</c:v>
                </c:pt>
                <c:pt idx="12212">
                  <c:v>622.38336200000003</c:v>
                </c:pt>
                <c:pt idx="12213">
                  <c:v>622.43359399999997</c:v>
                </c:pt>
                <c:pt idx="12214">
                  <c:v>622.48345900000004</c:v>
                </c:pt>
                <c:pt idx="12215">
                  <c:v>622.53405799999996</c:v>
                </c:pt>
                <c:pt idx="12216">
                  <c:v>622.58734100000004</c:v>
                </c:pt>
                <c:pt idx="12217">
                  <c:v>622.64050299999997</c:v>
                </c:pt>
                <c:pt idx="12218">
                  <c:v>622.694031</c:v>
                </c:pt>
                <c:pt idx="12219">
                  <c:v>622.74737500000003</c:v>
                </c:pt>
                <c:pt idx="12220">
                  <c:v>622.79894999999999</c:v>
                </c:pt>
                <c:pt idx="12221">
                  <c:v>622.85308799999996</c:v>
                </c:pt>
                <c:pt idx="12222">
                  <c:v>622.90661599999999</c:v>
                </c:pt>
                <c:pt idx="12223">
                  <c:v>622.95764199999996</c:v>
                </c:pt>
                <c:pt idx="12224">
                  <c:v>623.00622599999997</c:v>
                </c:pt>
                <c:pt idx="12225">
                  <c:v>623.05517599999996</c:v>
                </c:pt>
                <c:pt idx="12226">
                  <c:v>623.10266100000001</c:v>
                </c:pt>
                <c:pt idx="12227">
                  <c:v>623.15033000000005</c:v>
                </c:pt>
                <c:pt idx="12228">
                  <c:v>623.19549600000005</c:v>
                </c:pt>
                <c:pt idx="12229">
                  <c:v>623.240723</c:v>
                </c:pt>
                <c:pt idx="12230">
                  <c:v>623.28686500000003</c:v>
                </c:pt>
                <c:pt idx="12231">
                  <c:v>623.33068900000001</c:v>
                </c:pt>
                <c:pt idx="12232">
                  <c:v>623.37567100000001</c:v>
                </c:pt>
                <c:pt idx="12233">
                  <c:v>623.42059300000005</c:v>
                </c:pt>
                <c:pt idx="12234">
                  <c:v>623.46441600000003</c:v>
                </c:pt>
                <c:pt idx="12235">
                  <c:v>623.50872800000002</c:v>
                </c:pt>
                <c:pt idx="12236">
                  <c:v>623.55383300000005</c:v>
                </c:pt>
                <c:pt idx="12237">
                  <c:v>623.60089100000005</c:v>
                </c:pt>
                <c:pt idx="12238">
                  <c:v>623.64923099999999</c:v>
                </c:pt>
                <c:pt idx="12239">
                  <c:v>623.69787599999995</c:v>
                </c:pt>
                <c:pt idx="12240">
                  <c:v>623.74835199999995</c:v>
                </c:pt>
                <c:pt idx="12241">
                  <c:v>623.79894999999999</c:v>
                </c:pt>
                <c:pt idx="12242">
                  <c:v>623.85119599999996</c:v>
                </c:pt>
                <c:pt idx="12243">
                  <c:v>623.90551800000003</c:v>
                </c:pt>
                <c:pt idx="12244">
                  <c:v>623.95739800000001</c:v>
                </c:pt>
                <c:pt idx="12245">
                  <c:v>624.01025400000003</c:v>
                </c:pt>
                <c:pt idx="12246">
                  <c:v>624.06341599999996</c:v>
                </c:pt>
                <c:pt idx="12247">
                  <c:v>624.11834699999997</c:v>
                </c:pt>
                <c:pt idx="12248">
                  <c:v>624.17419400000006</c:v>
                </c:pt>
                <c:pt idx="12249">
                  <c:v>624.22814900000003</c:v>
                </c:pt>
                <c:pt idx="12250">
                  <c:v>624.28259300000002</c:v>
                </c:pt>
                <c:pt idx="12251">
                  <c:v>624.33642599999996</c:v>
                </c:pt>
                <c:pt idx="12252">
                  <c:v>624.39025900000001</c:v>
                </c:pt>
                <c:pt idx="12253">
                  <c:v>624.44378700000004</c:v>
                </c:pt>
                <c:pt idx="12254">
                  <c:v>624.49609399999997</c:v>
                </c:pt>
                <c:pt idx="12255">
                  <c:v>624.54480000000001</c:v>
                </c:pt>
                <c:pt idx="12256">
                  <c:v>624.59271200000001</c:v>
                </c:pt>
                <c:pt idx="12257">
                  <c:v>624.63952600000005</c:v>
                </c:pt>
                <c:pt idx="12258">
                  <c:v>624.68383800000004</c:v>
                </c:pt>
                <c:pt idx="12259">
                  <c:v>624.729919</c:v>
                </c:pt>
                <c:pt idx="12260">
                  <c:v>624.77624500000002</c:v>
                </c:pt>
                <c:pt idx="12261">
                  <c:v>624.82208300000002</c:v>
                </c:pt>
                <c:pt idx="12262">
                  <c:v>624.87182600000006</c:v>
                </c:pt>
                <c:pt idx="12263">
                  <c:v>624.923767</c:v>
                </c:pt>
                <c:pt idx="12264">
                  <c:v>624.97912599999995</c:v>
                </c:pt>
                <c:pt idx="12265">
                  <c:v>625.03619400000002</c:v>
                </c:pt>
                <c:pt idx="12266">
                  <c:v>625.09118699999999</c:v>
                </c:pt>
                <c:pt idx="12267">
                  <c:v>625.14721699999996</c:v>
                </c:pt>
                <c:pt idx="12268">
                  <c:v>625.200378</c:v>
                </c:pt>
                <c:pt idx="12269">
                  <c:v>625.250855</c:v>
                </c:pt>
                <c:pt idx="12270">
                  <c:v>625.29992700000003</c:v>
                </c:pt>
                <c:pt idx="12271">
                  <c:v>625.34692399999994</c:v>
                </c:pt>
                <c:pt idx="12272">
                  <c:v>625.39074700000003</c:v>
                </c:pt>
                <c:pt idx="12273">
                  <c:v>625.43383800000004</c:v>
                </c:pt>
                <c:pt idx="12274">
                  <c:v>625.47619599999996</c:v>
                </c:pt>
                <c:pt idx="12275">
                  <c:v>625.51794400000006</c:v>
                </c:pt>
                <c:pt idx="12276">
                  <c:v>625.56304899999998</c:v>
                </c:pt>
                <c:pt idx="12277">
                  <c:v>625.60778800000003</c:v>
                </c:pt>
                <c:pt idx="12278">
                  <c:v>625.65216099999998</c:v>
                </c:pt>
                <c:pt idx="12279">
                  <c:v>625.69946300000004</c:v>
                </c:pt>
                <c:pt idx="12280">
                  <c:v>625.74890100000005</c:v>
                </c:pt>
                <c:pt idx="12281">
                  <c:v>625.80071999999996</c:v>
                </c:pt>
                <c:pt idx="12282">
                  <c:v>625.85314900000003</c:v>
                </c:pt>
                <c:pt idx="12283">
                  <c:v>625.90679899999998</c:v>
                </c:pt>
                <c:pt idx="12284">
                  <c:v>625.96246299999996</c:v>
                </c:pt>
                <c:pt idx="12285">
                  <c:v>626.01727300000005</c:v>
                </c:pt>
                <c:pt idx="12286">
                  <c:v>626.07360800000004</c:v>
                </c:pt>
                <c:pt idx="12287">
                  <c:v>626.12988299999995</c:v>
                </c:pt>
                <c:pt idx="12288">
                  <c:v>626.18591300000003</c:v>
                </c:pt>
                <c:pt idx="12289">
                  <c:v>626.239868</c:v>
                </c:pt>
                <c:pt idx="12290">
                  <c:v>626.29260299999999</c:v>
                </c:pt>
                <c:pt idx="12291">
                  <c:v>626.34429899999998</c:v>
                </c:pt>
                <c:pt idx="12292">
                  <c:v>626.39514199999996</c:v>
                </c:pt>
                <c:pt idx="12293">
                  <c:v>626.44262700000002</c:v>
                </c:pt>
                <c:pt idx="12294">
                  <c:v>626.48889199999996</c:v>
                </c:pt>
                <c:pt idx="12295">
                  <c:v>626.53308100000004</c:v>
                </c:pt>
                <c:pt idx="12296">
                  <c:v>626.57794200000001</c:v>
                </c:pt>
                <c:pt idx="12297">
                  <c:v>626.62390100000005</c:v>
                </c:pt>
                <c:pt idx="12298">
                  <c:v>626.66778599999998</c:v>
                </c:pt>
                <c:pt idx="12299">
                  <c:v>626.71374500000002</c:v>
                </c:pt>
                <c:pt idx="12300">
                  <c:v>626.76037599999995</c:v>
                </c:pt>
                <c:pt idx="12301">
                  <c:v>626.80932600000006</c:v>
                </c:pt>
                <c:pt idx="12302">
                  <c:v>626.85949700000003</c:v>
                </c:pt>
                <c:pt idx="12303">
                  <c:v>626.91149900000005</c:v>
                </c:pt>
                <c:pt idx="12304">
                  <c:v>626.96331799999996</c:v>
                </c:pt>
                <c:pt idx="12305">
                  <c:v>627.01721199999997</c:v>
                </c:pt>
                <c:pt idx="12306">
                  <c:v>627.07055700000001</c:v>
                </c:pt>
                <c:pt idx="12307">
                  <c:v>627.12445100000002</c:v>
                </c:pt>
                <c:pt idx="12308">
                  <c:v>627.17834500000004</c:v>
                </c:pt>
                <c:pt idx="12309">
                  <c:v>627.23150599999997</c:v>
                </c:pt>
                <c:pt idx="12310">
                  <c:v>627.28411900000003</c:v>
                </c:pt>
                <c:pt idx="12311">
                  <c:v>627.33605999999997</c:v>
                </c:pt>
                <c:pt idx="12312">
                  <c:v>627.38653599999998</c:v>
                </c:pt>
                <c:pt idx="12313">
                  <c:v>627.43780500000003</c:v>
                </c:pt>
                <c:pt idx="12314">
                  <c:v>627.48944100000006</c:v>
                </c:pt>
                <c:pt idx="12315">
                  <c:v>627.53820800000005</c:v>
                </c:pt>
                <c:pt idx="12316">
                  <c:v>627.58776899999998</c:v>
                </c:pt>
                <c:pt idx="12317">
                  <c:v>627.63720699999999</c:v>
                </c:pt>
                <c:pt idx="12318">
                  <c:v>627.68804899999998</c:v>
                </c:pt>
                <c:pt idx="12319">
                  <c:v>627.738831</c:v>
                </c:pt>
                <c:pt idx="12320">
                  <c:v>627.78979500000003</c:v>
                </c:pt>
                <c:pt idx="12321">
                  <c:v>627.84020999999996</c:v>
                </c:pt>
                <c:pt idx="12322">
                  <c:v>627.89233400000001</c:v>
                </c:pt>
                <c:pt idx="12323">
                  <c:v>627.94323699999995</c:v>
                </c:pt>
                <c:pt idx="12324">
                  <c:v>627.99420199999997</c:v>
                </c:pt>
                <c:pt idx="12325">
                  <c:v>628.04675299999997</c:v>
                </c:pt>
                <c:pt idx="12326">
                  <c:v>628.09808399999997</c:v>
                </c:pt>
                <c:pt idx="12327">
                  <c:v>628.14880400000004</c:v>
                </c:pt>
                <c:pt idx="12328">
                  <c:v>628.19860800000004</c:v>
                </c:pt>
                <c:pt idx="12329">
                  <c:v>628.24719200000004</c:v>
                </c:pt>
                <c:pt idx="12330">
                  <c:v>628.29821800000002</c:v>
                </c:pt>
                <c:pt idx="12331">
                  <c:v>628.34674099999995</c:v>
                </c:pt>
                <c:pt idx="12332">
                  <c:v>628.39373799999998</c:v>
                </c:pt>
                <c:pt idx="12333">
                  <c:v>628.44201699999996</c:v>
                </c:pt>
                <c:pt idx="12334">
                  <c:v>628.49029499999995</c:v>
                </c:pt>
                <c:pt idx="12335">
                  <c:v>628.53942900000004</c:v>
                </c:pt>
                <c:pt idx="12336">
                  <c:v>628.58801300000005</c:v>
                </c:pt>
                <c:pt idx="12337">
                  <c:v>628.63562000000002</c:v>
                </c:pt>
                <c:pt idx="12338">
                  <c:v>628.68438700000002</c:v>
                </c:pt>
                <c:pt idx="12339">
                  <c:v>628.73413100000005</c:v>
                </c:pt>
                <c:pt idx="12340">
                  <c:v>628.78283699999997</c:v>
                </c:pt>
                <c:pt idx="12341">
                  <c:v>628.83392300000003</c:v>
                </c:pt>
                <c:pt idx="12342">
                  <c:v>628.88537599999995</c:v>
                </c:pt>
                <c:pt idx="12343">
                  <c:v>628.93646200000001</c:v>
                </c:pt>
                <c:pt idx="12344">
                  <c:v>628.987976</c:v>
                </c:pt>
                <c:pt idx="12345">
                  <c:v>629.04077199999995</c:v>
                </c:pt>
                <c:pt idx="12346">
                  <c:v>629.09521500000005</c:v>
                </c:pt>
                <c:pt idx="12347">
                  <c:v>629.14807099999996</c:v>
                </c:pt>
                <c:pt idx="12348">
                  <c:v>629.20050000000003</c:v>
                </c:pt>
                <c:pt idx="12349">
                  <c:v>629.25152600000001</c:v>
                </c:pt>
                <c:pt idx="12350">
                  <c:v>629.303406</c:v>
                </c:pt>
                <c:pt idx="12351">
                  <c:v>629.35406499999999</c:v>
                </c:pt>
                <c:pt idx="12352">
                  <c:v>629.40508999999997</c:v>
                </c:pt>
                <c:pt idx="12353">
                  <c:v>629.45391800000004</c:v>
                </c:pt>
                <c:pt idx="12354">
                  <c:v>629.50366199999996</c:v>
                </c:pt>
                <c:pt idx="12355">
                  <c:v>629.55267300000003</c:v>
                </c:pt>
                <c:pt idx="12356">
                  <c:v>629.60290499999996</c:v>
                </c:pt>
                <c:pt idx="12357">
                  <c:v>629.65191600000003</c:v>
                </c:pt>
                <c:pt idx="12358">
                  <c:v>629.70251499999995</c:v>
                </c:pt>
                <c:pt idx="12359">
                  <c:v>629.75335700000005</c:v>
                </c:pt>
                <c:pt idx="12360">
                  <c:v>629.80249000000003</c:v>
                </c:pt>
                <c:pt idx="12361">
                  <c:v>629.85211200000003</c:v>
                </c:pt>
                <c:pt idx="12362">
                  <c:v>629.90185599999995</c:v>
                </c:pt>
                <c:pt idx="12363">
                  <c:v>629.95233199999996</c:v>
                </c:pt>
                <c:pt idx="12364">
                  <c:v>630.00091599999996</c:v>
                </c:pt>
                <c:pt idx="12365">
                  <c:v>630.04931599999998</c:v>
                </c:pt>
                <c:pt idx="12366">
                  <c:v>630.09655799999996</c:v>
                </c:pt>
                <c:pt idx="12367">
                  <c:v>630.14471400000002</c:v>
                </c:pt>
                <c:pt idx="12368">
                  <c:v>630.193848</c:v>
                </c:pt>
                <c:pt idx="12369">
                  <c:v>630.24334699999997</c:v>
                </c:pt>
                <c:pt idx="12370">
                  <c:v>630.29113800000005</c:v>
                </c:pt>
                <c:pt idx="12371">
                  <c:v>630.34027100000003</c:v>
                </c:pt>
                <c:pt idx="12372">
                  <c:v>630.38970900000004</c:v>
                </c:pt>
                <c:pt idx="12373">
                  <c:v>630.44067399999994</c:v>
                </c:pt>
                <c:pt idx="12374">
                  <c:v>630.49267599999996</c:v>
                </c:pt>
                <c:pt idx="12375">
                  <c:v>630.54376200000002</c:v>
                </c:pt>
                <c:pt idx="12376">
                  <c:v>630.59545900000001</c:v>
                </c:pt>
                <c:pt idx="12377">
                  <c:v>630.64575200000002</c:v>
                </c:pt>
                <c:pt idx="12378">
                  <c:v>630.69628899999998</c:v>
                </c:pt>
                <c:pt idx="12379">
                  <c:v>630.74792500000001</c:v>
                </c:pt>
                <c:pt idx="12380">
                  <c:v>630.79754600000001</c:v>
                </c:pt>
                <c:pt idx="12381">
                  <c:v>630.84692399999994</c:v>
                </c:pt>
                <c:pt idx="12382">
                  <c:v>630.89660600000002</c:v>
                </c:pt>
                <c:pt idx="12383">
                  <c:v>630.94519000000003</c:v>
                </c:pt>
                <c:pt idx="12384">
                  <c:v>630.99645999999996</c:v>
                </c:pt>
                <c:pt idx="12385">
                  <c:v>631.04815699999995</c:v>
                </c:pt>
                <c:pt idx="12386">
                  <c:v>631.09912099999997</c:v>
                </c:pt>
                <c:pt idx="12387">
                  <c:v>631.14965800000004</c:v>
                </c:pt>
                <c:pt idx="12388">
                  <c:v>631.20062299999995</c:v>
                </c:pt>
                <c:pt idx="12389">
                  <c:v>631.25061000000005</c:v>
                </c:pt>
                <c:pt idx="12390">
                  <c:v>631.30169699999999</c:v>
                </c:pt>
                <c:pt idx="12391">
                  <c:v>631.35046399999999</c:v>
                </c:pt>
                <c:pt idx="12392">
                  <c:v>631.39739999999995</c:v>
                </c:pt>
                <c:pt idx="12393">
                  <c:v>631.44415300000003</c:v>
                </c:pt>
                <c:pt idx="12394">
                  <c:v>631.48828100000003</c:v>
                </c:pt>
                <c:pt idx="12395">
                  <c:v>631.53454599999998</c:v>
                </c:pt>
                <c:pt idx="12396">
                  <c:v>631.58148200000005</c:v>
                </c:pt>
                <c:pt idx="12397">
                  <c:v>631.627747</c:v>
                </c:pt>
                <c:pt idx="12398">
                  <c:v>631.67559800000004</c:v>
                </c:pt>
                <c:pt idx="12399">
                  <c:v>631.72497599999997</c:v>
                </c:pt>
                <c:pt idx="12400">
                  <c:v>631.77429199999995</c:v>
                </c:pt>
                <c:pt idx="12401">
                  <c:v>631.82714799999997</c:v>
                </c:pt>
                <c:pt idx="12402">
                  <c:v>631.879456</c:v>
                </c:pt>
                <c:pt idx="12403">
                  <c:v>631.93243399999994</c:v>
                </c:pt>
                <c:pt idx="12404">
                  <c:v>631.98376499999995</c:v>
                </c:pt>
                <c:pt idx="12405">
                  <c:v>632.03564400000005</c:v>
                </c:pt>
                <c:pt idx="12406">
                  <c:v>632.08673099999999</c:v>
                </c:pt>
                <c:pt idx="12407">
                  <c:v>632.13818400000002</c:v>
                </c:pt>
                <c:pt idx="12408">
                  <c:v>632.1875</c:v>
                </c:pt>
                <c:pt idx="12409">
                  <c:v>632.23590100000001</c:v>
                </c:pt>
                <c:pt idx="12410">
                  <c:v>632.28479000000004</c:v>
                </c:pt>
                <c:pt idx="12411">
                  <c:v>632.33294699999999</c:v>
                </c:pt>
                <c:pt idx="12412">
                  <c:v>632.38330099999996</c:v>
                </c:pt>
                <c:pt idx="12413">
                  <c:v>632.43463099999997</c:v>
                </c:pt>
                <c:pt idx="12414">
                  <c:v>632.48523</c:v>
                </c:pt>
                <c:pt idx="12415">
                  <c:v>632.535706</c:v>
                </c:pt>
                <c:pt idx="12416">
                  <c:v>632.58660899999995</c:v>
                </c:pt>
                <c:pt idx="12417">
                  <c:v>632.639771</c:v>
                </c:pt>
                <c:pt idx="12418">
                  <c:v>632.69311500000003</c:v>
                </c:pt>
                <c:pt idx="12419">
                  <c:v>632.74523899999997</c:v>
                </c:pt>
                <c:pt idx="12420">
                  <c:v>632.79773</c:v>
                </c:pt>
                <c:pt idx="12421">
                  <c:v>632.84936500000003</c:v>
                </c:pt>
                <c:pt idx="12422">
                  <c:v>632.90222200000005</c:v>
                </c:pt>
                <c:pt idx="12423">
                  <c:v>632.95581000000004</c:v>
                </c:pt>
                <c:pt idx="12424">
                  <c:v>633.00671399999999</c:v>
                </c:pt>
                <c:pt idx="12425">
                  <c:v>633.05847200000005</c:v>
                </c:pt>
                <c:pt idx="12426">
                  <c:v>633.10906999999997</c:v>
                </c:pt>
                <c:pt idx="12427">
                  <c:v>633.15991199999996</c:v>
                </c:pt>
                <c:pt idx="12428">
                  <c:v>633.20996100000002</c:v>
                </c:pt>
                <c:pt idx="12429">
                  <c:v>633.25701900000001</c:v>
                </c:pt>
                <c:pt idx="12430">
                  <c:v>633.30352800000003</c:v>
                </c:pt>
                <c:pt idx="12431">
                  <c:v>633.34741199999996</c:v>
                </c:pt>
                <c:pt idx="12432">
                  <c:v>633.39050299999997</c:v>
                </c:pt>
                <c:pt idx="12433">
                  <c:v>633.43530299999998</c:v>
                </c:pt>
                <c:pt idx="12434">
                  <c:v>633.480591</c:v>
                </c:pt>
                <c:pt idx="12435">
                  <c:v>633.52593999999999</c:v>
                </c:pt>
                <c:pt idx="12436">
                  <c:v>633.57360800000004</c:v>
                </c:pt>
                <c:pt idx="12437">
                  <c:v>633.62268100000006</c:v>
                </c:pt>
                <c:pt idx="12438">
                  <c:v>633.67211899999995</c:v>
                </c:pt>
                <c:pt idx="12439">
                  <c:v>633.72540300000003</c:v>
                </c:pt>
                <c:pt idx="12440">
                  <c:v>633.77795400000002</c:v>
                </c:pt>
                <c:pt idx="12441">
                  <c:v>633.82952899999998</c:v>
                </c:pt>
                <c:pt idx="12442">
                  <c:v>633.88183600000002</c:v>
                </c:pt>
                <c:pt idx="12443">
                  <c:v>633.93316600000003</c:v>
                </c:pt>
                <c:pt idx="12444">
                  <c:v>633.98559599999999</c:v>
                </c:pt>
                <c:pt idx="12445">
                  <c:v>634.03607199999999</c:v>
                </c:pt>
                <c:pt idx="12446">
                  <c:v>634.08575399999995</c:v>
                </c:pt>
                <c:pt idx="12447">
                  <c:v>634.13610800000004</c:v>
                </c:pt>
                <c:pt idx="12448">
                  <c:v>634.18621800000005</c:v>
                </c:pt>
                <c:pt idx="12449">
                  <c:v>634.23681599999998</c:v>
                </c:pt>
                <c:pt idx="12450">
                  <c:v>634.28869599999996</c:v>
                </c:pt>
                <c:pt idx="12451">
                  <c:v>634.34069799999997</c:v>
                </c:pt>
                <c:pt idx="12452">
                  <c:v>634.39160200000003</c:v>
                </c:pt>
                <c:pt idx="12453">
                  <c:v>634.442139</c:v>
                </c:pt>
                <c:pt idx="12454">
                  <c:v>634.49206500000003</c:v>
                </c:pt>
                <c:pt idx="12455">
                  <c:v>634.53894000000003</c:v>
                </c:pt>
                <c:pt idx="12456">
                  <c:v>634.58697500000005</c:v>
                </c:pt>
                <c:pt idx="12457">
                  <c:v>634.63281300000006</c:v>
                </c:pt>
                <c:pt idx="12458">
                  <c:v>634.676331</c:v>
                </c:pt>
                <c:pt idx="12459">
                  <c:v>634.72045900000001</c:v>
                </c:pt>
                <c:pt idx="12460">
                  <c:v>634.76501499999995</c:v>
                </c:pt>
                <c:pt idx="12461">
                  <c:v>634.80981499999996</c:v>
                </c:pt>
                <c:pt idx="12462">
                  <c:v>634.85546899999997</c:v>
                </c:pt>
                <c:pt idx="12463">
                  <c:v>634.90197799999999</c:v>
                </c:pt>
                <c:pt idx="12464">
                  <c:v>634.95105000000001</c:v>
                </c:pt>
                <c:pt idx="12465">
                  <c:v>635.00030500000003</c:v>
                </c:pt>
                <c:pt idx="12466">
                  <c:v>635.05187999999998</c:v>
                </c:pt>
                <c:pt idx="12467">
                  <c:v>635.104919</c:v>
                </c:pt>
                <c:pt idx="12468">
                  <c:v>635.15930200000003</c:v>
                </c:pt>
                <c:pt idx="12469">
                  <c:v>635.21295199999997</c:v>
                </c:pt>
                <c:pt idx="12470">
                  <c:v>635.26709000000005</c:v>
                </c:pt>
                <c:pt idx="12471">
                  <c:v>635.32092299999999</c:v>
                </c:pt>
                <c:pt idx="12472">
                  <c:v>635.37347399999999</c:v>
                </c:pt>
                <c:pt idx="12473">
                  <c:v>635.42401099999995</c:v>
                </c:pt>
                <c:pt idx="12474">
                  <c:v>635.47308399999997</c:v>
                </c:pt>
                <c:pt idx="12475">
                  <c:v>635.51995899999997</c:v>
                </c:pt>
                <c:pt idx="12476">
                  <c:v>635.56756600000006</c:v>
                </c:pt>
                <c:pt idx="12477">
                  <c:v>635.61517300000003</c:v>
                </c:pt>
                <c:pt idx="12478">
                  <c:v>635.66058399999997</c:v>
                </c:pt>
                <c:pt idx="12479">
                  <c:v>635.70684800000004</c:v>
                </c:pt>
                <c:pt idx="12480">
                  <c:v>635.75311299999998</c:v>
                </c:pt>
                <c:pt idx="12481">
                  <c:v>635.80163600000003</c:v>
                </c:pt>
                <c:pt idx="12482">
                  <c:v>635.85052499999995</c:v>
                </c:pt>
                <c:pt idx="12483">
                  <c:v>635.89965800000004</c:v>
                </c:pt>
                <c:pt idx="12484">
                  <c:v>635.948669</c:v>
                </c:pt>
                <c:pt idx="12485">
                  <c:v>635.99963400000001</c:v>
                </c:pt>
                <c:pt idx="12486">
                  <c:v>636.04998799999998</c:v>
                </c:pt>
                <c:pt idx="12487">
                  <c:v>636.10022000000004</c:v>
                </c:pt>
                <c:pt idx="12488">
                  <c:v>636.15087900000003</c:v>
                </c:pt>
                <c:pt idx="12489">
                  <c:v>636.19995100000006</c:v>
                </c:pt>
                <c:pt idx="12490">
                  <c:v>636.24865699999998</c:v>
                </c:pt>
                <c:pt idx="12491">
                  <c:v>636.29632600000002</c:v>
                </c:pt>
                <c:pt idx="12492">
                  <c:v>636.34258999999997</c:v>
                </c:pt>
                <c:pt idx="12493">
                  <c:v>636.39050299999997</c:v>
                </c:pt>
                <c:pt idx="12494">
                  <c:v>636.43817100000001</c:v>
                </c:pt>
                <c:pt idx="12495">
                  <c:v>636.48468000000003</c:v>
                </c:pt>
                <c:pt idx="12496">
                  <c:v>636.53308100000004</c:v>
                </c:pt>
                <c:pt idx="12497">
                  <c:v>636.58160399999997</c:v>
                </c:pt>
                <c:pt idx="12498">
                  <c:v>636.63183600000002</c:v>
                </c:pt>
                <c:pt idx="12499">
                  <c:v>636.68225099999995</c:v>
                </c:pt>
                <c:pt idx="12500">
                  <c:v>636.73284899999999</c:v>
                </c:pt>
                <c:pt idx="12501">
                  <c:v>636.78265399999998</c:v>
                </c:pt>
                <c:pt idx="12502">
                  <c:v>636.83349599999997</c:v>
                </c:pt>
                <c:pt idx="12503">
                  <c:v>636.88269000000003</c:v>
                </c:pt>
                <c:pt idx="12504">
                  <c:v>636.932007</c:v>
                </c:pt>
                <c:pt idx="12505">
                  <c:v>636.98303199999998</c:v>
                </c:pt>
                <c:pt idx="12506">
                  <c:v>637.03344700000002</c:v>
                </c:pt>
                <c:pt idx="12507">
                  <c:v>637.08496100000002</c:v>
                </c:pt>
                <c:pt idx="12508">
                  <c:v>637.13708499999996</c:v>
                </c:pt>
                <c:pt idx="12509">
                  <c:v>637.18817100000001</c:v>
                </c:pt>
                <c:pt idx="12510">
                  <c:v>637.24157700000001</c:v>
                </c:pt>
                <c:pt idx="12511">
                  <c:v>637.29357900000002</c:v>
                </c:pt>
                <c:pt idx="12512">
                  <c:v>637.34338400000001</c:v>
                </c:pt>
                <c:pt idx="12513">
                  <c:v>637.39209000000005</c:v>
                </c:pt>
                <c:pt idx="12514">
                  <c:v>637.43872099999999</c:v>
                </c:pt>
                <c:pt idx="12515">
                  <c:v>637.48449700000003</c:v>
                </c:pt>
                <c:pt idx="12516">
                  <c:v>637.52941899999996</c:v>
                </c:pt>
                <c:pt idx="12517">
                  <c:v>637.57287599999995</c:v>
                </c:pt>
                <c:pt idx="12518">
                  <c:v>637.61669900000004</c:v>
                </c:pt>
                <c:pt idx="12519">
                  <c:v>637.66296399999999</c:v>
                </c:pt>
                <c:pt idx="12520">
                  <c:v>637.71008300000005</c:v>
                </c:pt>
                <c:pt idx="12521">
                  <c:v>637.76049799999998</c:v>
                </c:pt>
                <c:pt idx="12522">
                  <c:v>637.81366000000003</c:v>
                </c:pt>
                <c:pt idx="12523">
                  <c:v>637.86767599999996</c:v>
                </c:pt>
                <c:pt idx="12524">
                  <c:v>637.92199700000003</c:v>
                </c:pt>
                <c:pt idx="12525">
                  <c:v>637.97662400000002</c:v>
                </c:pt>
                <c:pt idx="12526">
                  <c:v>638.03192100000001</c:v>
                </c:pt>
                <c:pt idx="12527">
                  <c:v>638.08483899999999</c:v>
                </c:pt>
                <c:pt idx="12528">
                  <c:v>638.13635299999999</c:v>
                </c:pt>
                <c:pt idx="12529">
                  <c:v>638.18554700000004</c:v>
                </c:pt>
                <c:pt idx="12530">
                  <c:v>638.23449700000003</c:v>
                </c:pt>
                <c:pt idx="12531">
                  <c:v>638.28277600000001</c:v>
                </c:pt>
                <c:pt idx="12532">
                  <c:v>638.32971199999997</c:v>
                </c:pt>
                <c:pt idx="12533">
                  <c:v>638.373108</c:v>
                </c:pt>
                <c:pt idx="12534">
                  <c:v>638.41729699999996</c:v>
                </c:pt>
                <c:pt idx="12535">
                  <c:v>638.46105999999997</c:v>
                </c:pt>
                <c:pt idx="12536">
                  <c:v>638.50555399999996</c:v>
                </c:pt>
                <c:pt idx="12537">
                  <c:v>638.55071999999996</c:v>
                </c:pt>
                <c:pt idx="12538">
                  <c:v>638.59588599999995</c:v>
                </c:pt>
                <c:pt idx="12539">
                  <c:v>638.64276099999995</c:v>
                </c:pt>
                <c:pt idx="12540">
                  <c:v>638.68994099999998</c:v>
                </c:pt>
                <c:pt idx="12541">
                  <c:v>638.73803699999996</c:v>
                </c:pt>
                <c:pt idx="12542">
                  <c:v>638.78741500000001</c:v>
                </c:pt>
                <c:pt idx="12543">
                  <c:v>638.83807400000001</c:v>
                </c:pt>
                <c:pt idx="12544">
                  <c:v>638.88934300000005</c:v>
                </c:pt>
                <c:pt idx="12545">
                  <c:v>638.94104000000004</c:v>
                </c:pt>
                <c:pt idx="12546">
                  <c:v>638.99157700000001</c:v>
                </c:pt>
                <c:pt idx="12547">
                  <c:v>639.04272500000002</c:v>
                </c:pt>
                <c:pt idx="12548">
                  <c:v>639.09442100000001</c:v>
                </c:pt>
                <c:pt idx="12549">
                  <c:v>639.14587400000005</c:v>
                </c:pt>
                <c:pt idx="12550">
                  <c:v>639.19421399999999</c:v>
                </c:pt>
                <c:pt idx="12551">
                  <c:v>639.24328600000001</c:v>
                </c:pt>
                <c:pt idx="12552">
                  <c:v>639.29125999999997</c:v>
                </c:pt>
                <c:pt idx="12553">
                  <c:v>639.33960000000002</c:v>
                </c:pt>
                <c:pt idx="12554">
                  <c:v>639.38732900000002</c:v>
                </c:pt>
                <c:pt idx="12555">
                  <c:v>639.43322799999999</c:v>
                </c:pt>
                <c:pt idx="12556">
                  <c:v>639.47985800000004</c:v>
                </c:pt>
                <c:pt idx="12557">
                  <c:v>639.52508499999999</c:v>
                </c:pt>
                <c:pt idx="12558">
                  <c:v>639.57122800000002</c:v>
                </c:pt>
                <c:pt idx="12559">
                  <c:v>639.61993399999994</c:v>
                </c:pt>
                <c:pt idx="12560">
                  <c:v>639.66833499999996</c:v>
                </c:pt>
                <c:pt idx="12561">
                  <c:v>639.71777299999997</c:v>
                </c:pt>
                <c:pt idx="12562">
                  <c:v>639.76861599999995</c:v>
                </c:pt>
                <c:pt idx="12563">
                  <c:v>639.81848100000002</c:v>
                </c:pt>
                <c:pt idx="12564">
                  <c:v>639.87127699999996</c:v>
                </c:pt>
                <c:pt idx="12565">
                  <c:v>639.92456000000004</c:v>
                </c:pt>
                <c:pt idx="12566">
                  <c:v>639.97686799999997</c:v>
                </c:pt>
                <c:pt idx="12567">
                  <c:v>640.02813700000002</c:v>
                </c:pt>
                <c:pt idx="12568">
                  <c:v>640.08007799999996</c:v>
                </c:pt>
                <c:pt idx="12569">
                  <c:v>640.131348</c:v>
                </c:pt>
                <c:pt idx="12570">
                  <c:v>640.18377699999996</c:v>
                </c:pt>
                <c:pt idx="12571">
                  <c:v>640.23431400000004</c:v>
                </c:pt>
                <c:pt idx="12572">
                  <c:v>640.28460700000005</c:v>
                </c:pt>
                <c:pt idx="12573">
                  <c:v>640.33618200000001</c:v>
                </c:pt>
                <c:pt idx="12574">
                  <c:v>640.387024</c:v>
                </c:pt>
                <c:pt idx="12575">
                  <c:v>640.43908699999997</c:v>
                </c:pt>
                <c:pt idx="12576">
                  <c:v>640.49157700000001</c:v>
                </c:pt>
                <c:pt idx="12577">
                  <c:v>640.54229699999996</c:v>
                </c:pt>
                <c:pt idx="12578">
                  <c:v>640.59216300000003</c:v>
                </c:pt>
                <c:pt idx="12579">
                  <c:v>640.64111300000002</c:v>
                </c:pt>
                <c:pt idx="12580">
                  <c:v>640.68975799999998</c:v>
                </c:pt>
                <c:pt idx="12581">
                  <c:v>640.73748799999998</c:v>
                </c:pt>
                <c:pt idx="12582">
                  <c:v>640.78381400000001</c:v>
                </c:pt>
                <c:pt idx="12583">
                  <c:v>640.82916299999999</c:v>
                </c:pt>
                <c:pt idx="12584">
                  <c:v>640.87371800000005</c:v>
                </c:pt>
                <c:pt idx="12585">
                  <c:v>640.92053199999998</c:v>
                </c:pt>
                <c:pt idx="12586">
                  <c:v>640.96911599999999</c:v>
                </c:pt>
                <c:pt idx="12587">
                  <c:v>641.01648</c:v>
                </c:pt>
                <c:pt idx="12588">
                  <c:v>641.06591800000001</c:v>
                </c:pt>
                <c:pt idx="12589">
                  <c:v>641.11621100000002</c:v>
                </c:pt>
                <c:pt idx="12590">
                  <c:v>641.16882299999997</c:v>
                </c:pt>
                <c:pt idx="12591">
                  <c:v>641.22137499999997</c:v>
                </c:pt>
                <c:pt idx="12592">
                  <c:v>641.27404799999999</c:v>
                </c:pt>
                <c:pt idx="12593">
                  <c:v>641.32849099999999</c:v>
                </c:pt>
                <c:pt idx="12594">
                  <c:v>641.38104299999998</c:v>
                </c:pt>
                <c:pt idx="12595">
                  <c:v>641.432007</c:v>
                </c:pt>
                <c:pt idx="12596">
                  <c:v>641.48205600000006</c:v>
                </c:pt>
                <c:pt idx="12597">
                  <c:v>641.53161599999999</c:v>
                </c:pt>
                <c:pt idx="12598">
                  <c:v>641.57940699999995</c:v>
                </c:pt>
                <c:pt idx="12599">
                  <c:v>641.62469499999997</c:v>
                </c:pt>
                <c:pt idx="12600">
                  <c:v>641.66931199999999</c:v>
                </c:pt>
                <c:pt idx="12601">
                  <c:v>641.713257</c:v>
                </c:pt>
                <c:pt idx="12602">
                  <c:v>641.759094</c:v>
                </c:pt>
                <c:pt idx="12603">
                  <c:v>641.80633499999999</c:v>
                </c:pt>
                <c:pt idx="12604">
                  <c:v>641.85235599999999</c:v>
                </c:pt>
                <c:pt idx="12605">
                  <c:v>641.90033000000005</c:v>
                </c:pt>
                <c:pt idx="12606">
                  <c:v>641.94915800000001</c:v>
                </c:pt>
                <c:pt idx="12607">
                  <c:v>642.00030500000003</c:v>
                </c:pt>
                <c:pt idx="12608">
                  <c:v>642.05200200000002</c:v>
                </c:pt>
                <c:pt idx="12609">
                  <c:v>642.10296600000004</c:v>
                </c:pt>
                <c:pt idx="12610">
                  <c:v>642.15527299999997</c:v>
                </c:pt>
                <c:pt idx="12611">
                  <c:v>642.20593299999996</c:v>
                </c:pt>
                <c:pt idx="12612">
                  <c:v>642.25616500000001</c:v>
                </c:pt>
                <c:pt idx="12613">
                  <c:v>642.30694600000004</c:v>
                </c:pt>
                <c:pt idx="12614">
                  <c:v>642.35736099999997</c:v>
                </c:pt>
                <c:pt idx="12615">
                  <c:v>642.40637200000003</c:v>
                </c:pt>
                <c:pt idx="12616">
                  <c:v>642.45459000000005</c:v>
                </c:pt>
                <c:pt idx="12617">
                  <c:v>642.50244099999998</c:v>
                </c:pt>
                <c:pt idx="12618">
                  <c:v>642.54968299999996</c:v>
                </c:pt>
                <c:pt idx="12619">
                  <c:v>642.59930399999996</c:v>
                </c:pt>
                <c:pt idx="12620">
                  <c:v>642.64776600000005</c:v>
                </c:pt>
                <c:pt idx="12621">
                  <c:v>642.69451900000001</c:v>
                </c:pt>
                <c:pt idx="12622">
                  <c:v>642.74145499999997</c:v>
                </c:pt>
                <c:pt idx="12623">
                  <c:v>642.78839100000005</c:v>
                </c:pt>
                <c:pt idx="12624">
                  <c:v>642.83569299999999</c:v>
                </c:pt>
                <c:pt idx="12625">
                  <c:v>642.88195800000005</c:v>
                </c:pt>
                <c:pt idx="12626">
                  <c:v>642.92834500000004</c:v>
                </c:pt>
                <c:pt idx="12627">
                  <c:v>642.97595200000001</c:v>
                </c:pt>
                <c:pt idx="12628">
                  <c:v>643.02288799999997</c:v>
                </c:pt>
                <c:pt idx="12629">
                  <c:v>643.07226600000001</c:v>
                </c:pt>
                <c:pt idx="12630">
                  <c:v>643.12274200000002</c:v>
                </c:pt>
                <c:pt idx="12631">
                  <c:v>643.17407200000002</c:v>
                </c:pt>
                <c:pt idx="12632">
                  <c:v>643.22485300000005</c:v>
                </c:pt>
                <c:pt idx="12633">
                  <c:v>643.27606200000002</c:v>
                </c:pt>
                <c:pt idx="12634">
                  <c:v>643.32739300000003</c:v>
                </c:pt>
                <c:pt idx="12635">
                  <c:v>643.38006600000006</c:v>
                </c:pt>
                <c:pt idx="12636">
                  <c:v>643.43151899999998</c:v>
                </c:pt>
                <c:pt idx="12637">
                  <c:v>643.48376499999995</c:v>
                </c:pt>
                <c:pt idx="12638">
                  <c:v>643.53472899999997</c:v>
                </c:pt>
                <c:pt idx="12639">
                  <c:v>643.58544900000004</c:v>
                </c:pt>
                <c:pt idx="12640">
                  <c:v>643.63586399999997</c:v>
                </c:pt>
                <c:pt idx="12641">
                  <c:v>643.68505900000002</c:v>
                </c:pt>
                <c:pt idx="12642">
                  <c:v>643.73510699999997</c:v>
                </c:pt>
                <c:pt idx="12643">
                  <c:v>643.78460700000005</c:v>
                </c:pt>
                <c:pt idx="12644">
                  <c:v>643.83416799999998</c:v>
                </c:pt>
                <c:pt idx="12645">
                  <c:v>643.88195800000005</c:v>
                </c:pt>
                <c:pt idx="12646">
                  <c:v>643.92999299999997</c:v>
                </c:pt>
                <c:pt idx="12647">
                  <c:v>643.97717299999999</c:v>
                </c:pt>
                <c:pt idx="12648">
                  <c:v>644.02410899999995</c:v>
                </c:pt>
                <c:pt idx="12649">
                  <c:v>644.07043499999997</c:v>
                </c:pt>
                <c:pt idx="12650">
                  <c:v>644.11706500000003</c:v>
                </c:pt>
                <c:pt idx="12651">
                  <c:v>644.16430700000001</c:v>
                </c:pt>
                <c:pt idx="12652">
                  <c:v>644.21301300000005</c:v>
                </c:pt>
                <c:pt idx="12653">
                  <c:v>644.26123099999995</c:v>
                </c:pt>
                <c:pt idx="12654">
                  <c:v>644.31054700000004</c:v>
                </c:pt>
                <c:pt idx="12655">
                  <c:v>644.35919200000001</c:v>
                </c:pt>
                <c:pt idx="12656">
                  <c:v>644.40924099999995</c:v>
                </c:pt>
                <c:pt idx="12657">
                  <c:v>644.46020499999997</c:v>
                </c:pt>
                <c:pt idx="12658">
                  <c:v>644.50872800000002</c:v>
                </c:pt>
                <c:pt idx="12659">
                  <c:v>644.55816600000003</c:v>
                </c:pt>
                <c:pt idx="12660">
                  <c:v>644.60754399999996</c:v>
                </c:pt>
                <c:pt idx="12661">
                  <c:v>644.65838599999995</c:v>
                </c:pt>
                <c:pt idx="12662">
                  <c:v>644.70959500000004</c:v>
                </c:pt>
                <c:pt idx="12663">
                  <c:v>644.76104699999996</c:v>
                </c:pt>
                <c:pt idx="12664">
                  <c:v>644.81115699999998</c:v>
                </c:pt>
                <c:pt idx="12665">
                  <c:v>644.86248799999998</c:v>
                </c:pt>
                <c:pt idx="12666">
                  <c:v>644.91320800000005</c:v>
                </c:pt>
                <c:pt idx="12667">
                  <c:v>644.96380599999998</c:v>
                </c:pt>
                <c:pt idx="12668">
                  <c:v>645.01495399999999</c:v>
                </c:pt>
                <c:pt idx="12669">
                  <c:v>645.063355</c:v>
                </c:pt>
                <c:pt idx="12670">
                  <c:v>645.11071800000002</c:v>
                </c:pt>
                <c:pt idx="12671">
                  <c:v>645.15728799999999</c:v>
                </c:pt>
                <c:pt idx="12672">
                  <c:v>645.20251499999995</c:v>
                </c:pt>
                <c:pt idx="12673">
                  <c:v>645.24969499999997</c:v>
                </c:pt>
                <c:pt idx="12674">
                  <c:v>645.29540999999995</c:v>
                </c:pt>
                <c:pt idx="12675">
                  <c:v>645.33972200000005</c:v>
                </c:pt>
                <c:pt idx="12676">
                  <c:v>645.38482699999997</c:v>
                </c:pt>
                <c:pt idx="12677">
                  <c:v>645.43048099999999</c:v>
                </c:pt>
                <c:pt idx="12678">
                  <c:v>645.47814900000003</c:v>
                </c:pt>
                <c:pt idx="12679">
                  <c:v>645.52636700000005</c:v>
                </c:pt>
                <c:pt idx="12680">
                  <c:v>645.57446300000004</c:v>
                </c:pt>
                <c:pt idx="12681">
                  <c:v>645.62359600000002</c:v>
                </c:pt>
                <c:pt idx="12682">
                  <c:v>645.67413299999998</c:v>
                </c:pt>
                <c:pt idx="12683">
                  <c:v>645.72387700000002</c:v>
                </c:pt>
                <c:pt idx="12684">
                  <c:v>645.77429199999995</c:v>
                </c:pt>
                <c:pt idx="12685">
                  <c:v>645.82598900000005</c:v>
                </c:pt>
                <c:pt idx="12686">
                  <c:v>645.87634300000002</c:v>
                </c:pt>
                <c:pt idx="12687">
                  <c:v>645.92529300000001</c:v>
                </c:pt>
                <c:pt idx="12688">
                  <c:v>645.97296100000005</c:v>
                </c:pt>
                <c:pt idx="12689">
                  <c:v>646.01904300000001</c:v>
                </c:pt>
                <c:pt idx="12690">
                  <c:v>646.06622300000004</c:v>
                </c:pt>
                <c:pt idx="12691">
                  <c:v>646.11144999999999</c:v>
                </c:pt>
                <c:pt idx="12692">
                  <c:v>646.15588400000001</c:v>
                </c:pt>
                <c:pt idx="12693">
                  <c:v>646.20324700000003</c:v>
                </c:pt>
                <c:pt idx="12694">
                  <c:v>646.25183100000004</c:v>
                </c:pt>
                <c:pt idx="12695">
                  <c:v>646.30273399999999</c:v>
                </c:pt>
                <c:pt idx="12696">
                  <c:v>646.35546899999997</c:v>
                </c:pt>
                <c:pt idx="12697">
                  <c:v>646.40954599999998</c:v>
                </c:pt>
                <c:pt idx="12698">
                  <c:v>646.46545400000002</c:v>
                </c:pt>
                <c:pt idx="12699">
                  <c:v>646.52307099999996</c:v>
                </c:pt>
                <c:pt idx="12700">
                  <c:v>646.57873500000005</c:v>
                </c:pt>
                <c:pt idx="12701">
                  <c:v>646.635132</c:v>
                </c:pt>
                <c:pt idx="12702">
                  <c:v>646.69067399999994</c:v>
                </c:pt>
                <c:pt idx="12703">
                  <c:v>646.74237100000005</c:v>
                </c:pt>
                <c:pt idx="12704">
                  <c:v>646.79132100000004</c:v>
                </c:pt>
                <c:pt idx="12705">
                  <c:v>646.83703600000001</c:v>
                </c:pt>
                <c:pt idx="12706">
                  <c:v>646.88171399999999</c:v>
                </c:pt>
                <c:pt idx="12707">
                  <c:v>646.92297399999995</c:v>
                </c:pt>
                <c:pt idx="12708">
                  <c:v>646.96319600000004</c:v>
                </c:pt>
                <c:pt idx="12709">
                  <c:v>647.00256400000001</c:v>
                </c:pt>
                <c:pt idx="12710">
                  <c:v>647.043274</c:v>
                </c:pt>
                <c:pt idx="12711">
                  <c:v>647.08581500000003</c:v>
                </c:pt>
                <c:pt idx="12712">
                  <c:v>647.12921100000005</c:v>
                </c:pt>
                <c:pt idx="12713">
                  <c:v>647.17236300000002</c:v>
                </c:pt>
                <c:pt idx="12714">
                  <c:v>647.21838400000001</c:v>
                </c:pt>
                <c:pt idx="12715">
                  <c:v>647.26568599999996</c:v>
                </c:pt>
                <c:pt idx="12716">
                  <c:v>647.31494099999998</c:v>
                </c:pt>
                <c:pt idx="12717">
                  <c:v>647.36535600000002</c:v>
                </c:pt>
                <c:pt idx="12718">
                  <c:v>647.41436799999997</c:v>
                </c:pt>
                <c:pt idx="12719">
                  <c:v>647.46447799999999</c:v>
                </c:pt>
                <c:pt idx="12720">
                  <c:v>647.51318400000002</c:v>
                </c:pt>
                <c:pt idx="12721">
                  <c:v>647.561646</c:v>
                </c:pt>
                <c:pt idx="12722">
                  <c:v>647.61077899999998</c:v>
                </c:pt>
                <c:pt idx="12723">
                  <c:v>647.65820299999996</c:v>
                </c:pt>
                <c:pt idx="12724">
                  <c:v>647.70642099999998</c:v>
                </c:pt>
                <c:pt idx="12725">
                  <c:v>647.75598100000002</c:v>
                </c:pt>
                <c:pt idx="12726">
                  <c:v>647.80468800000006</c:v>
                </c:pt>
                <c:pt idx="12727">
                  <c:v>647.85693400000002</c:v>
                </c:pt>
                <c:pt idx="12728">
                  <c:v>647.909851</c:v>
                </c:pt>
                <c:pt idx="12729">
                  <c:v>647.96160899999995</c:v>
                </c:pt>
                <c:pt idx="12730">
                  <c:v>648.01300000000003</c:v>
                </c:pt>
                <c:pt idx="12731">
                  <c:v>648.06500200000005</c:v>
                </c:pt>
                <c:pt idx="12732">
                  <c:v>648.11694299999999</c:v>
                </c:pt>
                <c:pt idx="12733">
                  <c:v>648.17028800000003</c:v>
                </c:pt>
                <c:pt idx="12734">
                  <c:v>648.22143500000004</c:v>
                </c:pt>
                <c:pt idx="12735">
                  <c:v>648.27246100000002</c:v>
                </c:pt>
                <c:pt idx="12736">
                  <c:v>648.32488999999998</c:v>
                </c:pt>
                <c:pt idx="12737">
                  <c:v>648.37622099999999</c:v>
                </c:pt>
                <c:pt idx="12738">
                  <c:v>648.42694100000006</c:v>
                </c:pt>
                <c:pt idx="12739">
                  <c:v>648.47735599999999</c:v>
                </c:pt>
                <c:pt idx="12740">
                  <c:v>648.52551300000005</c:v>
                </c:pt>
                <c:pt idx="12741">
                  <c:v>648.57244900000001</c:v>
                </c:pt>
                <c:pt idx="12742">
                  <c:v>648.61749299999997</c:v>
                </c:pt>
                <c:pt idx="12743">
                  <c:v>648.66009499999996</c:v>
                </c:pt>
                <c:pt idx="12744">
                  <c:v>648.70367399999998</c:v>
                </c:pt>
                <c:pt idx="12745">
                  <c:v>648.74755900000002</c:v>
                </c:pt>
                <c:pt idx="12746">
                  <c:v>648.79040499999996</c:v>
                </c:pt>
                <c:pt idx="12747">
                  <c:v>648.83221400000002</c:v>
                </c:pt>
                <c:pt idx="12748">
                  <c:v>648.87676999999996</c:v>
                </c:pt>
                <c:pt idx="12749">
                  <c:v>648.92346199999997</c:v>
                </c:pt>
                <c:pt idx="12750">
                  <c:v>648.97229000000004</c:v>
                </c:pt>
                <c:pt idx="12751">
                  <c:v>649.02185099999997</c:v>
                </c:pt>
                <c:pt idx="12752">
                  <c:v>649.07238800000005</c:v>
                </c:pt>
                <c:pt idx="12753">
                  <c:v>649.12536599999999</c:v>
                </c:pt>
                <c:pt idx="12754">
                  <c:v>649.17779499999995</c:v>
                </c:pt>
                <c:pt idx="12755">
                  <c:v>649.23016399999995</c:v>
                </c:pt>
                <c:pt idx="12756">
                  <c:v>649.28308100000004</c:v>
                </c:pt>
                <c:pt idx="12757">
                  <c:v>649.33483899999999</c:v>
                </c:pt>
                <c:pt idx="12758">
                  <c:v>649.38659700000005</c:v>
                </c:pt>
                <c:pt idx="12759">
                  <c:v>649.43884300000002</c:v>
                </c:pt>
                <c:pt idx="12760">
                  <c:v>649.49194299999999</c:v>
                </c:pt>
                <c:pt idx="12761">
                  <c:v>649.54480000000001</c:v>
                </c:pt>
                <c:pt idx="12762">
                  <c:v>649.59619099999998</c:v>
                </c:pt>
                <c:pt idx="12763">
                  <c:v>649.64709500000004</c:v>
                </c:pt>
                <c:pt idx="12764">
                  <c:v>649.69641100000001</c:v>
                </c:pt>
                <c:pt idx="12765">
                  <c:v>649.74615500000004</c:v>
                </c:pt>
                <c:pt idx="12766">
                  <c:v>649.79577600000005</c:v>
                </c:pt>
                <c:pt idx="12767">
                  <c:v>649.84313999999995</c:v>
                </c:pt>
                <c:pt idx="12768">
                  <c:v>649.89038100000005</c:v>
                </c:pt>
                <c:pt idx="12769">
                  <c:v>649.93688999999995</c:v>
                </c:pt>
                <c:pt idx="12770">
                  <c:v>649.98376499999995</c:v>
                </c:pt>
                <c:pt idx="12771">
                  <c:v>650.03045699999996</c:v>
                </c:pt>
                <c:pt idx="12772">
                  <c:v>650.07617200000004</c:v>
                </c:pt>
                <c:pt idx="12773">
                  <c:v>650.12347399999999</c:v>
                </c:pt>
                <c:pt idx="12774">
                  <c:v>650.17047100000002</c:v>
                </c:pt>
                <c:pt idx="12775">
                  <c:v>650.21838400000001</c:v>
                </c:pt>
                <c:pt idx="12776">
                  <c:v>650.26794400000006</c:v>
                </c:pt>
                <c:pt idx="12777">
                  <c:v>650.317993</c:v>
                </c:pt>
                <c:pt idx="12778">
                  <c:v>650.36749299999997</c:v>
                </c:pt>
                <c:pt idx="12779">
                  <c:v>650.41735800000004</c:v>
                </c:pt>
                <c:pt idx="12780">
                  <c:v>650.46777299999997</c:v>
                </c:pt>
                <c:pt idx="12781">
                  <c:v>650.51672399999995</c:v>
                </c:pt>
                <c:pt idx="12782">
                  <c:v>650.56664999999998</c:v>
                </c:pt>
                <c:pt idx="12783">
                  <c:v>650.61505099999999</c:v>
                </c:pt>
                <c:pt idx="12784">
                  <c:v>650.66107199999999</c:v>
                </c:pt>
                <c:pt idx="12785">
                  <c:v>650.70642099999998</c:v>
                </c:pt>
                <c:pt idx="12786">
                  <c:v>650.75109899999995</c:v>
                </c:pt>
                <c:pt idx="12787">
                  <c:v>650.79589799999997</c:v>
                </c:pt>
                <c:pt idx="12788">
                  <c:v>650.839966</c:v>
                </c:pt>
                <c:pt idx="12789">
                  <c:v>650.88378899999998</c:v>
                </c:pt>
                <c:pt idx="12790">
                  <c:v>650.92987100000005</c:v>
                </c:pt>
                <c:pt idx="12791">
                  <c:v>650.97595200000001</c:v>
                </c:pt>
                <c:pt idx="12792">
                  <c:v>651.02355999999997</c:v>
                </c:pt>
                <c:pt idx="12793">
                  <c:v>651.07464600000003</c:v>
                </c:pt>
                <c:pt idx="12794">
                  <c:v>651.12738000000002</c:v>
                </c:pt>
                <c:pt idx="12795">
                  <c:v>651.18029799999999</c:v>
                </c:pt>
                <c:pt idx="12796">
                  <c:v>651.23303199999998</c:v>
                </c:pt>
                <c:pt idx="12797">
                  <c:v>651.28631600000006</c:v>
                </c:pt>
                <c:pt idx="12798">
                  <c:v>651.33801300000005</c:v>
                </c:pt>
                <c:pt idx="12799">
                  <c:v>651.39123500000005</c:v>
                </c:pt>
                <c:pt idx="12800">
                  <c:v>651.441956</c:v>
                </c:pt>
                <c:pt idx="12801">
                  <c:v>651.49114999999995</c:v>
                </c:pt>
                <c:pt idx="12802">
                  <c:v>651.54083300000002</c:v>
                </c:pt>
                <c:pt idx="12803">
                  <c:v>651.58990500000004</c:v>
                </c:pt>
                <c:pt idx="12804">
                  <c:v>651.63897699999995</c:v>
                </c:pt>
                <c:pt idx="12805">
                  <c:v>651.68591300000003</c:v>
                </c:pt>
                <c:pt idx="12806">
                  <c:v>651.73254399999996</c:v>
                </c:pt>
                <c:pt idx="12807">
                  <c:v>651.77948000000004</c:v>
                </c:pt>
                <c:pt idx="12808">
                  <c:v>651.82507299999997</c:v>
                </c:pt>
                <c:pt idx="12809">
                  <c:v>651.87316899999996</c:v>
                </c:pt>
                <c:pt idx="12810">
                  <c:v>651.92205799999999</c:v>
                </c:pt>
                <c:pt idx="12811">
                  <c:v>651.97113000000002</c:v>
                </c:pt>
                <c:pt idx="12812">
                  <c:v>652.019409</c:v>
                </c:pt>
                <c:pt idx="12813">
                  <c:v>652.06750499999998</c:v>
                </c:pt>
                <c:pt idx="12814">
                  <c:v>652.11621100000002</c:v>
                </c:pt>
                <c:pt idx="12815">
                  <c:v>652.16748099999995</c:v>
                </c:pt>
                <c:pt idx="12816">
                  <c:v>652.21783400000004</c:v>
                </c:pt>
                <c:pt idx="12817">
                  <c:v>652.26965299999995</c:v>
                </c:pt>
                <c:pt idx="12818">
                  <c:v>652.32104500000003</c:v>
                </c:pt>
                <c:pt idx="12819">
                  <c:v>652.37365699999998</c:v>
                </c:pt>
                <c:pt idx="12820">
                  <c:v>652.42767300000003</c:v>
                </c:pt>
                <c:pt idx="12821">
                  <c:v>652.478882</c:v>
                </c:pt>
                <c:pt idx="12822">
                  <c:v>652.53070100000002</c:v>
                </c:pt>
                <c:pt idx="12823">
                  <c:v>652.58117700000003</c:v>
                </c:pt>
                <c:pt idx="12824">
                  <c:v>652.63104299999998</c:v>
                </c:pt>
                <c:pt idx="12825">
                  <c:v>652.67877199999998</c:v>
                </c:pt>
                <c:pt idx="12826">
                  <c:v>652.72741699999995</c:v>
                </c:pt>
                <c:pt idx="12827">
                  <c:v>652.77423099999999</c:v>
                </c:pt>
                <c:pt idx="12828">
                  <c:v>652.821777</c:v>
                </c:pt>
                <c:pt idx="12829">
                  <c:v>652.86767599999996</c:v>
                </c:pt>
                <c:pt idx="12830">
                  <c:v>652.91375700000003</c:v>
                </c:pt>
                <c:pt idx="12831">
                  <c:v>652.96051</c:v>
                </c:pt>
                <c:pt idx="12832">
                  <c:v>653.00921600000004</c:v>
                </c:pt>
                <c:pt idx="12833">
                  <c:v>653.058044</c:v>
                </c:pt>
                <c:pt idx="12834">
                  <c:v>653.10742200000004</c:v>
                </c:pt>
                <c:pt idx="12835">
                  <c:v>653.15563999999995</c:v>
                </c:pt>
                <c:pt idx="12836">
                  <c:v>653.20465100000001</c:v>
                </c:pt>
                <c:pt idx="12837">
                  <c:v>653.253784</c:v>
                </c:pt>
                <c:pt idx="12838">
                  <c:v>653.29974400000003</c:v>
                </c:pt>
                <c:pt idx="12839">
                  <c:v>653.34631400000001</c:v>
                </c:pt>
                <c:pt idx="12840">
                  <c:v>653.39233400000001</c:v>
                </c:pt>
                <c:pt idx="12841">
                  <c:v>653.43933100000004</c:v>
                </c:pt>
                <c:pt idx="12842">
                  <c:v>653.487122</c:v>
                </c:pt>
                <c:pt idx="12843">
                  <c:v>653.53594999999996</c:v>
                </c:pt>
                <c:pt idx="12844">
                  <c:v>653.58532700000001</c:v>
                </c:pt>
                <c:pt idx="12845">
                  <c:v>653.636841</c:v>
                </c:pt>
                <c:pt idx="12846">
                  <c:v>653.68798800000002</c:v>
                </c:pt>
                <c:pt idx="12847">
                  <c:v>653.73992899999996</c:v>
                </c:pt>
                <c:pt idx="12848">
                  <c:v>653.79382299999997</c:v>
                </c:pt>
                <c:pt idx="12849">
                  <c:v>653.84631400000001</c:v>
                </c:pt>
                <c:pt idx="12850">
                  <c:v>653.89831500000003</c:v>
                </c:pt>
                <c:pt idx="12851">
                  <c:v>653.949341</c:v>
                </c:pt>
                <c:pt idx="12852">
                  <c:v>653.99865699999998</c:v>
                </c:pt>
                <c:pt idx="12853">
                  <c:v>654.04974400000003</c:v>
                </c:pt>
                <c:pt idx="12854">
                  <c:v>654.098389</c:v>
                </c:pt>
                <c:pt idx="12855">
                  <c:v>654.14471400000002</c:v>
                </c:pt>
                <c:pt idx="12856">
                  <c:v>654.19177300000001</c:v>
                </c:pt>
                <c:pt idx="12857">
                  <c:v>654.23889199999996</c:v>
                </c:pt>
                <c:pt idx="12858">
                  <c:v>654.287598</c:v>
                </c:pt>
                <c:pt idx="12859">
                  <c:v>654.33654799999999</c:v>
                </c:pt>
                <c:pt idx="12860">
                  <c:v>654.38445999999999</c:v>
                </c:pt>
                <c:pt idx="12861">
                  <c:v>654.43310599999995</c:v>
                </c:pt>
                <c:pt idx="12862">
                  <c:v>654.48315400000001</c:v>
                </c:pt>
                <c:pt idx="12863">
                  <c:v>654.53259300000002</c:v>
                </c:pt>
                <c:pt idx="12864">
                  <c:v>654.58410600000002</c:v>
                </c:pt>
                <c:pt idx="12865">
                  <c:v>654.63610800000004</c:v>
                </c:pt>
                <c:pt idx="12866">
                  <c:v>654.68780500000003</c:v>
                </c:pt>
                <c:pt idx="12867">
                  <c:v>654.73931900000002</c:v>
                </c:pt>
                <c:pt idx="12868">
                  <c:v>654.79101600000001</c:v>
                </c:pt>
                <c:pt idx="12869">
                  <c:v>654.84362799999997</c:v>
                </c:pt>
                <c:pt idx="12870">
                  <c:v>654.894409</c:v>
                </c:pt>
                <c:pt idx="12871">
                  <c:v>654.94397000000004</c:v>
                </c:pt>
                <c:pt idx="12872">
                  <c:v>654.99133300000005</c:v>
                </c:pt>
                <c:pt idx="12873">
                  <c:v>655.03857400000004</c:v>
                </c:pt>
                <c:pt idx="12874">
                  <c:v>655.08520499999997</c:v>
                </c:pt>
                <c:pt idx="12875">
                  <c:v>655.13226299999997</c:v>
                </c:pt>
                <c:pt idx="12876">
                  <c:v>655.17700200000002</c:v>
                </c:pt>
                <c:pt idx="12877">
                  <c:v>655.222534</c:v>
                </c:pt>
                <c:pt idx="12878">
                  <c:v>655.26794400000006</c:v>
                </c:pt>
                <c:pt idx="12879">
                  <c:v>655.31481900000006</c:v>
                </c:pt>
                <c:pt idx="12880">
                  <c:v>655.36102300000005</c:v>
                </c:pt>
                <c:pt idx="12881">
                  <c:v>655.40979000000004</c:v>
                </c:pt>
                <c:pt idx="12882">
                  <c:v>655.45929000000001</c:v>
                </c:pt>
                <c:pt idx="12883">
                  <c:v>655.50854500000003</c:v>
                </c:pt>
                <c:pt idx="12884">
                  <c:v>655.55908199999999</c:v>
                </c:pt>
                <c:pt idx="12885">
                  <c:v>655.61084000000005</c:v>
                </c:pt>
                <c:pt idx="12886">
                  <c:v>655.66461200000003</c:v>
                </c:pt>
                <c:pt idx="12887">
                  <c:v>655.71765100000005</c:v>
                </c:pt>
                <c:pt idx="12888">
                  <c:v>655.77081299999998</c:v>
                </c:pt>
                <c:pt idx="12889">
                  <c:v>655.82342500000004</c:v>
                </c:pt>
                <c:pt idx="12890">
                  <c:v>655.87811299999998</c:v>
                </c:pt>
                <c:pt idx="12891">
                  <c:v>655.93341099999998</c:v>
                </c:pt>
                <c:pt idx="12892">
                  <c:v>655.988159</c:v>
                </c:pt>
                <c:pt idx="12893">
                  <c:v>656.03918499999997</c:v>
                </c:pt>
                <c:pt idx="12894">
                  <c:v>656.08972200000005</c:v>
                </c:pt>
                <c:pt idx="12895">
                  <c:v>656.13818400000002</c:v>
                </c:pt>
                <c:pt idx="12896">
                  <c:v>656.18597399999999</c:v>
                </c:pt>
                <c:pt idx="12897">
                  <c:v>656.23266599999999</c:v>
                </c:pt>
                <c:pt idx="12898">
                  <c:v>656.27740500000004</c:v>
                </c:pt>
                <c:pt idx="12899">
                  <c:v>656.32189900000003</c:v>
                </c:pt>
                <c:pt idx="12900">
                  <c:v>656.36535600000002</c:v>
                </c:pt>
                <c:pt idx="12901">
                  <c:v>656.41046100000005</c:v>
                </c:pt>
                <c:pt idx="12902">
                  <c:v>656.45782499999996</c:v>
                </c:pt>
                <c:pt idx="12903">
                  <c:v>656.50488299999995</c:v>
                </c:pt>
                <c:pt idx="12904">
                  <c:v>656.55261199999995</c:v>
                </c:pt>
                <c:pt idx="12905">
                  <c:v>656.60205099999996</c:v>
                </c:pt>
                <c:pt idx="12906">
                  <c:v>656.651611</c:v>
                </c:pt>
                <c:pt idx="12907">
                  <c:v>656.70404099999996</c:v>
                </c:pt>
                <c:pt idx="12908">
                  <c:v>656.75720200000001</c:v>
                </c:pt>
                <c:pt idx="12909">
                  <c:v>656.80999799999995</c:v>
                </c:pt>
                <c:pt idx="12910">
                  <c:v>656.86151099999995</c:v>
                </c:pt>
                <c:pt idx="12911">
                  <c:v>656.91375700000003</c:v>
                </c:pt>
                <c:pt idx="12912">
                  <c:v>656.96502699999996</c:v>
                </c:pt>
                <c:pt idx="12913">
                  <c:v>657.01745600000004</c:v>
                </c:pt>
                <c:pt idx="12914">
                  <c:v>657.06866500000001</c:v>
                </c:pt>
                <c:pt idx="12915">
                  <c:v>657.11871299999996</c:v>
                </c:pt>
                <c:pt idx="12916">
                  <c:v>657.16894500000001</c:v>
                </c:pt>
                <c:pt idx="12917">
                  <c:v>657.21740699999998</c:v>
                </c:pt>
                <c:pt idx="12918">
                  <c:v>657.26501499999995</c:v>
                </c:pt>
                <c:pt idx="12919">
                  <c:v>657.31323199999997</c:v>
                </c:pt>
                <c:pt idx="12920">
                  <c:v>657.35906999999997</c:v>
                </c:pt>
                <c:pt idx="12921">
                  <c:v>657.40441899999996</c:v>
                </c:pt>
                <c:pt idx="12922">
                  <c:v>657.45007299999997</c:v>
                </c:pt>
                <c:pt idx="12923">
                  <c:v>657.49456799999996</c:v>
                </c:pt>
                <c:pt idx="12924">
                  <c:v>657.54193099999998</c:v>
                </c:pt>
                <c:pt idx="12925">
                  <c:v>657.58972200000005</c:v>
                </c:pt>
                <c:pt idx="12926">
                  <c:v>657.63708499999996</c:v>
                </c:pt>
                <c:pt idx="12927">
                  <c:v>657.68402100000003</c:v>
                </c:pt>
                <c:pt idx="12928">
                  <c:v>657.73254399999996</c:v>
                </c:pt>
                <c:pt idx="12929">
                  <c:v>657.78106700000001</c:v>
                </c:pt>
                <c:pt idx="12930">
                  <c:v>657.83074999999997</c:v>
                </c:pt>
                <c:pt idx="12931">
                  <c:v>657.87988299999995</c:v>
                </c:pt>
                <c:pt idx="12932">
                  <c:v>657.92913799999997</c:v>
                </c:pt>
                <c:pt idx="12933">
                  <c:v>657.97985800000004</c:v>
                </c:pt>
                <c:pt idx="12934">
                  <c:v>658.02911400000005</c:v>
                </c:pt>
                <c:pt idx="12935">
                  <c:v>658.08068900000001</c:v>
                </c:pt>
                <c:pt idx="12936">
                  <c:v>658.13287400000002</c:v>
                </c:pt>
                <c:pt idx="12937">
                  <c:v>658.18426499999998</c:v>
                </c:pt>
                <c:pt idx="12938">
                  <c:v>658.23602300000005</c:v>
                </c:pt>
                <c:pt idx="12939">
                  <c:v>658.28845200000001</c:v>
                </c:pt>
                <c:pt idx="12940">
                  <c:v>658.34307899999999</c:v>
                </c:pt>
                <c:pt idx="12941">
                  <c:v>658.39807099999996</c:v>
                </c:pt>
                <c:pt idx="12942">
                  <c:v>658.45105000000001</c:v>
                </c:pt>
                <c:pt idx="12943">
                  <c:v>658.50402799999995</c:v>
                </c:pt>
                <c:pt idx="12944">
                  <c:v>658.55456500000003</c:v>
                </c:pt>
                <c:pt idx="12945">
                  <c:v>658.60449200000005</c:v>
                </c:pt>
                <c:pt idx="12946">
                  <c:v>658.65344200000004</c:v>
                </c:pt>
                <c:pt idx="12947">
                  <c:v>658.69873099999995</c:v>
                </c:pt>
                <c:pt idx="12948">
                  <c:v>658.74499500000002</c:v>
                </c:pt>
                <c:pt idx="12949">
                  <c:v>658.791382</c:v>
                </c:pt>
                <c:pt idx="12950">
                  <c:v>658.83807400000001</c:v>
                </c:pt>
                <c:pt idx="12951">
                  <c:v>658.88488800000005</c:v>
                </c:pt>
                <c:pt idx="12952">
                  <c:v>658.93127400000003</c:v>
                </c:pt>
                <c:pt idx="12953">
                  <c:v>658.97845500000005</c:v>
                </c:pt>
                <c:pt idx="12954">
                  <c:v>659.02447500000005</c:v>
                </c:pt>
                <c:pt idx="12955">
                  <c:v>659.07043499999997</c:v>
                </c:pt>
                <c:pt idx="12956">
                  <c:v>659.11810300000002</c:v>
                </c:pt>
                <c:pt idx="12957">
                  <c:v>659.16601600000001</c:v>
                </c:pt>
                <c:pt idx="12958">
                  <c:v>659.21246299999996</c:v>
                </c:pt>
                <c:pt idx="12959">
                  <c:v>659.25897199999997</c:v>
                </c:pt>
                <c:pt idx="12960">
                  <c:v>659.30658000000005</c:v>
                </c:pt>
                <c:pt idx="12961">
                  <c:v>659.35339399999998</c:v>
                </c:pt>
                <c:pt idx="12962">
                  <c:v>659.40270999999996</c:v>
                </c:pt>
                <c:pt idx="12963">
                  <c:v>659.45184300000005</c:v>
                </c:pt>
                <c:pt idx="12964">
                  <c:v>659.50109899999995</c:v>
                </c:pt>
                <c:pt idx="12965">
                  <c:v>659.55383300000005</c:v>
                </c:pt>
                <c:pt idx="12966">
                  <c:v>659.607483</c:v>
                </c:pt>
                <c:pt idx="12967">
                  <c:v>659.66241500000001</c:v>
                </c:pt>
                <c:pt idx="12968">
                  <c:v>659.71551499999998</c:v>
                </c:pt>
                <c:pt idx="12969">
                  <c:v>659.768372</c:v>
                </c:pt>
                <c:pt idx="12970">
                  <c:v>659.82147199999997</c:v>
                </c:pt>
                <c:pt idx="12971">
                  <c:v>659.87219200000004</c:v>
                </c:pt>
                <c:pt idx="12972">
                  <c:v>659.92175299999997</c:v>
                </c:pt>
                <c:pt idx="12973">
                  <c:v>659.97277799999995</c:v>
                </c:pt>
                <c:pt idx="12974">
                  <c:v>660.02368200000001</c:v>
                </c:pt>
                <c:pt idx="12975">
                  <c:v>660.07324200000005</c:v>
                </c:pt>
                <c:pt idx="12976">
                  <c:v>660.12237500000003</c:v>
                </c:pt>
                <c:pt idx="12977">
                  <c:v>660.17138699999998</c:v>
                </c:pt>
                <c:pt idx="12978">
                  <c:v>660.22003199999995</c:v>
                </c:pt>
                <c:pt idx="12979">
                  <c:v>660.27062999999998</c:v>
                </c:pt>
                <c:pt idx="12980">
                  <c:v>660.31933600000002</c:v>
                </c:pt>
                <c:pt idx="12981">
                  <c:v>660.36682099999996</c:v>
                </c:pt>
                <c:pt idx="12982">
                  <c:v>660.41540499999996</c:v>
                </c:pt>
                <c:pt idx="12983">
                  <c:v>660.46319600000004</c:v>
                </c:pt>
                <c:pt idx="12984">
                  <c:v>660.51165800000001</c:v>
                </c:pt>
                <c:pt idx="12985">
                  <c:v>660.55847200000005</c:v>
                </c:pt>
                <c:pt idx="12986">
                  <c:v>660.60589600000003</c:v>
                </c:pt>
                <c:pt idx="12987">
                  <c:v>660.65405299999998</c:v>
                </c:pt>
                <c:pt idx="12988">
                  <c:v>660.70056199999999</c:v>
                </c:pt>
                <c:pt idx="12989">
                  <c:v>660.74823000000004</c:v>
                </c:pt>
                <c:pt idx="12990">
                  <c:v>660.79614300000003</c:v>
                </c:pt>
                <c:pt idx="12991">
                  <c:v>660.84411599999999</c:v>
                </c:pt>
                <c:pt idx="12992">
                  <c:v>660.890625</c:v>
                </c:pt>
                <c:pt idx="12993">
                  <c:v>660.93676800000003</c:v>
                </c:pt>
                <c:pt idx="12994">
                  <c:v>660.98278800000003</c:v>
                </c:pt>
                <c:pt idx="12995">
                  <c:v>661.02911400000005</c:v>
                </c:pt>
                <c:pt idx="12996">
                  <c:v>661.07458499999996</c:v>
                </c:pt>
                <c:pt idx="12997">
                  <c:v>661.12097200000005</c:v>
                </c:pt>
                <c:pt idx="12998">
                  <c:v>661.16687000000002</c:v>
                </c:pt>
                <c:pt idx="12999">
                  <c:v>661.21508800000004</c:v>
                </c:pt>
                <c:pt idx="13000">
                  <c:v>661.26513699999998</c:v>
                </c:pt>
                <c:pt idx="13001">
                  <c:v>661.31329300000004</c:v>
                </c:pt>
                <c:pt idx="13002">
                  <c:v>661.36407499999996</c:v>
                </c:pt>
                <c:pt idx="13003">
                  <c:v>661.41442900000004</c:v>
                </c:pt>
                <c:pt idx="13004">
                  <c:v>661.46545400000002</c:v>
                </c:pt>
                <c:pt idx="13005">
                  <c:v>661.51623500000005</c:v>
                </c:pt>
                <c:pt idx="13006">
                  <c:v>661.56604000000004</c:v>
                </c:pt>
                <c:pt idx="13007">
                  <c:v>661.61413600000003</c:v>
                </c:pt>
                <c:pt idx="13008">
                  <c:v>661.66284199999996</c:v>
                </c:pt>
                <c:pt idx="13009">
                  <c:v>661.71014400000001</c:v>
                </c:pt>
                <c:pt idx="13010">
                  <c:v>661.75848399999995</c:v>
                </c:pt>
                <c:pt idx="13011">
                  <c:v>661.80712900000003</c:v>
                </c:pt>
                <c:pt idx="13012">
                  <c:v>661.85595699999999</c:v>
                </c:pt>
                <c:pt idx="13013">
                  <c:v>661.90588400000001</c:v>
                </c:pt>
                <c:pt idx="13014">
                  <c:v>661.95684800000004</c:v>
                </c:pt>
                <c:pt idx="13015">
                  <c:v>662.00732400000004</c:v>
                </c:pt>
                <c:pt idx="13016">
                  <c:v>662.05902100000003</c:v>
                </c:pt>
                <c:pt idx="13017">
                  <c:v>662.11181599999998</c:v>
                </c:pt>
                <c:pt idx="13018">
                  <c:v>662.16247599999997</c:v>
                </c:pt>
                <c:pt idx="13019">
                  <c:v>662.21313499999997</c:v>
                </c:pt>
                <c:pt idx="13020">
                  <c:v>662.26281700000004</c:v>
                </c:pt>
                <c:pt idx="13021">
                  <c:v>662.31298800000002</c:v>
                </c:pt>
                <c:pt idx="13022">
                  <c:v>662.36248799999998</c:v>
                </c:pt>
                <c:pt idx="13023">
                  <c:v>662.41125499999998</c:v>
                </c:pt>
                <c:pt idx="13024">
                  <c:v>662.45819100000006</c:v>
                </c:pt>
                <c:pt idx="13025">
                  <c:v>662.50665300000003</c:v>
                </c:pt>
                <c:pt idx="13026">
                  <c:v>662.55480999999997</c:v>
                </c:pt>
                <c:pt idx="13027">
                  <c:v>662.603027</c:v>
                </c:pt>
                <c:pt idx="13028">
                  <c:v>662.65325900000005</c:v>
                </c:pt>
                <c:pt idx="13029">
                  <c:v>662.70379600000001</c:v>
                </c:pt>
                <c:pt idx="13030">
                  <c:v>662.75476100000003</c:v>
                </c:pt>
                <c:pt idx="13031">
                  <c:v>662.80523700000003</c:v>
                </c:pt>
                <c:pt idx="13032">
                  <c:v>662.85412599999995</c:v>
                </c:pt>
                <c:pt idx="13033">
                  <c:v>662.90466300000003</c:v>
                </c:pt>
                <c:pt idx="13034">
                  <c:v>662.95355199999995</c:v>
                </c:pt>
                <c:pt idx="13035">
                  <c:v>663.00036599999999</c:v>
                </c:pt>
                <c:pt idx="13036">
                  <c:v>663.04656999999997</c:v>
                </c:pt>
                <c:pt idx="13037">
                  <c:v>663.09301800000003</c:v>
                </c:pt>
                <c:pt idx="13038">
                  <c:v>663.14013699999998</c:v>
                </c:pt>
                <c:pt idx="13039">
                  <c:v>663.18737799999997</c:v>
                </c:pt>
                <c:pt idx="13040">
                  <c:v>663.23376499999995</c:v>
                </c:pt>
                <c:pt idx="13041">
                  <c:v>663.28088400000001</c:v>
                </c:pt>
                <c:pt idx="13042">
                  <c:v>663.33013900000003</c:v>
                </c:pt>
                <c:pt idx="13043">
                  <c:v>663.37914999999998</c:v>
                </c:pt>
                <c:pt idx="13044">
                  <c:v>663.42999299999997</c:v>
                </c:pt>
                <c:pt idx="13045">
                  <c:v>663.48181199999999</c:v>
                </c:pt>
                <c:pt idx="13046">
                  <c:v>663.53228799999999</c:v>
                </c:pt>
                <c:pt idx="13047">
                  <c:v>663.582581</c:v>
                </c:pt>
                <c:pt idx="13048">
                  <c:v>663.63250700000003</c:v>
                </c:pt>
                <c:pt idx="13049">
                  <c:v>663.68328899999995</c:v>
                </c:pt>
                <c:pt idx="13050">
                  <c:v>663.73315400000001</c:v>
                </c:pt>
                <c:pt idx="13051">
                  <c:v>663.78308100000004</c:v>
                </c:pt>
                <c:pt idx="13052">
                  <c:v>663.83142099999998</c:v>
                </c:pt>
                <c:pt idx="13053">
                  <c:v>663.88140899999996</c:v>
                </c:pt>
                <c:pt idx="13054">
                  <c:v>663.93225099999995</c:v>
                </c:pt>
                <c:pt idx="13055">
                  <c:v>663.98321499999997</c:v>
                </c:pt>
                <c:pt idx="13056">
                  <c:v>664.03204300000004</c:v>
                </c:pt>
                <c:pt idx="13057">
                  <c:v>664.08184800000004</c:v>
                </c:pt>
                <c:pt idx="13058">
                  <c:v>664.13159199999996</c:v>
                </c:pt>
                <c:pt idx="13059">
                  <c:v>664.18292199999996</c:v>
                </c:pt>
                <c:pt idx="13060">
                  <c:v>664.23309300000005</c:v>
                </c:pt>
                <c:pt idx="13061">
                  <c:v>664.28363000000002</c:v>
                </c:pt>
                <c:pt idx="13062">
                  <c:v>664.33605999999997</c:v>
                </c:pt>
                <c:pt idx="13063">
                  <c:v>664.38678000000004</c:v>
                </c:pt>
                <c:pt idx="13064">
                  <c:v>664.43762200000003</c:v>
                </c:pt>
                <c:pt idx="13065">
                  <c:v>664.48870899999997</c:v>
                </c:pt>
                <c:pt idx="13066">
                  <c:v>664.54144299999996</c:v>
                </c:pt>
                <c:pt idx="13067">
                  <c:v>664.59252900000001</c:v>
                </c:pt>
                <c:pt idx="13068">
                  <c:v>664.64245600000004</c:v>
                </c:pt>
                <c:pt idx="13069">
                  <c:v>664.69012499999997</c:v>
                </c:pt>
                <c:pt idx="13070">
                  <c:v>664.73876900000005</c:v>
                </c:pt>
                <c:pt idx="13071">
                  <c:v>664.78765899999996</c:v>
                </c:pt>
                <c:pt idx="13072">
                  <c:v>664.83581500000003</c:v>
                </c:pt>
                <c:pt idx="13073">
                  <c:v>664.88073699999995</c:v>
                </c:pt>
                <c:pt idx="13074">
                  <c:v>664.92712400000005</c:v>
                </c:pt>
                <c:pt idx="13075">
                  <c:v>664.97369400000002</c:v>
                </c:pt>
                <c:pt idx="13076">
                  <c:v>665.02136199999995</c:v>
                </c:pt>
                <c:pt idx="13077">
                  <c:v>665.069885</c:v>
                </c:pt>
                <c:pt idx="13078">
                  <c:v>665.11779799999999</c:v>
                </c:pt>
                <c:pt idx="13079">
                  <c:v>665.16668700000002</c:v>
                </c:pt>
                <c:pt idx="13080">
                  <c:v>665.214294</c:v>
                </c:pt>
                <c:pt idx="13081">
                  <c:v>665.26190199999996</c:v>
                </c:pt>
                <c:pt idx="13082">
                  <c:v>665.31146200000001</c:v>
                </c:pt>
                <c:pt idx="13083">
                  <c:v>665.35943599999996</c:v>
                </c:pt>
                <c:pt idx="13084">
                  <c:v>665.407105</c:v>
                </c:pt>
                <c:pt idx="13085">
                  <c:v>665.455017</c:v>
                </c:pt>
                <c:pt idx="13086">
                  <c:v>665.50213599999995</c:v>
                </c:pt>
                <c:pt idx="13087">
                  <c:v>665.552368</c:v>
                </c:pt>
                <c:pt idx="13088">
                  <c:v>665.60278300000004</c:v>
                </c:pt>
                <c:pt idx="13089">
                  <c:v>665.65222200000005</c:v>
                </c:pt>
                <c:pt idx="13090">
                  <c:v>665.701233</c:v>
                </c:pt>
                <c:pt idx="13091">
                  <c:v>665.75134300000002</c:v>
                </c:pt>
                <c:pt idx="13092">
                  <c:v>665.80114800000001</c:v>
                </c:pt>
                <c:pt idx="13093">
                  <c:v>665.85186799999997</c:v>
                </c:pt>
                <c:pt idx="13094">
                  <c:v>665.90014699999995</c:v>
                </c:pt>
                <c:pt idx="13095">
                  <c:v>665.94757100000004</c:v>
                </c:pt>
                <c:pt idx="13096">
                  <c:v>665.99603300000001</c:v>
                </c:pt>
                <c:pt idx="13097">
                  <c:v>666.04235800000004</c:v>
                </c:pt>
                <c:pt idx="13098">
                  <c:v>666.09057600000006</c:v>
                </c:pt>
                <c:pt idx="13099">
                  <c:v>666.13891599999999</c:v>
                </c:pt>
                <c:pt idx="13100">
                  <c:v>666.18695100000002</c:v>
                </c:pt>
                <c:pt idx="13101">
                  <c:v>666.23602300000005</c:v>
                </c:pt>
                <c:pt idx="13102">
                  <c:v>666.28539999999998</c:v>
                </c:pt>
                <c:pt idx="13103">
                  <c:v>666.33416799999998</c:v>
                </c:pt>
                <c:pt idx="13104">
                  <c:v>666.38604699999996</c:v>
                </c:pt>
                <c:pt idx="13105">
                  <c:v>666.43609600000002</c:v>
                </c:pt>
                <c:pt idx="13106">
                  <c:v>666.48584000000005</c:v>
                </c:pt>
                <c:pt idx="13107">
                  <c:v>666.53344700000002</c:v>
                </c:pt>
                <c:pt idx="13108">
                  <c:v>666.58117700000003</c:v>
                </c:pt>
                <c:pt idx="13109">
                  <c:v>666.62756400000001</c:v>
                </c:pt>
                <c:pt idx="13110">
                  <c:v>666.67388900000003</c:v>
                </c:pt>
                <c:pt idx="13111">
                  <c:v>666.71783400000004</c:v>
                </c:pt>
                <c:pt idx="13112">
                  <c:v>666.761841</c:v>
                </c:pt>
                <c:pt idx="13113">
                  <c:v>666.80694600000004</c:v>
                </c:pt>
                <c:pt idx="13114">
                  <c:v>666.85174600000005</c:v>
                </c:pt>
                <c:pt idx="13115">
                  <c:v>666.89947500000005</c:v>
                </c:pt>
                <c:pt idx="13116">
                  <c:v>666.94854699999996</c:v>
                </c:pt>
                <c:pt idx="13117">
                  <c:v>666.99768100000006</c:v>
                </c:pt>
                <c:pt idx="13118">
                  <c:v>667.04821800000002</c:v>
                </c:pt>
                <c:pt idx="13119">
                  <c:v>667.09997599999997</c:v>
                </c:pt>
                <c:pt idx="13120">
                  <c:v>667.15393100000006</c:v>
                </c:pt>
                <c:pt idx="13121">
                  <c:v>667.20892300000003</c:v>
                </c:pt>
                <c:pt idx="13122">
                  <c:v>667.26263400000005</c:v>
                </c:pt>
                <c:pt idx="13123">
                  <c:v>667.316101</c:v>
                </c:pt>
                <c:pt idx="13124">
                  <c:v>667.36779799999999</c:v>
                </c:pt>
                <c:pt idx="13125">
                  <c:v>667.41986099999997</c:v>
                </c:pt>
                <c:pt idx="13126">
                  <c:v>667.472351</c:v>
                </c:pt>
                <c:pt idx="13127">
                  <c:v>667.522156</c:v>
                </c:pt>
                <c:pt idx="13128">
                  <c:v>667.57269299999996</c:v>
                </c:pt>
                <c:pt idx="13129">
                  <c:v>667.62286400000005</c:v>
                </c:pt>
                <c:pt idx="13130">
                  <c:v>667.67321800000002</c:v>
                </c:pt>
                <c:pt idx="13131">
                  <c:v>667.72283900000002</c:v>
                </c:pt>
                <c:pt idx="13132">
                  <c:v>667.77099599999997</c:v>
                </c:pt>
                <c:pt idx="13133">
                  <c:v>667.81921399999999</c:v>
                </c:pt>
                <c:pt idx="13134">
                  <c:v>667.86505099999999</c:v>
                </c:pt>
                <c:pt idx="13135">
                  <c:v>667.910034</c:v>
                </c:pt>
                <c:pt idx="13136">
                  <c:v>667.955872</c:v>
                </c:pt>
                <c:pt idx="13137">
                  <c:v>668.00183100000004</c:v>
                </c:pt>
                <c:pt idx="13138">
                  <c:v>668.04675299999997</c:v>
                </c:pt>
                <c:pt idx="13139">
                  <c:v>668.09271200000001</c:v>
                </c:pt>
                <c:pt idx="13140">
                  <c:v>668.14050299999997</c:v>
                </c:pt>
                <c:pt idx="13141">
                  <c:v>668.18792699999995</c:v>
                </c:pt>
                <c:pt idx="13142">
                  <c:v>668.238831</c:v>
                </c:pt>
                <c:pt idx="13143">
                  <c:v>668.29003899999998</c:v>
                </c:pt>
                <c:pt idx="13144">
                  <c:v>668.34051499999998</c:v>
                </c:pt>
                <c:pt idx="13145">
                  <c:v>668.39239499999996</c:v>
                </c:pt>
                <c:pt idx="13146">
                  <c:v>668.44305399999996</c:v>
                </c:pt>
                <c:pt idx="13147">
                  <c:v>668.49432400000001</c:v>
                </c:pt>
                <c:pt idx="13148">
                  <c:v>668.54406700000004</c:v>
                </c:pt>
                <c:pt idx="13149">
                  <c:v>668.59240699999998</c:v>
                </c:pt>
                <c:pt idx="13150">
                  <c:v>668.64141800000004</c:v>
                </c:pt>
                <c:pt idx="13151">
                  <c:v>668.68908699999997</c:v>
                </c:pt>
                <c:pt idx="13152">
                  <c:v>668.73687700000005</c:v>
                </c:pt>
                <c:pt idx="13153">
                  <c:v>668.78582800000004</c:v>
                </c:pt>
                <c:pt idx="13154">
                  <c:v>668.83459500000004</c:v>
                </c:pt>
                <c:pt idx="13155">
                  <c:v>668.88250700000003</c:v>
                </c:pt>
                <c:pt idx="13156">
                  <c:v>668.93084699999997</c:v>
                </c:pt>
                <c:pt idx="13157">
                  <c:v>668.97930899999994</c:v>
                </c:pt>
                <c:pt idx="13158">
                  <c:v>669.02685599999995</c:v>
                </c:pt>
                <c:pt idx="13159">
                  <c:v>669.07769800000005</c:v>
                </c:pt>
                <c:pt idx="13160">
                  <c:v>669.12731900000006</c:v>
                </c:pt>
                <c:pt idx="13161">
                  <c:v>669.175659</c:v>
                </c:pt>
                <c:pt idx="13162">
                  <c:v>669.22473100000002</c:v>
                </c:pt>
                <c:pt idx="13163">
                  <c:v>669.27429199999995</c:v>
                </c:pt>
                <c:pt idx="13164">
                  <c:v>669.32525599999997</c:v>
                </c:pt>
                <c:pt idx="13165">
                  <c:v>669.37524399999995</c:v>
                </c:pt>
                <c:pt idx="13166">
                  <c:v>669.42559800000004</c:v>
                </c:pt>
                <c:pt idx="13167">
                  <c:v>669.47766100000001</c:v>
                </c:pt>
                <c:pt idx="13168">
                  <c:v>669.52886999999998</c:v>
                </c:pt>
                <c:pt idx="13169">
                  <c:v>669.58093299999996</c:v>
                </c:pt>
                <c:pt idx="13170">
                  <c:v>669.632385</c:v>
                </c:pt>
                <c:pt idx="13171">
                  <c:v>669.68328899999995</c:v>
                </c:pt>
                <c:pt idx="13172">
                  <c:v>669.73175000000003</c:v>
                </c:pt>
                <c:pt idx="13173">
                  <c:v>669.77917500000001</c:v>
                </c:pt>
                <c:pt idx="13174">
                  <c:v>669.82562299999995</c:v>
                </c:pt>
                <c:pt idx="13175">
                  <c:v>669.87286400000005</c:v>
                </c:pt>
                <c:pt idx="13176">
                  <c:v>669.91900599999997</c:v>
                </c:pt>
                <c:pt idx="13177">
                  <c:v>669.96472200000005</c:v>
                </c:pt>
                <c:pt idx="13178">
                  <c:v>670.00897199999997</c:v>
                </c:pt>
                <c:pt idx="13179">
                  <c:v>670.05505400000004</c:v>
                </c:pt>
                <c:pt idx="13180">
                  <c:v>670.10412599999995</c:v>
                </c:pt>
                <c:pt idx="13181">
                  <c:v>670.15222200000005</c:v>
                </c:pt>
                <c:pt idx="13182">
                  <c:v>670.20324700000003</c:v>
                </c:pt>
                <c:pt idx="13183">
                  <c:v>670.25531000000001</c:v>
                </c:pt>
                <c:pt idx="13184">
                  <c:v>670.30993699999999</c:v>
                </c:pt>
                <c:pt idx="13185">
                  <c:v>670.36492899999996</c:v>
                </c:pt>
                <c:pt idx="13186">
                  <c:v>670.41900599999997</c:v>
                </c:pt>
                <c:pt idx="13187">
                  <c:v>670.470642</c:v>
                </c:pt>
                <c:pt idx="13188">
                  <c:v>670.52239999999995</c:v>
                </c:pt>
                <c:pt idx="13189">
                  <c:v>670.57055700000001</c:v>
                </c:pt>
                <c:pt idx="13190">
                  <c:v>670.61669900000004</c:v>
                </c:pt>
                <c:pt idx="13191">
                  <c:v>670.66223100000002</c:v>
                </c:pt>
                <c:pt idx="13192">
                  <c:v>670.70617700000003</c:v>
                </c:pt>
                <c:pt idx="13193">
                  <c:v>670.75097700000003</c:v>
                </c:pt>
                <c:pt idx="13194">
                  <c:v>670.796021</c:v>
                </c:pt>
                <c:pt idx="13195">
                  <c:v>670.84118699999999</c:v>
                </c:pt>
                <c:pt idx="13196">
                  <c:v>670.89141800000004</c:v>
                </c:pt>
                <c:pt idx="13197">
                  <c:v>670.94250499999998</c:v>
                </c:pt>
                <c:pt idx="13198">
                  <c:v>670.99395800000002</c:v>
                </c:pt>
                <c:pt idx="13199">
                  <c:v>671.046875</c:v>
                </c:pt>
                <c:pt idx="13200">
                  <c:v>671.09948699999995</c:v>
                </c:pt>
                <c:pt idx="13201">
                  <c:v>671.15362500000003</c:v>
                </c:pt>
                <c:pt idx="13202">
                  <c:v>671.206726</c:v>
                </c:pt>
                <c:pt idx="13203">
                  <c:v>671.25659199999996</c:v>
                </c:pt>
                <c:pt idx="13204">
                  <c:v>671.30456500000003</c:v>
                </c:pt>
                <c:pt idx="13205">
                  <c:v>671.35229500000003</c:v>
                </c:pt>
                <c:pt idx="13206">
                  <c:v>671.39788799999997</c:v>
                </c:pt>
                <c:pt idx="13207">
                  <c:v>671.44329800000003</c:v>
                </c:pt>
                <c:pt idx="13208">
                  <c:v>671.49005099999999</c:v>
                </c:pt>
                <c:pt idx="13209">
                  <c:v>671.53686500000003</c:v>
                </c:pt>
                <c:pt idx="13210">
                  <c:v>671.58496100000002</c:v>
                </c:pt>
                <c:pt idx="13211">
                  <c:v>671.63415499999996</c:v>
                </c:pt>
                <c:pt idx="13212">
                  <c:v>671.683044</c:v>
                </c:pt>
                <c:pt idx="13213">
                  <c:v>671.73547399999995</c:v>
                </c:pt>
                <c:pt idx="13214">
                  <c:v>671.78625499999998</c:v>
                </c:pt>
                <c:pt idx="13215">
                  <c:v>671.83599900000002</c:v>
                </c:pt>
                <c:pt idx="13216">
                  <c:v>671.885986</c:v>
                </c:pt>
                <c:pt idx="13217">
                  <c:v>671.93524200000002</c:v>
                </c:pt>
                <c:pt idx="13218">
                  <c:v>671.98474099999999</c:v>
                </c:pt>
                <c:pt idx="13219">
                  <c:v>672.03363000000002</c:v>
                </c:pt>
                <c:pt idx="13220">
                  <c:v>672.08093299999996</c:v>
                </c:pt>
                <c:pt idx="13221">
                  <c:v>672.12731900000006</c:v>
                </c:pt>
                <c:pt idx="13222">
                  <c:v>672.17394999999999</c:v>
                </c:pt>
                <c:pt idx="13223">
                  <c:v>672.21942100000001</c:v>
                </c:pt>
                <c:pt idx="13224">
                  <c:v>672.26715100000001</c:v>
                </c:pt>
                <c:pt idx="13225">
                  <c:v>672.31579599999998</c:v>
                </c:pt>
                <c:pt idx="13226">
                  <c:v>672.36419699999999</c:v>
                </c:pt>
                <c:pt idx="13227">
                  <c:v>672.41369599999996</c:v>
                </c:pt>
                <c:pt idx="13228">
                  <c:v>672.46466099999998</c:v>
                </c:pt>
                <c:pt idx="13229">
                  <c:v>672.51794400000006</c:v>
                </c:pt>
                <c:pt idx="13230">
                  <c:v>672.57012899999995</c:v>
                </c:pt>
                <c:pt idx="13231">
                  <c:v>672.62243699999999</c:v>
                </c:pt>
                <c:pt idx="13232">
                  <c:v>672.67370600000004</c:v>
                </c:pt>
                <c:pt idx="13233">
                  <c:v>672.72570800000005</c:v>
                </c:pt>
                <c:pt idx="13234">
                  <c:v>672.77685599999995</c:v>
                </c:pt>
                <c:pt idx="13235">
                  <c:v>672.82690400000001</c:v>
                </c:pt>
                <c:pt idx="13236">
                  <c:v>672.87383999999997</c:v>
                </c:pt>
                <c:pt idx="13237">
                  <c:v>672.92199700000003</c:v>
                </c:pt>
                <c:pt idx="13238">
                  <c:v>672.96936000000005</c:v>
                </c:pt>
                <c:pt idx="13239">
                  <c:v>673.01727300000005</c:v>
                </c:pt>
                <c:pt idx="13240">
                  <c:v>673.06512499999997</c:v>
                </c:pt>
                <c:pt idx="13241">
                  <c:v>673.11218299999996</c:v>
                </c:pt>
                <c:pt idx="13242">
                  <c:v>673.16021699999999</c:v>
                </c:pt>
                <c:pt idx="13243">
                  <c:v>673.20739800000001</c:v>
                </c:pt>
                <c:pt idx="13244">
                  <c:v>673.25469999999996</c:v>
                </c:pt>
                <c:pt idx="13245">
                  <c:v>673.302368</c:v>
                </c:pt>
                <c:pt idx="13246">
                  <c:v>673.34966999999995</c:v>
                </c:pt>
                <c:pt idx="13247">
                  <c:v>673.39679000000001</c:v>
                </c:pt>
                <c:pt idx="13248">
                  <c:v>673.44476299999997</c:v>
                </c:pt>
                <c:pt idx="13249">
                  <c:v>673.49206500000003</c:v>
                </c:pt>
                <c:pt idx="13250">
                  <c:v>673.54113800000005</c:v>
                </c:pt>
                <c:pt idx="13251">
                  <c:v>673.59149200000002</c:v>
                </c:pt>
                <c:pt idx="13252">
                  <c:v>673.64178500000003</c:v>
                </c:pt>
                <c:pt idx="13253">
                  <c:v>673.68926999999996</c:v>
                </c:pt>
                <c:pt idx="13254">
                  <c:v>673.73742700000003</c:v>
                </c:pt>
                <c:pt idx="13255">
                  <c:v>673.78466800000001</c:v>
                </c:pt>
                <c:pt idx="13256">
                  <c:v>673.83264199999996</c:v>
                </c:pt>
                <c:pt idx="13257">
                  <c:v>673.88006600000006</c:v>
                </c:pt>
                <c:pt idx="13258">
                  <c:v>673.92663600000003</c:v>
                </c:pt>
                <c:pt idx="13259">
                  <c:v>673.975098</c:v>
                </c:pt>
                <c:pt idx="13260">
                  <c:v>674.02447500000005</c:v>
                </c:pt>
                <c:pt idx="13261">
                  <c:v>674.07488999999998</c:v>
                </c:pt>
                <c:pt idx="13262">
                  <c:v>674.12823500000002</c:v>
                </c:pt>
                <c:pt idx="13263">
                  <c:v>674.18139699999995</c:v>
                </c:pt>
                <c:pt idx="13264">
                  <c:v>674.23559599999999</c:v>
                </c:pt>
                <c:pt idx="13265">
                  <c:v>674.29010000000005</c:v>
                </c:pt>
                <c:pt idx="13266">
                  <c:v>674.34301800000003</c:v>
                </c:pt>
                <c:pt idx="13267">
                  <c:v>674.39679000000001</c:v>
                </c:pt>
                <c:pt idx="13268">
                  <c:v>674.448669</c:v>
                </c:pt>
                <c:pt idx="13269">
                  <c:v>674.49713099999997</c:v>
                </c:pt>
                <c:pt idx="13270">
                  <c:v>674.54229699999996</c:v>
                </c:pt>
                <c:pt idx="13271">
                  <c:v>674.58667000000003</c:v>
                </c:pt>
                <c:pt idx="13272">
                  <c:v>674.62994400000002</c:v>
                </c:pt>
                <c:pt idx="13273">
                  <c:v>674.67419400000006</c:v>
                </c:pt>
                <c:pt idx="13274">
                  <c:v>674.717896</c:v>
                </c:pt>
                <c:pt idx="13275">
                  <c:v>674.76232900000002</c:v>
                </c:pt>
                <c:pt idx="13276">
                  <c:v>674.80847200000005</c:v>
                </c:pt>
                <c:pt idx="13277">
                  <c:v>674.85382100000004</c:v>
                </c:pt>
                <c:pt idx="13278">
                  <c:v>674.901611</c:v>
                </c:pt>
                <c:pt idx="13279">
                  <c:v>674.95025599999997</c:v>
                </c:pt>
                <c:pt idx="13280">
                  <c:v>674.99871800000005</c:v>
                </c:pt>
                <c:pt idx="13281">
                  <c:v>675.04919400000006</c:v>
                </c:pt>
                <c:pt idx="13282">
                  <c:v>675.10089100000005</c:v>
                </c:pt>
                <c:pt idx="13283">
                  <c:v>675.15429700000004</c:v>
                </c:pt>
                <c:pt idx="13284">
                  <c:v>675.20843500000001</c:v>
                </c:pt>
                <c:pt idx="13285">
                  <c:v>675.26165800000001</c:v>
                </c:pt>
                <c:pt idx="13286">
                  <c:v>675.31542999999999</c:v>
                </c:pt>
                <c:pt idx="13287">
                  <c:v>675.36755400000004</c:v>
                </c:pt>
                <c:pt idx="13288">
                  <c:v>675.42028800000003</c:v>
                </c:pt>
                <c:pt idx="13289">
                  <c:v>675.47351100000003</c:v>
                </c:pt>
                <c:pt idx="13290">
                  <c:v>675.52374299999997</c:v>
                </c:pt>
                <c:pt idx="13291">
                  <c:v>675.57360800000004</c:v>
                </c:pt>
                <c:pt idx="13292">
                  <c:v>675.62231499999996</c:v>
                </c:pt>
                <c:pt idx="13293">
                  <c:v>675.67181400000004</c:v>
                </c:pt>
                <c:pt idx="13294">
                  <c:v>675.71942100000001</c:v>
                </c:pt>
                <c:pt idx="13295">
                  <c:v>675.76635699999997</c:v>
                </c:pt>
                <c:pt idx="13296">
                  <c:v>675.81494099999998</c:v>
                </c:pt>
                <c:pt idx="13297">
                  <c:v>675.86291500000004</c:v>
                </c:pt>
                <c:pt idx="13298">
                  <c:v>675.91216999999995</c:v>
                </c:pt>
                <c:pt idx="13299">
                  <c:v>675.96276899999998</c:v>
                </c:pt>
                <c:pt idx="13300">
                  <c:v>676.014771</c:v>
                </c:pt>
                <c:pt idx="13301">
                  <c:v>676.06732199999999</c:v>
                </c:pt>
                <c:pt idx="13302">
                  <c:v>676.11938499999997</c:v>
                </c:pt>
                <c:pt idx="13303">
                  <c:v>676.17150900000001</c:v>
                </c:pt>
                <c:pt idx="13304">
                  <c:v>676.223389</c:v>
                </c:pt>
                <c:pt idx="13305">
                  <c:v>676.27606200000002</c:v>
                </c:pt>
                <c:pt idx="13306">
                  <c:v>676.32885699999997</c:v>
                </c:pt>
                <c:pt idx="13307">
                  <c:v>676.37854000000004</c:v>
                </c:pt>
                <c:pt idx="13308">
                  <c:v>676.42767300000003</c:v>
                </c:pt>
                <c:pt idx="13309">
                  <c:v>676.47631799999999</c:v>
                </c:pt>
                <c:pt idx="13310">
                  <c:v>676.52612299999998</c:v>
                </c:pt>
                <c:pt idx="13311">
                  <c:v>676.57440199999996</c:v>
                </c:pt>
                <c:pt idx="13312">
                  <c:v>676.62048300000004</c:v>
                </c:pt>
                <c:pt idx="13313">
                  <c:v>676.66711399999997</c:v>
                </c:pt>
                <c:pt idx="13314">
                  <c:v>676.71209699999997</c:v>
                </c:pt>
                <c:pt idx="13315">
                  <c:v>676.75677499999995</c:v>
                </c:pt>
                <c:pt idx="13316">
                  <c:v>676.80187999999998</c:v>
                </c:pt>
                <c:pt idx="13317">
                  <c:v>676.84637499999997</c:v>
                </c:pt>
                <c:pt idx="13318">
                  <c:v>676.88891599999999</c:v>
                </c:pt>
                <c:pt idx="13319">
                  <c:v>676.93042000000003</c:v>
                </c:pt>
                <c:pt idx="13320">
                  <c:v>676.97180200000003</c:v>
                </c:pt>
                <c:pt idx="13321">
                  <c:v>677.01135299999999</c:v>
                </c:pt>
                <c:pt idx="13322">
                  <c:v>677.05212400000005</c:v>
                </c:pt>
                <c:pt idx="13323">
                  <c:v>677.09082000000001</c:v>
                </c:pt>
                <c:pt idx="13324">
                  <c:v>677.12805200000003</c:v>
                </c:pt>
                <c:pt idx="13325">
                  <c:v>677.166382</c:v>
                </c:pt>
                <c:pt idx="13326">
                  <c:v>677.20519999999999</c:v>
                </c:pt>
                <c:pt idx="13327">
                  <c:v>677.24487299999998</c:v>
                </c:pt>
                <c:pt idx="13328">
                  <c:v>677.28363000000002</c:v>
                </c:pt>
                <c:pt idx="13329">
                  <c:v>677.322632</c:v>
                </c:pt>
                <c:pt idx="13330">
                  <c:v>677.36328100000003</c:v>
                </c:pt>
                <c:pt idx="13331">
                  <c:v>677.403503</c:v>
                </c:pt>
                <c:pt idx="13332">
                  <c:v>677.44494599999996</c:v>
                </c:pt>
                <c:pt idx="13333">
                  <c:v>677.48663299999998</c:v>
                </c:pt>
                <c:pt idx="13334">
                  <c:v>677.52844200000004</c:v>
                </c:pt>
                <c:pt idx="13335">
                  <c:v>677.56817599999999</c:v>
                </c:pt>
                <c:pt idx="13336">
                  <c:v>677.60595699999999</c:v>
                </c:pt>
                <c:pt idx="13337">
                  <c:v>677.64166299999999</c:v>
                </c:pt>
                <c:pt idx="13338">
                  <c:v>677.67394999999999</c:v>
                </c:pt>
                <c:pt idx="13339">
                  <c:v>677.70361300000002</c:v>
                </c:pt>
                <c:pt idx="13340">
                  <c:v>677.72943099999998</c:v>
                </c:pt>
                <c:pt idx="13341">
                  <c:v>677.75219700000002</c:v>
                </c:pt>
                <c:pt idx="13342">
                  <c:v>677.77288799999997</c:v>
                </c:pt>
                <c:pt idx="13343">
                  <c:v>677.79205300000001</c:v>
                </c:pt>
                <c:pt idx="13344">
                  <c:v>677.81066899999996</c:v>
                </c:pt>
                <c:pt idx="13345">
                  <c:v>677.82775900000001</c:v>
                </c:pt>
                <c:pt idx="13346">
                  <c:v>677.84631400000001</c:v>
                </c:pt>
                <c:pt idx="13347">
                  <c:v>677.86682099999996</c:v>
                </c:pt>
                <c:pt idx="13348">
                  <c:v>677.88781700000004</c:v>
                </c:pt>
                <c:pt idx="13349">
                  <c:v>677.91101100000003</c:v>
                </c:pt>
                <c:pt idx="13350">
                  <c:v>677.93542500000001</c:v>
                </c:pt>
                <c:pt idx="13351">
                  <c:v>677.96057099999996</c:v>
                </c:pt>
                <c:pt idx="13352">
                  <c:v>677.98480199999995</c:v>
                </c:pt>
                <c:pt idx="13353">
                  <c:v>678.00781300000006</c:v>
                </c:pt>
                <c:pt idx="13354">
                  <c:v>678.03076199999998</c:v>
                </c:pt>
                <c:pt idx="13355">
                  <c:v>678.05474900000002</c:v>
                </c:pt>
                <c:pt idx="13356">
                  <c:v>678.07800299999997</c:v>
                </c:pt>
                <c:pt idx="13357">
                  <c:v>678.10101299999997</c:v>
                </c:pt>
                <c:pt idx="13358">
                  <c:v>678.12365699999998</c:v>
                </c:pt>
                <c:pt idx="13359">
                  <c:v>678.14733899999999</c:v>
                </c:pt>
                <c:pt idx="13360">
                  <c:v>678.17163100000005</c:v>
                </c:pt>
                <c:pt idx="13361">
                  <c:v>678.19445800000005</c:v>
                </c:pt>
                <c:pt idx="13362">
                  <c:v>678.21655299999998</c:v>
                </c:pt>
                <c:pt idx="13363">
                  <c:v>678.23852499999998</c:v>
                </c:pt>
                <c:pt idx="13364">
                  <c:v>678.26007100000004</c:v>
                </c:pt>
                <c:pt idx="13365">
                  <c:v>678.27978499999995</c:v>
                </c:pt>
                <c:pt idx="13366">
                  <c:v>678.29791299999999</c:v>
                </c:pt>
                <c:pt idx="13367">
                  <c:v>678.31457499999999</c:v>
                </c:pt>
                <c:pt idx="13368">
                  <c:v>678.33062700000005</c:v>
                </c:pt>
                <c:pt idx="13369">
                  <c:v>678.34509300000002</c:v>
                </c:pt>
                <c:pt idx="13370">
                  <c:v>678.35870399999999</c:v>
                </c:pt>
                <c:pt idx="13371">
                  <c:v>678.37292500000001</c:v>
                </c:pt>
                <c:pt idx="13372">
                  <c:v>678.38800000000003</c:v>
                </c:pt>
                <c:pt idx="13373">
                  <c:v>678.40277100000003</c:v>
                </c:pt>
                <c:pt idx="13374">
                  <c:v>678.41760299999999</c:v>
                </c:pt>
                <c:pt idx="13375">
                  <c:v>678.43243399999994</c:v>
                </c:pt>
                <c:pt idx="13376">
                  <c:v>678.44732699999997</c:v>
                </c:pt>
                <c:pt idx="13377">
                  <c:v>678.46154799999999</c:v>
                </c:pt>
                <c:pt idx="13378">
                  <c:v>678.47534199999996</c:v>
                </c:pt>
                <c:pt idx="13379">
                  <c:v>678.48840299999995</c:v>
                </c:pt>
                <c:pt idx="13380">
                  <c:v>678.50073199999997</c:v>
                </c:pt>
                <c:pt idx="13381">
                  <c:v>678.512878</c:v>
                </c:pt>
                <c:pt idx="13382">
                  <c:v>678.52484100000004</c:v>
                </c:pt>
                <c:pt idx="13383">
                  <c:v>678.53668200000004</c:v>
                </c:pt>
                <c:pt idx="13384">
                  <c:v>678.54852300000005</c:v>
                </c:pt>
                <c:pt idx="13385">
                  <c:v>678.56079099999999</c:v>
                </c:pt>
                <c:pt idx="13386">
                  <c:v>678.57336399999997</c:v>
                </c:pt>
                <c:pt idx="13387">
                  <c:v>678.58673099999999</c:v>
                </c:pt>
                <c:pt idx="13388">
                  <c:v>678.60107400000004</c:v>
                </c:pt>
                <c:pt idx="13389">
                  <c:v>678.61633300000005</c:v>
                </c:pt>
                <c:pt idx="13390">
                  <c:v>678.631531</c:v>
                </c:pt>
                <c:pt idx="13391">
                  <c:v>678.646118</c:v>
                </c:pt>
                <c:pt idx="13392">
                  <c:v>678.65979000000004</c:v>
                </c:pt>
                <c:pt idx="13393">
                  <c:v>678.67248500000005</c:v>
                </c:pt>
                <c:pt idx="13394">
                  <c:v>678.68322799999999</c:v>
                </c:pt>
                <c:pt idx="13395">
                  <c:v>678.692993</c:v>
                </c:pt>
                <c:pt idx="13396">
                  <c:v>678.70105000000001</c:v>
                </c:pt>
                <c:pt idx="13397">
                  <c:v>678.70788600000003</c:v>
                </c:pt>
                <c:pt idx="13398">
                  <c:v>678.71417199999996</c:v>
                </c:pt>
                <c:pt idx="13399">
                  <c:v>678.72009300000002</c:v>
                </c:pt>
                <c:pt idx="13400">
                  <c:v>678.72564699999998</c:v>
                </c:pt>
                <c:pt idx="13401">
                  <c:v>678.730774</c:v>
                </c:pt>
                <c:pt idx="13402">
                  <c:v>678.73596199999997</c:v>
                </c:pt>
                <c:pt idx="13403">
                  <c:v>678.74047800000005</c:v>
                </c:pt>
                <c:pt idx="13404">
                  <c:v>678.74511700000005</c:v>
                </c:pt>
                <c:pt idx="13405">
                  <c:v>678.74920699999996</c:v>
                </c:pt>
                <c:pt idx="13406">
                  <c:v>678.75311299999998</c:v>
                </c:pt>
                <c:pt idx="13407">
                  <c:v>678.75744599999996</c:v>
                </c:pt>
                <c:pt idx="13408">
                  <c:v>678.76007100000004</c:v>
                </c:pt>
                <c:pt idx="13409">
                  <c:v>678.76141399999995</c:v>
                </c:pt>
                <c:pt idx="13410">
                  <c:v>678.76281700000004</c:v>
                </c:pt>
                <c:pt idx="13411">
                  <c:v>678.764771</c:v>
                </c:pt>
                <c:pt idx="13412">
                  <c:v>678.76696800000002</c:v>
                </c:pt>
                <c:pt idx="13413">
                  <c:v>678.76959199999999</c:v>
                </c:pt>
                <c:pt idx="13414">
                  <c:v>678.77429199999995</c:v>
                </c:pt>
                <c:pt idx="13415">
                  <c:v>678.78106700000001</c:v>
                </c:pt>
                <c:pt idx="13416">
                  <c:v>678.78991699999995</c:v>
                </c:pt>
                <c:pt idx="13417">
                  <c:v>678.79974400000003</c:v>
                </c:pt>
                <c:pt idx="13418">
                  <c:v>678.81066899999996</c:v>
                </c:pt>
                <c:pt idx="13419">
                  <c:v>678.82238800000005</c:v>
                </c:pt>
                <c:pt idx="13420">
                  <c:v>678.83386199999995</c:v>
                </c:pt>
                <c:pt idx="13421">
                  <c:v>678.84399399999995</c:v>
                </c:pt>
                <c:pt idx="13422">
                  <c:v>678.85382100000004</c:v>
                </c:pt>
                <c:pt idx="13423">
                  <c:v>678.86144999999999</c:v>
                </c:pt>
                <c:pt idx="13424">
                  <c:v>678.86822500000005</c:v>
                </c:pt>
                <c:pt idx="13425">
                  <c:v>678.87365699999998</c:v>
                </c:pt>
                <c:pt idx="13426">
                  <c:v>678.87799099999995</c:v>
                </c:pt>
                <c:pt idx="13427">
                  <c:v>678.88165300000003</c:v>
                </c:pt>
                <c:pt idx="13428">
                  <c:v>678.88525400000003</c:v>
                </c:pt>
                <c:pt idx="13429">
                  <c:v>678.88891599999999</c:v>
                </c:pt>
                <c:pt idx="13430">
                  <c:v>678.89276099999995</c:v>
                </c:pt>
                <c:pt idx="13431">
                  <c:v>678.89636199999995</c:v>
                </c:pt>
                <c:pt idx="13432">
                  <c:v>678.90057400000001</c:v>
                </c:pt>
                <c:pt idx="13433">
                  <c:v>678.90508999999997</c:v>
                </c:pt>
                <c:pt idx="13434">
                  <c:v>678.90954599999998</c:v>
                </c:pt>
                <c:pt idx="13435">
                  <c:v>678.91339100000005</c:v>
                </c:pt>
                <c:pt idx="13436">
                  <c:v>678.91693099999998</c:v>
                </c:pt>
                <c:pt idx="13437">
                  <c:v>678.92132600000002</c:v>
                </c:pt>
                <c:pt idx="13438">
                  <c:v>678.92663600000003</c:v>
                </c:pt>
                <c:pt idx="13439">
                  <c:v>678.93280000000004</c:v>
                </c:pt>
                <c:pt idx="13440">
                  <c:v>678.94030799999996</c:v>
                </c:pt>
                <c:pt idx="13441">
                  <c:v>678.94921899999997</c:v>
                </c:pt>
                <c:pt idx="13442">
                  <c:v>678.95959500000004</c:v>
                </c:pt>
                <c:pt idx="13443">
                  <c:v>678.969605</c:v>
                </c:pt>
                <c:pt idx="13444">
                  <c:v>678.97875999999997</c:v>
                </c:pt>
                <c:pt idx="13445">
                  <c:v>678.98669400000006</c:v>
                </c:pt>
                <c:pt idx="13446">
                  <c:v>678.99310300000002</c:v>
                </c:pt>
                <c:pt idx="13447">
                  <c:v>678.99749799999995</c:v>
                </c:pt>
                <c:pt idx="13448">
                  <c:v>679.00012200000003</c:v>
                </c:pt>
                <c:pt idx="13449">
                  <c:v>679.000855</c:v>
                </c:pt>
                <c:pt idx="13450">
                  <c:v>679.00146500000005</c:v>
                </c:pt>
                <c:pt idx="13451">
                  <c:v>679.00152600000001</c:v>
                </c:pt>
                <c:pt idx="13452">
                  <c:v>679.00158699999997</c:v>
                </c:pt>
                <c:pt idx="13453">
                  <c:v>679.00176999999996</c:v>
                </c:pt>
                <c:pt idx="13454">
                  <c:v>679.00201400000003</c:v>
                </c:pt>
                <c:pt idx="13455">
                  <c:v>679.00354000000004</c:v>
                </c:pt>
                <c:pt idx="13456">
                  <c:v>679.00647000000004</c:v>
                </c:pt>
                <c:pt idx="13457">
                  <c:v>679.01049799999998</c:v>
                </c:pt>
                <c:pt idx="13458">
                  <c:v>679.01641800000004</c:v>
                </c:pt>
                <c:pt idx="13459">
                  <c:v>679.02374299999997</c:v>
                </c:pt>
                <c:pt idx="13460">
                  <c:v>679.03198199999997</c:v>
                </c:pt>
                <c:pt idx="13461">
                  <c:v>679.04150400000003</c:v>
                </c:pt>
                <c:pt idx="13462">
                  <c:v>679.05120899999997</c:v>
                </c:pt>
                <c:pt idx="13463">
                  <c:v>679.06140100000005</c:v>
                </c:pt>
                <c:pt idx="13464">
                  <c:v>679.07165499999996</c:v>
                </c:pt>
                <c:pt idx="13465">
                  <c:v>679.08074999999997</c:v>
                </c:pt>
                <c:pt idx="13466">
                  <c:v>679.08917199999996</c:v>
                </c:pt>
                <c:pt idx="13467">
                  <c:v>679.096497</c:v>
                </c:pt>
                <c:pt idx="13468">
                  <c:v>679.10266100000001</c:v>
                </c:pt>
                <c:pt idx="13469">
                  <c:v>679.10790999999995</c:v>
                </c:pt>
                <c:pt idx="13470">
                  <c:v>679.11199999999997</c:v>
                </c:pt>
                <c:pt idx="13471">
                  <c:v>679.11547800000005</c:v>
                </c:pt>
                <c:pt idx="13472">
                  <c:v>679.118469</c:v>
                </c:pt>
                <c:pt idx="13473">
                  <c:v>679.12170400000002</c:v>
                </c:pt>
                <c:pt idx="13474">
                  <c:v>679.125855</c:v>
                </c:pt>
                <c:pt idx="13475">
                  <c:v>679.13079800000003</c:v>
                </c:pt>
                <c:pt idx="13476">
                  <c:v>679.13610800000004</c:v>
                </c:pt>
                <c:pt idx="13477">
                  <c:v>679.14129600000001</c:v>
                </c:pt>
                <c:pt idx="13478">
                  <c:v>679.14654499999995</c:v>
                </c:pt>
                <c:pt idx="13479">
                  <c:v>679.151794</c:v>
                </c:pt>
                <c:pt idx="13480">
                  <c:v>679.15728799999999</c:v>
                </c:pt>
                <c:pt idx="13481">
                  <c:v>679.16210899999999</c:v>
                </c:pt>
                <c:pt idx="13482">
                  <c:v>679.16680899999994</c:v>
                </c:pt>
                <c:pt idx="13483">
                  <c:v>679.17150900000001</c:v>
                </c:pt>
                <c:pt idx="13484">
                  <c:v>679.17626900000005</c:v>
                </c:pt>
                <c:pt idx="13485">
                  <c:v>679.18078600000001</c:v>
                </c:pt>
                <c:pt idx="13486">
                  <c:v>679.18469200000004</c:v>
                </c:pt>
                <c:pt idx="13487">
                  <c:v>679.18762200000003</c:v>
                </c:pt>
                <c:pt idx="13488">
                  <c:v>679.18975799999998</c:v>
                </c:pt>
                <c:pt idx="13489">
                  <c:v>679.19122300000004</c:v>
                </c:pt>
                <c:pt idx="13490">
                  <c:v>679.191956</c:v>
                </c:pt>
                <c:pt idx="13491">
                  <c:v>679.19177300000001</c:v>
                </c:pt>
                <c:pt idx="13492">
                  <c:v>679.19171100000005</c:v>
                </c:pt>
                <c:pt idx="13493">
                  <c:v>679.192993</c:v>
                </c:pt>
                <c:pt idx="13494">
                  <c:v>679.19512899999995</c:v>
                </c:pt>
                <c:pt idx="13495">
                  <c:v>679.198669</c:v>
                </c:pt>
                <c:pt idx="13496">
                  <c:v>679.20477300000005</c:v>
                </c:pt>
                <c:pt idx="13497">
                  <c:v>679.21252400000003</c:v>
                </c:pt>
                <c:pt idx="13498">
                  <c:v>679.22204599999998</c:v>
                </c:pt>
                <c:pt idx="13499">
                  <c:v>679.23230000000001</c:v>
                </c:pt>
                <c:pt idx="13500">
                  <c:v>679.24279799999999</c:v>
                </c:pt>
                <c:pt idx="13501">
                  <c:v>679.25299099999995</c:v>
                </c:pt>
                <c:pt idx="13502">
                  <c:v>679.26251200000002</c:v>
                </c:pt>
                <c:pt idx="13503">
                  <c:v>679.26946999999996</c:v>
                </c:pt>
                <c:pt idx="13504">
                  <c:v>679.27533000000005</c:v>
                </c:pt>
                <c:pt idx="13505">
                  <c:v>679.28088400000001</c:v>
                </c:pt>
                <c:pt idx="13506">
                  <c:v>679.285706</c:v>
                </c:pt>
                <c:pt idx="13507">
                  <c:v>679.29010000000005</c:v>
                </c:pt>
                <c:pt idx="13508">
                  <c:v>679.29504399999996</c:v>
                </c:pt>
                <c:pt idx="13509">
                  <c:v>679.29949999999997</c:v>
                </c:pt>
                <c:pt idx="13510">
                  <c:v>679.30407700000001</c:v>
                </c:pt>
                <c:pt idx="13511">
                  <c:v>679.308716</c:v>
                </c:pt>
                <c:pt idx="13512">
                  <c:v>679.31317100000001</c:v>
                </c:pt>
                <c:pt idx="13513">
                  <c:v>679.31707800000004</c:v>
                </c:pt>
                <c:pt idx="13514">
                  <c:v>679.32000700000003</c:v>
                </c:pt>
                <c:pt idx="13515">
                  <c:v>679.32165499999996</c:v>
                </c:pt>
                <c:pt idx="13516">
                  <c:v>679.32391399999995</c:v>
                </c:pt>
                <c:pt idx="13517">
                  <c:v>679.32647699999995</c:v>
                </c:pt>
                <c:pt idx="13518">
                  <c:v>679.32977300000005</c:v>
                </c:pt>
                <c:pt idx="13519">
                  <c:v>679.33398399999999</c:v>
                </c:pt>
                <c:pt idx="13520">
                  <c:v>679.33923300000004</c:v>
                </c:pt>
                <c:pt idx="13521">
                  <c:v>679.34551999999996</c:v>
                </c:pt>
                <c:pt idx="13522">
                  <c:v>679.35320999999999</c:v>
                </c:pt>
                <c:pt idx="13523">
                  <c:v>679.36199999999997</c:v>
                </c:pt>
                <c:pt idx="13524">
                  <c:v>679.37115500000004</c:v>
                </c:pt>
                <c:pt idx="13525">
                  <c:v>679.37976100000003</c:v>
                </c:pt>
                <c:pt idx="13526">
                  <c:v>679.387878</c:v>
                </c:pt>
                <c:pt idx="13527">
                  <c:v>679.39575200000002</c:v>
                </c:pt>
                <c:pt idx="13528">
                  <c:v>679.40325900000005</c:v>
                </c:pt>
                <c:pt idx="13529">
                  <c:v>679.41168200000004</c:v>
                </c:pt>
                <c:pt idx="13530">
                  <c:v>679.41961700000002</c:v>
                </c:pt>
                <c:pt idx="13531">
                  <c:v>679.42675799999995</c:v>
                </c:pt>
                <c:pt idx="13532">
                  <c:v>679.43267800000001</c:v>
                </c:pt>
                <c:pt idx="13533">
                  <c:v>679.43847700000003</c:v>
                </c:pt>
                <c:pt idx="13534">
                  <c:v>679.44451900000001</c:v>
                </c:pt>
                <c:pt idx="13535">
                  <c:v>679.45025599999997</c:v>
                </c:pt>
                <c:pt idx="13536">
                  <c:v>679.45495600000004</c:v>
                </c:pt>
                <c:pt idx="13537">
                  <c:v>679.45935099999997</c:v>
                </c:pt>
                <c:pt idx="13538">
                  <c:v>679.46380599999998</c:v>
                </c:pt>
                <c:pt idx="13539">
                  <c:v>679.46807899999999</c:v>
                </c:pt>
                <c:pt idx="13540">
                  <c:v>679.47265600000003</c:v>
                </c:pt>
                <c:pt idx="13541">
                  <c:v>679.47729500000003</c:v>
                </c:pt>
                <c:pt idx="13542">
                  <c:v>679.48309300000005</c:v>
                </c:pt>
                <c:pt idx="13543">
                  <c:v>679.48950200000002</c:v>
                </c:pt>
                <c:pt idx="13544">
                  <c:v>679.49688700000002</c:v>
                </c:pt>
                <c:pt idx="13545">
                  <c:v>679.50469999999996</c:v>
                </c:pt>
                <c:pt idx="13546">
                  <c:v>679.51251200000002</c:v>
                </c:pt>
                <c:pt idx="13547">
                  <c:v>679.51904300000001</c:v>
                </c:pt>
                <c:pt idx="13548">
                  <c:v>679.52441399999998</c:v>
                </c:pt>
                <c:pt idx="13549">
                  <c:v>679.52819799999997</c:v>
                </c:pt>
                <c:pt idx="13550">
                  <c:v>679.53161599999999</c:v>
                </c:pt>
                <c:pt idx="13551">
                  <c:v>679.53454599999998</c:v>
                </c:pt>
                <c:pt idx="13552">
                  <c:v>679.53735300000005</c:v>
                </c:pt>
                <c:pt idx="13553">
                  <c:v>679.53991699999995</c:v>
                </c:pt>
                <c:pt idx="13554">
                  <c:v>679.54284700000005</c:v>
                </c:pt>
                <c:pt idx="13555">
                  <c:v>679.54577600000005</c:v>
                </c:pt>
                <c:pt idx="13556">
                  <c:v>679.54913299999998</c:v>
                </c:pt>
                <c:pt idx="13557">
                  <c:v>679.55212400000005</c:v>
                </c:pt>
                <c:pt idx="13558">
                  <c:v>679.55578600000001</c:v>
                </c:pt>
                <c:pt idx="13559">
                  <c:v>679.55981499999996</c:v>
                </c:pt>
                <c:pt idx="13560">
                  <c:v>679.56408699999997</c:v>
                </c:pt>
                <c:pt idx="13561">
                  <c:v>679.56872599999997</c:v>
                </c:pt>
                <c:pt idx="13562">
                  <c:v>679.57385299999999</c:v>
                </c:pt>
                <c:pt idx="13563">
                  <c:v>679.57916299999999</c:v>
                </c:pt>
                <c:pt idx="13564">
                  <c:v>679.58386199999995</c:v>
                </c:pt>
                <c:pt idx="13565">
                  <c:v>679.58862299999998</c:v>
                </c:pt>
                <c:pt idx="13566">
                  <c:v>679.59375</c:v>
                </c:pt>
                <c:pt idx="13567">
                  <c:v>679.59942599999999</c:v>
                </c:pt>
                <c:pt idx="13568">
                  <c:v>679.60510299999999</c:v>
                </c:pt>
                <c:pt idx="13569">
                  <c:v>679.60980199999995</c:v>
                </c:pt>
                <c:pt idx="13570">
                  <c:v>679.614868</c:v>
                </c:pt>
                <c:pt idx="13571">
                  <c:v>679.61956799999996</c:v>
                </c:pt>
                <c:pt idx="13572">
                  <c:v>679.62365699999998</c:v>
                </c:pt>
                <c:pt idx="13573">
                  <c:v>679.62823500000002</c:v>
                </c:pt>
                <c:pt idx="13574">
                  <c:v>679.63354500000003</c:v>
                </c:pt>
                <c:pt idx="13575">
                  <c:v>679.63879399999996</c:v>
                </c:pt>
                <c:pt idx="13576">
                  <c:v>679.64538600000003</c:v>
                </c:pt>
                <c:pt idx="13577">
                  <c:v>679.65270999999996</c:v>
                </c:pt>
                <c:pt idx="13578">
                  <c:v>679.66137700000002</c:v>
                </c:pt>
                <c:pt idx="13579">
                  <c:v>679.67028800000003</c:v>
                </c:pt>
                <c:pt idx="13580">
                  <c:v>679.67846699999996</c:v>
                </c:pt>
                <c:pt idx="13581">
                  <c:v>679.68682899999999</c:v>
                </c:pt>
                <c:pt idx="13582">
                  <c:v>679.69549600000005</c:v>
                </c:pt>
                <c:pt idx="13583">
                  <c:v>679.70318599999996</c:v>
                </c:pt>
                <c:pt idx="13584">
                  <c:v>679.71008300000005</c:v>
                </c:pt>
                <c:pt idx="13585">
                  <c:v>679.71691899999996</c:v>
                </c:pt>
                <c:pt idx="13586">
                  <c:v>679.723389</c:v>
                </c:pt>
                <c:pt idx="13587">
                  <c:v>679.72882100000004</c:v>
                </c:pt>
                <c:pt idx="13588">
                  <c:v>679.73339799999997</c:v>
                </c:pt>
                <c:pt idx="13589">
                  <c:v>679.73742700000003</c:v>
                </c:pt>
                <c:pt idx="13590">
                  <c:v>679.74114999999995</c:v>
                </c:pt>
                <c:pt idx="13591">
                  <c:v>679.74426300000005</c:v>
                </c:pt>
                <c:pt idx="13592">
                  <c:v>679.74627699999996</c:v>
                </c:pt>
                <c:pt idx="13593">
                  <c:v>679.74841300000003</c:v>
                </c:pt>
                <c:pt idx="13594">
                  <c:v>679.75048800000002</c:v>
                </c:pt>
                <c:pt idx="13595">
                  <c:v>679.75244099999998</c:v>
                </c:pt>
                <c:pt idx="13596">
                  <c:v>679.75494400000002</c:v>
                </c:pt>
                <c:pt idx="13597">
                  <c:v>679.75769000000003</c:v>
                </c:pt>
                <c:pt idx="13598">
                  <c:v>679.76049799999998</c:v>
                </c:pt>
                <c:pt idx="13599">
                  <c:v>679.76367200000004</c:v>
                </c:pt>
                <c:pt idx="13600">
                  <c:v>679.76654099999996</c:v>
                </c:pt>
                <c:pt idx="13601">
                  <c:v>679.76995899999997</c:v>
                </c:pt>
                <c:pt idx="13602">
                  <c:v>679.77392599999996</c:v>
                </c:pt>
                <c:pt idx="13603">
                  <c:v>679.77740500000004</c:v>
                </c:pt>
                <c:pt idx="13604">
                  <c:v>679.78125</c:v>
                </c:pt>
                <c:pt idx="13605">
                  <c:v>679.78448500000002</c:v>
                </c:pt>
                <c:pt idx="13606">
                  <c:v>679.78772000000004</c:v>
                </c:pt>
                <c:pt idx="13607">
                  <c:v>679.791382</c:v>
                </c:pt>
                <c:pt idx="13608">
                  <c:v>679.79467799999998</c:v>
                </c:pt>
                <c:pt idx="13609">
                  <c:v>679.79809599999999</c:v>
                </c:pt>
                <c:pt idx="13610">
                  <c:v>679.80267300000003</c:v>
                </c:pt>
                <c:pt idx="13611">
                  <c:v>679.80780000000004</c:v>
                </c:pt>
                <c:pt idx="13612">
                  <c:v>679.81366000000003</c:v>
                </c:pt>
                <c:pt idx="13613">
                  <c:v>679.819031</c:v>
                </c:pt>
                <c:pt idx="13614">
                  <c:v>679.82409700000005</c:v>
                </c:pt>
                <c:pt idx="13615">
                  <c:v>679.82928500000003</c:v>
                </c:pt>
                <c:pt idx="13616">
                  <c:v>679.83416799999998</c:v>
                </c:pt>
                <c:pt idx="13617">
                  <c:v>679.83898899999997</c:v>
                </c:pt>
                <c:pt idx="13618">
                  <c:v>679.84484899999995</c:v>
                </c:pt>
                <c:pt idx="13619">
                  <c:v>679.85095200000001</c:v>
                </c:pt>
                <c:pt idx="13620">
                  <c:v>679.85803199999998</c:v>
                </c:pt>
                <c:pt idx="13621">
                  <c:v>679.86499000000003</c:v>
                </c:pt>
                <c:pt idx="13622">
                  <c:v>679.872253</c:v>
                </c:pt>
                <c:pt idx="13623">
                  <c:v>679.87902799999995</c:v>
                </c:pt>
                <c:pt idx="13624">
                  <c:v>679.88452199999995</c:v>
                </c:pt>
                <c:pt idx="13625">
                  <c:v>679.88952600000005</c:v>
                </c:pt>
                <c:pt idx="13626">
                  <c:v>679.894409</c:v>
                </c:pt>
                <c:pt idx="13627">
                  <c:v>679.89898700000003</c:v>
                </c:pt>
                <c:pt idx="13628">
                  <c:v>679.90301499999998</c:v>
                </c:pt>
                <c:pt idx="13629">
                  <c:v>679.90612799999997</c:v>
                </c:pt>
                <c:pt idx="13630">
                  <c:v>679.90930200000003</c:v>
                </c:pt>
                <c:pt idx="13631">
                  <c:v>679.91223100000002</c:v>
                </c:pt>
                <c:pt idx="13632">
                  <c:v>679.91491699999995</c:v>
                </c:pt>
                <c:pt idx="13633">
                  <c:v>679.918091</c:v>
                </c:pt>
                <c:pt idx="13634">
                  <c:v>679.92254600000001</c:v>
                </c:pt>
                <c:pt idx="13635">
                  <c:v>679.92755099999999</c:v>
                </c:pt>
                <c:pt idx="13636">
                  <c:v>679.93249500000002</c:v>
                </c:pt>
                <c:pt idx="13637">
                  <c:v>679.9375</c:v>
                </c:pt>
                <c:pt idx="13638">
                  <c:v>679.94281000000001</c:v>
                </c:pt>
                <c:pt idx="13639">
                  <c:v>679.94781499999999</c:v>
                </c:pt>
                <c:pt idx="13640">
                  <c:v>679.95202600000005</c:v>
                </c:pt>
                <c:pt idx="13641">
                  <c:v>679.95629899999994</c:v>
                </c:pt>
                <c:pt idx="13642">
                  <c:v>679.96075399999995</c:v>
                </c:pt>
                <c:pt idx="13643">
                  <c:v>679.96575900000005</c:v>
                </c:pt>
                <c:pt idx="13644">
                  <c:v>679.97106900000006</c:v>
                </c:pt>
                <c:pt idx="13645">
                  <c:v>679.97656300000006</c:v>
                </c:pt>
                <c:pt idx="13646">
                  <c:v>679.98260500000004</c:v>
                </c:pt>
                <c:pt idx="13647">
                  <c:v>679.98889199999996</c:v>
                </c:pt>
                <c:pt idx="13648">
                  <c:v>679.99597200000005</c:v>
                </c:pt>
                <c:pt idx="13649">
                  <c:v>680.00384499999996</c:v>
                </c:pt>
                <c:pt idx="13650">
                  <c:v>680.01135299999999</c:v>
                </c:pt>
                <c:pt idx="13651">
                  <c:v>680.01867700000003</c:v>
                </c:pt>
                <c:pt idx="13652">
                  <c:v>680.02453600000001</c:v>
                </c:pt>
                <c:pt idx="13653">
                  <c:v>680.02978499999995</c:v>
                </c:pt>
                <c:pt idx="13654">
                  <c:v>680.03356900000006</c:v>
                </c:pt>
                <c:pt idx="13655">
                  <c:v>680.035034</c:v>
                </c:pt>
                <c:pt idx="13656">
                  <c:v>680.03527799999995</c:v>
                </c:pt>
                <c:pt idx="13657">
                  <c:v>680.03479000000004</c:v>
                </c:pt>
                <c:pt idx="13658">
                  <c:v>680.03344700000002</c:v>
                </c:pt>
                <c:pt idx="13659">
                  <c:v>680.03216599999996</c:v>
                </c:pt>
                <c:pt idx="13660">
                  <c:v>680.03082300000005</c:v>
                </c:pt>
                <c:pt idx="13661">
                  <c:v>680.02966300000003</c:v>
                </c:pt>
                <c:pt idx="13662">
                  <c:v>680.02941899999996</c:v>
                </c:pt>
                <c:pt idx="13663">
                  <c:v>680.02941899999996</c:v>
                </c:pt>
                <c:pt idx="13664">
                  <c:v>680.02990699999998</c:v>
                </c:pt>
                <c:pt idx="13665">
                  <c:v>680.03149399999995</c:v>
                </c:pt>
                <c:pt idx="13666">
                  <c:v>680.03405799999996</c:v>
                </c:pt>
                <c:pt idx="13667">
                  <c:v>680.03668200000004</c:v>
                </c:pt>
                <c:pt idx="13668">
                  <c:v>680.03955099999996</c:v>
                </c:pt>
                <c:pt idx="13669">
                  <c:v>680.04284700000005</c:v>
                </c:pt>
                <c:pt idx="13670">
                  <c:v>680.04650900000001</c:v>
                </c:pt>
                <c:pt idx="13671">
                  <c:v>680.05102499999998</c:v>
                </c:pt>
                <c:pt idx="13672">
                  <c:v>680.05542000000003</c:v>
                </c:pt>
                <c:pt idx="13673">
                  <c:v>680.06011999999998</c:v>
                </c:pt>
                <c:pt idx="13674">
                  <c:v>680.06494099999998</c:v>
                </c:pt>
                <c:pt idx="13675">
                  <c:v>680.06976299999997</c:v>
                </c:pt>
                <c:pt idx="13676">
                  <c:v>680.07458499999996</c:v>
                </c:pt>
                <c:pt idx="13677">
                  <c:v>680.07922399999995</c:v>
                </c:pt>
                <c:pt idx="13678">
                  <c:v>680.082764</c:v>
                </c:pt>
                <c:pt idx="13679">
                  <c:v>680.08563200000003</c:v>
                </c:pt>
                <c:pt idx="13680">
                  <c:v>680.08801300000005</c:v>
                </c:pt>
                <c:pt idx="13681">
                  <c:v>680.08978300000001</c:v>
                </c:pt>
                <c:pt idx="13682">
                  <c:v>680.09149200000002</c:v>
                </c:pt>
                <c:pt idx="13683">
                  <c:v>680.09252900000001</c:v>
                </c:pt>
                <c:pt idx="13684">
                  <c:v>680.09375</c:v>
                </c:pt>
                <c:pt idx="13685">
                  <c:v>680.09558100000004</c:v>
                </c:pt>
                <c:pt idx="13686">
                  <c:v>680.09747300000004</c:v>
                </c:pt>
                <c:pt idx="13687">
                  <c:v>680.099243</c:v>
                </c:pt>
                <c:pt idx="13688">
                  <c:v>680.10131799999999</c:v>
                </c:pt>
                <c:pt idx="13689">
                  <c:v>680.10437000000002</c:v>
                </c:pt>
                <c:pt idx="13690">
                  <c:v>680.10815400000001</c:v>
                </c:pt>
                <c:pt idx="13691">
                  <c:v>680.11193900000001</c:v>
                </c:pt>
                <c:pt idx="13692">
                  <c:v>680.11700399999995</c:v>
                </c:pt>
                <c:pt idx="13693">
                  <c:v>680.12286400000005</c:v>
                </c:pt>
                <c:pt idx="13694">
                  <c:v>680.12884499999996</c:v>
                </c:pt>
                <c:pt idx="13695">
                  <c:v>680.13439900000003</c:v>
                </c:pt>
                <c:pt idx="13696">
                  <c:v>680.14007600000002</c:v>
                </c:pt>
                <c:pt idx="13697">
                  <c:v>680.14636199999995</c:v>
                </c:pt>
                <c:pt idx="13698">
                  <c:v>680.15319799999997</c:v>
                </c:pt>
                <c:pt idx="13699">
                  <c:v>680.158997</c:v>
                </c:pt>
                <c:pt idx="13700">
                  <c:v>680.16479500000003</c:v>
                </c:pt>
                <c:pt idx="13701">
                  <c:v>680.17022699999995</c:v>
                </c:pt>
                <c:pt idx="13702">
                  <c:v>680.17492700000003</c:v>
                </c:pt>
                <c:pt idx="13703">
                  <c:v>680.17883300000005</c:v>
                </c:pt>
                <c:pt idx="13704">
                  <c:v>680.18188499999997</c:v>
                </c:pt>
                <c:pt idx="13705">
                  <c:v>680.18444799999997</c:v>
                </c:pt>
                <c:pt idx="13706">
                  <c:v>680.18688999999995</c:v>
                </c:pt>
                <c:pt idx="13707">
                  <c:v>680.18933100000004</c:v>
                </c:pt>
                <c:pt idx="13708">
                  <c:v>680.19250499999998</c:v>
                </c:pt>
                <c:pt idx="13709">
                  <c:v>680.19628899999998</c:v>
                </c:pt>
                <c:pt idx="13710">
                  <c:v>680.20062299999995</c:v>
                </c:pt>
                <c:pt idx="13711">
                  <c:v>680.20544400000006</c:v>
                </c:pt>
                <c:pt idx="13712">
                  <c:v>680.20959500000004</c:v>
                </c:pt>
                <c:pt idx="13713">
                  <c:v>680.21331799999996</c:v>
                </c:pt>
                <c:pt idx="13714">
                  <c:v>680.21710199999995</c:v>
                </c:pt>
                <c:pt idx="13715">
                  <c:v>680.22033699999997</c:v>
                </c:pt>
                <c:pt idx="13716">
                  <c:v>680.22308399999997</c:v>
                </c:pt>
                <c:pt idx="13717">
                  <c:v>680.22491500000001</c:v>
                </c:pt>
                <c:pt idx="13718">
                  <c:v>680.22637899999995</c:v>
                </c:pt>
                <c:pt idx="13719">
                  <c:v>680.22686799999997</c:v>
                </c:pt>
                <c:pt idx="13720">
                  <c:v>680.22631799999999</c:v>
                </c:pt>
                <c:pt idx="13721">
                  <c:v>680.22540300000003</c:v>
                </c:pt>
                <c:pt idx="13722">
                  <c:v>680.22442599999999</c:v>
                </c:pt>
                <c:pt idx="13723">
                  <c:v>680.22351100000003</c:v>
                </c:pt>
                <c:pt idx="13724">
                  <c:v>680.222534</c:v>
                </c:pt>
                <c:pt idx="13725">
                  <c:v>680.22204599999998</c:v>
                </c:pt>
                <c:pt idx="13726">
                  <c:v>680.22259499999996</c:v>
                </c:pt>
                <c:pt idx="13727">
                  <c:v>680.22375499999998</c:v>
                </c:pt>
                <c:pt idx="13728">
                  <c:v>680.22582999999997</c:v>
                </c:pt>
                <c:pt idx="13729">
                  <c:v>680.22875999999997</c:v>
                </c:pt>
                <c:pt idx="13730">
                  <c:v>680.23175000000003</c:v>
                </c:pt>
                <c:pt idx="13731">
                  <c:v>680.23468000000003</c:v>
                </c:pt>
                <c:pt idx="13732">
                  <c:v>680.23834199999999</c:v>
                </c:pt>
                <c:pt idx="13733">
                  <c:v>680.24267599999996</c:v>
                </c:pt>
                <c:pt idx="13734">
                  <c:v>680.24737500000003</c:v>
                </c:pt>
                <c:pt idx="13735">
                  <c:v>680.25176999999996</c:v>
                </c:pt>
                <c:pt idx="13736">
                  <c:v>680.25665300000003</c:v>
                </c:pt>
                <c:pt idx="13737">
                  <c:v>680.26104699999996</c:v>
                </c:pt>
                <c:pt idx="13738">
                  <c:v>680.26434300000005</c:v>
                </c:pt>
                <c:pt idx="13739">
                  <c:v>680.26696800000002</c:v>
                </c:pt>
                <c:pt idx="13740">
                  <c:v>680.26916500000004</c:v>
                </c:pt>
                <c:pt idx="13741">
                  <c:v>680.27087400000005</c:v>
                </c:pt>
                <c:pt idx="13742">
                  <c:v>680.27142300000003</c:v>
                </c:pt>
                <c:pt idx="13743">
                  <c:v>680.271118</c:v>
                </c:pt>
                <c:pt idx="13744">
                  <c:v>680.27087400000005</c:v>
                </c:pt>
                <c:pt idx="13745">
                  <c:v>680.27062999999998</c:v>
                </c:pt>
                <c:pt idx="13746">
                  <c:v>680.27038600000003</c:v>
                </c:pt>
                <c:pt idx="13747">
                  <c:v>680.27032499999996</c:v>
                </c:pt>
                <c:pt idx="13748">
                  <c:v>680.27087400000005</c:v>
                </c:pt>
                <c:pt idx="13749">
                  <c:v>680.27172800000005</c:v>
                </c:pt>
                <c:pt idx="13750">
                  <c:v>680.27301</c:v>
                </c:pt>
                <c:pt idx="13751">
                  <c:v>680.27465800000004</c:v>
                </c:pt>
                <c:pt idx="13752">
                  <c:v>680.27655000000004</c:v>
                </c:pt>
                <c:pt idx="13753">
                  <c:v>680.27844200000004</c:v>
                </c:pt>
                <c:pt idx="13754">
                  <c:v>680.28033400000004</c:v>
                </c:pt>
                <c:pt idx="13755">
                  <c:v>680.28222700000003</c:v>
                </c:pt>
                <c:pt idx="13756">
                  <c:v>680.284851</c:v>
                </c:pt>
                <c:pt idx="13757">
                  <c:v>680.28772000000004</c:v>
                </c:pt>
                <c:pt idx="13758">
                  <c:v>680.29168700000002</c:v>
                </c:pt>
                <c:pt idx="13759">
                  <c:v>680.29608199999996</c:v>
                </c:pt>
                <c:pt idx="13760">
                  <c:v>680.30096400000002</c:v>
                </c:pt>
                <c:pt idx="13761">
                  <c:v>680.30590800000004</c:v>
                </c:pt>
                <c:pt idx="13762">
                  <c:v>680.31036400000005</c:v>
                </c:pt>
                <c:pt idx="13763">
                  <c:v>680.31384300000002</c:v>
                </c:pt>
                <c:pt idx="13764">
                  <c:v>680.31701699999996</c:v>
                </c:pt>
                <c:pt idx="13765">
                  <c:v>680.31970200000001</c:v>
                </c:pt>
                <c:pt idx="13766">
                  <c:v>680.32202199999995</c:v>
                </c:pt>
                <c:pt idx="13767">
                  <c:v>680.323669</c:v>
                </c:pt>
                <c:pt idx="13768">
                  <c:v>680.32440199999996</c:v>
                </c:pt>
                <c:pt idx="13769">
                  <c:v>680.32513400000005</c:v>
                </c:pt>
                <c:pt idx="13770">
                  <c:v>680.32605000000001</c:v>
                </c:pt>
                <c:pt idx="13771">
                  <c:v>680.32733199999996</c:v>
                </c:pt>
                <c:pt idx="13772">
                  <c:v>680.32879600000001</c:v>
                </c:pt>
                <c:pt idx="13773">
                  <c:v>680.33105499999999</c:v>
                </c:pt>
                <c:pt idx="13774">
                  <c:v>680.33374000000003</c:v>
                </c:pt>
                <c:pt idx="13775">
                  <c:v>680.33691399999998</c:v>
                </c:pt>
                <c:pt idx="13776">
                  <c:v>680.34045400000002</c:v>
                </c:pt>
                <c:pt idx="13777">
                  <c:v>680.34429899999998</c:v>
                </c:pt>
                <c:pt idx="13778">
                  <c:v>680.34765600000003</c:v>
                </c:pt>
                <c:pt idx="13779">
                  <c:v>680.35046399999999</c:v>
                </c:pt>
                <c:pt idx="13780">
                  <c:v>680.35217299999999</c:v>
                </c:pt>
                <c:pt idx="13781">
                  <c:v>680.35327199999995</c:v>
                </c:pt>
                <c:pt idx="13782">
                  <c:v>680.35430899999994</c:v>
                </c:pt>
                <c:pt idx="13783">
                  <c:v>680.35382100000004</c:v>
                </c:pt>
                <c:pt idx="13784">
                  <c:v>680.353027</c:v>
                </c:pt>
                <c:pt idx="13785">
                  <c:v>680.35162400000002</c:v>
                </c:pt>
                <c:pt idx="13786">
                  <c:v>680.35022000000004</c:v>
                </c:pt>
                <c:pt idx="13787">
                  <c:v>680.34942599999999</c:v>
                </c:pt>
                <c:pt idx="13788">
                  <c:v>680.34906000000001</c:v>
                </c:pt>
                <c:pt idx="13789">
                  <c:v>680.34966999999995</c:v>
                </c:pt>
                <c:pt idx="13790">
                  <c:v>680.35235599999999</c:v>
                </c:pt>
                <c:pt idx="13791">
                  <c:v>680.35638400000005</c:v>
                </c:pt>
                <c:pt idx="13792">
                  <c:v>680.36144999999999</c:v>
                </c:pt>
                <c:pt idx="13793">
                  <c:v>680.36682099999996</c:v>
                </c:pt>
                <c:pt idx="13794">
                  <c:v>680.37182600000006</c:v>
                </c:pt>
                <c:pt idx="13795">
                  <c:v>680.37646500000005</c:v>
                </c:pt>
                <c:pt idx="13796">
                  <c:v>680.38073699999995</c:v>
                </c:pt>
                <c:pt idx="13797">
                  <c:v>680.38397199999997</c:v>
                </c:pt>
                <c:pt idx="13798">
                  <c:v>680.38726799999995</c:v>
                </c:pt>
                <c:pt idx="13799">
                  <c:v>680.39050299999997</c:v>
                </c:pt>
                <c:pt idx="13800">
                  <c:v>680.39386000000002</c:v>
                </c:pt>
                <c:pt idx="13801">
                  <c:v>680.39691200000004</c:v>
                </c:pt>
                <c:pt idx="13802">
                  <c:v>680.39996299999996</c:v>
                </c:pt>
                <c:pt idx="13803">
                  <c:v>680.40301499999998</c:v>
                </c:pt>
                <c:pt idx="13804">
                  <c:v>680.40588400000001</c:v>
                </c:pt>
                <c:pt idx="13805">
                  <c:v>680.40856900000006</c:v>
                </c:pt>
                <c:pt idx="13806">
                  <c:v>680.41107199999999</c:v>
                </c:pt>
                <c:pt idx="13807">
                  <c:v>680.413635</c:v>
                </c:pt>
                <c:pt idx="13808">
                  <c:v>680.41613800000005</c:v>
                </c:pt>
                <c:pt idx="13809">
                  <c:v>680.41803000000004</c:v>
                </c:pt>
                <c:pt idx="13810">
                  <c:v>680.41955600000006</c:v>
                </c:pt>
                <c:pt idx="13811">
                  <c:v>680.42156999999997</c:v>
                </c:pt>
                <c:pt idx="13812">
                  <c:v>680.42394999999999</c:v>
                </c:pt>
                <c:pt idx="13813">
                  <c:v>680.42706299999998</c:v>
                </c:pt>
                <c:pt idx="13814">
                  <c:v>680.43048099999999</c:v>
                </c:pt>
                <c:pt idx="13815">
                  <c:v>680.43444799999997</c:v>
                </c:pt>
                <c:pt idx="13816">
                  <c:v>680.43853799999999</c:v>
                </c:pt>
                <c:pt idx="13817">
                  <c:v>680.44226100000003</c:v>
                </c:pt>
                <c:pt idx="13818">
                  <c:v>680.44500700000003</c:v>
                </c:pt>
                <c:pt idx="13819">
                  <c:v>680.44628899999998</c:v>
                </c:pt>
                <c:pt idx="13820">
                  <c:v>680.44598399999995</c:v>
                </c:pt>
                <c:pt idx="13821">
                  <c:v>680.44482400000004</c:v>
                </c:pt>
                <c:pt idx="13822">
                  <c:v>680.44372599999997</c:v>
                </c:pt>
                <c:pt idx="13823">
                  <c:v>680.44274900000005</c:v>
                </c:pt>
                <c:pt idx="13824">
                  <c:v>680.44219999999996</c:v>
                </c:pt>
                <c:pt idx="13825">
                  <c:v>680.44201699999996</c:v>
                </c:pt>
                <c:pt idx="13826">
                  <c:v>680.44305399999996</c:v>
                </c:pt>
                <c:pt idx="13827">
                  <c:v>680.44574</c:v>
                </c:pt>
                <c:pt idx="13828">
                  <c:v>680.44958499999996</c:v>
                </c:pt>
                <c:pt idx="13829">
                  <c:v>680.45410200000003</c:v>
                </c:pt>
                <c:pt idx="13830">
                  <c:v>680.45843500000001</c:v>
                </c:pt>
                <c:pt idx="13831">
                  <c:v>680.46203600000001</c:v>
                </c:pt>
                <c:pt idx="13832">
                  <c:v>680.46423300000004</c:v>
                </c:pt>
                <c:pt idx="13833">
                  <c:v>680.46545400000002</c:v>
                </c:pt>
                <c:pt idx="13834">
                  <c:v>680.464966</c:v>
                </c:pt>
                <c:pt idx="13835">
                  <c:v>680.46374500000002</c:v>
                </c:pt>
                <c:pt idx="13836">
                  <c:v>680.46203600000001</c:v>
                </c:pt>
                <c:pt idx="13837">
                  <c:v>680.46008300000005</c:v>
                </c:pt>
                <c:pt idx="13838">
                  <c:v>680.45819100000006</c:v>
                </c:pt>
                <c:pt idx="13839">
                  <c:v>680.45812999999998</c:v>
                </c:pt>
                <c:pt idx="13840">
                  <c:v>680.45910600000002</c:v>
                </c:pt>
                <c:pt idx="13841">
                  <c:v>680.46093800000006</c:v>
                </c:pt>
                <c:pt idx="13842">
                  <c:v>680.46307400000001</c:v>
                </c:pt>
                <c:pt idx="13843">
                  <c:v>680.466003</c:v>
                </c:pt>
                <c:pt idx="13844">
                  <c:v>680.46929899999998</c:v>
                </c:pt>
                <c:pt idx="13845">
                  <c:v>680.47271699999999</c:v>
                </c:pt>
                <c:pt idx="13846">
                  <c:v>680.47552499999995</c:v>
                </c:pt>
                <c:pt idx="13847">
                  <c:v>680.47820999999999</c:v>
                </c:pt>
                <c:pt idx="13848">
                  <c:v>680.48113999999998</c:v>
                </c:pt>
                <c:pt idx="13849">
                  <c:v>680.48376499999995</c:v>
                </c:pt>
                <c:pt idx="13850">
                  <c:v>680.48644999999999</c:v>
                </c:pt>
                <c:pt idx="13851">
                  <c:v>680.489014</c:v>
                </c:pt>
                <c:pt idx="13852">
                  <c:v>680.49121100000002</c:v>
                </c:pt>
                <c:pt idx="13853">
                  <c:v>680.49340800000004</c:v>
                </c:pt>
                <c:pt idx="13854">
                  <c:v>680.495361</c:v>
                </c:pt>
                <c:pt idx="13855">
                  <c:v>680.49670400000002</c:v>
                </c:pt>
                <c:pt idx="13856">
                  <c:v>680.49670400000002</c:v>
                </c:pt>
                <c:pt idx="13857">
                  <c:v>680.49597200000005</c:v>
                </c:pt>
                <c:pt idx="13858">
                  <c:v>680.49475099999995</c:v>
                </c:pt>
                <c:pt idx="13859">
                  <c:v>680.49377400000003</c:v>
                </c:pt>
                <c:pt idx="13860">
                  <c:v>680.49279799999999</c:v>
                </c:pt>
                <c:pt idx="13861">
                  <c:v>680.49298099999999</c:v>
                </c:pt>
                <c:pt idx="13862">
                  <c:v>680.49475099999995</c:v>
                </c:pt>
                <c:pt idx="13863">
                  <c:v>680.49792500000001</c:v>
                </c:pt>
                <c:pt idx="13864">
                  <c:v>680.50213599999995</c:v>
                </c:pt>
                <c:pt idx="13865">
                  <c:v>680.50744599999996</c:v>
                </c:pt>
                <c:pt idx="13866">
                  <c:v>680.51318400000002</c:v>
                </c:pt>
                <c:pt idx="13867">
                  <c:v>680.51831000000004</c:v>
                </c:pt>
                <c:pt idx="13868">
                  <c:v>680.52148399999999</c:v>
                </c:pt>
                <c:pt idx="13869">
                  <c:v>680.52374299999997</c:v>
                </c:pt>
                <c:pt idx="13870">
                  <c:v>680.52380400000004</c:v>
                </c:pt>
                <c:pt idx="13871">
                  <c:v>680.52258300000005</c:v>
                </c:pt>
                <c:pt idx="13872">
                  <c:v>680.52020300000004</c:v>
                </c:pt>
                <c:pt idx="13873">
                  <c:v>680.517517</c:v>
                </c:pt>
                <c:pt idx="13874">
                  <c:v>680.51446499999997</c:v>
                </c:pt>
                <c:pt idx="13875">
                  <c:v>680.51196300000004</c:v>
                </c:pt>
                <c:pt idx="13876">
                  <c:v>680.510986</c:v>
                </c:pt>
                <c:pt idx="13877">
                  <c:v>680.51159700000005</c:v>
                </c:pt>
                <c:pt idx="13878">
                  <c:v>680.51300000000003</c:v>
                </c:pt>
                <c:pt idx="13879">
                  <c:v>680.51501499999995</c:v>
                </c:pt>
                <c:pt idx="13880">
                  <c:v>680.51934800000004</c:v>
                </c:pt>
                <c:pt idx="13881">
                  <c:v>680.52465800000004</c:v>
                </c:pt>
                <c:pt idx="13882">
                  <c:v>680.53112799999997</c:v>
                </c:pt>
                <c:pt idx="13883">
                  <c:v>680.537598</c:v>
                </c:pt>
                <c:pt idx="13884">
                  <c:v>680.54443400000002</c:v>
                </c:pt>
                <c:pt idx="13885">
                  <c:v>680.55249000000003</c:v>
                </c:pt>
                <c:pt idx="13886">
                  <c:v>680.56066899999996</c:v>
                </c:pt>
                <c:pt idx="13887">
                  <c:v>680.568848</c:v>
                </c:pt>
                <c:pt idx="13888">
                  <c:v>680.57568400000002</c:v>
                </c:pt>
                <c:pt idx="13889">
                  <c:v>680.58117700000003</c:v>
                </c:pt>
                <c:pt idx="13890">
                  <c:v>680.584656</c:v>
                </c:pt>
                <c:pt idx="13891">
                  <c:v>680.58654799999999</c:v>
                </c:pt>
                <c:pt idx="13892">
                  <c:v>680.58575399999995</c:v>
                </c:pt>
                <c:pt idx="13893">
                  <c:v>680.58300799999995</c:v>
                </c:pt>
                <c:pt idx="13894">
                  <c:v>680.57898</c:v>
                </c:pt>
                <c:pt idx="13895">
                  <c:v>680.57415800000001</c:v>
                </c:pt>
                <c:pt idx="13896">
                  <c:v>680.56866500000001</c:v>
                </c:pt>
                <c:pt idx="13897">
                  <c:v>680.56378199999995</c:v>
                </c:pt>
                <c:pt idx="13898">
                  <c:v>680.56018100000006</c:v>
                </c:pt>
                <c:pt idx="13899">
                  <c:v>680.558044</c:v>
                </c:pt>
                <c:pt idx="13900">
                  <c:v>680.55676300000005</c:v>
                </c:pt>
                <c:pt idx="13901">
                  <c:v>680.55584699999997</c:v>
                </c:pt>
                <c:pt idx="13902">
                  <c:v>680.55584699999997</c:v>
                </c:pt>
                <c:pt idx="13903">
                  <c:v>680.55718999999999</c:v>
                </c:pt>
                <c:pt idx="13904">
                  <c:v>680.558716</c:v>
                </c:pt>
                <c:pt idx="13905">
                  <c:v>680.56048599999997</c:v>
                </c:pt>
                <c:pt idx="13906">
                  <c:v>680.5625</c:v>
                </c:pt>
                <c:pt idx="13907">
                  <c:v>680.56433100000004</c:v>
                </c:pt>
                <c:pt idx="13908">
                  <c:v>680.566101</c:v>
                </c:pt>
                <c:pt idx="13909">
                  <c:v>680.56768799999998</c:v>
                </c:pt>
                <c:pt idx="13910">
                  <c:v>680.56878700000004</c:v>
                </c:pt>
                <c:pt idx="13911">
                  <c:v>680.57067900000004</c:v>
                </c:pt>
                <c:pt idx="13912">
                  <c:v>680.57226600000001</c:v>
                </c:pt>
                <c:pt idx="13913">
                  <c:v>680.57421899999997</c:v>
                </c:pt>
                <c:pt idx="13914">
                  <c:v>680.57653800000003</c:v>
                </c:pt>
                <c:pt idx="13915">
                  <c:v>680.57940699999995</c:v>
                </c:pt>
                <c:pt idx="13916">
                  <c:v>680.58355700000004</c:v>
                </c:pt>
                <c:pt idx="13917">
                  <c:v>680.58850099999995</c:v>
                </c:pt>
                <c:pt idx="13918">
                  <c:v>680.59381099999996</c:v>
                </c:pt>
                <c:pt idx="13919">
                  <c:v>680.60003700000004</c:v>
                </c:pt>
                <c:pt idx="13920">
                  <c:v>680.60607900000002</c:v>
                </c:pt>
                <c:pt idx="13921">
                  <c:v>680.61163299999998</c:v>
                </c:pt>
                <c:pt idx="13922">
                  <c:v>680.61621100000002</c:v>
                </c:pt>
                <c:pt idx="13923">
                  <c:v>680.61889699999995</c:v>
                </c:pt>
                <c:pt idx="13924">
                  <c:v>680.61962900000003</c:v>
                </c:pt>
                <c:pt idx="13925">
                  <c:v>680.61852999999996</c:v>
                </c:pt>
                <c:pt idx="13926">
                  <c:v>680.61535600000002</c:v>
                </c:pt>
                <c:pt idx="13927">
                  <c:v>680.611267</c:v>
                </c:pt>
                <c:pt idx="13928">
                  <c:v>680.60644500000001</c:v>
                </c:pt>
                <c:pt idx="13929">
                  <c:v>680.60260000000005</c:v>
                </c:pt>
                <c:pt idx="13930">
                  <c:v>680.60046399999999</c:v>
                </c:pt>
                <c:pt idx="13931">
                  <c:v>680.60040300000003</c:v>
                </c:pt>
                <c:pt idx="13932">
                  <c:v>680.60241699999995</c:v>
                </c:pt>
                <c:pt idx="13933">
                  <c:v>680.60644500000001</c:v>
                </c:pt>
                <c:pt idx="13934">
                  <c:v>680.61175500000002</c:v>
                </c:pt>
                <c:pt idx="13935">
                  <c:v>680.61767599999996</c:v>
                </c:pt>
                <c:pt idx="13936">
                  <c:v>680.62365699999998</c:v>
                </c:pt>
                <c:pt idx="13937">
                  <c:v>680.62872300000004</c:v>
                </c:pt>
                <c:pt idx="13938">
                  <c:v>680.63287400000002</c:v>
                </c:pt>
                <c:pt idx="13939">
                  <c:v>680.63488800000005</c:v>
                </c:pt>
                <c:pt idx="13940">
                  <c:v>680.63562000000002</c:v>
                </c:pt>
                <c:pt idx="13941">
                  <c:v>680.63574200000005</c:v>
                </c:pt>
                <c:pt idx="13942">
                  <c:v>680.63562000000002</c:v>
                </c:pt>
                <c:pt idx="13943">
                  <c:v>680.63507100000004</c:v>
                </c:pt>
                <c:pt idx="13944">
                  <c:v>680.63476600000001</c:v>
                </c:pt>
                <c:pt idx="13945">
                  <c:v>680.63507100000004</c:v>
                </c:pt>
                <c:pt idx="13946">
                  <c:v>680.63574200000005</c:v>
                </c:pt>
                <c:pt idx="13947">
                  <c:v>680.63757299999997</c:v>
                </c:pt>
                <c:pt idx="13948">
                  <c:v>680.63995399999999</c:v>
                </c:pt>
                <c:pt idx="13949">
                  <c:v>680.64215100000001</c:v>
                </c:pt>
                <c:pt idx="13950">
                  <c:v>680.64416500000004</c:v>
                </c:pt>
                <c:pt idx="13951">
                  <c:v>680.64587400000005</c:v>
                </c:pt>
                <c:pt idx="13952">
                  <c:v>680.64733899999999</c:v>
                </c:pt>
                <c:pt idx="13953">
                  <c:v>680.64898700000003</c:v>
                </c:pt>
                <c:pt idx="13954">
                  <c:v>680.650757</c:v>
                </c:pt>
                <c:pt idx="13955">
                  <c:v>680.65258800000004</c:v>
                </c:pt>
                <c:pt idx="13956">
                  <c:v>680.65466300000003</c:v>
                </c:pt>
                <c:pt idx="13957">
                  <c:v>680.65649399999995</c:v>
                </c:pt>
                <c:pt idx="13958">
                  <c:v>680.65924099999995</c:v>
                </c:pt>
                <c:pt idx="13959">
                  <c:v>680.66229299999998</c:v>
                </c:pt>
                <c:pt idx="13960">
                  <c:v>680.66461200000003</c:v>
                </c:pt>
                <c:pt idx="13961">
                  <c:v>680.66619900000001</c:v>
                </c:pt>
                <c:pt idx="13962">
                  <c:v>680.66796899999997</c:v>
                </c:pt>
                <c:pt idx="13963">
                  <c:v>680.66967799999998</c:v>
                </c:pt>
                <c:pt idx="13964">
                  <c:v>680.671021</c:v>
                </c:pt>
                <c:pt idx="13965">
                  <c:v>680.67193599999996</c:v>
                </c:pt>
                <c:pt idx="13966">
                  <c:v>680.67327899999998</c:v>
                </c:pt>
                <c:pt idx="13967">
                  <c:v>680.67511000000002</c:v>
                </c:pt>
                <c:pt idx="13968">
                  <c:v>680.67694100000006</c:v>
                </c:pt>
                <c:pt idx="13969">
                  <c:v>680.67913799999997</c:v>
                </c:pt>
                <c:pt idx="13970">
                  <c:v>680.68249500000002</c:v>
                </c:pt>
                <c:pt idx="13971">
                  <c:v>680.68573000000004</c:v>
                </c:pt>
                <c:pt idx="13972">
                  <c:v>680.68829300000004</c:v>
                </c:pt>
                <c:pt idx="13973">
                  <c:v>680.690247</c:v>
                </c:pt>
                <c:pt idx="13974">
                  <c:v>680.691956</c:v>
                </c:pt>
                <c:pt idx="13975">
                  <c:v>680.69293200000004</c:v>
                </c:pt>
                <c:pt idx="13976">
                  <c:v>680.69317599999999</c:v>
                </c:pt>
                <c:pt idx="13977">
                  <c:v>680.69244400000002</c:v>
                </c:pt>
                <c:pt idx="13978">
                  <c:v>680.69250499999998</c:v>
                </c:pt>
                <c:pt idx="13979">
                  <c:v>680.69250499999998</c:v>
                </c:pt>
                <c:pt idx="13980">
                  <c:v>680.692993</c:v>
                </c:pt>
                <c:pt idx="13981">
                  <c:v>680.69439699999998</c:v>
                </c:pt>
                <c:pt idx="13982">
                  <c:v>680.69653300000004</c:v>
                </c:pt>
                <c:pt idx="13983">
                  <c:v>680.69970699999999</c:v>
                </c:pt>
                <c:pt idx="13984">
                  <c:v>680.70379600000001</c:v>
                </c:pt>
                <c:pt idx="13985">
                  <c:v>680.70770300000004</c:v>
                </c:pt>
                <c:pt idx="13986">
                  <c:v>680.71142599999996</c:v>
                </c:pt>
                <c:pt idx="13987">
                  <c:v>680.71386700000005</c:v>
                </c:pt>
                <c:pt idx="13988">
                  <c:v>680.71478300000001</c:v>
                </c:pt>
                <c:pt idx="13989">
                  <c:v>680.71502699999996</c:v>
                </c:pt>
                <c:pt idx="13990">
                  <c:v>680.71350099999995</c:v>
                </c:pt>
                <c:pt idx="13991">
                  <c:v>680.71075399999995</c:v>
                </c:pt>
                <c:pt idx="13992">
                  <c:v>680.70703100000003</c:v>
                </c:pt>
                <c:pt idx="13993">
                  <c:v>680.70281999999997</c:v>
                </c:pt>
                <c:pt idx="13994">
                  <c:v>680.69915800000001</c:v>
                </c:pt>
                <c:pt idx="13995">
                  <c:v>680.69622800000002</c:v>
                </c:pt>
                <c:pt idx="13996">
                  <c:v>680.69372599999997</c:v>
                </c:pt>
                <c:pt idx="13997">
                  <c:v>680.69226100000003</c:v>
                </c:pt>
                <c:pt idx="13998">
                  <c:v>680.69207800000004</c:v>
                </c:pt>
                <c:pt idx="13999">
                  <c:v>680.69335899999999</c:v>
                </c:pt>
                <c:pt idx="14000">
                  <c:v>680.69543499999997</c:v>
                </c:pt>
                <c:pt idx="14001">
                  <c:v>680.69787599999995</c:v>
                </c:pt>
                <c:pt idx="14002">
                  <c:v>680.70001200000002</c:v>
                </c:pt>
                <c:pt idx="14003">
                  <c:v>680.70178199999998</c:v>
                </c:pt>
                <c:pt idx="14004">
                  <c:v>680.70324700000003</c:v>
                </c:pt>
                <c:pt idx="14005">
                  <c:v>680.70422399999995</c:v>
                </c:pt>
                <c:pt idx="14006">
                  <c:v>680.70477300000005</c:v>
                </c:pt>
                <c:pt idx="14007">
                  <c:v>680.70495600000004</c:v>
                </c:pt>
                <c:pt idx="14008">
                  <c:v>680.70471199999997</c:v>
                </c:pt>
                <c:pt idx="14009">
                  <c:v>680.70416299999999</c:v>
                </c:pt>
                <c:pt idx="14010">
                  <c:v>680.70373500000005</c:v>
                </c:pt>
                <c:pt idx="14011">
                  <c:v>680.703125</c:v>
                </c:pt>
                <c:pt idx="14012">
                  <c:v>680.70275900000001</c:v>
                </c:pt>
                <c:pt idx="14013">
                  <c:v>680.70220900000004</c:v>
                </c:pt>
                <c:pt idx="14014">
                  <c:v>680.70184300000005</c:v>
                </c:pt>
                <c:pt idx="14015">
                  <c:v>680.70263699999998</c:v>
                </c:pt>
                <c:pt idx="14016">
                  <c:v>680.70355199999995</c:v>
                </c:pt>
                <c:pt idx="14017">
                  <c:v>680.70440699999995</c:v>
                </c:pt>
                <c:pt idx="14018">
                  <c:v>680.70465100000001</c:v>
                </c:pt>
                <c:pt idx="14019">
                  <c:v>680.70471199999997</c:v>
                </c:pt>
                <c:pt idx="14020">
                  <c:v>680.70483400000001</c:v>
                </c:pt>
                <c:pt idx="14021">
                  <c:v>680.70526099999995</c:v>
                </c:pt>
                <c:pt idx="14022">
                  <c:v>680.70568900000001</c:v>
                </c:pt>
                <c:pt idx="14023">
                  <c:v>680.70642099999998</c:v>
                </c:pt>
                <c:pt idx="14024">
                  <c:v>680.706909</c:v>
                </c:pt>
                <c:pt idx="14025">
                  <c:v>680.70739800000001</c:v>
                </c:pt>
                <c:pt idx="14026">
                  <c:v>680.70886199999995</c:v>
                </c:pt>
                <c:pt idx="14027">
                  <c:v>680.71069299999999</c:v>
                </c:pt>
                <c:pt idx="14028">
                  <c:v>680.71301300000005</c:v>
                </c:pt>
                <c:pt idx="14029">
                  <c:v>680.71588099999997</c:v>
                </c:pt>
                <c:pt idx="14030">
                  <c:v>680.71923800000002</c:v>
                </c:pt>
                <c:pt idx="14031">
                  <c:v>680.72387700000002</c:v>
                </c:pt>
                <c:pt idx="14032">
                  <c:v>680.728882</c:v>
                </c:pt>
                <c:pt idx="14033">
                  <c:v>680.73419200000001</c:v>
                </c:pt>
                <c:pt idx="14034">
                  <c:v>680.73889199999996</c:v>
                </c:pt>
                <c:pt idx="14035">
                  <c:v>680.74279799999999</c:v>
                </c:pt>
                <c:pt idx="14036">
                  <c:v>680.74645999999996</c:v>
                </c:pt>
                <c:pt idx="14037">
                  <c:v>680.75024399999995</c:v>
                </c:pt>
                <c:pt idx="14038">
                  <c:v>680.75354000000004</c:v>
                </c:pt>
                <c:pt idx="14039">
                  <c:v>680.756348</c:v>
                </c:pt>
                <c:pt idx="14040">
                  <c:v>680.75811799999997</c:v>
                </c:pt>
                <c:pt idx="14041">
                  <c:v>680.75970500000005</c:v>
                </c:pt>
                <c:pt idx="14042">
                  <c:v>680.76092500000004</c:v>
                </c:pt>
                <c:pt idx="14043">
                  <c:v>680.76220699999999</c:v>
                </c:pt>
                <c:pt idx="14044">
                  <c:v>680.76336700000002</c:v>
                </c:pt>
                <c:pt idx="14045">
                  <c:v>680.76367200000004</c:v>
                </c:pt>
                <c:pt idx="14046">
                  <c:v>680.76367200000004</c:v>
                </c:pt>
                <c:pt idx="14047">
                  <c:v>680.76355000000001</c:v>
                </c:pt>
                <c:pt idx="14048">
                  <c:v>680.76281700000004</c:v>
                </c:pt>
                <c:pt idx="14049">
                  <c:v>680.76190199999996</c:v>
                </c:pt>
                <c:pt idx="14050">
                  <c:v>680.76025400000003</c:v>
                </c:pt>
                <c:pt idx="14051">
                  <c:v>680.75842299999999</c:v>
                </c:pt>
                <c:pt idx="14052">
                  <c:v>680.75622599999997</c:v>
                </c:pt>
                <c:pt idx="14053">
                  <c:v>680.75372300000004</c:v>
                </c:pt>
                <c:pt idx="14054">
                  <c:v>680.75097700000003</c:v>
                </c:pt>
                <c:pt idx="14055">
                  <c:v>680.74908400000004</c:v>
                </c:pt>
                <c:pt idx="14056">
                  <c:v>680.74700900000005</c:v>
                </c:pt>
                <c:pt idx="14057">
                  <c:v>680.74548300000004</c:v>
                </c:pt>
                <c:pt idx="14058">
                  <c:v>680.74444600000004</c:v>
                </c:pt>
                <c:pt idx="14059">
                  <c:v>680.74426300000005</c:v>
                </c:pt>
                <c:pt idx="14060">
                  <c:v>680.74517800000001</c:v>
                </c:pt>
                <c:pt idx="14061">
                  <c:v>680.74603300000001</c:v>
                </c:pt>
                <c:pt idx="14062">
                  <c:v>680.74694799999997</c:v>
                </c:pt>
                <c:pt idx="14063">
                  <c:v>680.74768100000006</c:v>
                </c:pt>
                <c:pt idx="14064">
                  <c:v>680.74798599999997</c:v>
                </c:pt>
                <c:pt idx="14065">
                  <c:v>680.74804700000004</c:v>
                </c:pt>
                <c:pt idx="14066">
                  <c:v>680.74804700000004</c:v>
                </c:pt>
                <c:pt idx="14067">
                  <c:v>680.74743699999999</c:v>
                </c:pt>
                <c:pt idx="14068">
                  <c:v>680.74645999999996</c:v>
                </c:pt>
                <c:pt idx="14069">
                  <c:v>680.74591099999998</c:v>
                </c:pt>
                <c:pt idx="14070">
                  <c:v>680.74609399999997</c:v>
                </c:pt>
                <c:pt idx="14071">
                  <c:v>680.74743699999999</c:v>
                </c:pt>
                <c:pt idx="14072">
                  <c:v>680.75042699999995</c:v>
                </c:pt>
                <c:pt idx="14073">
                  <c:v>680.75433399999997</c:v>
                </c:pt>
                <c:pt idx="14074">
                  <c:v>680.75976600000001</c:v>
                </c:pt>
                <c:pt idx="14075">
                  <c:v>680.76629600000001</c:v>
                </c:pt>
                <c:pt idx="14076">
                  <c:v>680.77282700000001</c:v>
                </c:pt>
                <c:pt idx="14077">
                  <c:v>680.77990699999998</c:v>
                </c:pt>
                <c:pt idx="14078">
                  <c:v>680.78649900000005</c:v>
                </c:pt>
                <c:pt idx="14079">
                  <c:v>680.79187000000002</c:v>
                </c:pt>
                <c:pt idx="14080">
                  <c:v>680.79656999999997</c:v>
                </c:pt>
                <c:pt idx="14081">
                  <c:v>680.80011000000002</c:v>
                </c:pt>
                <c:pt idx="14082">
                  <c:v>680.80291799999998</c:v>
                </c:pt>
                <c:pt idx="14083">
                  <c:v>680.80542000000003</c:v>
                </c:pt>
                <c:pt idx="14084">
                  <c:v>680.80731200000002</c:v>
                </c:pt>
                <c:pt idx="14085">
                  <c:v>680.80895999999996</c:v>
                </c:pt>
                <c:pt idx="14086">
                  <c:v>680.81024200000002</c:v>
                </c:pt>
                <c:pt idx="14087">
                  <c:v>680.81152299999997</c:v>
                </c:pt>
                <c:pt idx="14088">
                  <c:v>680.81286599999999</c:v>
                </c:pt>
                <c:pt idx="14089">
                  <c:v>680.81323199999997</c:v>
                </c:pt>
                <c:pt idx="14090">
                  <c:v>680.81286599999999</c:v>
                </c:pt>
                <c:pt idx="14091">
                  <c:v>680.81213400000001</c:v>
                </c:pt>
                <c:pt idx="14092">
                  <c:v>680.81121800000005</c:v>
                </c:pt>
                <c:pt idx="14093">
                  <c:v>680.81066899999996</c:v>
                </c:pt>
                <c:pt idx="14094">
                  <c:v>680.80981499999996</c:v>
                </c:pt>
                <c:pt idx="14095">
                  <c:v>680.80908199999999</c:v>
                </c:pt>
                <c:pt idx="14096">
                  <c:v>680.80822799999999</c:v>
                </c:pt>
                <c:pt idx="14097">
                  <c:v>680.80688499999997</c:v>
                </c:pt>
                <c:pt idx="14098">
                  <c:v>680.80572500000005</c:v>
                </c:pt>
                <c:pt idx="14099">
                  <c:v>680.80578600000001</c:v>
                </c:pt>
                <c:pt idx="14100">
                  <c:v>680.806152</c:v>
                </c:pt>
                <c:pt idx="14101">
                  <c:v>680.80651899999998</c:v>
                </c:pt>
                <c:pt idx="14102">
                  <c:v>680.80688499999997</c:v>
                </c:pt>
                <c:pt idx="14103">
                  <c:v>680.80743399999994</c:v>
                </c:pt>
                <c:pt idx="14104">
                  <c:v>680.80798300000004</c:v>
                </c:pt>
                <c:pt idx="14105">
                  <c:v>680.80755599999998</c:v>
                </c:pt>
                <c:pt idx="14106">
                  <c:v>680.80566399999998</c:v>
                </c:pt>
                <c:pt idx="14107">
                  <c:v>680.80334500000004</c:v>
                </c:pt>
                <c:pt idx="14108">
                  <c:v>680.80011000000002</c:v>
                </c:pt>
                <c:pt idx="14109">
                  <c:v>680.79626499999995</c:v>
                </c:pt>
                <c:pt idx="14110">
                  <c:v>680.793091</c:v>
                </c:pt>
                <c:pt idx="14111">
                  <c:v>680.79040499999996</c:v>
                </c:pt>
                <c:pt idx="14112">
                  <c:v>680.78826900000001</c:v>
                </c:pt>
                <c:pt idx="14113">
                  <c:v>680.78716999999995</c:v>
                </c:pt>
                <c:pt idx="14114">
                  <c:v>680.78765899999996</c:v>
                </c:pt>
                <c:pt idx="14115">
                  <c:v>680.79046600000004</c:v>
                </c:pt>
                <c:pt idx="14116">
                  <c:v>680.79595900000004</c:v>
                </c:pt>
                <c:pt idx="14117">
                  <c:v>680.80273399999999</c:v>
                </c:pt>
                <c:pt idx="14118">
                  <c:v>680.81042500000001</c:v>
                </c:pt>
                <c:pt idx="14119">
                  <c:v>680.817993</c:v>
                </c:pt>
                <c:pt idx="14120">
                  <c:v>680.82482900000002</c:v>
                </c:pt>
                <c:pt idx="14121">
                  <c:v>680.83062700000005</c:v>
                </c:pt>
                <c:pt idx="14122">
                  <c:v>680.83544900000004</c:v>
                </c:pt>
                <c:pt idx="14123">
                  <c:v>680.83843999999999</c:v>
                </c:pt>
                <c:pt idx="14124">
                  <c:v>680.83874500000002</c:v>
                </c:pt>
                <c:pt idx="14125">
                  <c:v>680.83727999999996</c:v>
                </c:pt>
                <c:pt idx="14126">
                  <c:v>680.83508300000005</c:v>
                </c:pt>
                <c:pt idx="14127">
                  <c:v>680.83203100000003</c:v>
                </c:pt>
                <c:pt idx="14128">
                  <c:v>680.82800299999997</c:v>
                </c:pt>
                <c:pt idx="14129">
                  <c:v>680.82385299999999</c:v>
                </c:pt>
                <c:pt idx="14130">
                  <c:v>680.81994599999996</c:v>
                </c:pt>
                <c:pt idx="14131">
                  <c:v>680.817139</c:v>
                </c:pt>
                <c:pt idx="14132">
                  <c:v>680.81530799999996</c:v>
                </c:pt>
                <c:pt idx="14133">
                  <c:v>680.814392</c:v>
                </c:pt>
                <c:pt idx="14134">
                  <c:v>680.81561299999998</c:v>
                </c:pt>
                <c:pt idx="14135">
                  <c:v>680.817993</c:v>
                </c:pt>
                <c:pt idx="14136">
                  <c:v>680.821594</c:v>
                </c:pt>
                <c:pt idx="14137">
                  <c:v>680.82617200000004</c:v>
                </c:pt>
                <c:pt idx="14138">
                  <c:v>680.831909</c:v>
                </c:pt>
                <c:pt idx="14139">
                  <c:v>680.83813499999997</c:v>
                </c:pt>
                <c:pt idx="14140">
                  <c:v>680.84387200000003</c:v>
                </c:pt>
                <c:pt idx="14141">
                  <c:v>680.84832800000004</c:v>
                </c:pt>
                <c:pt idx="14142">
                  <c:v>680.85229500000003</c:v>
                </c:pt>
                <c:pt idx="14143">
                  <c:v>680.85382100000004</c:v>
                </c:pt>
                <c:pt idx="14144">
                  <c:v>680.85363800000005</c:v>
                </c:pt>
                <c:pt idx="14145">
                  <c:v>680.85211200000003</c:v>
                </c:pt>
                <c:pt idx="14146">
                  <c:v>680.84966999999995</c:v>
                </c:pt>
                <c:pt idx="14147">
                  <c:v>680.84692399999994</c:v>
                </c:pt>
                <c:pt idx="14148">
                  <c:v>680.84484899999995</c:v>
                </c:pt>
                <c:pt idx="14149">
                  <c:v>680.84411599999999</c:v>
                </c:pt>
                <c:pt idx="14150">
                  <c:v>680.84729000000004</c:v>
                </c:pt>
                <c:pt idx="14151">
                  <c:v>680.85229500000003</c:v>
                </c:pt>
                <c:pt idx="14152">
                  <c:v>680.858521</c:v>
                </c:pt>
                <c:pt idx="14153">
                  <c:v>680.86584500000004</c:v>
                </c:pt>
                <c:pt idx="14154">
                  <c:v>680.87237500000003</c:v>
                </c:pt>
                <c:pt idx="14155">
                  <c:v>680.87725799999998</c:v>
                </c:pt>
                <c:pt idx="14156">
                  <c:v>680.88073699999995</c:v>
                </c:pt>
                <c:pt idx="14157">
                  <c:v>680.88116500000001</c:v>
                </c:pt>
                <c:pt idx="14158">
                  <c:v>680.87914999999998</c:v>
                </c:pt>
                <c:pt idx="14159">
                  <c:v>680.87445100000002</c:v>
                </c:pt>
                <c:pt idx="14160">
                  <c:v>680.86743200000001</c:v>
                </c:pt>
                <c:pt idx="14161">
                  <c:v>680.86102300000005</c:v>
                </c:pt>
                <c:pt idx="14162">
                  <c:v>680.854919</c:v>
                </c:pt>
                <c:pt idx="14163">
                  <c:v>680.850281</c:v>
                </c:pt>
                <c:pt idx="14164">
                  <c:v>680.84869400000002</c:v>
                </c:pt>
                <c:pt idx="14165">
                  <c:v>680.84991500000001</c:v>
                </c:pt>
                <c:pt idx="14166">
                  <c:v>680.85400400000003</c:v>
                </c:pt>
                <c:pt idx="14167">
                  <c:v>680.86065699999995</c:v>
                </c:pt>
                <c:pt idx="14168">
                  <c:v>680.86804199999995</c:v>
                </c:pt>
                <c:pt idx="14169">
                  <c:v>680.87554899999998</c:v>
                </c:pt>
                <c:pt idx="14170">
                  <c:v>680.88140899999996</c:v>
                </c:pt>
                <c:pt idx="14171">
                  <c:v>680.88580300000001</c:v>
                </c:pt>
                <c:pt idx="14172">
                  <c:v>680.88934300000005</c:v>
                </c:pt>
                <c:pt idx="14173">
                  <c:v>680.89172399999995</c:v>
                </c:pt>
                <c:pt idx="14174">
                  <c:v>680.89221199999997</c:v>
                </c:pt>
                <c:pt idx="14175">
                  <c:v>680.89245600000004</c:v>
                </c:pt>
                <c:pt idx="14176">
                  <c:v>680.89215100000001</c:v>
                </c:pt>
                <c:pt idx="14177">
                  <c:v>680.89123500000005</c:v>
                </c:pt>
                <c:pt idx="14178">
                  <c:v>680.890625</c:v>
                </c:pt>
                <c:pt idx="14179">
                  <c:v>680.89050299999997</c:v>
                </c:pt>
                <c:pt idx="14180">
                  <c:v>680.89105199999995</c:v>
                </c:pt>
                <c:pt idx="14181">
                  <c:v>680.89178500000003</c:v>
                </c:pt>
                <c:pt idx="14182">
                  <c:v>680.89233400000001</c:v>
                </c:pt>
                <c:pt idx="14183">
                  <c:v>680.89324999999997</c:v>
                </c:pt>
                <c:pt idx="14184">
                  <c:v>680.89446999999996</c:v>
                </c:pt>
                <c:pt idx="14185">
                  <c:v>680.89489800000001</c:v>
                </c:pt>
                <c:pt idx="14186">
                  <c:v>680.89489800000001</c:v>
                </c:pt>
                <c:pt idx="14187">
                  <c:v>680.89477499999998</c:v>
                </c:pt>
                <c:pt idx="14188">
                  <c:v>680.894409</c:v>
                </c:pt>
                <c:pt idx="14189">
                  <c:v>680.89392099999998</c:v>
                </c:pt>
                <c:pt idx="14190">
                  <c:v>680.89288299999998</c:v>
                </c:pt>
                <c:pt idx="14191">
                  <c:v>680.89160200000003</c:v>
                </c:pt>
                <c:pt idx="14192">
                  <c:v>680.89031999999997</c:v>
                </c:pt>
                <c:pt idx="14193">
                  <c:v>680.88885500000004</c:v>
                </c:pt>
                <c:pt idx="14194">
                  <c:v>680.88690199999996</c:v>
                </c:pt>
                <c:pt idx="14195">
                  <c:v>680.885132</c:v>
                </c:pt>
                <c:pt idx="14196">
                  <c:v>680.88324</c:v>
                </c:pt>
                <c:pt idx="14197">
                  <c:v>680.88147000000004</c:v>
                </c:pt>
                <c:pt idx="14198">
                  <c:v>680.87976100000003</c:v>
                </c:pt>
                <c:pt idx="14199">
                  <c:v>680.87908900000002</c:v>
                </c:pt>
                <c:pt idx="14200">
                  <c:v>680.87976100000003</c:v>
                </c:pt>
                <c:pt idx="14201">
                  <c:v>680.88171399999999</c:v>
                </c:pt>
                <c:pt idx="14202">
                  <c:v>680.88500999999997</c:v>
                </c:pt>
                <c:pt idx="14203">
                  <c:v>680.88958700000001</c:v>
                </c:pt>
                <c:pt idx="14204">
                  <c:v>680.89465299999995</c:v>
                </c:pt>
                <c:pt idx="14205">
                  <c:v>680.90002400000003</c:v>
                </c:pt>
                <c:pt idx="14206">
                  <c:v>680.90502900000001</c:v>
                </c:pt>
                <c:pt idx="14207">
                  <c:v>680.90966800000001</c:v>
                </c:pt>
                <c:pt idx="14208">
                  <c:v>680.91381799999999</c:v>
                </c:pt>
                <c:pt idx="14209">
                  <c:v>680.91680899999994</c:v>
                </c:pt>
                <c:pt idx="14210">
                  <c:v>680.918274</c:v>
                </c:pt>
                <c:pt idx="14211">
                  <c:v>680.91906700000004</c:v>
                </c:pt>
                <c:pt idx="14212">
                  <c:v>680.91931199999999</c:v>
                </c:pt>
                <c:pt idx="14213">
                  <c:v>680.91918999999996</c:v>
                </c:pt>
                <c:pt idx="14214">
                  <c:v>680.91906700000004</c:v>
                </c:pt>
                <c:pt idx="14215">
                  <c:v>680.91863999999998</c:v>
                </c:pt>
                <c:pt idx="14216">
                  <c:v>680.91863999999998</c:v>
                </c:pt>
                <c:pt idx="14217">
                  <c:v>680.91906700000004</c:v>
                </c:pt>
                <c:pt idx="14218">
                  <c:v>680.91906700000004</c:v>
                </c:pt>
                <c:pt idx="14219">
                  <c:v>680.91851799999995</c:v>
                </c:pt>
                <c:pt idx="14220">
                  <c:v>680.91717500000004</c:v>
                </c:pt>
                <c:pt idx="14221">
                  <c:v>680.91442900000004</c:v>
                </c:pt>
                <c:pt idx="14222">
                  <c:v>680.91076699999996</c:v>
                </c:pt>
                <c:pt idx="14223">
                  <c:v>680.90661599999999</c:v>
                </c:pt>
                <c:pt idx="14224">
                  <c:v>680.902649</c:v>
                </c:pt>
                <c:pt idx="14225">
                  <c:v>680.89917000000003</c:v>
                </c:pt>
                <c:pt idx="14226">
                  <c:v>680.89666799999998</c:v>
                </c:pt>
                <c:pt idx="14227">
                  <c:v>680.89562999999998</c:v>
                </c:pt>
                <c:pt idx="14228">
                  <c:v>680.89660600000002</c:v>
                </c:pt>
                <c:pt idx="14229">
                  <c:v>680.89898700000003</c:v>
                </c:pt>
                <c:pt idx="14230">
                  <c:v>680.90319799999997</c:v>
                </c:pt>
                <c:pt idx="14231">
                  <c:v>680.908142</c:v>
                </c:pt>
                <c:pt idx="14232">
                  <c:v>680.91369599999996</c:v>
                </c:pt>
                <c:pt idx="14233">
                  <c:v>680.91870100000006</c:v>
                </c:pt>
                <c:pt idx="14234">
                  <c:v>680.92346199999997</c:v>
                </c:pt>
                <c:pt idx="14235">
                  <c:v>680.92761199999995</c:v>
                </c:pt>
                <c:pt idx="14236">
                  <c:v>680.92974900000002</c:v>
                </c:pt>
                <c:pt idx="14237">
                  <c:v>680.92987100000005</c:v>
                </c:pt>
                <c:pt idx="14238">
                  <c:v>680.92816200000004</c:v>
                </c:pt>
                <c:pt idx="14239">
                  <c:v>680.92504899999994</c:v>
                </c:pt>
                <c:pt idx="14240">
                  <c:v>680.92132600000002</c:v>
                </c:pt>
                <c:pt idx="14241">
                  <c:v>680.91754100000003</c:v>
                </c:pt>
                <c:pt idx="14242">
                  <c:v>680.91394000000003</c:v>
                </c:pt>
                <c:pt idx="14243">
                  <c:v>680.91149900000005</c:v>
                </c:pt>
                <c:pt idx="14244">
                  <c:v>680.910034</c:v>
                </c:pt>
                <c:pt idx="14245">
                  <c:v>680.90917999999999</c:v>
                </c:pt>
                <c:pt idx="14246">
                  <c:v>680.90948500000002</c:v>
                </c:pt>
                <c:pt idx="14247">
                  <c:v>680.91039999999998</c:v>
                </c:pt>
                <c:pt idx="14248">
                  <c:v>680.91101100000003</c:v>
                </c:pt>
                <c:pt idx="14249">
                  <c:v>680.91149900000005</c:v>
                </c:pt>
                <c:pt idx="14250">
                  <c:v>680.91223100000002</c:v>
                </c:pt>
                <c:pt idx="14251">
                  <c:v>680.91302499999995</c:v>
                </c:pt>
                <c:pt idx="14252">
                  <c:v>680.91406300000006</c:v>
                </c:pt>
                <c:pt idx="14253">
                  <c:v>680.91491699999995</c:v>
                </c:pt>
                <c:pt idx="14254">
                  <c:v>680.91619900000001</c:v>
                </c:pt>
                <c:pt idx="14255">
                  <c:v>680.91845699999999</c:v>
                </c:pt>
                <c:pt idx="14256">
                  <c:v>680.92059300000005</c:v>
                </c:pt>
                <c:pt idx="14257">
                  <c:v>680.92230199999995</c:v>
                </c:pt>
                <c:pt idx="14258">
                  <c:v>680.92407200000002</c:v>
                </c:pt>
                <c:pt idx="14259">
                  <c:v>680.92590299999995</c:v>
                </c:pt>
                <c:pt idx="14260">
                  <c:v>680.92761199999995</c:v>
                </c:pt>
                <c:pt idx="14261">
                  <c:v>680.92919900000004</c:v>
                </c:pt>
                <c:pt idx="14262">
                  <c:v>680.93005400000004</c:v>
                </c:pt>
                <c:pt idx="14263">
                  <c:v>680.93139699999995</c:v>
                </c:pt>
                <c:pt idx="14264">
                  <c:v>680.93273899999997</c:v>
                </c:pt>
                <c:pt idx="14265">
                  <c:v>680.93395999999996</c:v>
                </c:pt>
                <c:pt idx="14266">
                  <c:v>680.93536400000005</c:v>
                </c:pt>
                <c:pt idx="14267">
                  <c:v>680.93707300000005</c:v>
                </c:pt>
                <c:pt idx="14268">
                  <c:v>680.93902600000001</c:v>
                </c:pt>
                <c:pt idx="14269">
                  <c:v>680.94116199999996</c:v>
                </c:pt>
                <c:pt idx="14270">
                  <c:v>680.94232199999999</c:v>
                </c:pt>
                <c:pt idx="14271">
                  <c:v>680.94305399999996</c:v>
                </c:pt>
                <c:pt idx="14272">
                  <c:v>680.94287099999997</c:v>
                </c:pt>
                <c:pt idx="14273">
                  <c:v>680.94164999999998</c:v>
                </c:pt>
                <c:pt idx="14274">
                  <c:v>680.93957499999999</c:v>
                </c:pt>
                <c:pt idx="14275">
                  <c:v>680.936646</c:v>
                </c:pt>
                <c:pt idx="14276">
                  <c:v>680.93335000000002</c:v>
                </c:pt>
                <c:pt idx="14277">
                  <c:v>680.93127400000003</c:v>
                </c:pt>
                <c:pt idx="14278">
                  <c:v>680.92913799999997</c:v>
                </c:pt>
                <c:pt idx="14279">
                  <c:v>680.92761199999995</c:v>
                </c:pt>
                <c:pt idx="14280">
                  <c:v>680.92712400000005</c:v>
                </c:pt>
                <c:pt idx="14281">
                  <c:v>680.92730700000004</c:v>
                </c:pt>
                <c:pt idx="14282">
                  <c:v>680.92834500000004</c:v>
                </c:pt>
                <c:pt idx="14283">
                  <c:v>680.93048099999999</c:v>
                </c:pt>
                <c:pt idx="14284">
                  <c:v>680.933044</c:v>
                </c:pt>
                <c:pt idx="14285">
                  <c:v>680.93676800000003</c:v>
                </c:pt>
                <c:pt idx="14286">
                  <c:v>680.94091800000001</c:v>
                </c:pt>
                <c:pt idx="14287">
                  <c:v>680.94543499999997</c:v>
                </c:pt>
                <c:pt idx="14288">
                  <c:v>680.95013400000005</c:v>
                </c:pt>
                <c:pt idx="14289">
                  <c:v>680.95483400000001</c:v>
                </c:pt>
                <c:pt idx="14290">
                  <c:v>680.95886199999995</c:v>
                </c:pt>
                <c:pt idx="14291">
                  <c:v>680.962402</c:v>
                </c:pt>
                <c:pt idx="14292">
                  <c:v>680.96520999999996</c:v>
                </c:pt>
                <c:pt idx="14293">
                  <c:v>680.96661400000005</c:v>
                </c:pt>
                <c:pt idx="14294">
                  <c:v>680.96655299999998</c:v>
                </c:pt>
                <c:pt idx="14295">
                  <c:v>680.96606499999996</c:v>
                </c:pt>
                <c:pt idx="14296">
                  <c:v>680.96472200000005</c:v>
                </c:pt>
                <c:pt idx="14297">
                  <c:v>680.96301300000005</c:v>
                </c:pt>
                <c:pt idx="14298">
                  <c:v>680.96081500000003</c:v>
                </c:pt>
                <c:pt idx="14299">
                  <c:v>680.95880099999999</c:v>
                </c:pt>
                <c:pt idx="14300">
                  <c:v>680.95715299999995</c:v>
                </c:pt>
              </c:numCache>
            </c:numRef>
          </c:xVal>
          <c:yVal>
            <c:numRef>
              <c:f>'RAW DATA'!$AE$14:$AE$14314</c:f>
              <c:numCache>
                <c:formatCode>0.00</c:formatCode>
                <c:ptCount val="14301"/>
                <c:pt idx="0">
                  <c:v>-5.8572949946751861E-6</c:v>
                </c:pt>
                <c:pt idx="1">
                  <c:v>-9.0521831735889227E-6</c:v>
                </c:pt>
                <c:pt idx="2">
                  <c:v>-2.0234291799787007E-5</c:v>
                </c:pt>
                <c:pt idx="3">
                  <c:v>-3.8871139510117144E-5</c:v>
                </c:pt>
                <c:pt idx="4">
                  <c:v>-4.739084132055377E-5</c:v>
                </c:pt>
                <c:pt idx="5">
                  <c:v>-6.9222577209797668E-5</c:v>
                </c:pt>
                <c:pt idx="6">
                  <c:v>-9.8509052183173582E-5</c:v>
                </c:pt>
                <c:pt idx="7">
                  <c:v>-1.2087326943556975E-4</c:v>
                </c:pt>
                <c:pt idx="8">
                  <c:v>-1.5335463258785942E-4</c:v>
                </c:pt>
                <c:pt idx="9">
                  <c:v>-1.8690095846645363E-4</c:v>
                </c:pt>
                <c:pt idx="10">
                  <c:v>-2.2949946751863682E-4</c:v>
                </c:pt>
                <c:pt idx="11">
                  <c:v>-2.7422790202342914E-4</c:v>
                </c:pt>
                <c:pt idx="12">
                  <c:v>-3.2428115015974433E-4</c:v>
                </c:pt>
                <c:pt idx="13">
                  <c:v>-3.6954206602768906E-4</c:v>
                </c:pt>
                <c:pt idx="14">
                  <c:v>-4.2758253461128859E-4</c:v>
                </c:pt>
                <c:pt idx="15">
                  <c:v>-4.8136315228966987E-4</c:v>
                </c:pt>
                <c:pt idx="16">
                  <c:v>-5.2928647497337597E-4</c:v>
                </c:pt>
                <c:pt idx="17">
                  <c:v>-5.7241746538871138E-4</c:v>
                </c:pt>
                <c:pt idx="18">
                  <c:v>-6.17678381256656E-4</c:v>
                </c:pt>
                <c:pt idx="19">
                  <c:v>-6.6666666666666664E-4</c:v>
                </c:pt>
                <c:pt idx="20">
                  <c:v>-7.0287539936102238E-4</c:v>
                </c:pt>
                <c:pt idx="21">
                  <c:v>-7.4281150159744404E-4</c:v>
                </c:pt>
                <c:pt idx="22">
                  <c:v>-7.8008519701810444E-4</c:v>
                </c:pt>
                <c:pt idx="23">
                  <c:v>-8.1150159744408938E-4</c:v>
                </c:pt>
                <c:pt idx="24">
                  <c:v>-8.4504792332268364E-4</c:v>
                </c:pt>
                <c:pt idx="25">
                  <c:v>-8.5623003194888183E-4</c:v>
                </c:pt>
                <c:pt idx="26">
                  <c:v>-8.785942492012779E-4</c:v>
                </c:pt>
                <c:pt idx="27">
                  <c:v>-8.9403620873269429E-4</c:v>
                </c:pt>
                <c:pt idx="28">
                  <c:v>-9.0255591054313111E-4</c:v>
                </c:pt>
                <c:pt idx="29">
                  <c:v>-9.1640042598509046E-4</c:v>
                </c:pt>
                <c:pt idx="30">
                  <c:v>-9.3237486687965912E-4</c:v>
                </c:pt>
                <c:pt idx="31">
                  <c:v>-9.4036208732694345E-4</c:v>
                </c:pt>
                <c:pt idx="32">
                  <c:v>-9.5154419595314154E-4</c:v>
                </c:pt>
                <c:pt idx="33">
                  <c:v>-9.7124600638977634E-4</c:v>
                </c:pt>
                <c:pt idx="34">
                  <c:v>-9.8509052183173569E-4</c:v>
                </c:pt>
                <c:pt idx="35">
                  <c:v>-9.9201277955271536E-4</c:v>
                </c:pt>
                <c:pt idx="36">
                  <c:v>-1.0015974440894567E-3</c:v>
                </c:pt>
                <c:pt idx="37">
                  <c:v>-1.0117145899893503E-3</c:v>
                </c:pt>
                <c:pt idx="38">
                  <c:v>-1.0186368477103299E-3</c:v>
                </c:pt>
                <c:pt idx="39">
                  <c:v>-1.0143769968051118E-3</c:v>
                </c:pt>
                <c:pt idx="40">
                  <c:v>-1.0026624068157615E-3</c:v>
                </c:pt>
                <c:pt idx="41">
                  <c:v>-9.9574014909478161E-4</c:v>
                </c:pt>
                <c:pt idx="42">
                  <c:v>-9.8402555910543136E-4</c:v>
                </c:pt>
                <c:pt idx="43">
                  <c:v>-9.6379126730564428E-4</c:v>
                </c:pt>
                <c:pt idx="44">
                  <c:v>-9.504792332268371E-4</c:v>
                </c:pt>
                <c:pt idx="45">
                  <c:v>-9.3343982960596389E-4</c:v>
                </c:pt>
                <c:pt idx="46">
                  <c:v>-9.1427050053248136E-4</c:v>
                </c:pt>
                <c:pt idx="47">
                  <c:v>-9.0095846645367396E-4</c:v>
                </c:pt>
                <c:pt idx="48">
                  <c:v>-8.9403620873269429E-4</c:v>
                </c:pt>
                <c:pt idx="49">
                  <c:v>-8.9084132055378064E-4</c:v>
                </c:pt>
                <c:pt idx="50">
                  <c:v>-8.9403620873269429E-4</c:v>
                </c:pt>
                <c:pt idx="51">
                  <c:v>-8.9616613418530349E-4</c:v>
                </c:pt>
                <c:pt idx="52">
                  <c:v>-9.0255591054313111E-4</c:v>
                </c:pt>
                <c:pt idx="53">
                  <c:v>-9.1799787007454728E-4</c:v>
                </c:pt>
                <c:pt idx="54">
                  <c:v>-9.3237486687965912E-4</c:v>
                </c:pt>
                <c:pt idx="55">
                  <c:v>-9.4462193823216176E-4</c:v>
                </c:pt>
                <c:pt idx="56">
                  <c:v>-9.6805111821086259E-4</c:v>
                </c:pt>
                <c:pt idx="57">
                  <c:v>-9.8988285410010648E-4</c:v>
                </c:pt>
                <c:pt idx="58">
                  <c:v>-1.0197018104366347E-3</c:v>
                </c:pt>
                <c:pt idx="59">
                  <c:v>-1.0340788072417467E-3</c:v>
                </c:pt>
                <c:pt idx="60">
                  <c:v>-1.0585729499467517E-3</c:v>
                </c:pt>
                <c:pt idx="61">
                  <c:v>-1.0835995740149094E-3</c:v>
                </c:pt>
                <c:pt idx="62">
                  <c:v>-1.1171458998935034E-3</c:v>
                </c:pt>
                <c:pt idx="63">
                  <c:v>-1.1405750798722046E-3</c:v>
                </c:pt>
                <c:pt idx="64">
                  <c:v>-1.1730564430244938E-3</c:v>
                </c:pt>
                <c:pt idx="65">
                  <c:v>-1.1879659211927582E-3</c:v>
                </c:pt>
                <c:pt idx="66">
                  <c:v>-1.213525026624068E-3</c:v>
                </c:pt>
                <c:pt idx="67">
                  <c:v>-1.2241746538871141E-3</c:v>
                </c:pt>
                <c:pt idx="68">
                  <c:v>-1.244408945686901E-3</c:v>
                </c:pt>
                <c:pt idx="69">
                  <c:v>-1.2635782747603831E-3</c:v>
                </c:pt>
                <c:pt idx="70">
                  <c:v>-1.2774227902023429E-3</c:v>
                </c:pt>
                <c:pt idx="71">
                  <c:v>-1.2917997870074544E-3</c:v>
                </c:pt>
                <c:pt idx="72">
                  <c:v>-1.3072417465388711E-3</c:v>
                </c:pt>
                <c:pt idx="73">
                  <c:v>-1.3205537806176783E-3</c:v>
                </c:pt>
                <c:pt idx="74">
                  <c:v>-1.3328008519701811E-3</c:v>
                </c:pt>
                <c:pt idx="75">
                  <c:v>-1.3296059637912675E-3</c:v>
                </c:pt>
                <c:pt idx="76">
                  <c:v>-1.3264110756123534E-3</c:v>
                </c:pt>
                <c:pt idx="77">
                  <c:v>-1.3242811501597441E-3</c:v>
                </c:pt>
                <c:pt idx="78">
                  <c:v>-1.3162939297124599E-3</c:v>
                </c:pt>
                <c:pt idx="79">
                  <c:v>-1.3029818956336527E-3</c:v>
                </c:pt>
                <c:pt idx="80">
                  <c:v>-1.29073482428115E-3</c:v>
                </c:pt>
                <c:pt idx="81">
                  <c:v>-1.2795527156549524E-3</c:v>
                </c:pt>
                <c:pt idx="82">
                  <c:v>-1.2619808306709261E-3</c:v>
                </c:pt>
                <c:pt idx="83">
                  <c:v>-1.243343982960596E-3</c:v>
                </c:pt>
                <c:pt idx="84">
                  <c:v>-1.2279020234291799E-3</c:v>
                </c:pt>
                <c:pt idx="85">
                  <c:v>-1.2066027689030887E-3</c:v>
                </c:pt>
                <c:pt idx="86">
                  <c:v>-1.1853035143769965E-3</c:v>
                </c:pt>
                <c:pt idx="87">
                  <c:v>-1.1730564430244941E-3</c:v>
                </c:pt>
                <c:pt idx="88">
                  <c:v>-1.1496272630457931E-3</c:v>
                </c:pt>
                <c:pt idx="89">
                  <c:v>-1.1341853035143768E-3</c:v>
                </c:pt>
                <c:pt idx="90">
                  <c:v>-1.1272630457933972E-3</c:v>
                </c:pt>
                <c:pt idx="91">
                  <c:v>-1.1059637912673055E-3</c:v>
                </c:pt>
                <c:pt idx="92">
                  <c:v>-1.1027689030883919E-3</c:v>
                </c:pt>
                <c:pt idx="93">
                  <c:v>-1.0926517571884984E-3</c:v>
                </c:pt>
                <c:pt idx="94">
                  <c:v>-1.0905218317358888E-3</c:v>
                </c:pt>
                <c:pt idx="95">
                  <c:v>-1.0947816826411077E-3</c:v>
                </c:pt>
                <c:pt idx="96">
                  <c:v>-1.0905218317358888E-3</c:v>
                </c:pt>
                <c:pt idx="97">
                  <c:v>-1.0947816826411077E-3</c:v>
                </c:pt>
                <c:pt idx="98">
                  <c:v>-1.0926517571884984E-3</c:v>
                </c:pt>
                <c:pt idx="99">
                  <c:v>-1.0889243876464323E-3</c:v>
                </c:pt>
                <c:pt idx="100">
                  <c:v>-1.0777422790202336E-3</c:v>
                </c:pt>
                <c:pt idx="101">
                  <c:v>-1.0644302449414271E-3</c:v>
                </c:pt>
                <c:pt idx="102">
                  <c:v>-1.0532481363152288E-3</c:v>
                </c:pt>
                <c:pt idx="103">
                  <c:v>-1.0431309904153348E-3</c:v>
                </c:pt>
                <c:pt idx="104">
                  <c:v>-1.03035143769968E-3</c:v>
                </c:pt>
                <c:pt idx="105">
                  <c:v>-1.0186368477103304E-3</c:v>
                </c:pt>
                <c:pt idx="106">
                  <c:v>-1.0069222577209799E-3</c:v>
                </c:pt>
                <c:pt idx="107">
                  <c:v>-9.9520766773162879E-4</c:v>
                </c:pt>
                <c:pt idx="108">
                  <c:v>-9.8935037273695432E-4</c:v>
                </c:pt>
                <c:pt idx="109">
                  <c:v>-9.7870074547390818E-4</c:v>
                </c:pt>
                <c:pt idx="110">
                  <c:v>-9.7018104366347114E-4</c:v>
                </c:pt>
                <c:pt idx="111">
                  <c:v>-9.6272630457933897E-4</c:v>
                </c:pt>
                <c:pt idx="112">
                  <c:v>-9.6379126730564385E-4</c:v>
                </c:pt>
                <c:pt idx="113">
                  <c:v>-9.504792332268371E-4</c:v>
                </c:pt>
                <c:pt idx="114">
                  <c:v>-9.4568690095846631E-4</c:v>
                </c:pt>
                <c:pt idx="115">
                  <c:v>-9.3663471778487764E-4</c:v>
                </c:pt>
                <c:pt idx="116">
                  <c:v>-9.3237486687965966E-4</c:v>
                </c:pt>
                <c:pt idx="117">
                  <c:v>-9.3237486687965869E-4</c:v>
                </c:pt>
                <c:pt idx="118">
                  <c:v>-9.3343982960596432E-4</c:v>
                </c:pt>
                <c:pt idx="119">
                  <c:v>-9.34504792332268E-4</c:v>
                </c:pt>
                <c:pt idx="120">
                  <c:v>-9.2917997870074548E-4</c:v>
                </c:pt>
                <c:pt idx="121">
                  <c:v>-9.3024494142705002E-4</c:v>
                </c:pt>
                <c:pt idx="122">
                  <c:v>-9.392971246006388E-4</c:v>
                </c:pt>
                <c:pt idx="123">
                  <c:v>-9.504792332268371E-4</c:v>
                </c:pt>
                <c:pt idx="124">
                  <c:v>-9.5527156549520789E-4</c:v>
                </c:pt>
                <c:pt idx="125">
                  <c:v>-9.7710330138445125E-4</c:v>
                </c:pt>
                <c:pt idx="126">
                  <c:v>-9.8242811501597399E-4</c:v>
                </c:pt>
                <c:pt idx="127">
                  <c:v>-9.9946751863684785E-4</c:v>
                </c:pt>
                <c:pt idx="128">
                  <c:v>-1.014376996805112E-3</c:v>
                </c:pt>
                <c:pt idx="129">
                  <c:v>-1.034611288604898E-3</c:v>
                </c:pt>
                <c:pt idx="130">
                  <c:v>-1.0457933972310971E-3</c:v>
                </c:pt>
                <c:pt idx="131">
                  <c:v>-1.0585729499467508E-3</c:v>
                </c:pt>
                <c:pt idx="132">
                  <c:v>-1.0644302449414273E-3</c:v>
                </c:pt>
                <c:pt idx="133">
                  <c:v>-1.0793397231096916E-3</c:v>
                </c:pt>
                <c:pt idx="134">
                  <c:v>-1.0804046858359964E-3</c:v>
                </c:pt>
                <c:pt idx="135">
                  <c:v>-1.0814696485623003E-3</c:v>
                </c:pt>
                <c:pt idx="136">
                  <c:v>-1.0841320553780624E-3</c:v>
                </c:pt>
                <c:pt idx="137">
                  <c:v>-1.0686900958466453E-3</c:v>
                </c:pt>
                <c:pt idx="138">
                  <c:v>-1.0623003194888171E-3</c:v>
                </c:pt>
                <c:pt idx="139">
                  <c:v>-1.0553780617678379E-3</c:v>
                </c:pt>
                <c:pt idx="140">
                  <c:v>-1.0420660276890311E-3</c:v>
                </c:pt>
                <c:pt idx="141">
                  <c:v>-1.0287539936102226E-3</c:v>
                </c:pt>
                <c:pt idx="142">
                  <c:v>-1.0111821086261988E-3</c:v>
                </c:pt>
                <c:pt idx="143">
                  <c:v>-1.0010649627263044E-3</c:v>
                </c:pt>
                <c:pt idx="144">
                  <c:v>-9.9254526091586753E-4</c:v>
                </c:pt>
                <c:pt idx="145">
                  <c:v>-9.7390841320553717E-4</c:v>
                </c:pt>
                <c:pt idx="146">
                  <c:v>-9.7284345047923338E-4</c:v>
                </c:pt>
                <c:pt idx="147">
                  <c:v>-9.5580404685836071E-4</c:v>
                </c:pt>
                <c:pt idx="148">
                  <c:v>-9.5580404685836071E-4</c:v>
                </c:pt>
                <c:pt idx="149">
                  <c:v>-9.4249201277955298E-4</c:v>
                </c:pt>
                <c:pt idx="150">
                  <c:v>-9.3663471778487764E-4</c:v>
                </c:pt>
                <c:pt idx="151">
                  <c:v>-9.313099041533549E-4</c:v>
                </c:pt>
                <c:pt idx="152">
                  <c:v>-9.2598509052183216E-4</c:v>
                </c:pt>
                <c:pt idx="153">
                  <c:v>-9.2225772097976613E-4</c:v>
                </c:pt>
                <c:pt idx="154">
                  <c:v>-9.2651757188498497E-4</c:v>
                </c:pt>
                <c:pt idx="155">
                  <c:v>-9.2651757188498497E-4</c:v>
                </c:pt>
                <c:pt idx="156">
                  <c:v>-9.2705005324813779E-4</c:v>
                </c:pt>
                <c:pt idx="157">
                  <c:v>-9.3610223642172483E-4</c:v>
                </c:pt>
                <c:pt idx="158">
                  <c:v>-9.4675186368477194E-4</c:v>
                </c:pt>
                <c:pt idx="159">
                  <c:v>-9.6379126730564385E-4</c:v>
                </c:pt>
                <c:pt idx="160">
                  <c:v>-9.7497337593184193E-4</c:v>
                </c:pt>
                <c:pt idx="161">
                  <c:v>-9.9520766773162879E-4</c:v>
                </c:pt>
                <c:pt idx="162">
                  <c:v>-1.0154419595314159E-3</c:v>
                </c:pt>
                <c:pt idx="163">
                  <c:v>-1.0362087326943555E-3</c:v>
                </c:pt>
                <c:pt idx="164">
                  <c:v>-1.0441959531416404E-3</c:v>
                </c:pt>
                <c:pt idx="165">
                  <c:v>-1.0500532481363142E-3</c:v>
                </c:pt>
                <c:pt idx="166">
                  <c:v>-1.0633652822151216E-3</c:v>
                </c:pt>
                <c:pt idx="167">
                  <c:v>-1.0745473908413199E-3</c:v>
                </c:pt>
                <c:pt idx="168">
                  <c:v>-1.0867944621938239E-3</c:v>
                </c:pt>
                <c:pt idx="169">
                  <c:v>-1.1080937167199164E-3</c:v>
                </c:pt>
                <c:pt idx="170">
                  <c:v>-1.1203407880724184E-3</c:v>
                </c:pt>
                <c:pt idx="171">
                  <c:v>-1.1437699680511167E-3</c:v>
                </c:pt>
                <c:pt idx="172">
                  <c:v>-1.1565495207667732E-3</c:v>
                </c:pt>
                <c:pt idx="173">
                  <c:v>-1.1799787007454735E-3</c:v>
                </c:pt>
                <c:pt idx="174">
                  <c:v>-1.2044728434504792E-3</c:v>
                </c:pt>
                <c:pt idx="175">
                  <c:v>-1.2300319488817888E-3</c:v>
                </c:pt>
                <c:pt idx="176">
                  <c:v>-1.2561235356762512E-3</c:v>
                </c:pt>
                <c:pt idx="177">
                  <c:v>-1.2747603833865816E-3</c:v>
                </c:pt>
                <c:pt idx="178">
                  <c:v>-1.2939297124600628E-3</c:v>
                </c:pt>
                <c:pt idx="179">
                  <c:v>-1.3024494142705007E-3</c:v>
                </c:pt>
                <c:pt idx="180">
                  <c:v>-1.3099041533546328E-3</c:v>
                </c:pt>
                <c:pt idx="181">
                  <c:v>-1.316826411075612E-3</c:v>
                </c:pt>
                <c:pt idx="182">
                  <c:v>-1.3146964856230044E-3</c:v>
                </c:pt>
                <c:pt idx="183">
                  <c:v>-1.3040468583599572E-3</c:v>
                </c:pt>
                <c:pt idx="184">
                  <c:v>-1.2838125665601704E-3</c:v>
                </c:pt>
                <c:pt idx="185">
                  <c:v>-1.2550585729499456E-3</c:v>
                </c:pt>
                <c:pt idx="186">
                  <c:v>-1.2279020234291793E-3</c:v>
                </c:pt>
                <c:pt idx="187">
                  <c:v>-1.1895633652822151E-3</c:v>
                </c:pt>
                <c:pt idx="188">
                  <c:v>-1.1517571884984016E-3</c:v>
                </c:pt>
                <c:pt idx="189">
                  <c:v>-1.121405750798722E-3</c:v>
                </c:pt>
                <c:pt idx="190">
                  <c:v>-1.0846645367412143E-3</c:v>
                </c:pt>
                <c:pt idx="191">
                  <c:v>-1.0580404685836011E-3</c:v>
                </c:pt>
                <c:pt idx="192">
                  <c:v>-1.0260915867944631E-3</c:v>
                </c:pt>
                <c:pt idx="193">
                  <c:v>-1.0026624068157609E-3</c:v>
                </c:pt>
                <c:pt idx="194">
                  <c:v>-9.7976570820021186E-4</c:v>
                </c:pt>
                <c:pt idx="195">
                  <c:v>-9.5793397231096829E-4</c:v>
                </c:pt>
                <c:pt idx="196">
                  <c:v>-9.3769968051118327E-4</c:v>
                </c:pt>
                <c:pt idx="197">
                  <c:v>-9.089456869009584E-4</c:v>
                </c:pt>
                <c:pt idx="198">
                  <c:v>-9.0095846645367364E-4</c:v>
                </c:pt>
                <c:pt idx="199">
                  <c:v>-8.7859424920127725E-4</c:v>
                </c:pt>
                <c:pt idx="200">
                  <c:v>-8.5623003194888075E-4</c:v>
                </c:pt>
                <c:pt idx="201">
                  <c:v>-8.2481363152289581E-4</c:v>
                </c:pt>
                <c:pt idx="202">
                  <c:v>-7.9286474973375967E-4</c:v>
                </c:pt>
                <c:pt idx="203">
                  <c:v>-7.7209797657082184E-4</c:v>
                </c:pt>
                <c:pt idx="204">
                  <c:v>-7.4121405750798765E-4</c:v>
                </c:pt>
                <c:pt idx="205">
                  <c:v>-7.1778487752928563E-4</c:v>
                </c:pt>
                <c:pt idx="206">
                  <c:v>-7.0500532481363083E-4</c:v>
                </c:pt>
                <c:pt idx="207">
                  <c:v>-6.8370607028753823E-4</c:v>
                </c:pt>
                <c:pt idx="208">
                  <c:v>-6.7784877529286647E-4</c:v>
                </c:pt>
                <c:pt idx="209">
                  <c:v>-6.7412140575079664E-4</c:v>
                </c:pt>
                <c:pt idx="210">
                  <c:v>-6.8743343982960621E-4</c:v>
                </c:pt>
                <c:pt idx="211">
                  <c:v>-7.0926517571884967E-4</c:v>
                </c:pt>
                <c:pt idx="212">
                  <c:v>-7.3748668796592336E-4</c:v>
                </c:pt>
                <c:pt idx="213">
                  <c:v>-7.7103301384451436E-4</c:v>
                </c:pt>
                <c:pt idx="214">
                  <c:v>-8.1469648562300509E-4</c:v>
                </c:pt>
                <c:pt idx="215">
                  <c:v>-8.5835995740149223E-4</c:v>
                </c:pt>
                <c:pt idx="216">
                  <c:v>-9.1214057507987172E-4</c:v>
                </c:pt>
                <c:pt idx="217">
                  <c:v>-9.5047923322683797E-4</c:v>
                </c:pt>
                <c:pt idx="218">
                  <c:v>-9.9414270500532511E-4</c:v>
                </c:pt>
                <c:pt idx="219">
                  <c:v>-1.0287539936102252E-3</c:v>
                </c:pt>
                <c:pt idx="220">
                  <c:v>-1.062300319488816E-3</c:v>
                </c:pt>
                <c:pt idx="221">
                  <c:v>-1.0857294994675182E-3</c:v>
                </c:pt>
                <c:pt idx="222">
                  <c:v>-1.1070287539936088E-3</c:v>
                </c:pt>
                <c:pt idx="223">
                  <c:v>-1.1246006389776372E-3</c:v>
                </c:pt>
                <c:pt idx="224">
                  <c:v>-1.1363152289669846E-3</c:v>
                </c:pt>
                <c:pt idx="225">
                  <c:v>-1.1363152289669846E-3</c:v>
                </c:pt>
                <c:pt idx="226">
                  <c:v>-1.1416400425985089E-3</c:v>
                </c:pt>
                <c:pt idx="227">
                  <c:v>-1.1474973375931827E-3</c:v>
                </c:pt>
                <c:pt idx="228">
                  <c:v>-1.1443024494142695E-3</c:v>
                </c:pt>
                <c:pt idx="229">
                  <c:v>-1.1501597444089468E-3</c:v>
                </c:pt>
                <c:pt idx="230">
                  <c:v>-1.1517571884984053E-3</c:v>
                </c:pt>
                <c:pt idx="231">
                  <c:v>-1.154419595314162E-3</c:v>
                </c:pt>
                <c:pt idx="232">
                  <c:v>-1.1682641107561241E-3</c:v>
                </c:pt>
                <c:pt idx="233">
                  <c:v>-1.1815761448349337E-3</c:v>
                </c:pt>
                <c:pt idx="234">
                  <c:v>-1.1954206602768885E-3</c:v>
                </c:pt>
                <c:pt idx="235">
                  <c:v>-1.2039403620873264E-3</c:v>
                </c:pt>
                <c:pt idx="236">
                  <c:v>-1.2145899893503754E-3</c:v>
                </c:pt>
                <c:pt idx="237">
                  <c:v>-1.2076677316293961E-3</c:v>
                </c:pt>
                <c:pt idx="238">
                  <c:v>-1.2076677316293924E-3</c:v>
                </c:pt>
                <c:pt idx="239">
                  <c:v>-1.1884984025559095E-3</c:v>
                </c:pt>
                <c:pt idx="240">
                  <c:v>-1.1677316293929713E-3</c:v>
                </c:pt>
                <c:pt idx="241">
                  <c:v>-1.1432374866879673E-3</c:v>
                </c:pt>
                <c:pt idx="242">
                  <c:v>-1.1112886048988278E-3</c:v>
                </c:pt>
                <c:pt idx="243">
                  <c:v>-1.0761448349307784E-3</c:v>
                </c:pt>
                <c:pt idx="244">
                  <c:v>-1.0479233226837047E-3</c:v>
                </c:pt>
                <c:pt idx="245">
                  <c:v>-1.0287539936102252E-3</c:v>
                </c:pt>
                <c:pt idx="246">
                  <c:v>-9.9414270500532511E-4</c:v>
                </c:pt>
                <c:pt idx="247">
                  <c:v>-9.6911608093716464E-4</c:v>
                </c:pt>
                <c:pt idx="248">
                  <c:v>-9.3769968051118143E-4</c:v>
                </c:pt>
                <c:pt idx="249">
                  <c:v>-9.1586794462193775E-4</c:v>
                </c:pt>
                <c:pt idx="250">
                  <c:v>-8.8072417465388851E-4</c:v>
                </c:pt>
                <c:pt idx="251">
                  <c:v>-8.551650692225788E-4</c:v>
                </c:pt>
                <c:pt idx="252">
                  <c:v>-8.2268370607028638E-4</c:v>
                </c:pt>
                <c:pt idx="253">
                  <c:v>-8.0031948881788989E-4</c:v>
                </c:pt>
                <c:pt idx="254">
                  <c:v>-7.6996805111820873E-4</c:v>
                </c:pt>
                <c:pt idx="255">
                  <c:v>-7.3748668796591978E-4</c:v>
                </c:pt>
                <c:pt idx="256">
                  <c:v>-7.1299254526091581E-4</c:v>
                </c:pt>
                <c:pt idx="257">
                  <c:v>-6.9169329073482506E-4</c:v>
                </c:pt>
                <c:pt idx="258">
                  <c:v>-6.6932907348242867E-4</c:v>
                </c:pt>
                <c:pt idx="259">
                  <c:v>-6.5548455804046639E-4</c:v>
                </c:pt>
                <c:pt idx="260">
                  <c:v>-6.3951011714590022E-4</c:v>
                </c:pt>
                <c:pt idx="261">
                  <c:v>-6.1661341853035101E-4</c:v>
                </c:pt>
                <c:pt idx="262">
                  <c:v>-5.9158679446219423E-4</c:v>
                </c:pt>
                <c:pt idx="263">
                  <c:v>-5.8306709265175643E-4</c:v>
                </c:pt>
                <c:pt idx="264">
                  <c:v>-5.6815761448349589E-4</c:v>
                </c:pt>
                <c:pt idx="265">
                  <c:v>-5.596379126730581E-4</c:v>
                </c:pt>
                <c:pt idx="266">
                  <c:v>-5.4845580404686001E-4</c:v>
                </c:pt>
                <c:pt idx="267">
                  <c:v>-5.3514376996805424E-4</c:v>
                </c:pt>
                <c:pt idx="268">
                  <c:v>-5.3194888178913723E-4</c:v>
                </c:pt>
                <c:pt idx="269">
                  <c:v>-5.1970181043663351E-4</c:v>
                </c:pt>
                <c:pt idx="270">
                  <c:v>-5.0905218317358813E-4</c:v>
                </c:pt>
                <c:pt idx="271">
                  <c:v>-4.9041533546326146E-4</c:v>
                </c:pt>
                <c:pt idx="272">
                  <c:v>-4.7124600638977839E-4</c:v>
                </c:pt>
                <c:pt idx="273">
                  <c:v>-4.6272630457934059E-4</c:v>
                </c:pt>
                <c:pt idx="274">
                  <c:v>-4.4675186368477073E-4</c:v>
                </c:pt>
                <c:pt idx="275">
                  <c:v>-4.3237486687965927E-4</c:v>
                </c:pt>
                <c:pt idx="276">
                  <c:v>-4.2066027689030832E-4</c:v>
                </c:pt>
                <c:pt idx="277">
                  <c:v>-4.0947816826411012E-4</c:v>
                </c:pt>
                <c:pt idx="278">
                  <c:v>-4.0628328008519686E-4</c:v>
                </c:pt>
                <c:pt idx="279">
                  <c:v>-4.0308839190627996E-4</c:v>
                </c:pt>
                <c:pt idx="280">
                  <c:v>-4.0628328008519686E-4</c:v>
                </c:pt>
                <c:pt idx="281">
                  <c:v>-4.1746538871139505E-4</c:v>
                </c:pt>
                <c:pt idx="282">
                  <c:v>-4.2971246006389519E-4</c:v>
                </c:pt>
                <c:pt idx="283">
                  <c:v>-4.3982960596379144E-4</c:v>
                </c:pt>
                <c:pt idx="284">
                  <c:v>-4.4195953141640271E-4</c:v>
                </c:pt>
                <c:pt idx="285">
                  <c:v>-4.446219382321631E-4</c:v>
                </c:pt>
                <c:pt idx="286">
                  <c:v>-4.3982960596379144E-4</c:v>
                </c:pt>
                <c:pt idx="287">
                  <c:v>-4.3982960596379144E-4</c:v>
                </c:pt>
                <c:pt idx="288">
                  <c:v>-4.4195953141639902E-4</c:v>
                </c:pt>
                <c:pt idx="289">
                  <c:v>-4.4249201277955184E-4</c:v>
                </c:pt>
                <c:pt idx="290">
                  <c:v>-4.3716719914803099E-4</c:v>
                </c:pt>
                <c:pt idx="291">
                  <c:v>-4.3290734824281209E-4</c:v>
                </c:pt>
                <c:pt idx="292">
                  <c:v>-4.286474973375933E-4</c:v>
                </c:pt>
                <c:pt idx="293">
                  <c:v>-4.2651757188498567E-4</c:v>
                </c:pt>
                <c:pt idx="294">
                  <c:v>-4.2545260915868003E-4</c:v>
                </c:pt>
                <c:pt idx="295">
                  <c:v>-4.2225772097976677E-4</c:v>
                </c:pt>
                <c:pt idx="296">
                  <c:v>-4.1320553780617615E-4</c:v>
                </c:pt>
                <c:pt idx="297">
                  <c:v>-4.0521831735889122E-4</c:v>
                </c:pt>
                <c:pt idx="298">
                  <c:v>-3.9723109691160635E-4</c:v>
                </c:pt>
                <c:pt idx="299">
                  <c:v>-3.9030883919063063E-4</c:v>
                </c:pt>
                <c:pt idx="300">
                  <c:v>-3.8551650692225897E-4</c:v>
                </c:pt>
                <c:pt idx="301">
                  <c:v>-3.8072417465388725E-4</c:v>
                </c:pt>
                <c:pt idx="302">
                  <c:v>-3.8391906283280052E-4</c:v>
                </c:pt>
                <c:pt idx="303">
                  <c:v>-3.9403620873269672E-4</c:v>
                </c:pt>
                <c:pt idx="304">
                  <c:v>-4.0415335463258933E-4</c:v>
                </c:pt>
                <c:pt idx="305">
                  <c:v>-4.2066027689030832E-4</c:v>
                </c:pt>
                <c:pt idx="306">
                  <c:v>-4.4515441959531229E-4</c:v>
                </c:pt>
                <c:pt idx="307">
                  <c:v>-4.6645367412140667E-4</c:v>
                </c:pt>
                <c:pt idx="308">
                  <c:v>-4.968051118210842E-4</c:v>
                </c:pt>
                <c:pt idx="309">
                  <c:v>-5.223642172523938E-4</c:v>
                </c:pt>
                <c:pt idx="310">
                  <c:v>-5.4366347177848835E-4</c:v>
                </c:pt>
                <c:pt idx="311">
                  <c:v>-5.7188498402555835E-4</c:v>
                </c:pt>
                <c:pt idx="312">
                  <c:v>-5.9105431309904141E-4</c:v>
                </c:pt>
                <c:pt idx="313">
                  <c:v>-6.0330138445154524E-4</c:v>
                </c:pt>
                <c:pt idx="314">
                  <c:v>-6.2353567625133026E-4</c:v>
                </c:pt>
                <c:pt idx="315">
                  <c:v>-6.4270500532481343E-4</c:v>
                </c:pt>
                <c:pt idx="316">
                  <c:v>-6.4909478168263986E-4</c:v>
                </c:pt>
                <c:pt idx="317">
                  <c:v>-6.6400425985090419E-4</c:v>
                </c:pt>
                <c:pt idx="318">
                  <c:v>-6.703940362087343E-4</c:v>
                </c:pt>
                <c:pt idx="319">
                  <c:v>-6.6187433439829661E-4</c:v>
                </c:pt>
                <c:pt idx="320">
                  <c:v>-6.6932907348242867E-4</c:v>
                </c:pt>
                <c:pt idx="321">
                  <c:v>-6.7518636847710607E-4</c:v>
                </c:pt>
                <c:pt idx="322">
                  <c:v>-6.8956336528221379E-4</c:v>
                </c:pt>
                <c:pt idx="323">
                  <c:v>-7.0287539936102325E-4</c:v>
                </c:pt>
                <c:pt idx="324">
                  <c:v>-7.2204472843450263E-4</c:v>
                </c:pt>
                <c:pt idx="325">
                  <c:v>-7.4920127795527068E-4</c:v>
                </c:pt>
                <c:pt idx="326">
                  <c:v>-7.8115015974440682E-4</c:v>
                </c:pt>
                <c:pt idx="327">
                  <c:v>-8.0830670926517487E-4</c:v>
                </c:pt>
                <c:pt idx="328">
                  <c:v>-8.4291799787007508E-4</c:v>
                </c:pt>
                <c:pt idx="329">
                  <c:v>-8.6794462193823187E-4</c:v>
                </c:pt>
                <c:pt idx="330">
                  <c:v>-8.8285410010649598E-4</c:v>
                </c:pt>
                <c:pt idx="331">
                  <c:v>-8.99893503727368E-4</c:v>
                </c:pt>
                <c:pt idx="332">
                  <c:v>-9.1586794462193775E-4</c:v>
                </c:pt>
                <c:pt idx="333">
                  <c:v>-9.1799787007454544E-4</c:v>
                </c:pt>
                <c:pt idx="334">
                  <c:v>-9.1533546325878493E-4</c:v>
                </c:pt>
                <c:pt idx="335">
                  <c:v>-9.057507987220453E-4</c:v>
                </c:pt>
                <c:pt idx="336">
                  <c:v>-9.0468583599573966E-4</c:v>
                </c:pt>
                <c:pt idx="337">
                  <c:v>-9.0202342917997927E-4</c:v>
                </c:pt>
                <c:pt idx="338">
                  <c:v>-9.057507987220453E-4</c:v>
                </c:pt>
                <c:pt idx="339">
                  <c:v>-9.1001064962726425E-4</c:v>
                </c:pt>
                <c:pt idx="340">
                  <c:v>-9.1214057507987172E-4</c:v>
                </c:pt>
                <c:pt idx="341">
                  <c:v>-9.201277955271567E-4</c:v>
                </c:pt>
                <c:pt idx="342">
                  <c:v>-9.3769968051118143E-4</c:v>
                </c:pt>
                <c:pt idx="343">
                  <c:v>-9.4195953141640017E-4</c:v>
                </c:pt>
                <c:pt idx="344">
                  <c:v>-9.515441959531436E-4</c:v>
                </c:pt>
                <c:pt idx="345">
                  <c:v>-9.6059637912673042E-4</c:v>
                </c:pt>
                <c:pt idx="346">
                  <c:v>-9.6112886048988324E-4</c:v>
                </c:pt>
                <c:pt idx="347">
                  <c:v>-9.6964856230031746E-4</c:v>
                </c:pt>
                <c:pt idx="348">
                  <c:v>-9.7497337593184193E-4</c:v>
                </c:pt>
                <c:pt idx="349">
                  <c:v>-9.882854100106515E-4</c:v>
                </c:pt>
                <c:pt idx="350">
                  <c:v>-9.9148029818956103E-4</c:v>
                </c:pt>
                <c:pt idx="351">
                  <c:v>-9.8828541001064782E-4</c:v>
                </c:pt>
                <c:pt idx="352">
                  <c:v>-9.8722044728434218E-4</c:v>
                </c:pt>
                <c:pt idx="353">
                  <c:v>-9.8296059637912312E-4</c:v>
                </c:pt>
                <c:pt idx="354">
                  <c:v>-9.739084132055363E-4</c:v>
                </c:pt>
                <c:pt idx="355">
                  <c:v>-9.7923322683705709E-4</c:v>
                </c:pt>
                <c:pt idx="356">
                  <c:v>-9.7390841320553999E-4</c:v>
                </c:pt>
                <c:pt idx="357">
                  <c:v>-9.744408945686928E-4</c:v>
                </c:pt>
                <c:pt idx="358">
                  <c:v>-9.7444089456868912E-4</c:v>
                </c:pt>
                <c:pt idx="359">
                  <c:v>-9.7923322683706447E-4</c:v>
                </c:pt>
                <c:pt idx="360">
                  <c:v>-9.8242811501597399E-4</c:v>
                </c:pt>
                <c:pt idx="361">
                  <c:v>-9.8988285410010627E-4</c:v>
                </c:pt>
                <c:pt idx="362">
                  <c:v>-9.8988285410010627E-4</c:v>
                </c:pt>
                <c:pt idx="363">
                  <c:v>-9.8189563365282118E-4</c:v>
                </c:pt>
                <c:pt idx="364">
                  <c:v>-9.659211927582588E-4</c:v>
                </c:pt>
                <c:pt idx="365">
                  <c:v>-9.4355697550585504E-4</c:v>
                </c:pt>
                <c:pt idx="366">
                  <c:v>-9.1640042598509057E-4</c:v>
                </c:pt>
                <c:pt idx="367">
                  <c:v>-8.8072417465388851E-4</c:v>
                </c:pt>
                <c:pt idx="368">
                  <c:v>-8.4398296059637324E-4</c:v>
                </c:pt>
                <c:pt idx="369">
                  <c:v>-7.9818956336528241E-4</c:v>
                </c:pt>
                <c:pt idx="370">
                  <c:v>-7.6198083067092006E-4</c:v>
                </c:pt>
                <c:pt idx="371">
                  <c:v>-7.3535676251331589E-4</c:v>
                </c:pt>
                <c:pt idx="372">
                  <c:v>-7.1831735889244029E-4</c:v>
                </c:pt>
                <c:pt idx="373">
                  <c:v>-6.9755058572949509E-4</c:v>
                </c:pt>
                <c:pt idx="374">
                  <c:v>-6.9382321618743263E-4</c:v>
                </c:pt>
                <c:pt idx="375">
                  <c:v>-6.8849840255591184E-4</c:v>
                </c:pt>
                <c:pt idx="376">
                  <c:v>-6.847710330138495E-4</c:v>
                </c:pt>
                <c:pt idx="377">
                  <c:v>-6.8636847710330058E-4</c:v>
                </c:pt>
                <c:pt idx="378">
                  <c:v>-6.815761448349326E-4</c:v>
                </c:pt>
                <c:pt idx="379">
                  <c:v>-6.7571884984025889E-4</c:v>
                </c:pt>
                <c:pt idx="380">
                  <c:v>-6.5814696485623047E-4</c:v>
                </c:pt>
                <c:pt idx="381">
                  <c:v>-6.3951011714589653E-4</c:v>
                </c:pt>
                <c:pt idx="382">
                  <c:v>-6.2247071352502842E-4</c:v>
                </c:pt>
                <c:pt idx="383">
                  <c:v>-5.990415335463264E-4</c:v>
                </c:pt>
                <c:pt idx="384">
                  <c:v>-5.6869009584664513E-4</c:v>
                </c:pt>
                <c:pt idx="385">
                  <c:v>-5.4046858359957503E-4</c:v>
                </c:pt>
                <c:pt idx="386">
                  <c:v>-5.2076677316294272E-4</c:v>
                </c:pt>
                <c:pt idx="387">
                  <c:v>-4.9467518636847673E-4</c:v>
                </c:pt>
                <c:pt idx="388">
                  <c:v>-4.7390841320553879E-4</c:v>
                </c:pt>
                <c:pt idx="389">
                  <c:v>-4.6272630457934433E-4</c:v>
                </c:pt>
                <c:pt idx="390">
                  <c:v>-4.5101171458998963E-4</c:v>
                </c:pt>
                <c:pt idx="391">
                  <c:v>-4.5420660276890653E-4</c:v>
                </c:pt>
                <c:pt idx="392">
                  <c:v>-4.5686900958466324E-4</c:v>
                </c:pt>
                <c:pt idx="393">
                  <c:v>-4.6858359957401794E-4</c:v>
                </c:pt>
                <c:pt idx="394">
                  <c:v>-4.8668796592119912E-4</c:v>
                </c:pt>
                <c:pt idx="395">
                  <c:v>-5.0319488817891452E-4</c:v>
                </c:pt>
                <c:pt idx="396">
                  <c:v>-5.1970181043662972E-4</c:v>
                </c:pt>
                <c:pt idx="397">
                  <c:v>-5.2875399361022033E-4</c:v>
                </c:pt>
                <c:pt idx="398">
                  <c:v>-5.3833865814696376E-4</c:v>
                </c:pt>
                <c:pt idx="399">
                  <c:v>-5.3833865814696376E-4</c:v>
                </c:pt>
                <c:pt idx="400">
                  <c:v>-5.308839190628316E-4</c:v>
                </c:pt>
                <c:pt idx="401">
                  <c:v>-5.1384451544195611E-4</c:v>
                </c:pt>
                <c:pt idx="402">
                  <c:v>-4.9574014909478236E-4</c:v>
                </c:pt>
                <c:pt idx="403">
                  <c:v>-4.712460063897747E-4</c:v>
                </c:pt>
                <c:pt idx="404">
                  <c:v>-4.5740149094781606E-4</c:v>
                </c:pt>
                <c:pt idx="405">
                  <c:v>-4.4302449414270465E-4</c:v>
                </c:pt>
                <c:pt idx="406">
                  <c:v>-4.2811501597444037E-4</c:v>
                </c:pt>
                <c:pt idx="407">
                  <c:v>-4.2492012779552348E-4</c:v>
                </c:pt>
                <c:pt idx="408">
                  <c:v>-4.1373801916932897E-4</c:v>
                </c:pt>
                <c:pt idx="409">
                  <c:v>-4.1959531416401006E-4</c:v>
                </c:pt>
                <c:pt idx="410">
                  <c:v>-4.0734824281150254E-4</c:v>
                </c:pt>
                <c:pt idx="411">
                  <c:v>-4.1001064962726663E-4</c:v>
                </c:pt>
                <c:pt idx="412">
                  <c:v>-4.0415335463258559E-4</c:v>
                </c:pt>
                <c:pt idx="413">
                  <c:v>-4.0734824281150254E-4</c:v>
                </c:pt>
                <c:pt idx="414">
                  <c:v>-3.9403620873269672E-4</c:v>
                </c:pt>
                <c:pt idx="415">
                  <c:v>-3.90308839190627E-4</c:v>
                </c:pt>
                <c:pt idx="416">
                  <c:v>-3.8498402555910615E-4</c:v>
                </c:pt>
                <c:pt idx="417">
                  <c:v>-3.6954206602768911E-4</c:v>
                </c:pt>
                <c:pt idx="418">
                  <c:v>-3.5942492012780024E-4</c:v>
                </c:pt>
                <c:pt idx="419">
                  <c:v>-3.4345047923323038E-4</c:v>
                </c:pt>
                <c:pt idx="420">
                  <c:v>-3.2800851970181329E-4</c:v>
                </c:pt>
                <c:pt idx="421">
                  <c:v>-3.1416400425984733E-4</c:v>
                </c:pt>
                <c:pt idx="422">
                  <c:v>-2.9233226837061118E-4</c:v>
                </c:pt>
                <c:pt idx="423">
                  <c:v>-2.7529286474973564E-4</c:v>
                </c:pt>
                <c:pt idx="424">
                  <c:v>-2.5665601703940165E-4</c:v>
                </c:pt>
                <c:pt idx="425">
                  <c:v>-2.3056443024494294E-4</c:v>
                </c:pt>
                <c:pt idx="426">
                  <c:v>-2.1352502662406737E-4</c:v>
                </c:pt>
                <c:pt idx="427">
                  <c:v>-1.8796592119276148E-4</c:v>
                </c:pt>
                <c:pt idx="428">
                  <c:v>-1.7039403620873315E-4</c:v>
                </c:pt>
                <c:pt idx="429">
                  <c:v>-1.6347177848775383E-4</c:v>
                </c:pt>
                <c:pt idx="430">
                  <c:v>-1.6240681576144817E-4</c:v>
                </c:pt>
                <c:pt idx="431">
                  <c:v>-1.5228966986155195E-4</c:v>
                </c:pt>
                <c:pt idx="432">
                  <c:v>-1.5228966986155195E-4</c:v>
                </c:pt>
                <c:pt idx="433">
                  <c:v>-1.6347177848775383E-4</c:v>
                </c:pt>
                <c:pt idx="434">
                  <c:v>-1.6560170394036512E-4</c:v>
                </c:pt>
                <c:pt idx="435">
                  <c:v>-1.6986155484558031E-4</c:v>
                </c:pt>
                <c:pt idx="436">
                  <c:v>-1.8317358892438608E-4</c:v>
                </c:pt>
                <c:pt idx="437">
                  <c:v>-1.8583599574015019E-4</c:v>
                </c:pt>
                <c:pt idx="438">
                  <c:v>-1.884984025559143E-4</c:v>
                </c:pt>
                <c:pt idx="439">
                  <c:v>-1.9222577209797667E-4</c:v>
                </c:pt>
                <c:pt idx="440">
                  <c:v>-1.8477103301384456E-4</c:v>
                </c:pt>
                <c:pt idx="441">
                  <c:v>-1.767838125665596E-4</c:v>
                </c:pt>
                <c:pt idx="442">
                  <c:v>-1.6560170394035772E-4</c:v>
                </c:pt>
                <c:pt idx="443">
                  <c:v>-1.469648562300311E-4</c:v>
                </c:pt>
                <c:pt idx="444">
                  <c:v>-1.4004259850905183E-4</c:v>
                </c:pt>
                <c:pt idx="445">
                  <c:v>-1.4217252396165573E-4</c:v>
                </c:pt>
                <c:pt idx="446">
                  <c:v>-1.4217252396165573E-4</c:v>
                </c:pt>
                <c:pt idx="447">
                  <c:v>-1.4536741214057265E-4</c:v>
                </c:pt>
                <c:pt idx="448">
                  <c:v>-1.4057507987219725E-4</c:v>
                </c:pt>
                <c:pt idx="449">
                  <c:v>-1.4430244941427439E-4</c:v>
                </c:pt>
                <c:pt idx="450">
                  <c:v>-1.3099041533546862E-4</c:v>
                </c:pt>
                <c:pt idx="451">
                  <c:v>-1.2779552715655169E-4</c:v>
                </c:pt>
                <c:pt idx="452">
                  <c:v>-1.1448349307774592E-4</c:v>
                </c:pt>
                <c:pt idx="453">
                  <c:v>-1.0063897763577994E-4</c:v>
                </c:pt>
                <c:pt idx="454">
                  <c:v>-7.6144834930772274E-5</c:v>
                </c:pt>
                <c:pt idx="455">
                  <c:v>-5.1650692225772019E-5</c:v>
                </c:pt>
                <c:pt idx="456">
                  <c:v>-1.9701810436632253E-5</c:v>
                </c:pt>
                <c:pt idx="457">
                  <c:v>9.0521831735905863E-6</c:v>
                </c:pt>
                <c:pt idx="458">
                  <c:v>4.3663471778487084E-5</c:v>
                </c:pt>
                <c:pt idx="459">
                  <c:v>7.9339723109696599E-5</c:v>
                </c:pt>
                <c:pt idx="460">
                  <c:v>1.1714589989350264E-4</c:v>
                </c:pt>
                <c:pt idx="461">
                  <c:v>1.4749733759318395E-4</c:v>
                </c:pt>
                <c:pt idx="462">
                  <c:v>1.7571884984025397E-4</c:v>
                </c:pt>
                <c:pt idx="463">
                  <c:v>2.0127795527156726E-4</c:v>
                </c:pt>
                <c:pt idx="464">
                  <c:v>2.279020234291788E-4</c:v>
                </c:pt>
                <c:pt idx="465">
                  <c:v>2.529286474973393E-4</c:v>
                </c:pt>
                <c:pt idx="466">
                  <c:v>2.7955271565495085E-4</c:v>
                </c:pt>
                <c:pt idx="467">
                  <c:v>2.9659211927582634E-4</c:v>
                </c:pt>
                <c:pt idx="468">
                  <c:v>3.178913738019171E-4</c:v>
                </c:pt>
                <c:pt idx="469">
                  <c:v>3.3120340788073024E-4</c:v>
                </c:pt>
                <c:pt idx="470">
                  <c:v>3.439829605963832E-4</c:v>
                </c:pt>
                <c:pt idx="471">
                  <c:v>3.642172523961609E-4</c:v>
                </c:pt>
                <c:pt idx="472">
                  <c:v>3.8604898828541184E-4</c:v>
                </c:pt>
                <c:pt idx="473">
                  <c:v>4.0734824281150254E-4</c:v>
                </c:pt>
                <c:pt idx="474">
                  <c:v>4.3556975505857254E-4</c:v>
                </c:pt>
                <c:pt idx="475">
                  <c:v>4.5793397231096888E-4</c:v>
                </c:pt>
                <c:pt idx="476">
                  <c:v>4.7923322683705958E-4</c:v>
                </c:pt>
                <c:pt idx="477">
                  <c:v>5.0266240681576171E-4</c:v>
                </c:pt>
                <c:pt idx="478">
                  <c:v>5.1011714589989376E-4</c:v>
                </c:pt>
                <c:pt idx="479">
                  <c:v>5.1916932907348427E-4</c:v>
                </c:pt>
                <c:pt idx="480">
                  <c:v>5.111821086261994E-4</c:v>
                </c:pt>
                <c:pt idx="481">
                  <c:v>5.0372736954205986E-4</c:v>
                </c:pt>
                <c:pt idx="482">
                  <c:v>4.9467518636847673E-4</c:v>
                </c:pt>
                <c:pt idx="483">
                  <c:v>4.8668796592119174E-4</c:v>
                </c:pt>
                <c:pt idx="484">
                  <c:v>4.6858359957401057E-4</c:v>
                </c:pt>
                <c:pt idx="485">
                  <c:v>4.4994675186369137E-4</c:v>
                </c:pt>
                <c:pt idx="486">
                  <c:v>4.3237486687966301E-4</c:v>
                </c:pt>
                <c:pt idx="487">
                  <c:v>4.1214057507987052E-4</c:v>
                </c:pt>
                <c:pt idx="488">
                  <c:v>3.9084132055377982E-4</c:v>
                </c:pt>
                <c:pt idx="489">
                  <c:v>3.8498402555909878E-4</c:v>
                </c:pt>
                <c:pt idx="490">
                  <c:v>3.7699680511182123E-4</c:v>
                </c:pt>
                <c:pt idx="491">
                  <c:v>3.6581469648562672E-4</c:v>
                </c:pt>
                <c:pt idx="492">
                  <c:v>3.5516506922257765E-4</c:v>
                </c:pt>
                <c:pt idx="493">
                  <c:v>3.4451544195953602E-4</c:v>
                </c:pt>
                <c:pt idx="494">
                  <c:v>3.4238551650692475E-4</c:v>
                </c:pt>
                <c:pt idx="495">
                  <c:v>3.3120340788072287E-4</c:v>
                </c:pt>
                <c:pt idx="496">
                  <c:v>3.3120340788072287E-4</c:v>
                </c:pt>
                <c:pt idx="497">
                  <c:v>3.2161874334397944E-4</c:v>
                </c:pt>
                <c:pt idx="498">
                  <c:v>3.1309904153354169E-4</c:v>
                </c:pt>
                <c:pt idx="499">
                  <c:v>3.045793397231039E-4</c:v>
                </c:pt>
                <c:pt idx="500">
                  <c:v>2.9020234291799986E-4</c:v>
                </c:pt>
                <c:pt idx="501">
                  <c:v>2.6943556975506198E-4</c:v>
                </c:pt>
                <c:pt idx="502">
                  <c:v>2.481363152289639E-4</c:v>
                </c:pt>
                <c:pt idx="503">
                  <c:v>2.1725239616613714E-4</c:v>
                </c:pt>
                <c:pt idx="504">
                  <c:v>1.9382321618743515E-4</c:v>
                </c:pt>
                <c:pt idx="505">
                  <c:v>1.6773162939296901E-4</c:v>
                </c:pt>
                <c:pt idx="506">
                  <c:v>1.4057507987220465E-4</c:v>
                </c:pt>
                <c:pt idx="507">
                  <c:v>1.2193823216187804E-4</c:v>
                </c:pt>
                <c:pt idx="508">
                  <c:v>9.3716719914800633E-5</c:v>
                </c:pt>
                <c:pt idx="509">
                  <c:v>8.1469648562300506E-5</c:v>
                </c:pt>
                <c:pt idx="510">
                  <c:v>6.017039403620979E-5</c:v>
                </c:pt>
                <c:pt idx="511">
                  <c:v>4.739084132054944E-5</c:v>
                </c:pt>
                <c:pt idx="512">
                  <c:v>3.5676251331202136E-5</c:v>
                </c:pt>
                <c:pt idx="513">
                  <c:v>3.2481363152285203E-5</c:v>
                </c:pt>
                <c:pt idx="514">
                  <c:v>2.5559105431313294E-5</c:v>
                </c:pt>
                <c:pt idx="515">
                  <c:v>2.928647497337566E-5</c:v>
                </c:pt>
                <c:pt idx="516">
                  <c:v>3.5676251331209529E-5</c:v>
                </c:pt>
                <c:pt idx="517">
                  <c:v>3.6208732694354959E-5</c:v>
                </c:pt>
                <c:pt idx="518">
                  <c:v>3.7273695420660605E-5</c:v>
                </c:pt>
                <c:pt idx="519">
                  <c:v>3.1948881789139773E-5</c:v>
                </c:pt>
                <c:pt idx="520">
                  <c:v>2.7689030883917194E-5</c:v>
                </c:pt>
                <c:pt idx="521">
                  <c:v>2.2364217252396362E-5</c:v>
                </c:pt>
                <c:pt idx="522">
                  <c:v>1.7571884984028353E-5</c:v>
                </c:pt>
                <c:pt idx="523">
                  <c:v>3.1948881789169329E-6</c:v>
                </c:pt>
                <c:pt idx="524">
                  <c:v>-5.8572949946736538E-6</c:v>
                </c:pt>
                <c:pt idx="525">
                  <c:v>-1.3844515441958597E-5</c:v>
                </c:pt>
                <c:pt idx="526">
                  <c:v>-2.3429179978702005E-5</c:v>
                </c:pt>
                <c:pt idx="527">
                  <c:v>-2.7689030883917194E-5</c:v>
                </c:pt>
                <c:pt idx="528">
                  <c:v>-3.0883919062834127E-5</c:v>
                </c:pt>
                <c:pt idx="529">
                  <c:v>-2.7689030883917194E-5</c:v>
                </c:pt>
                <c:pt idx="530">
                  <c:v>-3.354632587859085E-5</c:v>
                </c:pt>
                <c:pt idx="531">
                  <c:v>-2.0234291799785072E-5</c:v>
                </c:pt>
                <c:pt idx="532">
                  <c:v>-2.2364217252396362E-5</c:v>
                </c:pt>
                <c:pt idx="533">
                  <c:v>-1.5441959531417063E-5</c:v>
                </c:pt>
                <c:pt idx="534">
                  <c:v>-1.3312034078805776E-5</c:v>
                </c:pt>
                <c:pt idx="535">
                  <c:v>-5.8572949946736538E-6</c:v>
                </c:pt>
                <c:pt idx="536">
                  <c:v>2.1299254526112886E-6</c:v>
                </c:pt>
                <c:pt idx="537">
                  <c:v>1.3844515441958597E-5</c:v>
                </c:pt>
                <c:pt idx="538">
                  <c:v>2.7689030883917194E-5</c:v>
                </c:pt>
                <c:pt idx="539">
                  <c:v>3.4611288604903882E-5</c:v>
                </c:pt>
                <c:pt idx="540">
                  <c:v>3.2481363152292596E-5</c:v>
                </c:pt>
                <c:pt idx="541">
                  <c:v>3.8871139510119068E-5</c:v>
                </c:pt>
                <c:pt idx="542">
                  <c:v>3.9936102236417322E-5</c:v>
                </c:pt>
                <c:pt idx="543">
                  <c:v>4.2598509052181438E-5</c:v>
                </c:pt>
                <c:pt idx="544">
                  <c:v>3.4611288604903882E-5</c:v>
                </c:pt>
                <c:pt idx="545">
                  <c:v>2.2896698615549185E-5</c:v>
                </c:pt>
                <c:pt idx="546">
                  <c:v>-2.6624068157567214E-6</c:v>
                </c:pt>
                <c:pt idx="547">
                  <c:v>-1.1714589989347308E-5</c:v>
                </c:pt>
                <c:pt idx="548">
                  <c:v>-2.1299254526090719E-5</c:v>
                </c:pt>
                <c:pt idx="549">
                  <c:v>-3.141640042598695E-5</c:v>
                </c:pt>
                <c:pt idx="550">
                  <c:v>-2.7689030883917194E-5</c:v>
                </c:pt>
                <c:pt idx="551">
                  <c:v>-1.2779552715652954E-5</c:v>
                </c:pt>
                <c:pt idx="552">
                  <c:v>6.9222577209792986E-6</c:v>
                </c:pt>
                <c:pt idx="553">
                  <c:v>2.981895633652848E-5</c:v>
                </c:pt>
                <c:pt idx="554">
                  <c:v>5.0585729499466379E-5</c:v>
                </c:pt>
                <c:pt idx="555">
                  <c:v>8.2002129925453322E-5</c:v>
                </c:pt>
                <c:pt idx="556">
                  <c:v>1.1288604898828746E-4</c:v>
                </c:pt>
                <c:pt idx="557">
                  <c:v>1.3631522896698946E-4</c:v>
                </c:pt>
                <c:pt idx="558">
                  <c:v>1.5122470713525371E-4</c:v>
                </c:pt>
                <c:pt idx="559">
                  <c:v>1.602768903088369E-4</c:v>
                </c:pt>
                <c:pt idx="560">
                  <c:v>1.6879659211927467E-4</c:v>
                </c:pt>
                <c:pt idx="561">
                  <c:v>1.5495207667731608E-4</c:v>
                </c:pt>
                <c:pt idx="562">
                  <c:v>1.3684771033014228E-4</c:v>
                </c:pt>
                <c:pt idx="563">
                  <c:v>1.0702875399361381E-4</c:v>
                </c:pt>
                <c:pt idx="564">
                  <c:v>6.70926517571817E-5</c:v>
                </c:pt>
                <c:pt idx="565">
                  <c:v>2.3961661341854828E-5</c:v>
                </c:pt>
                <c:pt idx="566">
                  <c:v>-2.0234291799792462E-5</c:v>
                </c:pt>
                <c:pt idx="567">
                  <c:v>-7.2949946751862734E-5</c:v>
                </c:pt>
                <c:pt idx="568">
                  <c:v>-1.1554845580404417E-4</c:v>
                </c:pt>
                <c:pt idx="569">
                  <c:v>-1.5761448349308019E-4</c:v>
                </c:pt>
                <c:pt idx="570">
                  <c:v>-1.9701810436634467E-4</c:v>
                </c:pt>
                <c:pt idx="571">
                  <c:v>-2.2364217252396359E-4</c:v>
                </c:pt>
                <c:pt idx="572">
                  <c:v>-2.444089456869015E-4</c:v>
                </c:pt>
                <c:pt idx="573">
                  <c:v>-2.5772097976570728E-4</c:v>
                </c:pt>
                <c:pt idx="574">
                  <c:v>-2.7529286474973564E-4</c:v>
                </c:pt>
                <c:pt idx="575">
                  <c:v>-2.9233226837061118E-4</c:v>
                </c:pt>
                <c:pt idx="576">
                  <c:v>-3.178913738019171E-4</c:v>
                </c:pt>
                <c:pt idx="577">
                  <c:v>-3.535676251331192E-4</c:v>
                </c:pt>
                <c:pt idx="578">
                  <c:v>-3.9510117145900235E-4</c:v>
                </c:pt>
                <c:pt idx="579">
                  <c:v>-4.3663471778487817E-4</c:v>
                </c:pt>
                <c:pt idx="580">
                  <c:v>-4.9467518636847673E-4</c:v>
                </c:pt>
                <c:pt idx="581">
                  <c:v>-5.4739084132055438E-4</c:v>
                </c:pt>
                <c:pt idx="582">
                  <c:v>-6.0915867944621516E-4</c:v>
                </c:pt>
                <c:pt idx="583">
                  <c:v>-6.7145899893504373E-4</c:v>
                </c:pt>
                <c:pt idx="584">
                  <c:v>-7.2949946751864217E-4</c:v>
                </c:pt>
                <c:pt idx="585">
                  <c:v>-7.7689030883919155E-4</c:v>
                </c:pt>
                <c:pt idx="586">
                  <c:v>-8.1576144834930335E-4</c:v>
                </c:pt>
                <c:pt idx="587">
                  <c:v>-8.4824281150159598E-4</c:v>
                </c:pt>
                <c:pt idx="588">
                  <c:v>-8.6155484558040913E-4</c:v>
                </c:pt>
                <c:pt idx="589">
                  <c:v>-8.7433439829605472E-4</c:v>
                </c:pt>
                <c:pt idx="590">
                  <c:v>-8.68477103301381E-4</c:v>
                </c:pt>
                <c:pt idx="591">
                  <c:v>-8.631522896698601E-4</c:v>
                </c:pt>
                <c:pt idx="592">
                  <c:v>-8.4717784877529035E-4</c:v>
                </c:pt>
                <c:pt idx="593">
                  <c:v>-8.1948881789137306E-4</c:v>
                </c:pt>
                <c:pt idx="594">
                  <c:v>-7.9126730564430306E-4</c:v>
                </c:pt>
                <c:pt idx="595">
                  <c:v>-7.6677316293929541E-4</c:v>
                </c:pt>
                <c:pt idx="596">
                  <c:v>-7.3216187433439888E-4</c:v>
                </c:pt>
                <c:pt idx="597">
                  <c:v>-7.076677316293986E-4</c:v>
                </c:pt>
                <c:pt idx="598">
                  <c:v>-6.6826411075612672E-4</c:v>
                </c:pt>
                <c:pt idx="599">
                  <c:v>-6.4696485623002859E-4</c:v>
                </c:pt>
                <c:pt idx="600">
                  <c:v>-6.2460063897763231E-4</c:v>
                </c:pt>
                <c:pt idx="601">
                  <c:v>-6.1395101171459062E-4</c:v>
                </c:pt>
                <c:pt idx="602">
                  <c:v>-6.0117145899893029E-4</c:v>
                </c:pt>
                <c:pt idx="603">
                  <c:v>-5.9744408945686784E-4</c:v>
                </c:pt>
                <c:pt idx="604">
                  <c:v>-5.9105431309904141E-4</c:v>
                </c:pt>
                <c:pt idx="605">
                  <c:v>-5.8413205537806206E-4</c:v>
                </c:pt>
                <c:pt idx="606">
                  <c:v>-5.6975505857295077E-4</c:v>
                </c:pt>
                <c:pt idx="607">
                  <c:v>-5.6176783812566578E-4</c:v>
                </c:pt>
                <c:pt idx="608">
                  <c:v>-5.5271565495208254E-4</c:v>
                </c:pt>
                <c:pt idx="609">
                  <c:v>-5.3993610223642221E-4</c:v>
                </c:pt>
                <c:pt idx="610">
                  <c:v>-5.2822151224706751E-4</c:v>
                </c:pt>
                <c:pt idx="611">
                  <c:v>-5.1277955271565047E-4</c:v>
                </c:pt>
                <c:pt idx="612">
                  <c:v>-4.994675186368447E-4</c:v>
                </c:pt>
                <c:pt idx="613">
                  <c:v>-4.8562300319488611E-4</c:v>
                </c:pt>
                <c:pt idx="614">
                  <c:v>-4.7816826411075394E-4</c:v>
                </c:pt>
                <c:pt idx="615">
                  <c:v>-4.7816826411076132E-4</c:v>
                </c:pt>
                <c:pt idx="616">
                  <c:v>-4.8029818956336521E-4</c:v>
                </c:pt>
                <c:pt idx="617">
                  <c:v>-4.9254526091586535E-4</c:v>
                </c:pt>
                <c:pt idx="618">
                  <c:v>-5.0479233226837297E-4</c:v>
                </c:pt>
                <c:pt idx="619">
                  <c:v>-5.2928647497337315E-4</c:v>
                </c:pt>
                <c:pt idx="620">
                  <c:v>-5.6389776357826968E-4</c:v>
                </c:pt>
                <c:pt idx="621">
                  <c:v>-5.8945686900958296E-4</c:v>
                </c:pt>
                <c:pt idx="622">
                  <c:v>-6.2992545260916058E-4</c:v>
                </c:pt>
                <c:pt idx="623">
                  <c:v>-6.6506922257720982E-4</c:v>
                </c:pt>
                <c:pt idx="624">
                  <c:v>-7.0766773162939123E-4</c:v>
                </c:pt>
                <c:pt idx="625">
                  <c:v>-7.4440894568689902E-4</c:v>
                </c:pt>
                <c:pt idx="626">
                  <c:v>-7.8221512247071245E-4</c:v>
                </c:pt>
                <c:pt idx="627">
                  <c:v>-8.1629392971245616E-4</c:v>
                </c:pt>
                <c:pt idx="628">
                  <c:v>-8.4504792332268635E-4</c:v>
                </c:pt>
                <c:pt idx="629">
                  <c:v>-8.631522896698601E-4</c:v>
                </c:pt>
                <c:pt idx="630">
                  <c:v>-8.7220447284345071E-4</c:v>
                </c:pt>
                <c:pt idx="631">
                  <c:v>-8.8391906283280541E-4</c:v>
                </c:pt>
                <c:pt idx="632">
                  <c:v>-8.9616613418529807E-4</c:v>
                </c:pt>
                <c:pt idx="633">
                  <c:v>-8.99893503727368E-4</c:v>
                </c:pt>
                <c:pt idx="634">
                  <c:v>-9.1214057507987552E-4</c:v>
                </c:pt>
                <c:pt idx="635">
                  <c:v>-9.174653887113962E-4</c:v>
                </c:pt>
                <c:pt idx="636">
                  <c:v>-9.2225772097976428E-4</c:v>
                </c:pt>
                <c:pt idx="637">
                  <c:v>-9.3556975505857017E-4</c:v>
                </c:pt>
                <c:pt idx="638">
                  <c:v>-9.5633652822151537E-4</c:v>
                </c:pt>
                <c:pt idx="639">
                  <c:v>-9.6964856230031377E-4</c:v>
                </c:pt>
                <c:pt idx="640">
                  <c:v>-9.9840255591054396E-4</c:v>
                </c:pt>
                <c:pt idx="641">
                  <c:v>-1.0095846645367459E-3</c:v>
                </c:pt>
                <c:pt idx="642">
                  <c:v>-1.0207667731629403E-3</c:v>
                </c:pt>
                <c:pt idx="643">
                  <c:v>-1.0298189563365309E-3</c:v>
                </c:pt>
                <c:pt idx="644">
                  <c:v>-1.0287539936102252E-3</c:v>
                </c:pt>
                <c:pt idx="645">
                  <c:v>-1.0250266240681629E-3</c:v>
                </c:pt>
                <c:pt idx="646">
                  <c:v>-1.0207667731629403E-3</c:v>
                </c:pt>
                <c:pt idx="647">
                  <c:v>-9.9733759318423832E-4</c:v>
                </c:pt>
                <c:pt idx="648">
                  <c:v>-9.8349307774227963E-4</c:v>
                </c:pt>
                <c:pt idx="649">
                  <c:v>-9.510117145899871E-4</c:v>
                </c:pt>
                <c:pt idx="650">
                  <c:v>-9.2332268370606992E-4</c:v>
                </c:pt>
                <c:pt idx="651">
                  <c:v>-8.9669861554845089E-4</c:v>
                </c:pt>
                <c:pt idx="652">
                  <c:v>-8.68477103301381E-4</c:v>
                </c:pt>
                <c:pt idx="653">
                  <c:v>-8.3280085197017884E-4</c:v>
                </c:pt>
                <c:pt idx="654">
                  <c:v>-8.0457933972310895E-4</c:v>
                </c:pt>
                <c:pt idx="655">
                  <c:v>-7.7689030883918429E-4</c:v>
                </c:pt>
                <c:pt idx="656">
                  <c:v>-7.5665601703939916E-4</c:v>
                </c:pt>
                <c:pt idx="657">
                  <c:v>-7.380191693290726E-4</c:v>
                </c:pt>
                <c:pt idx="658">
                  <c:v>-7.1991480298189137E-4</c:v>
                </c:pt>
                <c:pt idx="659">
                  <c:v>-7.0287539936102325E-4</c:v>
                </c:pt>
                <c:pt idx="660">
                  <c:v>-6.959531416400439E-4</c:v>
                </c:pt>
                <c:pt idx="661">
                  <c:v>-6.8903088391906466E-4</c:v>
                </c:pt>
                <c:pt idx="662">
                  <c:v>-6.92758253461127E-4</c:v>
                </c:pt>
                <c:pt idx="663">
                  <c:v>-7.0766773162939123E-4</c:v>
                </c:pt>
                <c:pt idx="664">
                  <c:v>-7.263045793397179E-4</c:v>
                </c:pt>
                <c:pt idx="665">
                  <c:v>-7.2736954206602353E-4</c:v>
                </c:pt>
                <c:pt idx="666">
                  <c:v>-7.3961661341853105E-4</c:v>
                </c:pt>
                <c:pt idx="667">
                  <c:v>-7.4387646432375369E-4</c:v>
                </c:pt>
                <c:pt idx="668">
                  <c:v>-7.4547390841321213E-4</c:v>
                </c:pt>
                <c:pt idx="669">
                  <c:v>-7.4760383386580866E-4</c:v>
                </c:pt>
                <c:pt idx="670">
                  <c:v>-7.5133120340787837E-4</c:v>
                </c:pt>
                <c:pt idx="671">
                  <c:v>-7.5452609158679527E-4</c:v>
                </c:pt>
                <c:pt idx="672">
                  <c:v>-7.4973375931842729E-4</c:v>
                </c:pt>
                <c:pt idx="673">
                  <c:v>-7.465388711395104E-4</c:v>
                </c:pt>
                <c:pt idx="674">
                  <c:v>-7.6251331203407288E-4</c:v>
                </c:pt>
                <c:pt idx="675">
                  <c:v>-7.7316293929712183E-4</c:v>
                </c:pt>
                <c:pt idx="676">
                  <c:v>-7.8434504792332372E-4</c:v>
                </c:pt>
                <c:pt idx="677">
                  <c:v>-7.9818956336528241E-4</c:v>
                </c:pt>
                <c:pt idx="678">
                  <c:v>-8.1789137380192199E-4</c:v>
                </c:pt>
                <c:pt idx="679">
                  <c:v>-8.4132055378061663E-4</c:v>
                </c:pt>
                <c:pt idx="680">
                  <c:v>-8.7646432374866598E-4</c:v>
                </c:pt>
                <c:pt idx="681">
                  <c:v>-9.0521831735889617E-4</c:v>
                </c:pt>
                <c:pt idx="682">
                  <c:v>-9.345047923322718E-4</c:v>
                </c:pt>
                <c:pt idx="683">
                  <c:v>-9.5580404685836255E-4</c:v>
                </c:pt>
                <c:pt idx="684">
                  <c:v>-9.7603833865814757E-4</c:v>
                </c:pt>
                <c:pt idx="685">
                  <c:v>-9.9733759318423832E-4</c:v>
                </c:pt>
                <c:pt idx="686">
                  <c:v>-1.0197018104366347E-3</c:v>
                </c:pt>
                <c:pt idx="687">
                  <c:v>-1.0351437699680516E-3</c:v>
                </c:pt>
                <c:pt idx="688">
                  <c:v>-1.0580404685836011E-3</c:v>
                </c:pt>
                <c:pt idx="689">
                  <c:v>-1.0793397231096916E-3</c:v>
                </c:pt>
                <c:pt idx="690">
                  <c:v>-1.0979765708200183E-3</c:v>
                </c:pt>
                <c:pt idx="691">
                  <c:v>-1.1107561235356787E-3</c:v>
                </c:pt>
                <c:pt idx="692">
                  <c:v>-1.1416400425985128E-3</c:v>
                </c:pt>
                <c:pt idx="693">
                  <c:v>-1.1698615548455754E-3</c:v>
                </c:pt>
                <c:pt idx="694">
                  <c:v>-1.1943556975505829E-3</c:v>
                </c:pt>
                <c:pt idx="695">
                  <c:v>-1.2358892438764587E-3</c:v>
                </c:pt>
                <c:pt idx="696">
                  <c:v>-1.2763578274760364E-3</c:v>
                </c:pt>
                <c:pt idx="697">
                  <c:v>-1.3061767838125722E-3</c:v>
                </c:pt>
                <c:pt idx="698">
                  <c:v>-1.3487752928647461E-3</c:v>
                </c:pt>
                <c:pt idx="699">
                  <c:v>-1.3913738019169276E-3</c:v>
                </c:pt>
                <c:pt idx="700">
                  <c:v>-1.4339723109691165E-3</c:v>
                </c:pt>
                <c:pt idx="701">
                  <c:v>-1.465388711395096E-3</c:v>
                </c:pt>
                <c:pt idx="702">
                  <c:v>-1.4888178913738054E-3</c:v>
                </c:pt>
                <c:pt idx="703">
                  <c:v>-1.5111821086262018E-3</c:v>
                </c:pt>
                <c:pt idx="704">
                  <c:v>-1.5223642172523962E-3</c:v>
                </c:pt>
                <c:pt idx="705">
                  <c:v>-1.5223642172523962E-3</c:v>
                </c:pt>
                <c:pt idx="706">
                  <c:v>-1.5191693290734867E-3</c:v>
                </c:pt>
                <c:pt idx="707">
                  <c:v>-1.5042598509052226E-3</c:v>
                </c:pt>
                <c:pt idx="708">
                  <c:v>-1.489882854100111E-3</c:v>
                </c:pt>
                <c:pt idx="709">
                  <c:v>-1.476570820021298E-3</c:v>
                </c:pt>
                <c:pt idx="710">
                  <c:v>-1.465388711395096E-3</c:v>
                </c:pt>
                <c:pt idx="711">
                  <c:v>-1.4616613418530337E-3</c:v>
                </c:pt>
                <c:pt idx="712">
                  <c:v>-1.4542066027689016E-3</c:v>
                </c:pt>
                <c:pt idx="713">
                  <c:v>-1.4563365282215129E-3</c:v>
                </c:pt>
                <c:pt idx="714">
                  <c:v>-1.4542066027689016E-3</c:v>
                </c:pt>
                <c:pt idx="715">
                  <c:v>-1.4499467518636865E-3</c:v>
                </c:pt>
                <c:pt idx="716">
                  <c:v>-1.4462193823216241E-3</c:v>
                </c:pt>
                <c:pt idx="717">
                  <c:v>-1.4350372736954221E-3</c:v>
                </c:pt>
                <c:pt idx="718">
                  <c:v>-1.413738019169324E-3</c:v>
                </c:pt>
                <c:pt idx="719">
                  <c:v>-1.3833865814696427E-3</c:v>
                </c:pt>
                <c:pt idx="720">
                  <c:v>-1.3466453674121424E-3</c:v>
                </c:pt>
                <c:pt idx="721">
                  <c:v>-1.3040468583599609E-3</c:v>
                </c:pt>
                <c:pt idx="722">
                  <c:v>-1.2625133120340777E-3</c:v>
                </c:pt>
                <c:pt idx="723">
                  <c:v>-1.214589989350368E-3</c:v>
                </c:pt>
                <c:pt idx="724">
                  <c:v>-1.1618743343982977E-3</c:v>
                </c:pt>
                <c:pt idx="725">
                  <c:v>-1.1256656017039428E-3</c:v>
                </c:pt>
                <c:pt idx="726">
                  <c:v>-1.0846645367412126E-3</c:v>
                </c:pt>
                <c:pt idx="727">
                  <c:v>-1.0511182108626142E-3</c:v>
                </c:pt>
                <c:pt idx="728">
                  <c:v>-1.0276890308839196E-3</c:v>
                </c:pt>
                <c:pt idx="729">
                  <c:v>-1.0207667731629403E-3</c:v>
                </c:pt>
                <c:pt idx="730">
                  <c:v>-1.021831735889246E-3</c:v>
                </c:pt>
                <c:pt idx="731">
                  <c:v>-1.034078807241746E-3</c:v>
                </c:pt>
                <c:pt idx="732">
                  <c:v>-1.0612353567625104E-3</c:v>
                </c:pt>
                <c:pt idx="733">
                  <c:v>-1.0979765708200257E-3</c:v>
                </c:pt>
                <c:pt idx="734">
                  <c:v>-1.1427050053248108E-3</c:v>
                </c:pt>
                <c:pt idx="735">
                  <c:v>-1.1773162939297075E-3</c:v>
                </c:pt>
                <c:pt idx="736">
                  <c:v>-1.2257720979765773E-3</c:v>
                </c:pt>
                <c:pt idx="737">
                  <c:v>-1.2715654952076684E-3</c:v>
                </c:pt>
                <c:pt idx="738">
                  <c:v>-1.3099041533546345E-3</c:v>
                </c:pt>
                <c:pt idx="739">
                  <c:v>-1.3466453674121348E-3</c:v>
                </c:pt>
                <c:pt idx="740">
                  <c:v>-1.3727369542066012E-3</c:v>
                </c:pt>
                <c:pt idx="741">
                  <c:v>-1.3935037273695389E-3</c:v>
                </c:pt>
                <c:pt idx="742">
                  <c:v>-1.4052183173588937E-3</c:v>
                </c:pt>
                <c:pt idx="743">
                  <c:v>-1.4121405750798729E-3</c:v>
                </c:pt>
                <c:pt idx="744">
                  <c:v>-1.4084132055378032E-3</c:v>
                </c:pt>
                <c:pt idx="745">
                  <c:v>-1.4052183173588937E-3</c:v>
                </c:pt>
                <c:pt idx="746">
                  <c:v>-1.4046858359957409E-3</c:v>
                </c:pt>
                <c:pt idx="747">
                  <c:v>-1.3924387646432408E-3</c:v>
                </c:pt>
                <c:pt idx="748">
                  <c:v>-1.3881789137380183E-3</c:v>
                </c:pt>
                <c:pt idx="749">
                  <c:v>-1.3844515441959484E-3</c:v>
                </c:pt>
                <c:pt idx="750">
                  <c:v>-1.3871139510117127E-3</c:v>
                </c:pt>
                <c:pt idx="751">
                  <c:v>-1.3956336528221501E-3</c:v>
                </c:pt>
                <c:pt idx="752">
                  <c:v>-1.4036208732694352E-3</c:v>
                </c:pt>
                <c:pt idx="753">
                  <c:v>-1.4201277955271578E-3</c:v>
                </c:pt>
                <c:pt idx="754">
                  <c:v>-1.4462193823216165E-3</c:v>
                </c:pt>
                <c:pt idx="755">
                  <c:v>-1.4611288604898882E-3</c:v>
                </c:pt>
                <c:pt idx="756">
                  <c:v>-1.4856230031948885E-3</c:v>
                </c:pt>
                <c:pt idx="757">
                  <c:v>-1.4930777422790208E-3</c:v>
                </c:pt>
                <c:pt idx="758">
                  <c:v>-1.515441959531417E-3</c:v>
                </c:pt>
                <c:pt idx="759">
                  <c:v>-1.5191693290734867E-3</c:v>
                </c:pt>
                <c:pt idx="760">
                  <c:v>-1.5255591054313059E-3</c:v>
                </c:pt>
                <c:pt idx="761">
                  <c:v>-1.5335463258785982E-3</c:v>
                </c:pt>
                <c:pt idx="762">
                  <c:v>-1.5410010649627231E-3</c:v>
                </c:pt>
                <c:pt idx="763">
                  <c:v>-1.5410010649627231E-3</c:v>
                </c:pt>
                <c:pt idx="764">
                  <c:v>-1.5479233226837097E-3</c:v>
                </c:pt>
                <c:pt idx="765">
                  <c:v>-1.5559105431309874E-3</c:v>
                </c:pt>
                <c:pt idx="766">
                  <c:v>-1.5559105431309874E-3</c:v>
                </c:pt>
                <c:pt idx="767">
                  <c:v>-1.567092651757189E-3</c:v>
                </c:pt>
                <c:pt idx="768">
                  <c:v>-1.5697550585729457E-3</c:v>
                </c:pt>
                <c:pt idx="769">
                  <c:v>-1.5894568690095854E-3</c:v>
                </c:pt>
                <c:pt idx="770">
                  <c:v>-1.6080937167199118E-3</c:v>
                </c:pt>
                <c:pt idx="771">
                  <c:v>-1.6304579339723084E-3</c:v>
                </c:pt>
                <c:pt idx="772">
                  <c:v>-1.6602768903088367E-3</c:v>
                </c:pt>
                <c:pt idx="773">
                  <c:v>-1.6932907348242822E-3</c:v>
                </c:pt>
                <c:pt idx="774">
                  <c:v>-1.7348242811501581E-3</c:v>
                </c:pt>
                <c:pt idx="775">
                  <c:v>-1.7705005324813602E-3</c:v>
                </c:pt>
                <c:pt idx="776">
                  <c:v>-1.8120340788072434E-3</c:v>
                </c:pt>
                <c:pt idx="777">
                  <c:v>-1.8445154419595286E-3</c:v>
                </c:pt>
                <c:pt idx="778">
                  <c:v>-1.8828541001064947E-3</c:v>
                </c:pt>
                <c:pt idx="779">
                  <c:v>-1.8956336528221551E-3</c:v>
                </c:pt>
                <c:pt idx="780">
                  <c:v>-1.9073482428115026E-3</c:v>
                </c:pt>
                <c:pt idx="781">
                  <c:v>-1.9073482428115026E-3</c:v>
                </c:pt>
                <c:pt idx="782">
                  <c:v>-1.9004259850905231E-3</c:v>
                </c:pt>
                <c:pt idx="783">
                  <c:v>-1.8892438764643213E-3</c:v>
                </c:pt>
                <c:pt idx="784">
                  <c:v>-1.8722044728434533E-3</c:v>
                </c:pt>
                <c:pt idx="785">
                  <c:v>-1.8525026624068208E-3</c:v>
                </c:pt>
                <c:pt idx="786">
                  <c:v>-1.8253461128860491E-3</c:v>
                </c:pt>
                <c:pt idx="787">
                  <c:v>-1.7987220447284375E-3</c:v>
                </c:pt>
                <c:pt idx="788">
                  <c:v>-1.7619808306709298E-3</c:v>
                </c:pt>
                <c:pt idx="789">
                  <c:v>-1.7289669861554843E-3</c:v>
                </c:pt>
                <c:pt idx="790">
                  <c:v>-1.6879659211927541E-3</c:v>
                </c:pt>
                <c:pt idx="791">
                  <c:v>-1.6480298189563368E-3</c:v>
                </c:pt>
                <c:pt idx="792">
                  <c:v>-1.6054313099041477E-3</c:v>
                </c:pt>
                <c:pt idx="793">
                  <c:v>-1.5580404685835987E-3</c:v>
                </c:pt>
                <c:pt idx="794">
                  <c:v>-1.5079872204472849E-3</c:v>
                </c:pt>
                <c:pt idx="795">
                  <c:v>-1.4643237486687978E-3</c:v>
                </c:pt>
                <c:pt idx="796">
                  <c:v>-1.4227902023429147E-3</c:v>
                </c:pt>
                <c:pt idx="797">
                  <c:v>-1.379126730564435E-3</c:v>
                </c:pt>
                <c:pt idx="798">
                  <c:v>-1.3333333333333365E-3</c:v>
                </c:pt>
                <c:pt idx="799">
                  <c:v>-1.2917997870074535E-3</c:v>
                </c:pt>
                <c:pt idx="800">
                  <c:v>-1.249201277955272E-3</c:v>
                </c:pt>
                <c:pt idx="801">
                  <c:v>-1.2034078807241736E-3</c:v>
                </c:pt>
                <c:pt idx="802">
                  <c:v>-1.1592119275825336E-3</c:v>
                </c:pt>
                <c:pt idx="803">
                  <c:v>-1.1123535676251296E-3</c:v>
                </c:pt>
                <c:pt idx="804">
                  <c:v>-1.0665601703940314E-3</c:v>
                </c:pt>
                <c:pt idx="805">
                  <c:v>-1.0276890308839196E-3</c:v>
                </c:pt>
                <c:pt idx="806">
                  <c:v>-9.9840255591054396E-4</c:v>
                </c:pt>
                <c:pt idx="807">
                  <c:v>-9.6592119275825132E-4</c:v>
                </c:pt>
                <c:pt idx="808">
                  <c:v>-9.5047923322684165E-4</c:v>
                </c:pt>
                <c:pt idx="809">
                  <c:v>-9.3343982960596616E-4</c:v>
                </c:pt>
                <c:pt idx="810">
                  <c:v>-9.1480298189563212E-4</c:v>
                </c:pt>
                <c:pt idx="811">
                  <c:v>-9.0521831735889617E-4</c:v>
                </c:pt>
                <c:pt idx="812">
                  <c:v>-9.0362087326943024E-4</c:v>
                </c:pt>
                <c:pt idx="813">
                  <c:v>-9.1107561235356988E-4</c:v>
                </c:pt>
                <c:pt idx="814">
                  <c:v>-9.1001064962726425E-4</c:v>
                </c:pt>
                <c:pt idx="815">
                  <c:v>-9.25985090521834E-4</c:v>
                </c:pt>
                <c:pt idx="816">
                  <c:v>-9.5047923322684165E-4</c:v>
                </c:pt>
                <c:pt idx="817">
                  <c:v>-9.7497337593184193E-4</c:v>
                </c:pt>
                <c:pt idx="818">
                  <c:v>-1.006389776357829E-3</c:v>
                </c:pt>
                <c:pt idx="819">
                  <c:v>-1.0399361022364198E-3</c:v>
                </c:pt>
                <c:pt idx="820">
                  <c:v>-1.0809371671991429E-3</c:v>
                </c:pt>
                <c:pt idx="821">
                  <c:v>-1.1107561235356787E-3</c:v>
                </c:pt>
                <c:pt idx="822">
                  <c:v>-1.1512247071352487E-3</c:v>
                </c:pt>
                <c:pt idx="823">
                  <c:v>-1.1831735889243811E-3</c:v>
                </c:pt>
                <c:pt idx="824">
                  <c:v>-1.2156549520766812E-3</c:v>
                </c:pt>
                <c:pt idx="825">
                  <c:v>-1.2412140575079943E-3</c:v>
                </c:pt>
                <c:pt idx="826">
                  <c:v>-1.260383386581474E-3</c:v>
                </c:pt>
                <c:pt idx="827">
                  <c:v>-1.2651757188498417E-3</c:v>
                </c:pt>
                <c:pt idx="828">
                  <c:v>-1.2795527156549459E-3</c:v>
                </c:pt>
                <c:pt idx="829">
                  <c:v>-1.2827476038338628E-3</c:v>
                </c:pt>
                <c:pt idx="830">
                  <c:v>-1.2939297124600572E-3</c:v>
                </c:pt>
                <c:pt idx="831">
                  <c:v>-1.2997870074547458E-3</c:v>
                </c:pt>
                <c:pt idx="832">
                  <c:v>-1.3077742279020233E-3</c:v>
                </c:pt>
                <c:pt idx="833">
                  <c:v>-1.3083067092651761E-3</c:v>
                </c:pt>
                <c:pt idx="834">
                  <c:v>-1.3093716719914817E-3</c:v>
                </c:pt>
                <c:pt idx="835">
                  <c:v>-1.3072417465388704E-3</c:v>
                </c:pt>
                <c:pt idx="836">
                  <c:v>-1.3072417465388631E-3</c:v>
                </c:pt>
                <c:pt idx="837">
                  <c:v>-1.2976570820021269E-3</c:v>
                </c:pt>
                <c:pt idx="838">
                  <c:v>-1.2806176783812589E-3</c:v>
                </c:pt>
                <c:pt idx="839">
                  <c:v>-1.2614483493077796E-3</c:v>
                </c:pt>
                <c:pt idx="840">
                  <c:v>-1.2369542066027644E-3</c:v>
                </c:pt>
                <c:pt idx="841">
                  <c:v>-1.203407880724181E-3</c:v>
                </c:pt>
                <c:pt idx="842">
                  <c:v>-1.1746538871139581E-3</c:v>
                </c:pt>
                <c:pt idx="843">
                  <c:v>-1.1405750798722072E-3</c:v>
                </c:pt>
                <c:pt idx="844">
                  <c:v>-1.1059637912673032E-3</c:v>
                </c:pt>
                <c:pt idx="845">
                  <c:v>-1.0713525026623994E-3</c:v>
                </c:pt>
                <c:pt idx="846">
                  <c:v>-1.0319488817891495E-3</c:v>
                </c:pt>
                <c:pt idx="847">
                  <c:v>-1.0026624068157591E-3</c:v>
                </c:pt>
                <c:pt idx="848">
                  <c:v>-9.8242811501596662E-4</c:v>
                </c:pt>
                <c:pt idx="849">
                  <c:v>-9.627263045793419E-4</c:v>
                </c:pt>
                <c:pt idx="850">
                  <c:v>-9.4941427050053602E-4</c:v>
                </c:pt>
                <c:pt idx="851">
                  <c:v>-9.4089456869009085E-4</c:v>
                </c:pt>
                <c:pt idx="852">
                  <c:v>-9.3716719914802113E-4</c:v>
                </c:pt>
                <c:pt idx="853">
                  <c:v>-9.4036208732695289E-4</c:v>
                </c:pt>
                <c:pt idx="854">
                  <c:v>-9.4355697550585504E-4</c:v>
                </c:pt>
                <c:pt idx="855">
                  <c:v>-9.5260915867945292E-4</c:v>
                </c:pt>
                <c:pt idx="856">
                  <c:v>-9.568690095846607E-4</c:v>
                </c:pt>
                <c:pt idx="857">
                  <c:v>-9.600638977635776E-4</c:v>
                </c:pt>
                <c:pt idx="858">
                  <c:v>-9.6166134185302131E-4</c:v>
                </c:pt>
                <c:pt idx="859">
                  <c:v>-9.6379126730563257E-4</c:v>
                </c:pt>
                <c:pt idx="860">
                  <c:v>-9.7337593184239823E-4</c:v>
                </c:pt>
                <c:pt idx="861">
                  <c:v>-9.7497337593184193E-4</c:v>
                </c:pt>
                <c:pt idx="862">
                  <c:v>-9.7497337593184193E-4</c:v>
                </c:pt>
                <c:pt idx="863">
                  <c:v>-9.6805111821087007E-4</c:v>
                </c:pt>
                <c:pt idx="864">
                  <c:v>-9.7657082002130038E-4</c:v>
                </c:pt>
                <c:pt idx="865">
                  <c:v>-9.8136315228967595E-4</c:v>
                </c:pt>
                <c:pt idx="866">
                  <c:v>-9.909478168264119E-4</c:v>
                </c:pt>
                <c:pt idx="867">
                  <c:v>-1.0026624068157591E-3</c:v>
                </c:pt>
                <c:pt idx="868">
                  <c:v>-1.0138445154419685E-3</c:v>
                </c:pt>
                <c:pt idx="869">
                  <c:v>-1.0212992545260932E-3</c:v>
                </c:pt>
                <c:pt idx="870">
                  <c:v>-1.0287539936102178E-3</c:v>
                </c:pt>
                <c:pt idx="871">
                  <c:v>-1.0250266240681481E-3</c:v>
                </c:pt>
                <c:pt idx="872">
                  <c:v>-1.0298189563365382E-3</c:v>
                </c:pt>
                <c:pt idx="873">
                  <c:v>-1.0239616613418425E-3</c:v>
                </c:pt>
                <c:pt idx="874">
                  <c:v>-1.0244941427050101E-3</c:v>
                </c:pt>
                <c:pt idx="875">
                  <c:v>-1.0186368477103438E-3</c:v>
                </c:pt>
                <c:pt idx="876">
                  <c:v>-1.015974440894565E-3</c:v>
                </c:pt>
                <c:pt idx="877">
                  <c:v>-1.0031948881789119E-3</c:v>
                </c:pt>
                <c:pt idx="878">
                  <c:v>-9.9840255591055133E-4</c:v>
                </c:pt>
                <c:pt idx="879">
                  <c:v>-1.0026624068157591E-3</c:v>
                </c:pt>
                <c:pt idx="880">
                  <c:v>-9.973375931842457E-4</c:v>
                </c:pt>
                <c:pt idx="881">
                  <c:v>-1.0015974440894535E-3</c:v>
                </c:pt>
                <c:pt idx="882">
                  <c:v>-9.9307774227902317E-4</c:v>
                </c:pt>
                <c:pt idx="883">
                  <c:v>-9.8029818956335535E-4</c:v>
                </c:pt>
                <c:pt idx="884">
                  <c:v>-9.691160809371757E-4</c:v>
                </c:pt>
                <c:pt idx="885">
                  <c:v>-9.6379126730564754E-4</c:v>
                </c:pt>
                <c:pt idx="886">
                  <c:v>-9.4249201277954941E-4</c:v>
                </c:pt>
                <c:pt idx="887">
                  <c:v>-9.2917997870074363E-4</c:v>
                </c:pt>
                <c:pt idx="888">
                  <c:v>-9.1693290734824338E-4</c:v>
                </c:pt>
                <c:pt idx="889">
                  <c:v>-9.0681576144835462E-4</c:v>
                </c:pt>
                <c:pt idx="890">
                  <c:v>-8.9776357827475652E-4</c:v>
                </c:pt>
                <c:pt idx="891">
                  <c:v>-8.9882854100106215E-4</c:v>
                </c:pt>
                <c:pt idx="892">
                  <c:v>-9.0202342917997927E-4</c:v>
                </c:pt>
                <c:pt idx="893">
                  <c:v>-9.030883919062849E-4</c:v>
                </c:pt>
                <c:pt idx="894">
                  <c:v>-9.0415335463257579E-4</c:v>
                </c:pt>
                <c:pt idx="895">
                  <c:v>-9.1267305644302085E-4</c:v>
                </c:pt>
                <c:pt idx="896">
                  <c:v>-9.2119275825346613E-4</c:v>
                </c:pt>
                <c:pt idx="897">
                  <c:v>-9.313099041533549E-4</c:v>
                </c:pt>
                <c:pt idx="898">
                  <c:v>-9.313099041533549E-4</c:v>
                </c:pt>
                <c:pt idx="899">
                  <c:v>-9.3024494142704927E-4</c:v>
                </c:pt>
                <c:pt idx="900">
                  <c:v>-9.2119275825345117E-4</c:v>
                </c:pt>
                <c:pt idx="901">
                  <c:v>-9.0894568690096588E-4</c:v>
                </c:pt>
                <c:pt idx="902">
                  <c:v>-8.8551650692225649E-4</c:v>
                </c:pt>
                <c:pt idx="903">
                  <c:v>-8.5942492012779786E-4</c:v>
                </c:pt>
                <c:pt idx="904">
                  <c:v>-8.328008519701861E-4</c:v>
                </c:pt>
                <c:pt idx="905">
                  <c:v>-8.1150159744408808E-4</c:v>
                </c:pt>
                <c:pt idx="906">
                  <c:v>-7.7316293929712932E-4</c:v>
                </c:pt>
                <c:pt idx="907">
                  <c:v>-7.3429179978700277E-4</c:v>
                </c:pt>
                <c:pt idx="908">
                  <c:v>-6.9861554845580798E-4</c:v>
                </c:pt>
                <c:pt idx="909">
                  <c:v>-6.6986155484558528E-4</c:v>
                </c:pt>
                <c:pt idx="910">
                  <c:v>-6.4856230031948704E-4</c:v>
                </c:pt>
                <c:pt idx="911">
                  <c:v>-6.2939297124600029E-4</c:v>
                </c:pt>
                <c:pt idx="912">
                  <c:v>-6.1767838125665296E-4</c:v>
                </c:pt>
                <c:pt idx="913">
                  <c:v>-6.0649627263045845E-4</c:v>
                </c:pt>
                <c:pt idx="914">
                  <c:v>-6.0223642172523592E-4</c:v>
                </c:pt>
                <c:pt idx="915">
                  <c:v>-5.9744408945687532E-4</c:v>
                </c:pt>
                <c:pt idx="916">
                  <c:v>-5.9211927582534705E-4</c:v>
                </c:pt>
                <c:pt idx="917">
                  <c:v>-5.9531416400426394E-4</c:v>
                </c:pt>
                <c:pt idx="918">
                  <c:v>-5.8466453674120751E-4</c:v>
                </c:pt>
                <c:pt idx="919">
                  <c:v>-5.830670926517638E-4</c:v>
                </c:pt>
                <c:pt idx="920">
                  <c:v>-5.8200212992544343E-4</c:v>
                </c:pt>
                <c:pt idx="921">
                  <c:v>-5.7082002129926377E-4</c:v>
                </c:pt>
                <c:pt idx="922">
                  <c:v>-5.4952076677316564E-4</c:v>
                </c:pt>
                <c:pt idx="923">
                  <c:v>-5.4526091586794311E-4</c:v>
                </c:pt>
                <c:pt idx="924">
                  <c:v>-5.2502662406815062E-4</c:v>
                </c:pt>
                <c:pt idx="925">
                  <c:v>-5.2289669861555409E-4</c:v>
                </c:pt>
                <c:pt idx="926">
                  <c:v>-5.1490947816826174E-4</c:v>
                </c:pt>
                <c:pt idx="927">
                  <c:v>-5.0585729499467861E-4</c:v>
                </c:pt>
                <c:pt idx="928">
                  <c:v>-4.9840255591053907E-4</c:v>
                </c:pt>
                <c:pt idx="929">
                  <c:v>-5.0053248136316519E-4</c:v>
                </c:pt>
                <c:pt idx="930">
                  <c:v>-4.9733759318423343E-4</c:v>
                </c:pt>
                <c:pt idx="931">
                  <c:v>-5.0372736954206734E-4</c:v>
                </c:pt>
                <c:pt idx="932">
                  <c:v>-5.1277955271565047E-4</c:v>
                </c:pt>
                <c:pt idx="933">
                  <c:v>-5.3035143769969363E-4</c:v>
                </c:pt>
                <c:pt idx="934">
                  <c:v>-5.420660276890261E-4</c:v>
                </c:pt>
                <c:pt idx="935">
                  <c:v>-5.5324813631522061E-4</c:v>
                </c:pt>
                <c:pt idx="936">
                  <c:v>-5.7294994675186029E-4</c:v>
                </c:pt>
                <c:pt idx="937">
                  <c:v>-5.8519701810436032E-4</c:v>
                </c:pt>
                <c:pt idx="938">
                  <c:v>-5.9478168264111113E-4</c:v>
                </c:pt>
                <c:pt idx="939">
                  <c:v>-6.1182108626198673E-4</c:v>
                </c:pt>
                <c:pt idx="940">
                  <c:v>-6.2140575079872278E-4</c:v>
                </c:pt>
                <c:pt idx="941">
                  <c:v>-6.2353567625133405E-4</c:v>
                </c:pt>
                <c:pt idx="942">
                  <c:v>-6.3045793397232077E-4</c:v>
                </c:pt>
                <c:pt idx="943">
                  <c:v>-6.4004259850905672E-4</c:v>
                </c:pt>
                <c:pt idx="944">
                  <c:v>-6.3152289669861166E-4</c:v>
                </c:pt>
                <c:pt idx="945">
                  <c:v>-6.3312034078807011E-4</c:v>
                </c:pt>
                <c:pt idx="946">
                  <c:v>-6.2353567625133405E-4</c:v>
                </c:pt>
                <c:pt idx="947">
                  <c:v>-6.1821086261980578E-4</c:v>
                </c:pt>
                <c:pt idx="948">
                  <c:v>-6.1661341853034733E-4</c:v>
                </c:pt>
                <c:pt idx="949">
                  <c:v>-6.2353567625133405E-4</c:v>
                </c:pt>
                <c:pt idx="950">
                  <c:v>-6.3152289669861166E-4</c:v>
                </c:pt>
                <c:pt idx="951">
                  <c:v>-6.3152289669862641E-4</c:v>
                </c:pt>
                <c:pt idx="952">
                  <c:v>-6.4004259850905672E-4</c:v>
                </c:pt>
                <c:pt idx="953">
                  <c:v>-6.4589989350372296E-4</c:v>
                </c:pt>
                <c:pt idx="954">
                  <c:v>-6.5441959531416813E-4</c:v>
                </c:pt>
                <c:pt idx="955">
                  <c:v>-6.7199148029818169E-4</c:v>
                </c:pt>
                <c:pt idx="956">
                  <c:v>-6.895633652822101E-4</c:v>
                </c:pt>
                <c:pt idx="957">
                  <c:v>-6.9808306709264053E-4</c:v>
                </c:pt>
                <c:pt idx="958">
                  <c:v>-6.9701810436634953E-4</c:v>
                </c:pt>
                <c:pt idx="959">
                  <c:v>-7.0979765708200249E-4</c:v>
                </c:pt>
                <c:pt idx="960">
                  <c:v>-7.0500532481362714E-4</c:v>
                </c:pt>
                <c:pt idx="961">
                  <c:v>-7.0713525026623841E-4</c:v>
                </c:pt>
                <c:pt idx="962">
                  <c:v>-7.0713525026623841E-4</c:v>
                </c:pt>
                <c:pt idx="963">
                  <c:v>-7.0607028753993278E-4</c:v>
                </c:pt>
                <c:pt idx="964">
                  <c:v>-6.9755058572950235E-4</c:v>
                </c:pt>
                <c:pt idx="965">
                  <c:v>-6.8530351437698757E-4</c:v>
                </c:pt>
                <c:pt idx="966">
                  <c:v>-6.6719914802982109E-4</c:v>
                </c:pt>
                <c:pt idx="967">
                  <c:v>-6.5601703940362658E-4</c:v>
                </c:pt>
                <c:pt idx="968">
                  <c:v>-6.3631522896698701E-4</c:v>
                </c:pt>
                <c:pt idx="969">
                  <c:v>-6.1022364217252828E-4</c:v>
                </c:pt>
                <c:pt idx="970">
                  <c:v>-5.8413205537806944E-4</c:v>
                </c:pt>
                <c:pt idx="971">
                  <c:v>-5.6602768903087357E-4</c:v>
                </c:pt>
                <c:pt idx="972">
                  <c:v>-5.3940362087326202E-4</c:v>
                </c:pt>
                <c:pt idx="973">
                  <c:v>-5.2183173588924835E-4</c:v>
                </c:pt>
                <c:pt idx="974">
                  <c:v>-4.946751863684841E-4</c:v>
                </c:pt>
                <c:pt idx="975">
                  <c:v>-4.7657082002130287E-4</c:v>
                </c:pt>
                <c:pt idx="976">
                  <c:v>-4.5101171458998221E-4</c:v>
                </c:pt>
                <c:pt idx="977">
                  <c:v>-4.2438764643237066E-4</c:v>
                </c:pt>
                <c:pt idx="978">
                  <c:v>-3.9829605963791198E-4</c:v>
                </c:pt>
                <c:pt idx="979">
                  <c:v>-3.8072417465388362E-4</c:v>
                </c:pt>
                <c:pt idx="980">
                  <c:v>-3.535676251331192E-4</c:v>
                </c:pt>
                <c:pt idx="981">
                  <c:v>-3.2587859424920202E-4</c:v>
                </c:pt>
                <c:pt idx="982">
                  <c:v>-2.9765708200213197E-4</c:v>
                </c:pt>
                <c:pt idx="983">
                  <c:v>-2.7529286474974306E-4</c:v>
                </c:pt>
                <c:pt idx="984">
                  <c:v>-2.5399361022364494E-4</c:v>
                </c:pt>
                <c:pt idx="985">
                  <c:v>-2.300319488817827E-4</c:v>
                </c:pt>
                <c:pt idx="986">
                  <c:v>-2.0820021299254652E-4</c:v>
                </c:pt>
                <c:pt idx="987">
                  <c:v>-1.9222577209797667E-4</c:v>
                </c:pt>
                <c:pt idx="988">
                  <c:v>-1.7092651757187857E-4</c:v>
                </c:pt>
                <c:pt idx="989">
                  <c:v>-1.4962726304578047E-4</c:v>
                </c:pt>
                <c:pt idx="990">
                  <c:v>-1.3844515441958596E-4</c:v>
                </c:pt>
                <c:pt idx="991">
                  <c:v>-1.2886048988284995E-4</c:v>
                </c:pt>
                <c:pt idx="992">
                  <c:v>-1.3951011714590639E-4</c:v>
                </c:pt>
                <c:pt idx="993">
                  <c:v>-1.5122470713525371E-4</c:v>
                </c:pt>
                <c:pt idx="994">
                  <c:v>-1.5654952076678191E-4</c:v>
                </c:pt>
                <c:pt idx="995">
                  <c:v>-1.8477103301385193E-4</c:v>
                </c:pt>
                <c:pt idx="996">
                  <c:v>-2.0500532481362963E-4</c:v>
                </c:pt>
                <c:pt idx="997">
                  <c:v>-2.3642172523961658E-4</c:v>
                </c:pt>
                <c:pt idx="998">
                  <c:v>-2.5985090521832597E-4</c:v>
                </c:pt>
                <c:pt idx="999">
                  <c:v>-2.9978700745474329E-4</c:v>
                </c:pt>
                <c:pt idx="1000">
                  <c:v>-3.3120340788071544E-4</c:v>
                </c:pt>
                <c:pt idx="1001">
                  <c:v>-3.6261980830670239E-4</c:v>
                </c:pt>
                <c:pt idx="1002">
                  <c:v>-3.8498402555910615E-4</c:v>
                </c:pt>
                <c:pt idx="1003">
                  <c:v>-4.1427050053248178E-4</c:v>
                </c:pt>
                <c:pt idx="1004">
                  <c:v>-4.4515441959530123E-4</c:v>
                </c:pt>
                <c:pt idx="1005">
                  <c:v>-4.6592119275826123E-4</c:v>
                </c:pt>
                <c:pt idx="1006">
                  <c:v>-4.9574014909477499E-4</c:v>
                </c:pt>
                <c:pt idx="1007">
                  <c:v>-5.1597444089458212E-4</c:v>
                </c:pt>
                <c:pt idx="1008">
                  <c:v>-5.372736954206655E-4</c:v>
                </c:pt>
                <c:pt idx="1009">
                  <c:v>-5.5484558040469392E-4</c:v>
                </c:pt>
                <c:pt idx="1010">
                  <c:v>-5.6549520766773561E-4</c:v>
                </c:pt>
                <c:pt idx="1011">
                  <c:v>-5.8679446219381877E-4</c:v>
                </c:pt>
                <c:pt idx="1012">
                  <c:v>-5.9904153354633377E-4</c:v>
                </c:pt>
                <c:pt idx="1013">
                  <c:v>-6.123535676251248E-4</c:v>
                </c:pt>
                <c:pt idx="1014">
                  <c:v>-6.251331203407925E-4</c:v>
                </c:pt>
                <c:pt idx="1015">
                  <c:v>-6.4057507987220954E-4</c:v>
                </c:pt>
                <c:pt idx="1016">
                  <c:v>-6.4802981895633422E-4</c:v>
                </c:pt>
                <c:pt idx="1017">
                  <c:v>-6.6187433439829281E-4</c:v>
                </c:pt>
                <c:pt idx="1018">
                  <c:v>-6.6613418530351545E-4</c:v>
                </c:pt>
                <c:pt idx="1019">
                  <c:v>-6.783812566560156E-4</c:v>
                </c:pt>
                <c:pt idx="1020">
                  <c:v>-6.8370607028752901E-4</c:v>
                </c:pt>
                <c:pt idx="1021">
                  <c:v>-6.9488817891373827E-4</c:v>
                </c:pt>
                <c:pt idx="1022">
                  <c:v>-7.0660276890308559E-4</c:v>
                </c:pt>
                <c:pt idx="1023">
                  <c:v>-7.1778487752929485E-4</c:v>
                </c:pt>
                <c:pt idx="1024">
                  <c:v>-7.1991480298189137E-4</c:v>
                </c:pt>
                <c:pt idx="1025">
                  <c:v>-7.3109691160810062E-4</c:v>
                </c:pt>
                <c:pt idx="1026">
                  <c:v>-7.4920127795528185E-4</c:v>
                </c:pt>
                <c:pt idx="1027">
                  <c:v>-7.6198083067092006E-4</c:v>
                </c:pt>
                <c:pt idx="1028">
                  <c:v>-7.8328008519701808E-4</c:v>
                </c:pt>
                <c:pt idx="1029">
                  <c:v>-7.9552715654951833E-4</c:v>
                </c:pt>
                <c:pt idx="1030">
                  <c:v>-8.1629392971246354E-4</c:v>
                </c:pt>
                <c:pt idx="1031">
                  <c:v>-8.2747603833865794E-4</c:v>
                </c:pt>
                <c:pt idx="1032">
                  <c:v>-8.3919062832800537E-4</c:v>
                </c:pt>
                <c:pt idx="1033">
                  <c:v>-8.514376996805054E-4</c:v>
                </c:pt>
                <c:pt idx="1034">
                  <c:v>-8.5516506922257512E-4</c:v>
                </c:pt>
                <c:pt idx="1035">
                  <c:v>-8.6954206602768663E-4</c:v>
                </c:pt>
                <c:pt idx="1036">
                  <c:v>-8.764643237486585E-4</c:v>
                </c:pt>
                <c:pt idx="1037">
                  <c:v>-8.8285410010650715E-4</c:v>
                </c:pt>
                <c:pt idx="1038">
                  <c:v>-8.8178913738018677E-4</c:v>
                </c:pt>
                <c:pt idx="1039">
                  <c:v>-8.8977635782747902E-4</c:v>
                </c:pt>
                <c:pt idx="1040">
                  <c:v>-8.9776357827475652E-4</c:v>
                </c:pt>
                <c:pt idx="1041">
                  <c:v>-9.0681576144833987E-4</c:v>
                </c:pt>
                <c:pt idx="1042">
                  <c:v>-9.2225772097977176E-4</c:v>
                </c:pt>
                <c:pt idx="1043">
                  <c:v>-9.2119275825346613E-4</c:v>
                </c:pt>
                <c:pt idx="1044">
                  <c:v>-9.2864749733759082E-4</c:v>
                </c:pt>
                <c:pt idx="1045">
                  <c:v>-9.3663471778486832E-4</c:v>
                </c:pt>
                <c:pt idx="1046">
                  <c:v>-9.3556975505856268E-4</c:v>
                </c:pt>
                <c:pt idx="1047">
                  <c:v>-9.28115015974438E-4</c:v>
                </c:pt>
                <c:pt idx="1048">
                  <c:v>-9.2119275825346613E-4</c:v>
                </c:pt>
                <c:pt idx="1049">
                  <c:v>-9.153354632587999E-4</c:v>
                </c:pt>
                <c:pt idx="1050">
                  <c:v>-9.0681576144835462E-4</c:v>
                </c:pt>
                <c:pt idx="1051">
                  <c:v>-8.9882854100106215E-4</c:v>
                </c:pt>
                <c:pt idx="1052">
                  <c:v>-8.9882854100106215E-4</c:v>
                </c:pt>
                <c:pt idx="1053">
                  <c:v>-9.174653887113962E-4</c:v>
                </c:pt>
                <c:pt idx="1054">
                  <c:v>-9.1640042598509057E-4</c:v>
                </c:pt>
                <c:pt idx="1055">
                  <c:v>-9.3343982960596616E-4</c:v>
                </c:pt>
                <c:pt idx="1056">
                  <c:v>-9.6059637912673042E-4</c:v>
                </c:pt>
                <c:pt idx="1057">
                  <c:v>-9.8615548455803655E-4</c:v>
                </c:pt>
                <c:pt idx="1058">
                  <c:v>-1.0133120340788009E-3</c:v>
                </c:pt>
                <c:pt idx="1059">
                  <c:v>-1.0410010649627181E-3</c:v>
                </c:pt>
                <c:pt idx="1060">
                  <c:v>-1.0612353567625104E-3</c:v>
                </c:pt>
                <c:pt idx="1061">
                  <c:v>-1.0729499467518578E-3</c:v>
                </c:pt>
                <c:pt idx="1062">
                  <c:v>-1.0937167199148031E-3</c:v>
                </c:pt>
                <c:pt idx="1063">
                  <c:v>-1.1059637912673032E-3</c:v>
                </c:pt>
                <c:pt idx="1064">
                  <c:v>-1.1112886048988315E-3</c:v>
                </c:pt>
                <c:pt idx="1065">
                  <c:v>-1.1293929712460128E-3</c:v>
                </c:pt>
                <c:pt idx="1066">
                  <c:v>-1.1549520766773185E-3</c:v>
                </c:pt>
                <c:pt idx="1067">
                  <c:v>-1.1783812566560131E-3</c:v>
                </c:pt>
                <c:pt idx="1068">
                  <c:v>-1.2129925452609169E-3</c:v>
                </c:pt>
                <c:pt idx="1069">
                  <c:v>-1.2449414270500568E-3</c:v>
                </c:pt>
                <c:pt idx="1070">
                  <c:v>-1.2949946751863628E-3</c:v>
                </c:pt>
                <c:pt idx="1071">
                  <c:v>-1.3466453674121424E-3</c:v>
                </c:pt>
                <c:pt idx="1072">
                  <c:v>-1.4036208732694352E-3</c:v>
                </c:pt>
                <c:pt idx="1073">
                  <c:v>-1.4675186368476999E-3</c:v>
                </c:pt>
                <c:pt idx="1074">
                  <c:v>-1.5287539936102302E-3</c:v>
                </c:pt>
                <c:pt idx="1075">
                  <c:v>-1.5894568690095782E-3</c:v>
                </c:pt>
                <c:pt idx="1076">
                  <c:v>-1.6379126730564405E-3</c:v>
                </c:pt>
                <c:pt idx="1077">
                  <c:v>-1.6799787007454837E-3</c:v>
                </c:pt>
                <c:pt idx="1078">
                  <c:v>-1.7103301384451502E-3</c:v>
                </c:pt>
                <c:pt idx="1079">
                  <c:v>-1.7300319488817754E-3</c:v>
                </c:pt>
                <c:pt idx="1080">
                  <c:v>-1.7401490947816936E-3</c:v>
                </c:pt>
                <c:pt idx="1081">
                  <c:v>-1.7417465388711373E-3</c:v>
                </c:pt>
                <c:pt idx="1082">
                  <c:v>-1.7300319488817899E-3</c:v>
                </c:pt>
                <c:pt idx="1083">
                  <c:v>-1.7167199148029845E-3</c:v>
                </c:pt>
                <c:pt idx="1084">
                  <c:v>-1.6970181043663448E-3</c:v>
                </c:pt>
                <c:pt idx="1085">
                  <c:v>-1.6837060702875389E-3</c:v>
                </c:pt>
                <c:pt idx="1086">
                  <c:v>-1.6778487752928724E-3</c:v>
                </c:pt>
                <c:pt idx="1087">
                  <c:v>-1.6746538871139556E-3</c:v>
                </c:pt>
                <c:pt idx="1088">
                  <c:v>-1.6869009584664558E-3</c:v>
                </c:pt>
                <c:pt idx="1089">
                  <c:v>-1.7071352502662483E-3</c:v>
                </c:pt>
                <c:pt idx="1090">
                  <c:v>-1.7284345047923315E-3</c:v>
                </c:pt>
                <c:pt idx="1091">
                  <c:v>-1.7593184238551658E-3</c:v>
                </c:pt>
                <c:pt idx="1092">
                  <c:v>-1.7843450479233189E-3</c:v>
                </c:pt>
                <c:pt idx="1093">
                  <c:v>-1.8019169329073473E-3</c:v>
                </c:pt>
                <c:pt idx="1094">
                  <c:v>-1.8210862619808341E-3</c:v>
                </c:pt>
                <c:pt idx="1095">
                  <c:v>-1.8333333333333339E-3</c:v>
                </c:pt>
                <c:pt idx="1096">
                  <c:v>-1.8285410010649586E-3</c:v>
                </c:pt>
                <c:pt idx="1097">
                  <c:v>-1.8232161874334454E-3</c:v>
                </c:pt>
                <c:pt idx="1098">
                  <c:v>-1.8019169329073473E-3</c:v>
                </c:pt>
                <c:pt idx="1099">
                  <c:v>-1.7859424920127773E-3</c:v>
                </c:pt>
                <c:pt idx="1100">
                  <c:v>-1.7587859424920129E-3</c:v>
                </c:pt>
                <c:pt idx="1101">
                  <c:v>-1.7236421725239711E-3</c:v>
                </c:pt>
                <c:pt idx="1102">
                  <c:v>-1.7002129925452617E-3</c:v>
                </c:pt>
                <c:pt idx="1103">
                  <c:v>-1.6746538871139556E-3</c:v>
                </c:pt>
                <c:pt idx="1104">
                  <c:v>-1.6501597444089405E-3</c:v>
                </c:pt>
                <c:pt idx="1105">
                  <c:v>-1.6198083067092593E-3</c:v>
                </c:pt>
                <c:pt idx="1106">
                  <c:v>-1.607561235356759E-3</c:v>
                </c:pt>
                <c:pt idx="1107">
                  <c:v>-1.5782747603833836E-3</c:v>
                </c:pt>
                <c:pt idx="1108">
                  <c:v>-1.567092651757189E-3</c:v>
                </c:pt>
                <c:pt idx="1109">
                  <c:v>-1.5436634717784945E-3</c:v>
                </c:pt>
                <c:pt idx="1110">
                  <c:v>-1.5202342917997849E-3</c:v>
                </c:pt>
                <c:pt idx="1111">
                  <c:v>-1.4978700745473961E-3</c:v>
                </c:pt>
                <c:pt idx="1112">
                  <c:v>-1.476570820021298E-3</c:v>
                </c:pt>
                <c:pt idx="1113">
                  <c:v>-1.4483493077742278E-3</c:v>
                </c:pt>
                <c:pt idx="1114">
                  <c:v>-1.4265175718849918E-3</c:v>
                </c:pt>
                <c:pt idx="1115">
                  <c:v>-1.4036208732694352E-3</c:v>
                </c:pt>
                <c:pt idx="1116">
                  <c:v>-1.3860489882854068E-3</c:v>
                </c:pt>
                <c:pt idx="1117">
                  <c:v>-1.3588924387646425E-3</c:v>
                </c:pt>
                <c:pt idx="1118">
                  <c:v>-1.3301384451544196E-3</c:v>
                </c:pt>
                <c:pt idx="1119">
                  <c:v>-1.3072417465388631E-3</c:v>
                </c:pt>
                <c:pt idx="1120">
                  <c:v>-1.2928647497337663E-3</c:v>
                </c:pt>
                <c:pt idx="1121">
                  <c:v>-1.2683706070287662E-3</c:v>
                </c:pt>
                <c:pt idx="1122">
                  <c:v>-1.2492012779552794E-3</c:v>
                </c:pt>
                <c:pt idx="1123">
                  <c:v>-1.2289669861554869E-3</c:v>
                </c:pt>
                <c:pt idx="1124">
                  <c:v>-1.2082002129925563E-3</c:v>
                </c:pt>
                <c:pt idx="1125">
                  <c:v>-1.1805111821086244E-3</c:v>
                </c:pt>
                <c:pt idx="1126">
                  <c:v>-1.1629392971246107E-3</c:v>
                </c:pt>
                <c:pt idx="1127">
                  <c:v>-1.1421725239616656E-3</c:v>
                </c:pt>
                <c:pt idx="1128">
                  <c:v>-1.1235356762513316E-3</c:v>
                </c:pt>
                <c:pt idx="1129">
                  <c:v>-1.1006389776357897E-3</c:v>
                </c:pt>
                <c:pt idx="1130">
                  <c:v>-1.0793397231096916E-3</c:v>
                </c:pt>
                <c:pt idx="1131">
                  <c:v>-1.0591054313099139E-3</c:v>
                </c:pt>
                <c:pt idx="1132">
                  <c:v>-1.0378061767838157E-3</c:v>
                </c:pt>
                <c:pt idx="1133">
                  <c:v>-1.0234291799787044E-3</c:v>
                </c:pt>
                <c:pt idx="1134">
                  <c:v>-1.0165069222577178E-3</c:v>
                </c:pt>
                <c:pt idx="1135">
                  <c:v>-1.0095846645367312E-3</c:v>
                </c:pt>
                <c:pt idx="1136">
                  <c:v>-1.0106496272630368E-3</c:v>
                </c:pt>
                <c:pt idx="1137">
                  <c:v>-1.0165069222577178E-3</c:v>
                </c:pt>
                <c:pt idx="1138">
                  <c:v>-1.0239616613418572E-3</c:v>
                </c:pt>
                <c:pt idx="1139">
                  <c:v>-1.0511182108626216E-3</c:v>
                </c:pt>
                <c:pt idx="1140">
                  <c:v>-1.0804046858359972E-3</c:v>
                </c:pt>
                <c:pt idx="1141">
                  <c:v>-1.1256656017039428E-3</c:v>
                </c:pt>
                <c:pt idx="1142">
                  <c:v>-1.162939297124596E-3</c:v>
                </c:pt>
                <c:pt idx="1143">
                  <c:v>-1.2108626198083204E-3</c:v>
                </c:pt>
                <c:pt idx="1144">
                  <c:v>-1.2657082002129874E-3</c:v>
                </c:pt>
                <c:pt idx="1145">
                  <c:v>-1.3210862619808215E-3</c:v>
                </c:pt>
                <c:pt idx="1146">
                  <c:v>-1.3785942492012674E-3</c:v>
                </c:pt>
                <c:pt idx="1147">
                  <c:v>-1.4408945686901031E-3</c:v>
                </c:pt>
                <c:pt idx="1148">
                  <c:v>-1.4984025559105342E-3</c:v>
                </c:pt>
                <c:pt idx="1149">
                  <c:v>-1.5559105431309798E-3</c:v>
                </c:pt>
                <c:pt idx="1150">
                  <c:v>-1.611821086261982E-3</c:v>
                </c:pt>
                <c:pt idx="1151">
                  <c:v>-1.6613418530351497E-3</c:v>
                </c:pt>
                <c:pt idx="1152">
                  <c:v>-1.7199148029819014E-3</c:v>
                </c:pt>
                <c:pt idx="1153">
                  <c:v>-1.7683706070287489E-3</c:v>
                </c:pt>
                <c:pt idx="1154">
                  <c:v>-1.7976570820021393E-3</c:v>
                </c:pt>
                <c:pt idx="1155">
                  <c:v>-1.8354632587859452E-3</c:v>
                </c:pt>
                <c:pt idx="1156">
                  <c:v>-1.8556975505857377E-3</c:v>
                </c:pt>
                <c:pt idx="1157">
                  <c:v>-1.8828541001064873E-3</c:v>
                </c:pt>
                <c:pt idx="1158">
                  <c:v>-1.9195953141640024E-3</c:v>
                </c:pt>
                <c:pt idx="1159">
                  <c:v>-1.9483493077742254E-3</c:v>
                </c:pt>
                <c:pt idx="1160">
                  <c:v>-1.9760383386581426E-3</c:v>
                </c:pt>
                <c:pt idx="1161">
                  <c:v>-2.0026624068157691E-3</c:v>
                </c:pt>
                <c:pt idx="1162">
                  <c:v>-2.0383386581469638E-3</c:v>
                </c:pt>
                <c:pt idx="1163">
                  <c:v>-2.0729499467518676E-3</c:v>
                </c:pt>
                <c:pt idx="1164">
                  <c:v>-2.1086261980830623E-3</c:v>
                </c:pt>
                <c:pt idx="1165">
                  <c:v>-2.1341853035143684E-3</c:v>
                </c:pt>
                <c:pt idx="1166">
                  <c:v>-2.1565495207667719E-3</c:v>
                </c:pt>
                <c:pt idx="1167">
                  <c:v>-2.1645367412140644E-3</c:v>
                </c:pt>
                <c:pt idx="1168">
                  <c:v>-2.1725239616613421E-3</c:v>
                </c:pt>
                <c:pt idx="1169">
                  <c:v>-2.1725239616613421E-3</c:v>
                </c:pt>
                <c:pt idx="1170">
                  <c:v>-2.157082002129925E-3</c:v>
                </c:pt>
                <c:pt idx="1171">
                  <c:v>-2.1437699680511191E-3</c:v>
                </c:pt>
                <c:pt idx="1172">
                  <c:v>-2.1214057507987151E-3</c:v>
                </c:pt>
                <c:pt idx="1173">
                  <c:v>-2.1011714589989376E-3</c:v>
                </c:pt>
                <c:pt idx="1174">
                  <c:v>-2.0740149094781585E-3</c:v>
                </c:pt>
                <c:pt idx="1175">
                  <c:v>-2.0404685835995751E-3</c:v>
                </c:pt>
                <c:pt idx="1176">
                  <c:v>-2.0069222577209765E-3</c:v>
                </c:pt>
                <c:pt idx="1177">
                  <c:v>-1.9712460063897818E-3</c:v>
                </c:pt>
                <c:pt idx="1178">
                  <c:v>-1.9286474973376007E-3</c:v>
                </c:pt>
                <c:pt idx="1179">
                  <c:v>-1.8871139510117101E-3</c:v>
                </c:pt>
                <c:pt idx="1180">
                  <c:v>-1.8525026624068208E-3</c:v>
                </c:pt>
                <c:pt idx="1181">
                  <c:v>-1.8178913738019168E-3</c:v>
                </c:pt>
                <c:pt idx="1182">
                  <c:v>-1.7923322683705961E-3</c:v>
                </c:pt>
                <c:pt idx="1183">
                  <c:v>-1.7747603833865827E-3</c:v>
                </c:pt>
                <c:pt idx="1184">
                  <c:v>-1.7465388711395127E-3</c:v>
                </c:pt>
                <c:pt idx="1185">
                  <c:v>-1.7289669861554843E-3</c:v>
                </c:pt>
                <c:pt idx="1186">
                  <c:v>-1.7172523961661373E-3</c:v>
                </c:pt>
                <c:pt idx="1187">
                  <c:v>-1.7087326943556918E-3</c:v>
                </c:pt>
                <c:pt idx="1188">
                  <c:v>-1.6900958466453727E-3</c:v>
                </c:pt>
                <c:pt idx="1189">
                  <c:v>-1.6719914802981915E-3</c:v>
                </c:pt>
                <c:pt idx="1190">
                  <c:v>-1.6443024494142743E-3</c:v>
                </c:pt>
                <c:pt idx="1191">
                  <c:v>-1.6112886048988292E-3</c:v>
                </c:pt>
                <c:pt idx="1192">
                  <c:v>-1.567092651757189E-3</c:v>
                </c:pt>
                <c:pt idx="1193">
                  <c:v>-1.5330138445154527E-3</c:v>
                </c:pt>
                <c:pt idx="1194">
                  <c:v>-1.488817891373798E-3</c:v>
                </c:pt>
                <c:pt idx="1195">
                  <c:v>-1.4371671991480334E-3</c:v>
                </c:pt>
                <c:pt idx="1196">
                  <c:v>-1.3919062832800878E-3</c:v>
                </c:pt>
                <c:pt idx="1197">
                  <c:v>-1.3567625133120459E-3</c:v>
                </c:pt>
                <c:pt idx="1198">
                  <c:v>-1.3205537806176687E-3</c:v>
                </c:pt>
                <c:pt idx="1199">
                  <c:v>-1.2997870074547382E-3</c:v>
                </c:pt>
                <c:pt idx="1200">
                  <c:v>-1.2784877529286403E-3</c:v>
                </c:pt>
                <c:pt idx="1201">
                  <c:v>-1.2747603833865853E-3</c:v>
                </c:pt>
                <c:pt idx="1202">
                  <c:v>-1.2715654952076684E-3</c:v>
                </c:pt>
                <c:pt idx="1203">
                  <c:v>-1.2838125665601684E-3</c:v>
                </c:pt>
                <c:pt idx="1204">
                  <c:v>-1.2960596379126684E-3</c:v>
                </c:pt>
                <c:pt idx="1205">
                  <c:v>-1.3141640042598497E-3</c:v>
                </c:pt>
                <c:pt idx="1206">
                  <c:v>-1.3333333333333365E-3</c:v>
                </c:pt>
                <c:pt idx="1207">
                  <c:v>-1.3498402555910446E-3</c:v>
                </c:pt>
                <c:pt idx="1208">
                  <c:v>-1.3658146964856143E-3</c:v>
                </c:pt>
                <c:pt idx="1209">
                  <c:v>-1.3817891373801843E-3</c:v>
                </c:pt>
                <c:pt idx="1210">
                  <c:v>-1.3913738019169352E-3</c:v>
                </c:pt>
                <c:pt idx="1211">
                  <c:v>-1.3828541001065047E-3</c:v>
                </c:pt>
                <c:pt idx="1212">
                  <c:v>-1.3812566560170315E-3</c:v>
                </c:pt>
                <c:pt idx="1213">
                  <c:v>-1.3642172523961559E-3</c:v>
                </c:pt>
                <c:pt idx="1214">
                  <c:v>-1.3477103301384481E-3</c:v>
                </c:pt>
                <c:pt idx="1215">
                  <c:v>-1.3317358892438781E-3</c:v>
                </c:pt>
                <c:pt idx="1216">
                  <c:v>-1.3162939297124609E-3</c:v>
                </c:pt>
                <c:pt idx="1217">
                  <c:v>-1.3061767838125722E-3</c:v>
                </c:pt>
                <c:pt idx="1218">
                  <c:v>-1.2981895633652797E-3</c:v>
                </c:pt>
                <c:pt idx="1219">
                  <c:v>-1.2923322683705987E-3</c:v>
                </c:pt>
                <c:pt idx="1220">
                  <c:v>-1.2949946751863628E-3</c:v>
                </c:pt>
                <c:pt idx="1221">
                  <c:v>-1.3077742279020159E-3</c:v>
                </c:pt>
                <c:pt idx="1222">
                  <c:v>-1.3210862619808215E-3</c:v>
                </c:pt>
                <c:pt idx="1223">
                  <c:v>-1.3354632587859478E-3</c:v>
                </c:pt>
                <c:pt idx="1224">
                  <c:v>-1.3466453674121424E-3</c:v>
                </c:pt>
                <c:pt idx="1225">
                  <c:v>-1.3588924387646425E-3</c:v>
                </c:pt>
                <c:pt idx="1226">
                  <c:v>-1.3599574014909481E-3</c:v>
                </c:pt>
                <c:pt idx="1227">
                  <c:v>-1.3487752928647537E-3</c:v>
                </c:pt>
                <c:pt idx="1228">
                  <c:v>-1.3264110756123499E-3</c:v>
                </c:pt>
                <c:pt idx="1229">
                  <c:v>-1.3061767838125722E-3</c:v>
                </c:pt>
                <c:pt idx="1230">
                  <c:v>-1.2859424920127649E-3</c:v>
                </c:pt>
                <c:pt idx="1231">
                  <c:v>-1.2582534611288627E-3</c:v>
                </c:pt>
                <c:pt idx="1232">
                  <c:v>-1.2412140575079871E-3</c:v>
                </c:pt>
                <c:pt idx="1233">
                  <c:v>-1.22577209797657E-3</c:v>
                </c:pt>
                <c:pt idx="1234">
                  <c:v>-1.2145899893503606E-3</c:v>
                </c:pt>
                <c:pt idx="1235">
                  <c:v>-1.2129925452609169E-3</c:v>
                </c:pt>
                <c:pt idx="1236">
                  <c:v>-1.2193823216187509E-3</c:v>
                </c:pt>
                <c:pt idx="1237">
                  <c:v>-1.22577209797657E-3</c:v>
                </c:pt>
                <c:pt idx="1238">
                  <c:v>-1.2492012779552794E-3</c:v>
                </c:pt>
                <c:pt idx="1239">
                  <c:v>-1.2816826411075571E-3</c:v>
                </c:pt>
                <c:pt idx="1240">
                  <c:v>-1.313099041533544E-3</c:v>
                </c:pt>
                <c:pt idx="1241">
                  <c:v>-1.3429179978700725E-3</c:v>
                </c:pt>
                <c:pt idx="1242">
                  <c:v>-1.3865814696485596E-3</c:v>
                </c:pt>
                <c:pt idx="1243">
                  <c:v>-1.4270500532481297E-3</c:v>
                </c:pt>
                <c:pt idx="1244">
                  <c:v>-1.4733759318423959E-3</c:v>
                </c:pt>
                <c:pt idx="1245">
                  <c:v>-1.5276890308839246E-3</c:v>
                </c:pt>
                <c:pt idx="1246">
                  <c:v>-1.5814696485623005E-3</c:v>
                </c:pt>
                <c:pt idx="1247">
                  <c:v>-1.6267305644302459E-3</c:v>
                </c:pt>
                <c:pt idx="1248">
                  <c:v>-1.6698615548455802E-3</c:v>
                </c:pt>
                <c:pt idx="1249">
                  <c:v>-1.7055378061767749E-3</c:v>
                </c:pt>
                <c:pt idx="1250">
                  <c:v>-1.7390841320553733E-3</c:v>
                </c:pt>
                <c:pt idx="1251">
                  <c:v>-1.7577209797657073E-3</c:v>
                </c:pt>
                <c:pt idx="1252">
                  <c:v>-1.7875399361022358E-3</c:v>
                </c:pt>
                <c:pt idx="1253">
                  <c:v>-1.8099041533546246E-3</c:v>
                </c:pt>
                <c:pt idx="1254">
                  <c:v>-1.824281150159751E-3</c:v>
                </c:pt>
                <c:pt idx="1255">
                  <c:v>-1.8391906283280004E-3</c:v>
                </c:pt>
                <c:pt idx="1256">
                  <c:v>-1.8535676251331264E-3</c:v>
                </c:pt>
                <c:pt idx="1257">
                  <c:v>-1.8780617678381267E-3</c:v>
                </c:pt>
                <c:pt idx="1258">
                  <c:v>-1.8945686900958495E-3</c:v>
                </c:pt>
                <c:pt idx="1259">
                  <c:v>-1.9195953141640024E-3</c:v>
                </c:pt>
                <c:pt idx="1260">
                  <c:v>-1.936634717784878E-3</c:v>
                </c:pt>
                <c:pt idx="1261">
                  <c:v>-1.965388711395101E-3</c:v>
                </c:pt>
                <c:pt idx="1262">
                  <c:v>-1.9925452609158654E-3</c:v>
                </c:pt>
                <c:pt idx="1263">
                  <c:v>-2.0037273695420596E-3</c:v>
                </c:pt>
                <c:pt idx="1264">
                  <c:v>-2.0255591054313105E-3</c:v>
                </c:pt>
                <c:pt idx="1265">
                  <c:v>-2.0394036208732694E-3</c:v>
                </c:pt>
                <c:pt idx="1266">
                  <c:v>-2.0431309904153389E-3</c:v>
                </c:pt>
                <c:pt idx="1267">
                  <c:v>-2.0473908413205471E-3</c:v>
                </c:pt>
                <c:pt idx="1268">
                  <c:v>-2.0452609158679502E-3</c:v>
                </c:pt>
                <c:pt idx="1269">
                  <c:v>-2.0346112886048939E-3</c:v>
                </c:pt>
                <c:pt idx="1270">
                  <c:v>-2.021299254526088E-3</c:v>
                </c:pt>
                <c:pt idx="1271">
                  <c:v>-2.0079872204472821E-3</c:v>
                </c:pt>
                <c:pt idx="1272">
                  <c:v>-1.97550585729499E-3</c:v>
                </c:pt>
                <c:pt idx="1273">
                  <c:v>-1.942492012779559E-3</c:v>
                </c:pt>
                <c:pt idx="1274">
                  <c:v>-1.9116080937167251E-3</c:v>
                </c:pt>
                <c:pt idx="1275">
                  <c:v>-1.880191693290738E-3</c:v>
                </c:pt>
                <c:pt idx="1276">
                  <c:v>-1.8423855165069173E-3</c:v>
                </c:pt>
                <c:pt idx="1277">
                  <c:v>-1.8200212992545285E-3</c:v>
                </c:pt>
                <c:pt idx="1278">
                  <c:v>-1.7917997870074583E-3</c:v>
                </c:pt>
                <c:pt idx="1279">
                  <c:v>-1.7683706070287489E-3</c:v>
                </c:pt>
                <c:pt idx="1280">
                  <c:v>-1.7444089456869014E-3</c:v>
                </c:pt>
                <c:pt idx="1281">
                  <c:v>-1.7204472843450542E-3</c:v>
                </c:pt>
                <c:pt idx="1282">
                  <c:v>-1.699148029818956E-3</c:v>
                </c:pt>
                <c:pt idx="1283">
                  <c:v>-1.6853035143769974E-3</c:v>
                </c:pt>
                <c:pt idx="1284">
                  <c:v>-1.6613418530351497E-3</c:v>
                </c:pt>
                <c:pt idx="1285">
                  <c:v>-1.6443024494142595E-3</c:v>
                </c:pt>
                <c:pt idx="1286">
                  <c:v>-1.6182108626198158E-3</c:v>
                </c:pt>
                <c:pt idx="1287">
                  <c:v>-1.5809371671991477E-3</c:v>
                </c:pt>
                <c:pt idx="1288">
                  <c:v>-1.5527156549520775E-3</c:v>
                </c:pt>
                <c:pt idx="1289">
                  <c:v>-1.5244941427050075E-3</c:v>
                </c:pt>
                <c:pt idx="1290">
                  <c:v>-1.4930777422790208E-3</c:v>
                </c:pt>
                <c:pt idx="1291">
                  <c:v>-1.4643237486687978E-3</c:v>
                </c:pt>
                <c:pt idx="1292">
                  <c:v>-1.425985090521824E-3</c:v>
                </c:pt>
                <c:pt idx="1293">
                  <c:v>-1.3892438764643239E-3</c:v>
                </c:pt>
                <c:pt idx="1294">
                  <c:v>-1.3541001064962671E-3</c:v>
                </c:pt>
                <c:pt idx="1295">
                  <c:v>-1.3296059637912668E-3</c:v>
                </c:pt>
                <c:pt idx="1296">
                  <c:v>-1.2981895633652947E-3</c:v>
                </c:pt>
                <c:pt idx="1297">
                  <c:v>-1.284877529286474E-3</c:v>
                </c:pt>
                <c:pt idx="1298">
                  <c:v>-1.2758253461128762E-3</c:v>
                </c:pt>
                <c:pt idx="1299">
                  <c:v>-1.2774227902023494E-3</c:v>
                </c:pt>
                <c:pt idx="1300">
                  <c:v>-1.2955271565495304E-3</c:v>
                </c:pt>
                <c:pt idx="1301">
                  <c:v>-1.3205537806176687E-3</c:v>
                </c:pt>
                <c:pt idx="1302">
                  <c:v>-1.3445154419595312E-3</c:v>
                </c:pt>
                <c:pt idx="1303">
                  <c:v>-1.3833865814696575E-3</c:v>
                </c:pt>
                <c:pt idx="1304">
                  <c:v>-1.4227902023429219E-3</c:v>
                </c:pt>
                <c:pt idx="1305">
                  <c:v>-1.4707135250266168E-3</c:v>
                </c:pt>
                <c:pt idx="1306">
                  <c:v>-1.5181043663471737E-3</c:v>
                </c:pt>
                <c:pt idx="1307">
                  <c:v>-1.5649627263045777E-3</c:v>
                </c:pt>
                <c:pt idx="1308">
                  <c:v>-1.620340788072427E-3</c:v>
                </c:pt>
                <c:pt idx="1309">
                  <c:v>-1.6709265175718858E-3</c:v>
                </c:pt>
                <c:pt idx="1310">
                  <c:v>-1.7236421725239711E-3</c:v>
                </c:pt>
                <c:pt idx="1311">
                  <c:v>-1.7752928647497355E-3</c:v>
                </c:pt>
                <c:pt idx="1312">
                  <c:v>-1.8200212992545285E-3</c:v>
                </c:pt>
                <c:pt idx="1313">
                  <c:v>-1.8727369542065986E-3</c:v>
                </c:pt>
                <c:pt idx="1314">
                  <c:v>-1.9323748668796555E-3</c:v>
                </c:pt>
                <c:pt idx="1315">
                  <c:v>-1.9898828541001015E-3</c:v>
                </c:pt>
                <c:pt idx="1316">
                  <c:v>-2.0473908413205471E-3</c:v>
                </c:pt>
                <c:pt idx="1317">
                  <c:v>-2.0878594249201317E-3</c:v>
                </c:pt>
                <c:pt idx="1318">
                  <c:v>-2.1293929712460076E-3</c:v>
                </c:pt>
                <c:pt idx="1319">
                  <c:v>-2.1730564430244947E-3</c:v>
                </c:pt>
                <c:pt idx="1320">
                  <c:v>-2.2177848775292871E-3</c:v>
                </c:pt>
                <c:pt idx="1321">
                  <c:v>-2.2529286474973439E-3</c:v>
                </c:pt>
                <c:pt idx="1322">
                  <c:v>-2.2875399361022334E-3</c:v>
                </c:pt>
                <c:pt idx="1323">
                  <c:v>-2.3125665601703865E-3</c:v>
                </c:pt>
                <c:pt idx="1324">
                  <c:v>-2.3274760383386653E-3</c:v>
                </c:pt>
                <c:pt idx="1325">
                  <c:v>-2.33493077742279E-3</c:v>
                </c:pt>
                <c:pt idx="1326">
                  <c:v>-2.3328008519701788E-3</c:v>
                </c:pt>
                <c:pt idx="1327">
                  <c:v>-2.3221512247071372E-3</c:v>
                </c:pt>
                <c:pt idx="1328">
                  <c:v>-2.3013844515441919E-3</c:v>
                </c:pt>
                <c:pt idx="1329">
                  <c:v>-2.2779552715654974E-3</c:v>
                </c:pt>
                <c:pt idx="1330">
                  <c:v>-2.2545260915868026E-3</c:v>
                </c:pt>
                <c:pt idx="1331">
                  <c:v>-2.2406815761448293E-3</c:v>
                </c:pt>
                <c:pt idx="1332">
                  <c:v>-2.2183173588924401E-3</c:v>
                </c:pt>
                <c:pt idx="1333">
                  <c:v>-2.2060702875399251E-3</c:v>
                </c:pt>
                <c:pt idx="1334">
                  <c:v>-2.1948881789137457E-3</c:v>
                </c:pt>
                <c:pt idx="1335">
                  <c:v>-2.1927582534611197E-3</c:v>
                </c:pt>
                <c:pt idx="1336">
                  <c:v>-2.2028753993610082E-3</c:v>
                </c:pt>
                <c:pt idx="1337">
                  <c:v>-2.2151224707135232E-3</c:v>
                </c:pt>
                <c:pt idx="1338">
                  <c:v>-2.2273695420660235E-3</c:v>
                </c:pt>
                <c:pt idx="1339">
                  <c:v>-2.2396166134185237E-3</c:v>
                </c:pt>
                <c:pt idx="1340">
                  <c:v>-2.2614483493077746E-3</c:v>
                </c:pt>
                <c:pt idx="1341">
                  <c:v>-2.284345047923316E-3</c:v>
                </c:pt>
                <c:pt idx="1342">
                  <c:v>-2.3077742279020257E-3</c:v>
                </c:pt>
                <c:pt idx="1343">
                  <c:v>-2.3296059637912766E-3</c:v>
                </c:pt>
                <c:pt idx="1344">
                  <c:v>-2.3588924387646522E-3</c:v>
                </c:pt>
                <c:pt idx="1345">
                  <c:v>-2.385516506922264E-3</c:v>
                </c:pt>
                <c:pt idx="1346">
                  <c:v>-2.4174653887113887E-3</c:v>
                </c:pt>
                <c:pt idx="1347">
                  <c:v>-2.441427050053251E-3</c:v>
                </c:pt>
                <c:pt idx="1348">
                  <c:v>-2.4829605963791268E-3</c:v>
                </c:pt>
                <c:pt idx="1349">
                  <c:v>-2.5255591054313231E-3</c:v>
                </c:pt>
                <c:pt idx="1350">
                  <c:v>-2.5681576144835042E-3</c:v>
                </c:pt>
                <c:pt idx="1351">
                  <c:v>-2.6128860489882974E-3</c:v>
                </c:pt>
                <c:pt idx="1352">
                  <c:v>-2.6565495207667841E-3</c:v>
                </c:pt>
                <c:pt idx="1353">
                  <c:v>-2.7023429179978825E-3</c:v>
                </c:pt>
                <c:pt idx="1354">
                  <c:v>-2.7513312034078831E-3</c:v>
                </c:pt>
                <c:pt idx="1355">
                  <c:v>-2.7949946751863702E-3</c:v>
                </c:pt>
                <c:pt idx="1356">
                  <c:v>-2.8429179978700799E-3</c:v>
                </c:pt>
                <c:pt idx="1357">
                  <c:v>-2.8844515441959558E-3</c:v>
                </c:pt>
                <c:pt idx="1358">
                  <c:v>-2.9254526091586786E-3</c:v>
                </c:pt>
                <c:pt idx="1359">
                  <c:v>-2.9467518636847765E-3</c:v>
                </c:pt>
                <c:pt idx="1360">
                  <c:v>-2.9691160809371658E-3</c:v>
                </c:pt>
                <c:pt idx="1361">
                  <c:v>-2.9914802981895546E-3</c:v>
                </c:pt>
                <c:pt idx="1362">
                  <c:v>-3.0042598509052226E-3</c:v>
                </c:pt>
                <c:pt idx="1363">
                  <c:v>-3.0266240681576114E-3</c:v>
                </c:pt>
                <c:pt idx="1364">
                  <c:v>-3.0388711395101116E-3</c:v>
                </c:pt>
                <c:pt idx="1365">
                  <c:v>-3.0521831735889323E-3</c:v>
                </c:pt>
                <c:pt idx="1366">
                  <c:v>-3.0702875399360981E-3</c:v>
                </c:pt>
                <c:pt idx="1367">
                  <c:v>-3.087859424920127E-3</c:v>
                </c:pt>
                <c:pt idx="1368">
                  <c:v>-3.1070287539935984E-3</c:v>
                </c:pt>
                <c:pt idx="1369">
                  <c:v>-3.1267305644302537E-3</c:v>
                </c:pt>
                <c:pt idx="1370">
                  <c:v>-3.1549520766773085E-3</c:v>
                </c:pt>
                <c:pt idx="1371">
                  <c:v>-3.1751863684771008E-3</c:v>
                </c:pt>
                <c:pt idx="1372">
                  <c:v>-3.2034078807241708E-3</c:v>
                </c:pt>
                <c:pt idx="1373">
                  <c:v>-3.2225772097976583E-3</c:v>
                </c:pt>
                <c:pt idx="1374">
                  <c:v>-3.2310969116080882E-3</c:v>
                </c:pt>
                <c:pt idx="1375">
                  <c:v>-3.2348242811501581E-3</c:v>
                </c:pt>
                <c:pt idx="1376">
                  <c:v>-3.2396166134185333E-3</c:v>
                </c:pt>
                <c:pt idx="1377">
                  <c:v>-3.2326943556975469E-3</c:v>
                </c:pt>
                <c:pt idx="1378">
                  <c:v>-3.2385516506922276E-3</c:v>
                </c:pt>
                <c:pt idx="1379">
                  <c:v>-3.2358892438764638E-3</c:v>
                </c:pt>
                <c:pt idx="1380">
                  <c:v>-3.2396166134185333E-3</c:v>
                </c:pt>
                <c:pt idx="1381">
                  <c:v>-3.2476038338658257E-3</c:v>
                </c:pt>
                <c:pt idx="1382">
                  <c:v>-3.2571884984025469E-3</c:v>
                </c:pt>
                <c:pt idx="1383">
                  <c:v>-3.2715654952076584E-3</c:v>
                </c:pt>
                <c:pt idx="1384">
                  <c:v>-3.2774227902023392E-3</c:v>
                </c:pt>
                <c:pt idx="1385">
                  <c:v>-3.3040468583599657E-3</c:v>
                </c:pt>
                <c:pt idx="1386">
                  <c:v>-3.3189563365282298E-3</c:v>
                </c:pt>
                <c:pt idx="1387">
                  <c:v>-3.3343982960596474E-3</c:v>
                </c:pt>
                <c:pt idx="1388">
                  <c:v>-3.3493077742278964E-3</c:v>
                </c:pt>
                <c:pt idx="1389">
                  <c:v>-3.3738019169328969E-3</c:v>
                </c:pt>
                <c:pt idx="1390">
                  <c:v>-3.3716719914803003E-3</c:v>
                </c:pt>
                <c:pt idx="1391">
                  <c:v>-3.3780617678381194E-3</c:v>
                </c:pt>
                <c:pt idx="1392">
                  <c:v>-3.3748668796592172E-3</c:v>
                </c:pt>
                <c:pt idx="1393">
                  <c:v>-3.3738019169329116E-3</c:v>
                </c:pt>
                <c:pt idx="1394">
                  <c:v>-3.3695420660276891E-3</c:v>
                </c:pt>
                <c:pt idx="1395">
                  <c:v>-3.3647497337593139E-3</c:v>
                </c:pt>
                <c:pt idx="1396">
                  <c:v>-3.3418530351437569E-3</c:v>
                </c:pt>
                <c:pt idx="1397">
                  <c:v>-3.3365282215122587E-3</c:v>
                </c:pt>
                <c:pt idx="1398">
                  <c:v>-3.3226837060702855E-3</c:v>
                </c:pt>
                <c:pt idx="1399">
                  <c:v>-3.3274760383386606E-3</c:v>
                </c:pt>
                <c:pt idx="1400">
                  <c:v>-3.3312034078807305E-3</c:v>
                </c:pt>
                <c:pt idx="1401">
                  <c:v>-3.3381256656017022E-3</c:v>
                </c:pt>
                <c:pt idx="1402">
                  <c:v>-3.3556975505857302E-3</c:v>
                </c:pt>
                <c:pt idx="1403">
                  <c:v>-3.3738019169329116E-3</c:v>
                </c:pt>
                <c:pt idx="1404">
                  <c:v>-3.3972310969116065E-3</c:v>
                </c:pt>
                <c:pt idx="1405">
                  <c:v>-3.4318423855165103E-3</c:v>
                </c:pt>
                <c:pt idx="1406">
                  <c:v>-3.4595314164004268E-3</c:v>
                </c:pt>
                <c:pt idx="1407">
                  <c:v>-3.481895633652816E-3</c:v>
                </c:pt>
                <c:pt idx="1408">
                  <c:v>-3.5069222577209843E-3</c:v>
                </c:pt>
                <c:pt idx="1409">
                  <c:v>-3.5250266240681653E-3</c:v>
                </c:pt>
                <c:pt idx="1410">
                  <c:v>-3.5415335463258734E-3</c:v>
                </c:pt>
                <c:pt idx="1411">
                  <c:v>-3.5479233226837071E-3</c:v>
                </c:pt>
                <c:pt idx="1412">
                  <c:v>-3.5521831735889145E-3</c:v>
                </c:pt>
                <c:pt idx="1413">
                  <c:v>-3.5457933972310959E-3</c:v>
                </c:pt>
                <c:pt idx="1414">
                  <c:v>-3.5394036208732621E-3</c:v>
                </c:pt>
                <c:pt idx="1415">
                  <c:v>-3.5324813631522904E-3</c:v>
                </c:pt>
                <c:pt idx="1416">
                  <c:v>-3.5314164004259839E-3</c:v>
                </c:pt>
                <c:pt idx="1417">
                  <c:v>-3.5191693290734694E-3</c:v>
                </c:pt>
                <c:pt idx="1418">
                  <c:v>-3.5122470713524977E-3</c:v>
                </c:pt>
                <c:pt idx="1419">
                  <c:v>-3.5069222577209843E-3</c:v>
                </c:pt>
                <c:pt idx="1420">
                  <c:v>-3.5010649627263031E-3</c:v>
                </c:pt>
                <c:pt idx="1421">
                  <c:v>-3.4999999999999975E-3</c:v>
                </c:pt>
                <c:pt idx="1422">
                  <c:v>-3.4978700745473862E-3</c:v>
                </c:pt>
                <c:pt idx="1423">
                  <c:v>-3.50425985090522E-3</c:v>
                </c:pt>
                <c:pt idx="1424">
                  <c:v>-3.5117145899893594E-3</c:v>
                </c:pt>
                <c:pt idx="1425">
                  <c:v>-3.5303514376996783E-3</c:v>
                </c:pt>
                <c:pt idx="1426">
                  <c:v>-3.5415335463258734E-3</c:v>
                </c:pt>
                <c:pt idx="1427">
                  <c:v>-3.5628328008519708E-3</c:v>
                </c:pt>
                <c:pt idx="1428">
                  <c:v>-3.5841320553780696E-3</c:v>
                </c:pt>
                <c:pt idx="1429">
                  <c:v>-3.6054313099041528E-3</c:v>
                </c:pt>
                <c:pt idx="1430">
                  <c:v>-3.640042598509057E-3</c:v>
                </c:pt>
                <c:pt idx="1431">
                  <c:v>-3.6570820021299319E-3</c:v>
                </c:pt>
                <c:pt idx="1432">
                  <c:v>-3.6730564430244874E-3</c:v>
                </c:pt>
                <c:pt idx="1433">
                  <c:v>-3.691693290734821E-3</c:v>
                </c:pt>
                <c:pt idx="1434">
                  <c:v>-3.7082002129925442E-3</c:v>
                </c:pt>
                <c:pt idx="1435">
                  <c:v>-3.7135250266240724E-3</c:v>
                </c:pt>
                <c:pt idx="1436">
                  <c:v>-3.7263045793397252E-3</c:v>
                </c:pt>
                <c:pt idx="1437">
                  <c:v>-3.7332268370607116E-3</c:v>
                </c:pt>
                <c:pt idx="1438">
                  <c:v>-3.7417465388711276E-3</c:v>
                </c:pt>
                <c:pt idx="1439">
                  <c:v>-3.7518636847710309E-3</c:v>
                </c:pt>
                <c:pt idx="1440">
                  <c:v>-3.7630457933972403E-3</c:v>
                </c:pt>
                <c:pt idx="1441">
                  <c:v>-3.7827476038338652E-3</c:v>
                </c:pt>
                <c:pt idx="1442">
                  <c:v>-3.8056443024494214E-3</c:v>
                </c:pt>
                <c:pt idx="1443">
                  <c:v>-3.821618743343992E-3</c:v>
                </c:pt>
                <c:pt idx="1444">
                  <c:v>-3.8461128860489916E-3</c:v>
                </c:pt>
                <c:pt idx="1445">
                  <c:v>-3.873269435569756E-3</c:v>
                </c:pt>
                <c:pt idx="1446">
                  <c:v>-3.8982960596379091E-3</c:v>
                </c:pt>
                <c:pt idx="1447">
                  <c:v>-3.9153354632587992E-3</c:v>
                </c:pt>
                <c:pt idx="1448">
                  <c:v>-3.9313099041533546E-3</c:v>
                </c:pt>
                <c:pt idx="1449">
                  <c:v>-3.939829605963785E-3</c:v>
                </c:pt>
                <c:pt idx="1450">
                  <c:v>-3.9387646432374789E-3</c:v>
                </c:pt>
                <c:pt idx="1451">
                  <c:v>-3.9313099041533546E-3</c:v>
                </c:pt>
                <c:pt idx="1452">
                  <c:v>-3.9233226837060778E-3</c:v>
                </c:pt>
                <c:pt idx="1453">
                  <c:v>-3.9132055378061732E-3</c:v>
                </c:pt>
                <c:pt idx="1454">
                  <c:v>-3.8855165069222567E-3</c:v>
                </c:pt>
                <c:pt idx="1455">
                  <c:v>-3.8583599574014923E-3</c:v>
                </c:pt>
                <c:pt idx="1456">
                  <c:v>-3.8146964856230051E-3</c:v>
                </c:pt>
                <c:pt idx="1457">
                  <c:v>-3.7790202342917957E-3</c:v>
                </c:pt>
                <c:pt idx="1458">
                  <c:v>-3.7332268370607116E-3</c:v>
                </c:pt>
                <c:pt idx="1459">
                  <c:v>-3.6858359957401402E-3</c:v>
                </c:pt>
                <c:pt idx="1460">
                  <c:v>-3.6379126730564457E-3</c:v>
                </c:pt>
                <c:pt idx="1461">
                  <c:v>-3.5905218317358882E-3</c:v>
                </c:pt>
                <c:pt idx="1462">
                  <c:v>-3.5495207667731654E-3</c:v>
                </c:pt>
                <c:pt idx="1463">
                  <c:v>-3.5101171458998865E-3</c:v>
                </c:pt>
                <c:pt idx="1464">
                  <c:v>-3.4797657082002199E-3</c:v>
                </c:pt>
                <c:pt idx="1465">
                  <c:v>-3.4542066027688986E-3</c:v>
                </c:pt>
                <c:pt idx="1466">
                  <c:v>-3.4275825346112877E-3</c:v>
                </c:pt>
                <c:pt idx="1467">
                  <c:v>-3.4004259850905234E-3</c:v>
                </c:pt>
                <c:pt idx="1468">
                  <c:v>-3.3711395101171477E-3</c:v>
                </c:pt>
                <c:pt idx="1469">
                  <c:v>-3.3413205537806191E-3</c:v>
                </c:pt>
                <c:pt idx="1470">
                  <c:v>-3.3008519701810341E-3</c:v>
                </c:pt>
                <c:pt idx="1471">
                  <c:v>-3.2790202342918126E-3</c:v>
                </c:pt>
                <c:pt idx="1472">
                  <c:v>-3.2502662406815748E-3</c:v>
                </c:pt>
                <c:pt idx="1473">
                  <c:v>-3.2294994675186447E-3</c:v>
                </c:pt>
                <c:pt idx="1474">
                  <c:v>-3.2257720979765752E-3</c:v>
                </c:pt>
                <c:pt idx="1475">
                  <c:v>-3.2337593184238672E-3</c:v>
                </c:pt>
                <c:pt idx="1476">
                  <c:v>-3.2502662406815748E-3</c:v>
                </c:pt>
                <c:pt idx="1477">
                  <c:v>-3.2752928647497279E-3</c:v>
                </c:pt>
                <c:pt idx="1478">
                  <c:v>-3.3077742279020205E-3</c:v>
                </c:pt>
                <c:pt idx="1479">
                  <c:v>-3.3413205537806191E-3</c:v>
                </c:pt>
                <c:pt idx="1480">
                  <c:v>-3.3855165069222588E-3</c:v>
                </c:pt>
                <c:pt idx="1481">
                  <c:v>-3.4275825346112877E-3</c:v>
                </c:pt>
                <c:pt idx="1482">
                  <c:v>-3.4712460063897896E-3</c:v>
                </c:pt>
                <c:pt idx="1483">
                  <c:v>-3.5117145899893447E-3</c:v>
                </c:pt>
                <c:pt idx="1484">
                  <c:v>-3.5527156549520675E-3</c:v>
                </c:pt>
                <c:pt idx="1485">
                  <c:v>-3.600106496272625E-3</c:v>
                </c:pt>
                <c:pt idx="1486">
                  <c:v>-3.6427050053248209E-3</c:v>
                </c:pt>
                <c:pt idx="1487">
                  <c:v>-3.6970181043663492E-3</c:v>
                </c:pt>
                <c:pt idx="1488">
                  <c:v>-3.7513312034078931E-3</c:v>
                </c:pt>
                <c:pt idx="1489">
                  <c:v>-3.8088391906283244E-3</c:v>
                </c:pt>
                <c:pt idx="1490">
                  <c:v>-3.8519701810436585E-3</c:v>
                </c:pt>
                <c:pt idx="1491">
                  <c:v>-3.8972310969116039E-3</c:v>
                </c:pt>
                <c:pt idx="1492">
                  <c:v>-3.9430244941427014E-3</c:v>
                </c:pt>
                <c:pt idx="1493">
                  <c:v>-3.9893503727369533E-3</c:v>
                </c:pt>
                <c:pt idx="1494">
                  <c:v>-4.0298189563365231E-3</c:v>
                </c:pt>
                <c:pt idx="1495">
                  <c:v>-4.0628328008519687E-3</c:v>
                </c:pt>
                <c:pt idx="1496">
                  <c:v>-4.0921192758253452E-3</c:v>
                </c:pt>
                <c:pt idx="1497">
                  <c:v>-4.1134185303514275E-3</c:v>
                </c:pt>
                <c:pt idx="1498">
                  <c:v>-4.1341853035143884E-3</c:v>
                </c:pt>
                <c:pt idx="1499">
                  <c:v>-4.1570820021299294E-3</c:v>
                </c:pt>
                <c:pt idx="1500">
                  <c:v>-4.1730564430244848E-3</c:v>
                </c:pt>
                <c:pt idx="1501">
                  <c:v>-4.1799787007454859E-3</c:v>
                </c:pt>
                <c:pt idx="1502">
                  <c:v>-4.1874334398296111E-3</c:v>
                </c:pt>
                <c:pt idx="1503">
                  <c:v>-4.185303514376985E-3</c:v>
                </c:pt>
                <c:pt idx="1504">
                  <c:v>-4.1837060702875411E-3</c:v>
                </c:pt>
                <c:pt idx="1505">
                  <c:v>-4.1682641107561244E-3</c:v>
                </c:pt>
                <c:pt idx="1506">
                  <c:v>-4.1618743343982906E-3</c:v>
                </c:pt>
                <c:pt idx="1507">
                  <c:v>-4.146432374866873E-3</c:v>
                </c:pt>
                <c:pt idx="1508">
                  <c:v>-4.1400425985090392E-3</c:v>
                </c:pt>
                <c:pt idx="1509">
                  <c:v>-4.11767838125665E-3</c:v>
                </c:pt>
                <c:pt idx="1510">
                  <c:v>-4.1033013844515541E-3</c:v>
                </c:pt>
                <c:pt idx="1511">
                  <c:v>-4.0969116080937203E-3</c:v>
                </c:pt>
                <c:pt idx="1512">
                  <c:v>-4.0841320553780666E-3</c:v>
                </c:pt>
                <c:pt idx="1513">
                  <c:v>-4.0777422790202328E-3</c:v>
                </c:pt>
                <c:pt idx="1514">
                  <c:v>-4.0596379126730522E-3</c:v>
                </c:pt>
                <c:pt idx="1515">
                  <c:v>-4.0564430244941496E-3</c:v>
                </c:pt>
                <c:pt idx="1516">
                  <c:v>-4.054845580404691E-3</c:v>
                </c:pt>
                <c:pt idx="1517">
                  <c:v>-4.0532481363152184E-3</c:v>
                </c:pt>
                <c:pt idx="1518">
                  <c:v>-4.0591054313099144E-3</c:v>
                </c:pt>
                <c:pt idx="1519">
                  <c:v>-4.0644302449414273E-3</c:v>
                </c:pt>
                <c:pt idx="1520">
                  <c:v>-4.0702875399361085E-3</c:v>
                </c:pt>
                <c:pt idx="1521">
                  <c:v>-4.0857294994675252E-3</c:v>
                </c:pt>
                <c:pt idx="1522">
                  <c:v>-4.1011714589989281E-3</c:v>
                </c:pt>
                <c:pt idx="1523">
                  <c:v>-4.1203407880724139E-3</c:v>
                </c:pt>
                <c:pt idx="1524">
                  <c:v>-4.136315228966984E-3</c:v>
                </c:pt>
                <c:pt idx="1525">
                  <c:v>-4.1528221512247068E-3</c:v>
                </c:pt>
                <c:pt idx="1526">
                  <c:v>-4.1586794462193733E-3</c:v>
                </c:pt>
                <c:pt idx="1527">
                  <c:v>-4.1538871139510129E-3</c:v>
                </c:pt>
                <c:pt idx="1528">
                  <c:v>-4.1469648562300404E-3</c:v>
                </c:pt>
                <c:pt idx="1529">
                  <c:v>-4.1293929712459976E-3</c:v>
                </c:pt>
                <c:pt idx="1530">
                  <c:v>-4.110223642172511E-3</c:v>
                </c:pt>
                <c:pt idx="1531">
                  <c:v>-4.0809371671991501E-3</c:v>
                </c:pt>
                <c:pt idx="1532">
                  <c:v>-4.0473908413205511E-3</c:v>
                </c:pt>
                <c:pt idx="1533">
                  <c:v>-4.0207667731629254E-3</c:v>
                </c:pt>
                <c:pt idx="1534">
                  <c:v>-3.9845580404685782E-3</c:v>
                </c:pt>
                <c:pt idx="1535">
                  <c:v>-3.9637912673056476E-3</c:v>
                </c:pt>
                <c:pt idx="1536">
                  <c:v>-3.9376996805111737E-3</c:v>
                </c:pt>
                <c:pt idx="1537">
                  <c:v>-3.9297124600639116E-3</c:v>
                </c:pt>
                <c:pt idx="1538">
                  <c:v>-3.9148029818956327E-3</c:v>
                </c:pt>
                <c:pt idx="1539">
                  <c:v>-3.9100106496272567E-3</c:v>
                </c:pt>
                <c:pt idx="1540">
                  <c:v>-3.8977635782747565E-3</c:v>
                </c:pt>
                <c:pt idx="1541">
                  <c:v>-3.8849840255591036E-3</c:v>
                </c:pt>
                <c:pt idx="1542">
                  <c:v>-3.8642172523961583E-3</c:v>
                </c:pt>
                <c:pt idx="1543">
                  <c:v>-3.8434504792332273E-3</c:v>
                </c:pt>
                <c:pt idx="1544">
                  <c:v>-3.815761448349296E-3</c:v>
                </c:pt>
                <c:pt idx="1545">
                  <c:v>-3.7720979765708089E-3</c:v>
                </c:pt>
                <c:pt idx="1546">
                  <c:v>-3.7353567625133081E-3</c:v>
                </c:pt>
                <c:pt idx="1547">
                  <c:v>-3.6895633652822249E-3</c:v>
                </c:pt>
                <c:pt idx="1548">
                  <c:v>-3.6469648562300434E-3</c:v>
                </c:pt>
                <c:pt idx="1549">
                  <c:v>-3.5953141640042638E-3</c:v>
                </c:pt>
                <c:pt idx="1550">
                  <c:v>-3.5436634717784994E-3</c:v>
                </c:pt>
                <c:pt idx="1551">
                  <c:v>-3.4936102236421637E-3</c:v>
                </c:pt>
                <c:pt idx="1552">
                  <c:v>-3.44781682641108E-3</c:v>
                </c:pt>
                <c:pt idx="1553">
                  <c:v>-3.4084132055378154E-3</c:v>
                </c:pt>
                <c:pt idx="1554">
                  <c:v>-3.3700745473908421E-3</c:v>
                </c:pt>
                <c:pt idx="1555">
                  <c:v>-3.3386581469648548E-3</c:v>
                </c:pt>
                <c:pt idx="1556">
                  <c:v>-3.3003194888178962E-3</c:v>
                </c:pt>
                <c:pt idx="1557">
                  <c:v>-3.2784877529286448E-3</c:v>
                </c:pt>
                <c:pt idx="1558">
                  <c:v>-3.266240681576145E-3</c:v>
                </c:pt>
                <c:pt idx="1559">
                  <c:v>-3.2625133120340755E-3</c:v>
                </c:pt>
                <c:pt idx="1560">
                  <c:v>-3.2587859424920203E-3</c:v>
                </c:pt>
                <c:pt idx="1561">
                  <c:v>-3.247071352502658E-3</c:v>
                </c:pt>
                <c:pt idx="1562">
                  <c:v>-3.2353567625133107E-3</c:v>
                </c:pt>
                <c:pt idx="1563">
                  <c:v>-3.2247071352502544E-3</c:v>
                </c:pt>
                <c:pt idx="1564">
                  <c:v>-3.2220447284345053E-3</c:v>
                </c:pt>
                <c:pt idx="1565">
                  <c:v>-3.2113951011714485E-3</c:v>
                </c:pt>
                <c:pt idx="1566">
                  <c:v>-3.2018104366347273E-3</c:v>
                </c:pt>
                <c:pt idx="1567">
                  <c:v>-3.1943556975505879E-3</c:v>
                </c:pt>
                <c:pt idx="1568">
                  <c:v>-3.2034078807241708E-3</c:v>
                </c:pt>
                <c:pt idx="1569">
                  <c:v>-3.2124600638977537E-3</c:v>
                </c:pt>
                <c:pt idx="1570">
                  <c:v>-3.22949946751863E-3</c:v>
                </c:pt>
                <c:pt idx="1571">
                  <c:v>-3.2555910543130887E-3</c:v>
                </c:pt>
                <c:pt idx="1572">
                  <c:v>-3.2854100106496317E-3</c:v>
                </c:pt>
                <c:pt idx="1573">
                  <c:v>-3.3248136315228967E-3</c:v>
                </c:pt>
                <c:pt idx="1574">
                  <c:v>-3.3647497337593287E-3</c:v>
                </c:pt>
                <c:pt idx="1575">
                  <c:v>-3.4185303514377039E-3</c:v>
                </c:pt>
                <c:pt idx="1576">
                  <c:v>-3.4632587859424967E-3</c:v>
                </c:pt>
                <c:pt idx="1577">
                  <c:v>-3.5079872204472899E-3</c:v>
                </c:pt>
                <c:pt idx="1578">
                  <c:v>-3.5516506922257766E-3</c:v>
                </c:pt>
                <c:pt idx="1579">
                  <c:v>-3.5985090521831664E-3</c:v>
                </c:pt>
                <c:pt idx="1580">
                  <c:v>-3.6363152289669723E-3</c:v>
                </c:pt>
                <c:pt idx="1581">
                  <c:v>-3.6677316293929735E-3</c:v>
                </c:pt>
                <c:pt idx="1582">
                  <c:v>-3.7007454739084191E-3</c:v>
                </c:pt>
                <c:pt idx="1583">
                  <c:v>-3.7273695420660309E-3</c:v>
                </c:pt>
                <c:pt idx="1584">
                  <c:v>-3.7454739084131971E-3</c:v>
                </c:pt>
                <c:pt idx="1585">
                  <c:v>-3.7635782747603781E-3</c:v>
                </c:pt>
                <c:pt idx="1586">
                  <c:v>-3.7758253461128788E-3</c:v>
                </c:pt>
                <c:pt idx="1587">
                  <c:v>-3.7790202342917957E-3</c:v>
                </c:pt>
                <c:pt idx="1588">
                  <c:v>-3.7832800851970183E-3</c:v>
                </c:pt>
                <c:pt idx="1589">
                  <c:v>-3.7848775292864617E-3</c:v>
                </c:pt>
                <c:pt idx="1590">
                  <c:v>-3.7864749733759352E-3</c:v>
                </c:pt>
                <c:pt idx="1591">
                  <c:v>-3.7875399361022408E-3</c:v>
                </c:pt>
                <c:pt idx="1592">
                  <c:v>-3.7800851970181014E-3</c:v>
                </c:pt>
                <c:pt idx="1593">
                  <c:v>-3.7657082002129894E-3</c:v>
                </c:pt>
                <c:pt idx="1594">
                  <c:v>-3.7571884984025443E-3</c:v>
                </c:pt>
                <c:pt idx="1595">
                  <c:v>-3.7497337593184348E-3</c:v>
                </c:pt>
                <c:pt idx="1596">
                  <c:v>-3.7353567625133229E-3</c:v>
                </c:pt>
                <c:pt idx="1597">
                  <c:v>-3.7108626198083085E-3</c:v>
                </c:pt>
                <c:pt idx="1598">
                  <c:v>-3.6884984025559041E-3</c:v>
                </c:pt>
                <c:pt idx="1599">
                  <c:v>-3.6778487752928629E-3</c:v>
                </c:pt>
                <c:pt idx="1600">
                  <c:v>-3.6602768903088488E-3</c:v>
                </c:pt>
                <c:pt idx="1601">
                  <c:v>-3.6427050053248209E-3</c:v>
                </c:pt>
                <c:pt idx="1602">
                  <c:v>-3.6277955271565416E-3</c:v>
                </c:pt>
                <c:pt idx="1603">
                  <c:v>-3.6192758253461113E-3</c:v>
                </c:pt>
                <c:pt idx="1604">
                  <c:v>-3.619808306709279E-3</c:v>
                </c:pt>
                <c:pt idx="1605">
                  <c:v>-3.607561235356764E-3</c:v>
                </c:pt>
                <c:pt idx="1606">
                  <c:v>-3.6128860489882775E-3</c:v>
                </c:pt>
                <c:pt idx="1607">
                  <c:v>-3.6219382321618756E-3</c:v>
                </c:pt>
                <c:pt idx="1608">
                  <c:v>-3.6267305644302359E-3</c:v>
                </c:pt>
                <c:pt idx="1609">
                  <c:v>-3.6389776357827514E-3</c:v>
                </c:pt>
                <c:pt idx="1610">
                  <c:v>-3.6490947816826399E-3</c:v>
                </c:pt>
                <c:pt idx="1611">
                  <c:v>-3.6656017039403623E-3</c:v>
                </c:pt>
                <c:pt idx="1612">
                  <c:v>-3.6783812566560155E-3</c:v>
                </c:pt>
                <c:pt idx="1613">
                  <c:v>-3.6932907348242797E-3</c:v>
                </c:pt>
                <c:pt idx="1614">
                  <c:v>-3.7129925452609198E-3</c:v>
                </c:pt>
                <c:pt idx="1615">
                  <c:v>-3.7332268370606969E-3</c:v>
                </c:pt>
                <c:pt idx="1616">
                  <c:v>-3.7550585729499483E-3</c:v>
                </c:pt>
                <c:pt idx="1617">
                  <c:v>-3.7726304579339762E-3</c:v>
                </c:pt>
                <c:pt idx="1618">
                  <c:v>-3.7902023429180047E-3</c:v>
                </c:pt>
                <c:pt idx="1619">
                  <c:v>-3.804579339723101E-3</c:v>
                </c:pt>
                <c:pt idx="1620">
                  <c:v>-3.8189563365282129E-3</c:v>
                </c:pt>
                <c:pt idx="1621">
                  <c:v>-3.826943556975505E-3</c:v>
                </c:pt>
                <c:pt idx="1622">
                  <c:v>-3.8248136315228937E-3</c:v>
                </c:pt>
                <c:pt idx="1623">
                  <c:v>-3.8349307774227974E-3</c:v>
                </c:pt>
                <c:pt idx="1624">
                  <c:v>-3.8370607028754087E-3</c:v>
                </c:pt>
                <c:pt idx="1625">
                  <c:v>-3.8301384451544219E-3</c:v>
                </c:pt>
                <c:pt idx="1626">
                  <c:v>-3.8221512247071298E-3</c:v>
                </c:pt>
                <c:pt idx="1627">
                  <c:v>-3.8045793397231157E-3</c:v>
                </c:pt>
                <c:pt idx="1628">
                  <c:v>-3.7790202342917957E-3</c:v>
                </c:pt>
                <c:pt idx="1629">
                  <c:v>-3.7630457933972403E-3</c:v>
                </c:pt>
                <c:pt idx="1630">
                  <c:v>-3.7374866879659194E-3</c:v>
                </c:pt>
                <c:pt idx="1631">
                  <c:v>-3.7151224707135159E-3</c:v>
                </c:pt>
                <c:pt idx="1632">
                  <c:v>-3.691693290734821E-3</c:v>
                </c:pt>
                <c:pt idx="1633">
                  <c:v>-3.663471778487751E-3</c:v>
                </c:pt>
                <c:pt idx="1634">
                  <c:v>-3.6458998935037378E-3</c:v>
                </c:pt>
                <c:pt idx="1635">
                  <c:v>-3.6224707135250282E-3</c:v>
                </c:pt>
                <c:pt idx="1636">
                  <c:v>-3.600106496272625E-3</c:v>
                </c:pt>
                <c:pt idx="1637">
                  <c:v>-3.5878594249201244E-3</c:v>
                </c:pt>
                <c:pt idx="1638">
                  <c:v>-3.5761448349307771E-3</c:v>
                </c:pt>
                <c:pt idx="1639">
                  <c:v>-3.5740149094781659E-3</c:v>
                </c:pt>
                <c:pt idx="1640">
                  <c:v>-3.5718849840255698E-3</c:v>
                </c:pt>
                <c:pt idx="1641">
                  <c:v>-3.5718849840255546E-3</c:v>
                </c:pt>
                <c:pt idx="1642">
                  <c:v>-3.5665601703940264E-3</c:v>
                </c:pt>
                <c:pt idx="1643">
                  <c:v>-3.5607028753993596E-3</c:v>
                </c:pt>
                <c:pt idx="1644">
                  <c:v>-3.5537806176783879E-3</c:v>
                </c:pt>
                <c:pt idx="1645">
                  <c:v>-3.5548455804046935E-3</c:v>
                </c:pt>
                <c:pt idx="1646">
                  <c:v>-3.5527156549520675E-3</c:v>
                </c:pt>
                <c:pt idx="1647">
                  <c:v>-3.5527156549520675E-3</c:v>
                </c:pt>
                <c:pt idx="1648">
                  <c:v>-3.5404685835995677E-3</c:v>
                </c:pt>
                <c:pt idx="1649">
                  <c:v>-3.5346112886049017E-3</c:v>
                </c:pt>
                <c:pt idx="1650">
                  <c:v>-3.5356762513311922E-3</c:v>
                </c:pt>
                <c:pt idx="1651">
                  <c:v>-3.5372736954206656E-3</c:v>
                </c:pt>
                <c:pt idx="1652">
                  <c:v>-3.5468583599574015E-3</c:v>
                </c:pt>
                <c:pt idx="1653">
                  <c:v>-3.5548455804046935E-3</c:v>
                </c:pt>
                <c:pt idx="1654">
                  <c:v>-3.570820021299249E-3</c:v>
                </c:pt>
                <c:pt idx="1655">
                  <c:v>-3.5841320553780544E-3</c:v>
                </c:pt>
                <c:pt idx="1656">
                  <c:v>-3.6048988285410002E-3</c:v>
                </c:pt>
                <c:pt idx="1657">
                  <c:v>-3.6166134185303621E-3</c:v>
                </c:pt>
                <c:pt idx="1658">
                  <c:v>-3.6272630457934037E-3</c:v>
                </c:pt>
                <c:pt idx="1659">
                  <c:v>-3.6357827476038336E-3</c:v>
                </c:pt>
                <c:pt idx="1660">
                  <c:v>-3.6464323748668756E-3</c:v>
                </c:pt>
                <c:pt idx="1661">
                  <c:v>-3.6453674121405852E-3</c:v>
                </c:pt>
                <c:pt idx="1662">
                  <c:v>-3.6490947816826399E-3</c:v>
                </c:pt>
                <c:pt idx="1663">
                  <c:v>-3.6464323748668756E-3</c:v>
                </c:pt>
                <c:pt idx="1664">
                  <c:v>-3.6464323748668756E-3</c:v>
                </c:pt>
                <c:pt idx="1665">
                  <c:v>-3.6458998935037378E-3</c:v>
                </c:pt>
                <c:pt idx="1666">
                  <c:v>-3.6490947816826399E-3</c:v>
                </c:pt>
                <c:pt idx="1667">
                  <c:v>-3.6437699680511265E-3</c:v>
                </c:pt>
                <c:pt idx="1668">
                  <c:v>-3.6389776357827514E-3</c:v>
                </c:pt>
                <c:pt idx="1669">
                  <c:v>-3.6341853035143754E-3</c:v>
                </c:pt>
                <c:pt idx="1670">
                  <c:v>-3.6277955271565416E-3</c:v>
                </c:pt>
                <c:pt idx="1671">
                  <c:v>-3.6219382321618756E-3</c:v>
                </c:pt>
                <c:pt idx="1672">
                  <c:v>-3.6144834930777509E-3</c:v>
                </c:pt>
                <c:pt idx="1673">
                  <c:v>-3.6086261980830701E-3</c:v>
                </c:pt>
                <c:pt idx="1674">
                  <c:v>-3.5862619808306657E-3</c:v>
                </c:pt>
                <c:pt idx="1675">
                  <c:v>-3.5697550585729577E-3</c:v>
                </c:pt>
                <c:pt idx="1676">
                  <c:v>-3.5468583599574015E-3</c:v>
                </c:pt>
                <c:pt idx="1677">
                  <c:v>-3.5255591054313032E-3</c:v>
                </c:pt>
                <c:pt idx="1678">
                  <c:v>-3.4946751863684693E-3</c:v>
                </c:pt>
                <c:pt idx="1679">
                  <c:v>-3.4664536741213993E-3</c:v>
                </c:pt>
                <c:pt idx="1680">
                  <c:v>-3.4398296059637875E-3</c:v>
                </c:pt>
                <c:pt idx="1681">
                  <c:v>-3.4158679446219401E-3</c:v>
                </c:pt>
                <c:pt idx="1682">
                  <c:v>-3.4020234291799816E-3</c:v>
                </c:pt>
                <c:pt idx="1683">
                  <c:v>-3.3828541001064945E-3</c:v>
                </c:pt>
                <c:pt idx="1684">
                  <c:v>-3.3801916932907454E-3</c:v>
                </c:pt>
                <c:pt idx="1685">
                  <c:v>-3.3769968051118138E-3</c:v>
                </c:pt>
                <c:pt idx="1686">
                  <c:v>-3.3833865814696476E-3</c:v>
                </c:pt>
                <c:pt idx="1687">
                  <c:v>-3.3903088391906339E-3</c:v>
                </c:pt>
                <c:pt idx="1688">
                  <c:v>-3.3977635782747591E-3</c:v>
                </c:pt>
                <c:pt idx="1689">
                  <c:v>-3.3982960596379121E-3</c:v>
                </c:pt>
                <c:pt idx="1690">
                  <c:v>-3.3982960596379264E-3</c:v>
                </c:pt>
                <c:pt idx="1691">
                  <c:v>-3.4041533546325929E-3</c:v>
                </c:pt>
                <c:pt idx="1692">
                  <c:v>-3.3935037273695365E-3</c:v>
                </c:pt>
                <c:pt idx="1693">
                  <c:v>-3.3812566560170363E-3</c:v>
                </c:pt>
                <c:pt idx="1694">
                  <c:v>-3.379126730564425E-3</c:v>
                </c:pt>
                <c:pt idx="1695">
                  <c:v>-3.3706070287539947E-3</c:v>
                </c:pt>
                <c:pt idx="1696">
                  <c:v>-3.3722044728434534E-3</c:v>
                </c:pt>
                <c:pt idx="1697">
                  <c:v>-3.3716719914803003E-3</c:v>
                </c:pt>
                <c:pt idx="1698">
                  <c:v>-3.3807241746538833E-3</c:v>
                </c:pt>
                <c:pt idx="1699">
                  <c:v>-3.3849840255591058E-3</c:v>
                </c:pt>
                <c:pt idx="1700">
                  <c:v>-3.4052183173588838E-3</c:v>
                </c:pt>
                <c:pt idx="1701">
                  <c:v>-3.4211927582534682E-3</c:v>
                </c:pt>
                <c:pt idx="1702">
                  <c:v>-3.4451544195953157E-3</c:v>
                </c:pt>
                <c:pt idx="1703">
                  <c:v>-3.4707135250266218E-3</c:v>
                </c:pt>
                <c:pt idx="1704">
                  <c:v>-3.4946751863684836E-3</c:v>
                </c:pt>
                <c:pt idx="1705">
                  <c:v>-3.5212992545260806E-3</c:v>
                </c:pt>
                <c:pt idx="1706">
                  <c:v>-3.5372736954206508E-3</c:v>
                </c:pt>
                <c:pt idx="1707">
                  <c:v>-3.5537806176783879E-3</c:v>
                </c:pt>
                <c:pt idx="1708">
                  <c:v>-3.5766773162939302E-3</c:v>
                </c:pt>
                <c:pt idx="1709">
                  <c:v>-3.6006389776357776E-3</c:v>
                </c:pt>
                <c:pt idx="1710">
                  <c:v>-3.6139510117145831E-3</c:v>
                </c:pt>
                <c:pt idx="1711">
                  <c:v>-3.6363152289669866E-3</c:v>
                </c:pt>
                <c:pt idx="1712">
                  <c:v>-3.6490947816826399E-3</c:v>
                </c:pt>
                <c:pt idx="1713">
                  <c:v>-3.663471778487751E-3</c:v>
                </c:pt>
                <c:pt idx="1714">
                  <c:v>-3.6650692225772097E-3</c:v>
                </c:pt>
                <c:pt idx="1715">
                  <c:v>-3.6773162939297099E-3</c:v>
                </c:pt>
                <c:pt idx="1716">
                  <c:v>-3.6805111821086268E-3</c:v>
                </c:pt>
                <c:pt idx="1717">
                  <c:v>-3.6837060702875437E-3</c:v>
                </c:pt>
                <c:pt idx="1718">
                  <c:v>-3.6890308839190571E-3</c:v>
                </c:pt>
                <c:pt idx="1719">
                  <c:v>-3.691693290734821E-3</c:v>
                </c:pt>
                <c:pt idx="1720">
                  <c:v>-3.6970181043663492E-3</c:v>
                </c:pt>
                <c:pt idx="1721">
                  <c:v>-3.6980830670926548E-3</c:v>
                </c:pt>
                <c:pt idx="1722">
                  <c:v>-3.6884984025559041E-3</c:v>
                </c:pt>
                <c:pt idx="1723">
                  <c:v>-3.6821086261980855E-3</c:v>
                </c:pt>
                <c:pt idx="1724">
                  <c:v>-3.6735889243876547E-3</c:v>
                </c:pt>
                <c:pt idx="1725">
                  <c:v>-3.6682641107561266E-3</c:v>
                </c:pt>
                <c:pt idx="1726">
                  <c:v>-3.6565495207667793E-3</c:v>
                </c:pt>
                <c:pt idx="1727">
                  <c:v>-3.6443024494142795E-3</c:v>
                </c:pt>
                <c:pt idx="1728">
                  <c:v>-3.6240681576144868E-3</c:v>
                </c:pt>
                <c:pt idx="1729">
                  <c:v>-3.6038338658146945E-3</c:v>
                </c:pt>
                <c:pt idx="1730">
                  <c:v>-3.5905218317358882E-3</c:v>
                </c:pt>
                <c:pt idx="1731">
                  <c:v>-3.5681576144834994E-3</c:v>
                </c:pt>
                <c:pt idx="1732">
                  <c:v>-3.5527156549520675E-3</c:v>
                </c:pt>
                <c:pt idx="1733">
                  <c:v>-3.5292864749733727E-3</c:v>
                </c:pt>
                <c:pt idx="1734">
                  <c:v>-3.5117145899893594E-3</c:v>
                </c:pt>
                <c:pt idx="1735">
                  <c:v>-3.5015974440894561E-3</c:v>
                </c:pt>
                <c:pt idx="1736">
                  <c:v>-3.4829605963791217E-3</c:v>
                </c:pt>
                <c:pt idx="1737">
                  <c:v>-3.4621938232161911E-3</c:v>
                </c:pt>
                <c:pt idx="1738">
                  <c:v>-3.4584664536741212E-3</c:v>
                </c:pt>
                <c:pt idx="1739">
                  <c:v>-3.4392971246006349E-3</c:v>
                </c:pt>
                <c:pt idx="1740">
                  <c:v>-3.4275825346112877E-3</c:v>
                </c:pt>
                <c:pt idx="1741">
                  <c:v>-3.4174653887113987E-3</c:v>
                </c:pt>
                <c:pt idx="1742">
                  <c:v>-3.4164004259850927E-3</c:v>
                </c:pt>
                <c:pt idx="1743">
                  <c:v>-3.4222577209797739E-3</c:v>
                </c:pt>
                <c:pt idx="1744">
                  <c:v>-3.4275825346112877E-3</c:v>
                </c:pt>
                <c:pt idx="1745">
                  <c:v>-3.4329073482428011E-3</c:v>
                </c:pt>
                <c:pt idx="1746">
                  <c:v>-3.4456869009584687E-3</c:v>
                </c:pt>
                <c:pt idx="1747">
                  <c:v>-3.4595314164004268E-3</c:v>
                </c:pt>
                <c:pt idx="1748">
                  <c:v>-3.4675186368477197E-3</c:v>
                </c:pt>
                <c:pt idx="1749">
                  <c:v>-3.4904153354632611E-3</c:v>
                </c:pt>
                <c:pt idx="1750">
                  <c:v>-3.5079872204472752E-3</c:v>
                </c:pt>
                <c:pt idx="1751">
                  <c:v>-3.5324813631522904E-3</c:v>
                </c:pt>
                <c:pt idx="1752">
                  <c:v>-3.5532481363152353E-3</c:v>
                </c:pt>
                <c:pt idx="1753">
                  <c:v>-3.5718849840255698E-3</c:v>
                </c:pt>
                <c:pt idx="1754">
                  <c:v>-3.5963791267305542E-3</c:v>
                </c:pt>
                <c:pt idx="1755">
                  <c:v>-3.6198083067092643E-3</c:v>
                </c:pt>
                <c:pt idx="1756">
                  <c:v>-3.6411075612353475E-3</c:v>
                </c:pt>
                <c:pt idx="1757">
                  <c:v>-3.663471778487751E-3</c:v>
                </c:pt>
                <c:pt idx="1758">
                  <c:v>-3.6847710330138493E-3</c:v>
                </c:pt>
                <c:pt idx="1759">
                  <c:v>-3.7060702875399329E-3</c:v>
                </c:pt>
                <c:pt idx="1760">
                  <c:v>-3.7294994675186421E-3</c:v>
                </c:pt>
                <c:pt idx="1761">
                  <c:v>-3.7539936102236422E-3</c:v>
                </c:pt>
                <c:pt idx="1762">
                  <c:v>-3.7710330138445176E-3</c:v>
                </c:pt>
                <c:pt idx="1763">
                  <c:v>-3.7944621938232124E-3</c:v>
                </c:pt>
                <c:pt idx="1764">
                  <c:v>-3.8019169329073519E-3</c:v>
                </c:pt>
                <c:pt idx="1765">
                  <c:v>-3.8178913738019073E-3</c:v>
                </c:pt>
                <c:pt idx="1766">
                  <c:v>-3.8248136315228937E-3</c:v>
                </c:pt>
                <c:pt idx="1767">
                  <c:v>-3.8402555910543104E-3</c:v>
                </c:pt>
                <c:pt idx="1768">
                  <c:v>-3.8461128860489773E-3</c:v>
                </c:pt>
                <c:pt idx="1769">
                  <c:v>-3.8434504792332273E-3</c:v>
                </c:pt>
                <c:pt idx="1770">
                  <c:v>-3.8471778487752829E-3</c:v>
                </c:pt>
                <c:pt idx="1771">
                  <c:v>-3.8525026624068111E-3</c:v>
                </c:pt>
                <c:pt idx="1772">
                  <c:v>-3.8572949946751867E-3</c:v>
                </c:pt>
                <c:pt idx="1773">
                  <c:v>-3.8615548455804092E-3</c:v>
                </c:pt>
                <c:pt idx="1774">
                  <c:v>-3.8796592119275898E-3</c:v>
                </c:pt>
                <c:pt idx="1775">
                  <c:v>-3.8929712460063961E-3</c:v>
                </c:pt>
                <c:pt idx="1776">
                  <c:v>-3.9132055378061879E-3</c:v>
                </c:pt>
                <c:pt idx="1777">
                  <c:v>-3.9334398296059659E-3</c:v>
                </c:pt>
                <c:pt idx="1778">
                  <c:v>-3.970713525026634E-3</c:v>
                </c:pt>
                <c:pt idx="1779">
                  <c:v>-4.0015974440894535E-3</c:v>
                </c:pt>
                <c:pt idx="1780">
                  <c:v>-4.0362087326943569E-3</c:v>
                </c:pt>
                <c:pt idx="1781">
                  <c:v>-4.0708200212992464E-3</c:v>
                </c:pt>
                <c:pt idx="1782">
                  <c:v>-4.1070287539936084E-3</c:v>
                </c:pt>
                <c:pt idx="1783">
                  <c:v>-4.1379126730564427E-3</c:v>
                </c:pt>
                <c:pt idx="1784">
                  <c:v>-4.1677316293929718E-3</c:v>
                </c:pt>
                <c:pt idx="1785">
                  <c:v>-4.1900958466453749E-3</c:v>
                </c:pt>
                <c:pt idx="1786">
                  <c:v>-4.212992545260902E-3</c:v>
                </c:pt>
                <c:pt idx="1787">
                  <c:v>-4.2273695420660283E-3</c:v>
                </c:pt>
                <c:pt idx="1788">
                  <c:v>-4.2396166134185285E-3</c:v>
                </c:pt>
                <c:pt idx="1789">
                  <c:v>-4.2507987220447227E-3</c:v>
                </c:pt>
                <c:pt idx="1790">
                  <c:v>-4.2726304579339741E-3</c:v>
                </c:pt>
                <c:pt idx="1791">
                  <c:v>-4.2859424920127795E-3</c:v>
                </c:pt>
                <c:pt idx="1792">
                  <c:v>-4.3045793397231136E-3</c:v>
                </c:pt>
                <c:pt idx="1793">
                  <c:v>-4.3242811501597381E-3</c:v>
                </c:pt>
                <c:pt idx="1794">
                  <c:v>-4.3599574014909475E-3</c:v>
                </c:pt>
                <c:pt idx="1795">
                  <c:v>-4.3855165069222688E-3</c:v>
                </c:pt>
                <c:pt idx="1796">
                  <c:v>-4.4190628328008522E-3</c:v>
                </c:pt>
                <c:pt idx="1797">
                  <c:v>-4.4552715654952143E-3</c:v>
                </c:pt>
                <c:pt idx="1798">
                  <c:v>-4.4808306709265208E-3</c:v>
                </c:pt>
                <c:pt idx="1799">
                  <c:v>-4.5010649627262979E-3</c:v>
                </c:pt>
                <c:pt idx="1800">
                  <c:v>-4.5298189563365357E-3</c:v>
                </c:pt>
                <c:pt idx="1801">
                  <c:v>-4.5319488817891322E-3</c:v>
                </c:pt>
                <c:pt idx="1802">
                  <c:v>-4.5330138445154374E-3</c:v>
                </c:pt>
                <c:pt idx="1803">
                  <c:v>-4.5255591054313132E-3</c:v>
                </c:pt>
                <c:pt idx="1804">
                  <c:v>-4.5015974440894653E-3</c:v>
                </c:pt>
                <c:pt idx="1805">
                  <c:v>-4.4760383386581596E-3</c:v>
                </c:pt>
                <c:pt idx="1806">
                  <c:v>-4.4483493077742279E-3</c:v>
                </c:pt>
                <c:pt idx="1807">
                  <c:v>-4.4227902023429065E-3</c:v>
                </c:pt>
                <c:pt idx="1808">
                  <c:v>-4.3977635782747534E-3</c:v>
                </c:pt>
                <c:pt idx="1809">
                  <c:v>-4.37060702875399E-3</c:v>
                </c:pt>
                <c:pt idx="1810">
                  <c:v>-4.342917997870073E-3</c:v>
                </c:pt>
                <c:pt idx="1811">
                  <c:v>-4.3253461128860441E-3</c:v>
                </c:pt>
                <c:pt idx="1812">
                  <c:v>-4.300319488817891E-3</c:v>
                </c:pt>
                <c:pt idx="1813">
                  <c:v>-4.289137380191696E-3</c:v>
                </c:pt>
                <c:pt idx="1814">
                  <c:v>-4.2641107561235429E-3</c:v>
                </c:pt>
                <c:pt idx="1815">
                  <c:v>-4.2481363152289736E-3</c:v>
                </c:pt>
                <c:pt idx="1816">
                  <c:v>-4.2161874334398185E-3</c:v>
                </c:pt>
                <c:pt idx="1817">
                  <c:v>-4.1932907348242775E-3</c:v>
                </c:pt>
                <c:pt idx="1818">
                  <c:v>-4.1549520766773181E-3</c:v>
                </c:pt>
                <c:pt idx="1819">
                  <c:v>-4.1150159744409009E-3</c:v>
                </c:pt>
                <c:pt idx="1820">
                  <c:v>-4.0835995740148992E-3</c:v>
                </c:pt>
                <c:pt idx="1821">
                  <c:v>-4.0473908413205511E-3</c:v>
                </c:pt>
                <c:pt idx="1822">
                  <c:v>-4.0191693290734824E-3</c:v>
                </c:pt>
                <c:pt idx="1823">
                  <c:v>-3.9925452609158706E-3</c:v>
                </c:pt>
                <c:pt idx="1824">
                  <c:v>-3.9818956336528143E-3</c:v>
                </c:pt>
                <c:pt idx="1825">
                  <c:v>-3.9653887113950907E-3</c:v>
                </c:pt>
                <c:pt idx="1826">
                  <c:v>-3.9616613418530363E-3</c:v>
                </c:pt>
                <c:pt idx="1827">
                  <c:v>-3.9680511182108554E-3</c:v>
                </c:pt>
                <c:pt idx="1828">
                  <c:v>-3.9818956336528282E-3</c:v>
                </c:pt>
                <c:pt idx="1829">
                  <c:v>-3.9904153354632594E-3</c:v>
                </c:pt>
                <c:pt idx="1830">
                  <c:v>-4.0207667731629402E-3</c:v>
                </c:pt>
                <c:pt idx="1831">
                  <c:v>-4.0420660276890381E-3</c:v>
                </c:pt>
                <c:pt idx="1832">
                  <c:v>-4.0617678381256635E-3</c:v>
                </c:pt>
                <c:pt idx="1833">
                  <c:v>-4.0878594249201226E-3</c:v>
                </c:pt>
                <c:pt idx="1834">
                  <c:v>-4.1118210862619844E-3</c:v>
                </c:pt>
                <c:pt idx="1835">
                  <c:v>-4.1283280085197072E-3</c:v>
                </c:pt>
                <c:pt idx="1836">
                  <c:v>-4.1538871139510129E-3</c:v>
                </c:pt>
                <c:pt idx="1837">
                  <c:v>-4.1698615548455831E-3</c:v>
                </c:pt>
                <c:pt idx="1838">
                  <c:v>-4.178913738019166E-3</c:v>
                </c:pt>
                <c:pt idx="1839">
                  <c:v>-4.1975505857294853E-3</c:v>
                </c:pt>
                <c:pt idx="1840">
                  <c:v>-4.2135250266240694E-3</c:v>
                </c:pt>
                <c:pt idx="1841">
                  <c:v>-4.2401490947816811E-3</c:v>
                </c:pt>
                <c:pt idx="1842">
                  <c:v>-4.2678381256656128E-3</c:v>
                </c:pt>
                <c:pt idx="1843">
                  <c:v>-4.309371671991474E-3</c:v>
                </c:pt>
                <c:pt idx="1844">
                  <c:v>-4.3439829605963782E-3</c:v>
                </c:pt>
                <c:pt idx="1845">
                  <c:v>-4.3844515441959627E-3</c:v>
                </c:pt>
                <c:pt idx="1846">
                  <c:v>-4.4265175718849765E-3</c:v>
                </c:pt>
                <c:pt idx="1847">
                  <c:v>-4.4685835995740058E-3</c:v>
                </c:pt>
                <c:pt idx="1848">
                  <c:v>-4.5005324813631453E-3</c:v>
                </c:pt>
                <c:pt idx="1849">
                  <c:v>-4.5276890308839244E-3</c:v>
                </c:pt>
                <c:pt idx="1850">
                  <c:v>-4.5559105431309949E-3</c:v>
                </c:pt>
                <c:pt idx="1851">
                  <c:v>-4.5676251331203416E-3</c:v>
                </c:pt>
                <c:pt idx="1852">
                  <c:v>-4.5894568690095783E-3</c:v>
                </c:pt>
                <c:pt idx="1853">
                  <c:v>-4.5969116080937173E-3</c:v>
                </c:pt>
                <c:pt idx="1854">
                  <c:v>-4.6048988285410097E-3</c:v>
                </c:pt>
                <c:pt idx="1855">
                  <c:v>-4.6187433439829539E-3</c:v>
                </c:pt>
                <c:pt idx="1856">
                  <c:v>-4.6251331203407877E-3</c:v>
                </c:pt>
                <c:pt idx="1857">
                  <c:v>-4.641107561235357E-3</c:v>
                </c:pt>
                <c:pt idx="1858">
                  <c:v>-4.6490947816826347E-3</c:v>
                </c:pt>
                <c:pt idx="1859">
                  <c:v>-4.6661341853035101E-3</c:v>
                </c:pt>
                <c:pt idx="1860">
                  <c:v>-4.6741214057507878E-3</c:v>
                </c:pt>
                <c:pt idx="1861">
                  <c:v>-4.6900958466453728E-3</c:v>
                </c:pt>
                <c:pt idx="1862">
                  <c:v>-4.7124600638977611E-3</c:v>
                </c:pt>
                <c:pt idx="1863">
                  <c:v>-4.7252396166134296E-3</c:v>
                </c:pt>
                <c:pt idx="1864">
                  <c:v>-4.7460063897763593E-3</c:v>
                </c:pt>
                <c:pt idx="1865">
                  <c:v>-4.7641107561235407E-3</c:v>
                </c:pt>
                <c:pt idx="1866">
                  <c:v>-4.781682641107554E-3</c:v>
                </c:pt>
                <c:pt idx="1867">
                  <c:v>-4.7896698615548473E-3</c:v>
                </c:pt>
                <c:pt idx="1868">
                  <c:v>-4.8040468583599579E-3</c:v>
                </c:pt>
                <c:pt idx="1869">
                  <c:v>-4.8003194888178889E-3</c:v>
                </c:pt>
                <c:pt idx="1870">
                  <c:v>-4.7992545260915828E-3</c:v>
                </c:pt>
                <c:pt idx="1871">
                  <c:v>-4.7886048988285412E-3</c:v>
                </c:pt>
                <c:pt idx="1872">
                  <c:v>-4.7736954206602771E-3</c:v>
                </c:pt>
                <c:pt idx="1873">
                  <c:v>-4.7593184238551509E-3</c:v>
                </c:pt>
                <c:pt idx="1874">
                  <c:v>-4.7369542066027616E-3</c:v>
                </c:pt>
                <c:pt idx="1875">
                  <c:v>-4.7135250266240672E-3</c:v>
                </c:pt>
                <c:pt idx="1876">
                  <c:v>-4.6805111821086364E-3</c:v>
                </c:pt>
                <c:pt idx="1877">
                  <c:v>-4.6485623003194821E-3</c:v>
                </c:pt>
                <c:pt idx="1878">
                  <c:v>-4.6246006389776342E-3</c:v>
                </c:pt>
                <c:pt idx="1879">
                  <c:v>-4.5990415335463285E-3</c:v>
                </c:pt>
                <c:pt idx="1880">
                  <c:v>-4.5804046858359954E-3</c:v>
                </c:pt>
                <c:pt idx="1881">
                  <c:v>-4.5633652822151191E-3</c:v>
                </c:pt>
                <c:pt idx="1882">
                  <c:v>-4.5479233226837171E-3</c:v>
                </c:pt>
                <c:pt idx="1883">
                  <c:v>-4.5351437699680487E-3</c:v>
                </c:pt>
                <c:pt idx="1884">
                  <c:v>-4.5234291799787019E-3</c:v>
                </c:pt>
                <c:pt idx="1885">
                  <c:v>-4.5287539936102149E-3</c:v>
                </c:pt>
                <c:pt idx="1886">
                  <c:v>-4.5276890308839244E-3</c:v>
                </c:pt>
                <c:pt idx="1887">
                  <c:v>-4.5436634717784937E-3</c:v>
                </c:pt>
                <c:pt idx="1888">
                  <c:v>-4.5452609158679385E-3</c:v>
                </c:pt>
                <c:pt idx="1889">
                  <c:v>-4.5543130990415362E-3</c:v>
                </c:pt>
                <c:pt idx="1890">
                  <c:v>-4.5633652822151191E-3</c:v>
                </c:pt>
                <c:pt idx="1891">
                  <c:v>-4.5793397231097032E-3</c:v>
                </c:pt>
                <c:pt idx="1892">
                  <c:v>-4.5958466453674121E-3</c:v>
                </c:pt>
                <c:pt idx="1893">
                  <c:v>-4.6128860489882875E-3</c:v>
                </c:pt>
                <c:pt idx="1894">
                  <c:v>-4.6293929712459955E-3</c:v>
                </c:pt>
                <c:pt idx="1895">
                  <c:v>-4.6368477103301492E-3</c:v>
                </c:pt>
                <c:pt idx="1896">
                  <c:v>-4.6608093716719971E-3</c:v>
                </c:pt>
                <c:pt idx="1897">
                  <c:v>-4.6746538871139404E-3</c:v>
                </c:pt>
                <c:pt idx="1898">
                  <c:v>-4.7018104366347195E-3</c:v>
                </c:pt>
                <c:pt idx="1899">
                  <c:v>-4.7358892438764564E-3</c:v>
                </c:pt>
                <c:pt idx="1900">
                  <c:v>-4.7635782747603734E-3</c:v>
                </c:pt>
                <c:pt idx="1901">
                  <c:v>-4.7992545260915976E-3</c:v>
                </c:pt>
                <c:pt idx="1902">
                  <c:v>-4.8359957401490836E-3</c:v>
                </c:pt>
                <c:pt idx="1903">
                  <c:v>-4.8647497337593066E-3</c:v>
                </c:pt>
                <c:pt idx="1904">
                  <c:v>-4.8940362087326822E-3</c:v>
                </c:pt>
                <c:pt idx="1905">
                  <c:v>-4.9361022364217255E-3</c:v>
                </c:pt>
                <c:pt idx="1906">
                  <c:v>-4.9611288604898924E-3</c:v>
                </c:pt>
                <c:pt idx="1907">
                  <c:v>-4.988285410010642E-3</c:v>
                </c:pt>
                <c:pt idx="1908">
                  <c:v>-5.0111821086261995E-3</c:v>
                </c:pt>
                <c:pt idx="1909">
                  <c:v>-5.0287539936102275E-3</c:v>
                </c:pt>
                <c:pt idx="1910">
                  <c:v>-5.0537806176783806E-3</c:v>
                </c:pt>
                <c:pt idx="1911">
                  <c:v>-5.0702875399361034E-3</c:v>
                </c:pt>
                <c:pt idx="1912">
                  <c:v>-5.0851970181043675E-3</c:v>
                </c:pt>
                <c:pt idx="1913">
                  <c:v>-5.1017039403620755E-3</c:v>
                </c:pt>
                <c:pt idx="1914">
                  <c:v>-5.1166134185303544E-3</c:v>
                </c:pt>
                <c:pt idx="1915">
                  <c:v>-5.1331203407880771E-3</c:v>
                </c:pt>
                <c:pt idx="1916">
                  <c:v>-5.1506922257720904E-3</c:v>
                </c:pt>
                <c:pt idx="1917">
                  <c:v>-5.174653887113953E-3</c:v>
                </c:pt>
                <c:pt idx="1918">
                  <c:v>-5.1991480298189527E-3</c:v>
                </c:pt>
                <c:pt idx="1919">
                  <c:v>-5.2140575079872324E-3</c:v>
                </c:pt>
                <c:pt idx="1920">
                  <c:v>-5.2396166134185233E-3</c:v>
                </c:pt>
                <c:pt idx="1921">
                  <c:v>-5.2720979765708163E-3</c:v>
                </c:pt>
                <c:pt idx="1922">
                  <c:v>-5.2976570820021367E-3</c:v>
                </c:pt>
                <c:pt idx="1923">
                  <c:v>-5.3216187433439846E-3</c:v>
                </c:pt>
                <c:pt idx="1924">
                  <c:v>-5.3525026624068181E-3</c:v>
                </c:pt>
                <c:pt idx="1925">
                  <c:v>-5.3695420660276787E-3</c:v>
                </c:pt>
                <c:pt idx="1926">
                  <c:v>-5.3940362087326939E-3</c:v>
                </c:pt>
                <c:pt idx="1927">
                  <c:v>-5.4073482428114994E-3</c:v>
                </c:pt>
                <c:pt idx="1928">
                  <c:v>-5.4254526091586808E-3</c:v>
                </c:pt>
                <c:pt idx="1929">
                  <c:v>-5.4302449414270568E-3</c:v>
                </c:pt>
                <c:pt idx="1930">
                  <c:v>-5.4419595314164036E-3</c:v>
                </c:pt>
                <c:pt idx="1931">
                  <c:v>-5.4589989350372643E-3</c:v>
                </c:pt>
                <c:pt idx="1932">
                  <c:v>-5.4680511182108628E-3</c:v>
                </c:pt>
                <c:pt idx="1933">
                  <c:v>-5.4680511182108628E-3</c:v>
                </c:pt>
                <c:pt idx="1934">
                  <c:v>-5.4824281150159743E-3</c:v>
                </c:pt>
                <c:pt idx="1935">
                  <c:v>-5.487752928647502E-3</c:v>
                </c:pt>
                <c:pt idx="1936">
                  <c:v>-5.497870074547391E-3</c:v>
                </c:pt>
                <c:pt idx="1937">
                  <c:v>-5.4904153354632668E-3</c:v>
                </c:pt>
                <c:pt idx="1938">
                  <c:v>-5.4829605963791269E-3</c:v>
                </c:pt>
                <c:pt idx="1939">
                  <c:v>-5.4760383386581396E-3</c:v>
                </c:pt>
                <c:pt idx="1940">
                  <c:v>-5.4611288604898903E-3</c:v>
                </c:pt>
                <c:pt idx="1941">
                  <c:v>-5.4376996805111811E-3</c:v>
                </c:pt>
                <c:pt idx="1942">
                  <c:v>-5.4052183173589029E-3</c:v>
                </c:pt>
                <c:pt idx="1943">
                  <c:v>-5.3674121405750822E-3</c:v>
                </c:pt>
                <c:pt idx="1944">
                  <c:v>-5.3210862619808312E-3</c:v>
                </c:pt>
                <c:pt idx="1945">
                  <c:v>-5.2774227902023449E-3</c:v>
                </c:pt>
                <c:pt idx="1946">
                  <c:v>-5.2438764643237459E-3</c:v>
                </c:pt>
                <c:pt idx="1947">
                  <c:v>-5.2103301384451477E-3</c:v>
                </c:pt>
                <c:pt idx="1948">
                  <c:v>-5.170926517571884E-3</c:v>
                </c:pt>
                <c:pt idx="1949">
                  <c:v>-5.1469648562300361E-3</c:v>
                </c:pt>
                <c:pt idx="1950">
                  <c:v>-5.1176783812566604E-3</c:v>
                </c:pt>
                <c:pt idx="1951">
                  <c:v>-5.1054313099041454E-3</c:v>
                </c:pt>
                <c:pt idx="1952">
                  <c:v>-5.1033013844515489E-3</c:v>
                </c:pt>
                <c:pt idx="1953">
                  <c:v>-5.1033013844515489E-3</c:v>
                </c:pt>
                <c:pt idx="1954">
                  <c:v>-5.0974440894568677E-3</c:v>
                </c:pt>
                <c:pt idx="1955">
                  <c:v>-5.1064962726304662E-3</c:v>
                </c:pt>
                <c:pt idx="1956">
                  <c:v>-5.109691160809368E-3</c:v>
                </c:pt>
                <c:pt idx="1957">
                  <c:v>-5.1224707135250356E-3</c:v>
                </c:pt>
                <c:pt idx="1958">
                  <c:v>-5.1299254526091598E-3</c:v>
                </c:pt>
                <c:pt idx="1959">
                  <c:v>-5.1299254526091459E-3</c:v>
                </c:pt>
                <c:pt idx="1960">
                  <c:v>-5.1299254526091598E-3</c:v>
                </c:pt>
                <c:pt idx="1961">
                  <c:v>-5.1203407880724095E-3</c:v>
                </c:pt>
                <c:pt idx="1962">
                  <c:v>-5.1027689030883963E-3</c:v>
                </c:pt>
                <c:pt idx="1963">
                  <c:v>-5.082002129925451E-3</c:v>
                </c:pt>
                <c:pt idx="1964">
                  <c:v>-5.0537806176783806E-3</c:v>
                </c:pt>
                <c:pt idx="1965">
                  <c:v>-5.0346112886048939E-3</c:v>
                </c:pt>
                <c:pt idx="1966">
                  <c:v>-5.0058572949946709E-3</c:v>
                </c:pt>
                <c:pt idx="1967">
                  <c:v>-4.9776357827476013E-3</c:v>
                </c:pt>
                <c:pt idx="1968">
                  <c:v>-4.9563365282215034E-3</c:v>
                </c:pt>
                <c:pt idx="1969">
                  <c:v>-4.9366347177848781E-3</c:v>
                </c:pt>
                <c:pt idx="1970">
                  <c:v>-4.928115015974433E-3</c:v>
                </c:pt>
                <c:pt idx="1971">
                  <c:v>-4.917997870074544E-3</c:v>
                </c:pt>
                <c:pt idx="1972">
                  <c:v>-4.9158679446219327E-3</c:v>
                </c:pt>
                <c:pt idx="1973">
                  <c:v>-4.9052183173588912E-3</c:v>
                </c:pt>
                <c:pt idx="1974">
                  <c:v>-4.8961661341853082E-3</c:v>
                </c:pt>
                <c:pt idx="1975">
                  <c:v>-4.8785942492012794E-3</c:v>
                </c:pt>
                <c:pt idx="1976">
                  <c:v>-4.8610223642172514E-3</c:v>
                </c:pt>
                <c:pt idx="1977">
                  <c:v>-4.8354632587859457E-3</c:v>
                </c:pt>
                <c:pt idx="1978">
                  <c:v>-4.7997870074547354E-3</c:v>
                </c:pt>
                <c:pt idx="1979">
                  <c:v>-4.7651757188498468E-3</c:v>
                </c:pt>
                <c:pt idx="1980">
                  <c:v>-4.7310969116080952E-3</c:v>
                </c:pt>
                <c:pt idx="1981">
                  <c:v>-4.6895633652822054E-3</c:v>
                </c:pt>
                <c:pt idx="1982">
                  <c:v>-4.6576144834930798E-3</c:v>
                </c:pt>
                <c:pt idx="1983">
                  <c:v>-4.6373801916932871E-3</c:v>
                </c:pt>
                <c:pt idx="1984">
                  <c:v>-4.615015974440884E-3</c:v>
                </c:pt>
                <c:pt idx="1985">
                  <c:v>-4.6123535676251349E-3</c:v>
                </c:pt>
                <c:pt idx="1986">
                  <c:v>-4.6096911608093701E-3</c:v>
                </c:pt>
                <c:pt idx="1987">
                  <c:v>-4.6150159744408987E-3</c:v>
                </c:pt>
                <c:pt idx="1988">
                  <c:v>-4.6219382321618704E-3</c:v>
                </c:pt>
                <c:pt idx="1989">
                  <c:v>-4.6400425985090518E-3</c:v>
                </c:pt>
                <c:pt idx="1990">
                  <c:v>-4.6501597444089408E-3</c:v>
                </c:pt>
                <c:pt idx="1991">
                  <c:v>-4.6682641107561214E-3</c:v>
                </c:pt>
                <c:pt idx="1992">
                  <c:v>-4.6762513312034138E-3</c:v>
                </c:pt>
                <c:pt idx="1993">
                  <c:v>-4.6821086261980803E-3</c:v>
                </c:pt>
                <c:pt idx="1994">
                  <c:v>-4.6874334398296089E-3</c:v>
                </c:pt>
                <c:pt idx="1995">
                  <c:v>-4.6996805111821083E-3</c:v>
                </c:pt>
                <c:pt idx="1996">
                  <c:v>-4.6916932907348314E-3</c:v>
                </c:pt>
                <c:pt idx="1997">
                  <c:v>-4.6948881789137331E-3</c:v>
                </c:pt>
                <c:pt idx="1998">
                  <c:v>-4.6879659211927615E-3</c:v>
                </c:pt>
                <c:pt idx="1999">
                  <c:v>-4.6879659211927615E-3</c:v>
                </c:pt>
                <c:pt idx="2000">
                  <c:v>-4.6869009584664563E-3</c:v>
                </c:pt>
                <c:pt idx="2001">
                  <c:v>-4.6799787007454838E-3</c:v>
                </c:pt>
                <c:pt idx="2002">
                  <c:v>-4.6890308839190519E-3</c:v>
                </c:pt>
                <c:pt idx="2003">
                  <c:v>-4.6911608093716788E-3</c:v>
                </c:pt>
                <c:pt idx="2004">
                  <c:v>-4.7103301384451646E-3</c:v>
                </c:pt>
                <c:pt idx="2005">
                  <c:v>-4.7209797657081923E-3</c:v>
                </c:pt>
                <c:pt idx="2006">
                  <c:v>-4.7390841320553729E-3</c:v>
                </c:pt>
                <c:pt idx="2007">
                  <c:v>-4.7561235356762639E-3</c:v>
                </c:pt>
                <c:pt idx="2008">
                  <c:v>-4.7646432374866786E-3</c:v>
                </c:pt>
                <c:pt idx="2009">
                  <c:v>-4.7614483493077621E-3</c:v>
                </c:pt>
                <c:pt idx="2010">
                  <c:v>-4.7502662406815679E-3</c:v>
                </c:pt>
                <c:pt idx="2011">
                  <c:v>-4.7231096911608036E-3</c:v>
                </c:pt>
                <c:pt idx="2012">
                  <c:v>-4.6842385516506916E-3</c:v>
                </c:pt>
                <c:pt idx="2013">
                  <c:v>-4.6400425985090518E-3</c:v>
                </c:pt>
                <c:pt idx="2014">
                  <c:v>-4.5878594249201344E-3</c:v>
                </c:pt>
                <c:pt idx="2015">
                  <c:v>-4.5324813631522848E-3</c:v>
                </c:pt>
                <c:pt idx="2016">
                  <c:v>-4.4787007454739096E-3</c:v>
                </c:pt>
                <c:pt idx="2017">
                  <c:v>-4.4249201277955178E-3</c:v>
                </c:pt>
                <c:pt idx="2018">
                  <c:v>-4.3817891373801841E-3</c:v>
                </c:pt>
                <c:pt idx="2019">
                  <c:v>-4.3572949946751836E-3</c:v>
                </c:pt>
                <c:pt idx="2020">
                  <c:v>-4.3328008519701831E-3</c:v>
                </c:pt>
                <c:pt idx="2021">
                  <c:v>-4.3248136315229063E-3</c:v>
                </c:pt>
                <c:pt idx="2022">
                  <c:v>-4.3194888178913777E-3</c:v>
                </c:pt>
                <c:pt idx="2023">
                  <c:v>-4.3210862619808364E-3</c:v>
                </c:pt>
                <c:pt idx="2024">
                  <c:v>-4.3328008519701693E-3</c:v>
                </c:pt>
                <c:pt idx="2025">
                  <c:v>-4.3461128860489895E-3</c:v>
                </c:pt>
                <c:pt idx="2026">
                  <c:v>-4.3588924387646423E-3</c:v>
                </c:pt>
                <c:pt idx="2027">
                  <c:v>-4.3769968051118237E-3</c:v>
                </c:pt>
                <c:pt idx="2028">
                  <c:v>-4.3897763578274766E-3</c:v>
                </c:pt>
                <c:pt idx="2029">
                  <c:v>-4.3908413205537818E-3</c:v>
                </c:pt>
                <c:pt idx="2030">
                  <c:v>-4.3919062832800879E-3</c:v>
                </c:pt>
                <c:pt idx="2031">
                  <c:v>-4.3823216187433515E-3</c:v>
                </c:pt>
                <c:pt idx="2032">
                  <c:v>-4.3652822151224761E-3</c:v>
                </c:pt>
                <c:pt idx="2033">
                  <c:v>-4.3466453674121421E-3</c:v>
                </c:pt>
                <c:pt idx="2034">
                  <c:v>-4.3365282215122539E-3</c:v>
                </c:pt>
                <c:pt idx="2035">
                  <c:v>-4.3237486687966002E-3</c:v>
                </c:pt>
                <c:pt idx="2036">
                  <c:v>-4.3088391906283214E-3</c:v>
                </c:pt>
                <c:pt idx="2037">
                  <c:v>-4.3115015974440852E-3</c:v>
                </c:pt>
                <c:pt idx="2038">
                  <c:v>-4.3136315228966965E-3</c:v>
                </c:pt>
                <c:pt idx="2039">
                  <c:v>-4.3210862619808364E-3</c:v>
                </c:pt>
                <c:pt idx="2040">
                  <c:v>-4.3445154419595308E-3</c:v>
                </c:pt>
                <c:pt idx="2041">
                  <c:v>-4.3620873269435449E-3</c:v>
                </c:pt>
                <c:pt idx="2042">
                  <c:v>-4.3796592119275876E-3</c:v>
                </c:pt>
                <c:pt idx="2043">
                  <c:v>-4.3961661341852956E-3</c:v>
                </c:pt>
                <c:pt idx="2044">
                  <c:v>-4.4148029818956297E-3</c:v>
                </c:pt>
                <c:pt idx="2045">
                  <c:v>-4.4179978700745462E-3</c:v>
                </c:pt>
                <c:pt idx="2046">
                  <c:v>-4.42332268370606E-3</c:v>
                </c:pt>
                <c:pt idx="2047">
                  <c:v>-4.4116080937167124E-3</c:v>
                </c:pt>
                <c:pt idx="2048">
                  <c:v>-4.4105431309904072E-3</c:v>
                </c:pt>
                <c:pt idx="2049">
                  <c:v>-4.3998935037273647E-3</c:v>
                </c:pt>
                <c:pt idx="2050">
                  <c:v>-4.3977635782747534E-3</c:v>
                </c:pt>
                <c:pt idx="2051">
                  <c:v>-4.3855165069222541E-3</c:v>
                </c:pt>
                <c:pt idx="2052">
                  <c:v>-4.3807241746538789E-3</c:v>
                </c:pt>
                <c:pt idx="2053">
                  <c:v>-4.3658146964856287E-3</c:v>
                </c:pt>
                <c:pt idx="2054">
                  <c:v>-4.3519701810436707E-3</c:v>
                </c:pt>
                <c:pt idx="2055">
                  <c:v>-4.3306709265175719E-3</c:v>
                </c:pt>
                <c:pt idx="2056">
                  <c:v>-4.3152289669861552E-3</c:v>
                </c:pt>
                <c:pt idx="2057">
                  <c:v>-4.3024494142704876E-3</c:v>
                </c:pt>
                <c:pt idx="2058">
                  <c:v>-4.2736954206602793E-3</c:v>
                </c:pt>
                <c:pt idx="2059">
                  <c:v>-4.2523961661341961E-3</c:v>
                </c:pt>
                <c:pt idx="2060">
                  <c:v>-4.2321618743344043E-3</c:v>
                </c:pt>
                <c:pt idx="2061">
                  <c:v>-4.215122470713528E-3</c:v>
                </c:pt>
                <c:pt idx="2062">
                  <c:v>-4.1895633652822076E-3</c:v>
                </c:pt>
                <c:pt idx="2063">
                  <c:v>-4.1709265175718735E-3</c:v>
                </c:pt>
                <c:pt idx="2064">
                  <c:v>-4.146432374866873E-3</c:v>
                </c:pt>
                <c:pt idx="2065">
                  <c:v>-4.1357827476038314E-3</c:v>
                </c:pt>
                <c:pt idx="2066">
                  <c:v>-4.11767838125665E-3</c:v>
                </c:pt>
                <c:pt idx="2067">
                  <c:v>-4.0969116080937203E-3</c:v>
                </c:pt>
                <c:pt idx="2068">
                  <c:v>-4.0851970181043579E-3</c:v>
                </c:pt>
                <c:pt idx="2069">
                  <c:v>-4.0809371671991345E-3</c:v>
                </c:pt>
                <c:pt idx="2070">
                  <c:v>-4.0761448349307897E-3</c:v>
                </c:pt>
                <c:pt idx="2071">
                  <c:v>-4.0708200212992611E-3</c:v>
                </c:pt>
                <c:pt idx="2072">
                  <c:v>-4.0718849840255672E-3</c:v>
                </c:pt>
                <c:pt idx="2073">
                  <c:v>-4.0910543130990391E-3</c:v>
                </c:pt>
                <c:pt idx="2074">
                  <c:v>-4.1033013844515394E-3</c:v>
                </c:pt>
                <c:pt idx="2075">
                  <c:v>-4.11767838125665E-3</c:v>
                </c:pt>
                <c:pt idx="2076">
                  <c:v>-4.1235356762513312E-3</c:v>
                </c:pt>
                <c:pt idx="2077">
                  <c:v>-4.1384451544195953E-3</c:v>
                </c:pt>
                <c:pt idx="2078">
                  <c:v>-4.1437699680511239E-3</c:v>
                </c:pt>
                <c:pt idx="2079">
                  <c:v>-4.150159744408943E-3</c:v>
                </c:pt>
                <c:pt idx="2080">
                  <c:v>-4.1719914802981943E-3</c:v>
                </c:pt>
                <c:pt idx="2081">
                  <c:v>-4.1783812566560281E-3</c:v>
                </c:pt>
                <c:pt idx="2082">
                  <c:v>-4.2002129925452639E-3</c:v>
                </c:pt>
                <c:pt idx="2083">
                  <c:v>-4.2231096911608205E-3</c:v>
                </c:pt>
                <c:pt idx="2084">
                  <c:v>-4.2433439829605984E-3</c:v>
                </c:pt>
                <c:pt idx="2085">
                  <c:v>-4.2747603833865853E-3</c:v>
                </c:pt>
                <c:pt idx="2086">
                  <c:v>-4.3061767838125575E-3</c:v>
                </c:pt>
                <c:pt idx="2087">
                  <c:v>-4.3498402555910594E-3</c:v>
                </c:pt>
                <c:pt idx="2088">
                  <c:v>-4.3876464323748653E-3</c:v>
                </c:pt>
                <c:pt idx="2089">
                  <c:v>-4.4179978700745462E-3</c:v>
                </c:pt>
                <c:pt idx="2090">
                  <c:v>-4.4504792332268391E-3</c:v>
                </c:pt>
                <c:pt idx="2091">
                  <c:v>-4.4680511182108532E-3</c:v>
                </c:pt>
                <c:pt idx="2092">
                  <c:v>-4.4771033013844509E-3</c:v>
                </c:pt>
                <c:pt idx="2093">
                  <c:v>-4.4872204472843546E-3</c:v>
                </c:pt>
                <c:pt idx="2094">
                  <c:v>-4.4888178913738124E-3</c:v>
                </c:pt>
                <c:pt idx="2095">
                  <c:v>-4.4829605963791321E-3</c:v>
                </c:pt>
                <c:pt idx="2096">
                  <c:v>-4.4669861554845619E-3</c:v>
                </c:pt>
                <c:pt idx="2097">
                  <c:v>-4.4494142705005339E-3</c:v>
                </c:pt>
                <c:pt idx="2098">
                  <c:v>-4.4329073482428103E-3</c:v>
                </c:pt>
                <c:pt idx="2099">
                  <c:v>-4.4233226837060748E-3</c:v>
                </c:pt>
                <c:pt idx="2100">
                  <c:v>-4.4137380191693236E-3</c:v>
                </c:pt>
                <c:pt idx="2101">
                  <c:v>-4.407880724174658E-3</c:v>
                </c:pt>
                <c:pt idx="2102">
                  <c:v>-4.3908413205537818E-3</c:v>
                </c:pt>
                <c:pt idx="2103">
                  <c:v>-4.3801916932907402E-3</c:v>
                </c:pt>
                <c:pt idx="2104">
                  <c:v>-4.3711395101171573E-3</c:v>
                </c:pt>
                <c:pt idx="2105">
                  <c:v>-4.3642172523961562E-3</c:v>
                </c:pt>
                <c:pt idx="2106">
                  <c:v>-4.355697550585725E-3</c:v>
                </c:pt>
                <c:pt idx="2107">
                  <c:v>-4.3407880724174617E-3</c:v>
                </c:pt>
                <c:pt idx="2108">
                  <c:v>-4.3162939297124612E-3</c:v>
                </c:pt>
                <c:pt idx="2109">
                  <c:v>-4.2949946751863624E-3</c:v>
                </c:pt>
                <c:pt idx="2110">
                  <c:v>-4.2577209797657091E-3</c:v>
                </c:pt>
                <c:pt idx="2111">
                  <c:v>-4.2225772097976523E-3</c:v>
                </c:pt>
                <c:pt idx="2112">
                  <c:v>-4.1714589989350409E-3</c:v>
                </c:pt>
                <c:pt idx="2113">
                  <c:v>-4.1246006389776225E-3</c:v>
                </c:pt>
                <c:pt idx="2114">
                  <c:v>-4.0665601703940239E-3</c:v>
                </c:pt>
                <c:pt idx="2115">
                  <c:v>-4.0053248136315235E-3</c:v>
                </c:pt>
                <c:pt idx="2116">
                  <c:v>-3.9579339723109664E-3</c:v>
                </c:pt>
                <c:pt idx="2117">
                  <c:v>-3.9110756123535619E-3</c:v>
                </c:pt>
                <c:pt idx="2118">
                  <c:v>-3.8706070287539921E-3</c:v>
                </c:pt>
                <c:pt idx="2119">
                  <c:v>-3.8290734824281162E-3</c:v>
                </c:pt>
                <c:pt idx="2120">
                  <c:v>-3.8035143769968101E-3</c:v>
                </c:pt>
                <c:pt idx="2121">
                  <c:v>-3.7790202342917957E-3</c:v>
                </c:pt>
                <c:pt idx="2122">
                  <c:v>-3.7726304579339762E-3</c:v>
                </c:pt>
                <c:pt idx="2123">
                  <c:v>-3.766773162939295E-3</c:v>
                </c:pt>
                <c:pt idx="2124">
                  <c:v>-3.7598509052183086E-3</c:v>
                </c:pt>
                <c:pt idx="2125">
                  <c:v>-3.7619808306709199E-3</c:v>
                </c:pt>
                <c:pt idx="2126">
                  <c:v>-3.7539936102236422E-3</c:v>
                </c:pt>
                <c:pt idx="2127">
                  <c:v>-3.7374866879659194E-3</c:v>
                </c:pt>
                <c:pt idx="2128">
                  <c:v>-3.7135250266240576E-3</c:v>
                </c:pt>
                <c:pt idx="2129">
                  <c:v>-3.6975505857295022E-3</c:v>
                </c:pt>
                <c:pt idx="2130">
                  <c:v>-3.6656017039403623E-3</c:v>
                </c:pt>
                <c:pt idx="2131">
                  <c:v>-3.6331203407880697E-3</c:v>
                </c:pt>
                <c:pt idx="2132">
                  <c:v>-3.5926517571884995E-3</c:v>
                </c:pt>
                <c:pt idx="2133">
                  <c:v>-3.5670926517571795E-3</c:v>
                </c:pt>
                <c:pt idx="2134">
                  <c:v>-3.5415335463258881E-3</c:v>
                </c:pt>
                <c:pt idx="2135">
                  <c:v>-3.5260915867944709E-3</c:v>
                </c:pt>
                <c:pt idx="2136">
                  <c:v>-3.5181043663471785E-3</c:v>
                </c:pt>
                <c:pt idx="2137">
                  <c:v>-3.5175718849840259E-3</c:v>
                </c:pt>
                <c:pt idx="2138">
                  <c:v>-3.5250266240681501E-3</c:v>
                </c:pt>
                <c:pt idx="2139">
                  <c:v>-3.5340788072417487E-3</c:v>
                </c:pt>
                <c:pt idx="2140">
                  <c:v>-3.550585729499471E-3</c:v>
                </c:pt>
                <c:pt idx="2141">
                  <c:v>-3.5681576144834994E-3</c:v>
                </c:pt>
                <c:pt idx="2142">
                  <c:v>-3.5873269435569713E-3</c:v>
                </c:pt>
                <c:pt idx="2143">
                  <c:v>-3.6011714589989302E-3</c:v>
                </c:pt>
                <c:pt idx="2144">
                  <c:v>-3.6235356762513338E-3</c:v>
                </c:pt>
                <c:pt idx="2145">
                  <c:v>-3.6320553780617789E-3</c:v>
                </c:pt>
                <c:pt idx="2146">
                  <c:v>-3.6389776357827514E-3</c:v>
                </c:pt>
                <c:pt idx="2147">
                  <c:v>-3.6309904153354585E-3</c:v>
                </c:pt>
                <c:pt idx="2148">
                  <c:v>-3.6288604898828472E-3</c:v>
                </c:pt>
                <c:pt idx="2149">
                  <c:v>-3.6187433439829587E-3</c:v>
                </c:pt>
                <c:pt idx="2150">
                  <c:v>-3.607561235356764E-3</c:v>
                </c:pt>
                <c:pt idx="2151">
                  <c:v>-3.5915867944621939E-3</c:v>
                </c:pt>
                <c:pt idx="2152">
                  <c:v>-3.5835995740149166E-3</c:v>
                </c:pt>
                <c:pt idx="2153">
                  <c:v>-3.5756123535676245E-3</c:v>
                </c:pt>
                <c:pt idx="2154">
                  <c:v>-3.5686900958466377E-3</c:v>
                </c:pt>
                <c:pt idx="2155">
                  <c:v>-3.5729499467518602E-3</c:v>
                </c:pt>
                <c:pt idx="2156">
                  <c:v>-3.58892438764643E-3</c:v>
                </c:pt>
                <c:pt idx="2157">
                  <c:v>-3.5985090521831664E-3</c:v>
                </c:pt>
                <c:pt idx="2158">
                  <c:v>-3.6251331203407773E-3</c:v>
                </c:pt>
                <c:pt idx="2159">
                  <c:v>-3.6443024494142644E-3</c:v>
                </c:pt>
                <c:pt idx="2160">
                  <c:v>-3.6666666666666679E-3</c:v>
                </c:pt>
                <c:pt idx="2161">
                  <c:v>-3.6895633652822097E-3</c:v>
                </c:pt>
                <c:pt idx="2162">
                  <c:v>-3.7039403620873217E-3</c:v>
                </c:pt>
                <c:pt idx="2163">
                  <c:v>-3.7183173588924479E-3</c:v>
                </c:pt>
                <c:pt idx="2164">
                  <c:v>-3.7310969116081004E-3</c:v>
                </c:pt>
                <c:pt idx="2165">
                  <c:v>-3.7353567625133229E-3</c:v>
                </c:pt>
                <c:pt idx="2166">
                  <c:v>-3.7358892438764607E-3</c:v>
                </c:pt>
                <c:pt idx="2167">
                  <c:v>-3.742811501597448E-3</c:v>
                </c:pt>
                <c:pt idx="2168">
                  <c:v>-3.7412140575079889E-3</c:v>
                </c:pt>
                <c:pt idx="2169">
                  <c:v>-3.738551650692225E-3</c:v>
                </c:pt>
                <c:pt idx="2170">
                  <c:v>-3.7337593184238647E-3</c:v>
                </c:pt>
                <c:pt idx="2171">
                  <c:v>-3.7289669861554891E-3</c:v>
                </c:pt>
                <c:pt idx="2172">
                  <c:v>-3.7231096911608083E-3</c:v>
                </c:pt>
                <c:pt idx="2173">
                  <c:v>-3.7076677316294055E-3</c:v>
                </c:pt>
                <c:pt idx="2174">
                  <c:v>-3.7028753993610152E-3</c:v>
                </c:pt>
                <c:pt idx="2175">
                  <c:v>-3.6991480298189604E-3</c:v>
                </c:pt>
                <c:pt idx="2176">
                  <c:v>-3.70181043663471E-3</c:v>
                </c:pt>
                <c:pt idx="2177">
                  <c:v>-3.7071352502662386E-3</c:v>
                </c:pt>
                <c:pt idx="2178">
                  <c:v>-3.7113951011714611E-3</c:v>
                </c:pt>
                <c:pt idx="2179">
                  <c:v>-3.7172523961661423E-3</c:v>
                </c:pt>
                <c:pt idx="2180">
                  <c:v>-3.7316293929712534E-3</c:v>
                </c:pt>
                <c:pt idx="2181">
                  <c:v>-3.7332268370607116E-3</c:v>
                </c:pt>
                <c:pt idx="2182">
                  <c:v>-3.7433439829605859E-3</c:v>
                </c:pt>
                <c:pt idx="2183">
                  <c:v>-3.7337593184238495E-3</c:v>
                </c:pt>
                <c:pt idx="2184">
                  <c:v>-3.7129925452609046E-3</c:v>
                </c:pt>
                <c:pt idx="2185">
                  <c:v>-3.6927582534611266E-3</c:v>
                </c:pt>
                <c:pt idx="2186">
                  <c:v>-3.6714589989350435E-3</c:v>
                </c:pt>
                <c:pt idx="2187">
                  <c:v>-3.639510117145904E-3</c:v>
                </c:pt>
                <c:pt idx="2188">
                  <c:v>-3.6054313099041528E-3</c:v>
                </c:pt>
                <c:pt idx="2189">
                  <c:v>-3.5697550585729577E-3</c:v>
                </c:pt>
                <c:pt idx="2190">
                  <c:v>-3.5383386581469712E-3</c:v>
                </c:pt>
                <c:pt idx="2191">
                  <c:v>-3.5069222577209843E-3</c:v>
                </c:pt>
                <c:pt idx="2192">
                  <c:v>-3.485623003194886E-3</c:v>
                </c:pt>
                <c:pt idx="2193">
                  <c:v>-3.4680511182108727E-3</c:v>
                </c:pt>
                <c:pt idx="2194">
                  <c:v>-3.4520766773162874E-3</c:v>
                </c:pt>
                <c:pt idx="2195">
                  <c:v>-3.4371671991480237E-3</c:v>
                </c:pt>
                <c:pt idx="2196">
                  <c:v>-3.430244941427052E-3</c:v>
                </c:pt>
                <c:pt idx="2197">
                  <c:v>-3.4153354632587875E-3</c:v>
                </c:pt>
                <c:pt idx="2198">
                  <c:v>-3.4105431309904119E-3</c:v>
                </c:pt>
                <c:pt idx="2199">
                  <c:v>-3.4142705005324814E-3</c:v>
                </c:pt>
                <c:pt idx="2200">
                  <c:v>-3.4105431309904119E-3</c:v>
                </c:pt>
                <c:pt idx="2201">
                  <c:v>-3.4062832800851894E-3</c:v>
                </c:pt>
                <c:pt idx="2202">
                  <c:v>-3.400958466453676E-3</c:v>
                </c:pt>
                <c:pt idx="2203">
                  <c:v>-3.3961661341853008E-3</c:v>
                </c:pt>
                <c:pt idx="2204">
                  <c:v>-3.3929712460063839E-3</c:v>
                </c:pt>
                <c:pt idx="2205">
                  <c:v>-3.389243876464314E-3</c:v>
                </c:pt>
                <c:pt idx="2206">
                  <c:v>-3.3780617678381341E-3</c:v>
                </c:pt>
                <c:pt idx="2207">
                  <c:v>-3.361554845580397E-3</c:v>
                </c:pt>
                <c:pt idx="2208">
                  <c:v>-3.3567625133120358E-3</c:v>
                </c:pt>
                <c:pt idx="2209">
                  <c:v>-3.3445154419595208E-3</c:v>
                </c:pt>
                <c:pt idx="2210">
                  <c:v>-3.3423855165069247E-3</c:v>
                </c:pt>
                <c:pt idx="2211">
                  <c:v>-3.350372736954202E-3</c:v>
                </c:pt>
                <c:pt idx="2212">
                  <c:v>-3.3588924387646327E-3</c:v>
                </c:pt>
                <c:pt idx="2213">
                  <c:v>-3.3738019169329116E-3</c:v>
                </c:pt>
                <c:pt idx="2214">
                  <c:v>-3.3828541001064945E-3</c:v>
                </c:pt>
                <c:pt idx="2215">
                  <c:v>-3.4153354632587875E-3</c:v>
                </c:pt>
                <c:pt idx="2216">
                  <c:v>-3.4329073482428011E-3</c:v>
                </c:pt>
                <c:pt idx="2217">
                  <c:v>-3.453674121405746E-3</c:v>
                </c:pt>
                <c:pt idx="2218">
                  <c:v>-3.4813631522896634E-3</c:v>
                </c:pt>
                <c:pt idx="2219">
                  <c:v>-3.5037273695420674E-3</c:v>
                </c:pt>
                <c:pt idx="2220">
                  <c:v>-3.5250266240681653E-3</c:v>
                </c:pt>
                <c:pt idx="2221">
                  <c:v>-3.5394036208732768E-3</c:v>
                </c:pt>
                <c:pt idx="2222">
                  <c:v>-3.5628328008519708E-3</c:v>
                </c:pt>
                <c:pt idx="2223">
                  <c:v>-3.5851970181043601E-3</c:v>
                </c:pt>
                <c:pt idx="2224">
                  <c:v>-3.607561235356764E-3</c:v>
                </c:pt>
                <c:pt idx="2225">
                  <c:v>-3.6315228966986111E-3</c:v>
                </c:pt>
                <c:pt idx="2226">
                  <c:v>-3.6538871139510151E-3</c:v>
                </c:pt>
                <c:pt idx="2227">
                  <c:v>-3.6815761448349324E-3</c:v>
                </c:pt>
                <c:pt idx="2228">
                  <c:v>-3.7092651757188498E-3</c:v>
                </c:pt>
                <c:pt idx="2229">
                  <c:v>-3.7374866879659194E-3</c:v>
                </c:pt>
                <c:pt idx="2230">
                  <c:v>-3.7651757188498368E-3</c:v>
                </c:pt>
                <c:pt idx="2231">
                  <c:v>-3.8067092651757123E-3</c:v>
                </c:pt>
                <c:pt idx="2232">
                  <c:v>-3.8391906283280048E-3</c:v>
                </c:pt>
                <c:pt idx="2233">
                  <c:v>-3.8684771033013808E-3</c:v>
                </c:pt>
                <c:pt idx="2234">
                  <c:v>-3.9030883919062699E-3</c:v>
                </c:pt>
                <c:pt idx="2235">
                  <c:v>-3.9376996805111737E-3</c:v>
                </c:pt>
                <c:pt idx="2236">
                  <c:v>-3.9600638977635777E-3</c:v>
                </c:pt>
                <c:pt idx="2237">
                  <c:v>-3.9802981895633695E-3</c:v>
                </c:pt>
                <c:pt idx="2238">
                  <c:v>-3.9994675186368423E-3</c:v>
                </c:pt>
                <c:pt idx="2239">
                  <c:v>-4.0101171458998839E-3</c:v>
                </c:pt>
                <c:pt idx="2240">
                  <c:v>-4.0005324813631475E-3</c:v>
                </c:pt>
                <c:pt idx="2241">
                  <c:v>-3.9914802981895646E-3</c:v>
                </c:pt>
                <c:pt idx="2242">
                  <c:v>-3.9739084132055357E-3</c:v>
                </c:pt>
                <c:pt idx="2243">
                  <c:v>-3.9499467518636887E-3</c:v>
                </c:pt>
                <c:pt idx="2244">
                  <c:v>-3.9164004259850905E-3</c:v>
                </c:pt>
                <c:pt idx="2245">
                  <c:v>-3.8897763578274792E-3</c:v>
                </c:pt>
                <c:pt idx="2246">
                  <c:v>-3.8535676251331315E-3</c:v>
                </c:pt>
                <c:pt idx="2247">
                  <c:v>-3.832800851970171E-3</c:v>
                </c:pt>
                <c:pt idx="2248">
                  <c:v>-3.8045793397231157E-3</c:v>
                </c:pt>
                <c:pt idx="2249">
                  <c:v>-3.7641107561235459E-3</c:v>
                </c:pt>
                <c:pt idx="2250">
                  <c:v>-3.7374866879659194E-3</c:v>
                </c:pt>
                <c:pt idx="2251">
                  <c:v>-3.6938232161874323E-3</c:v>
                </c:pt>
                <c:pt idx="2252">
                  <c:v>-3.6661341853035153E-3</c:v>
                </c:pt>
                <c:pt idx="2253">
                  <c:v>-3.6331203407880697E-3</c:v>
                </c:pt>
                <c:pt idx="2254">
                  <c:v>-3.5910543130990413E-3</c:v>
                </c:pt>
                <c:pt idx="2255">
                  <c:v>-3.5612353567625126E-3</c:v>
                </c:pt>
                <c:pt idx="2256">
                  <c:v>-3.5244941427049975E-3</c:v>
                </c:pt>
                <c:pt idx="2257">
                  <c:v>-3.4787007454739143E-3</c:v>
                </c:pt>
                <c:pt idx="2258">
                  <c:v>-3.4350372736954272E-3</c:v>
                </c:pt>
                <c:pt idx="2259">
                  <c:v>-3.3956336528221478E-3</c:v>
                </c:pt>
                <c:pt idx="2260">
                  <c:v>-3.3466453674121321E-3</c:v>
                </c:pt>
                <c:pt idx="2261">
                  <c:v>-3.3099041533546317E-3</c:v>
                </c:pt>
                <c:pt idx="2262">
                  <c:v>-3.2641107561235338E-3</c:v>
                </c:pt>
                <c:pt idx="2263">
                  <c:v>-3.2326943556975616E-3</c:v>
                </c:pt>
                <c:pt idx="2264">
                  <c:v>-3.2023429179978652E-3</c:v>
                </c:pt>
                <c:pt idx="2265">
                  <c:v>-3.168796592119267E-3</c:v>
                </c:pt>
                <c:pt idx="2266">
                  <c:v>-3.1512247071352538E-3</c:v>
                </c:pt>
                <c:pt idx="2267">
                  <c:v>-3.1490947816826421E-3</c:v>
                </c:pt>
                <c:pt idx="2268">
                  <c:v>-3.1453674121405721E-3</c:v>
                </c:pt>
                <c:pt idx="2269">
                  <c:v>-3.1640042598509066E-3</c:v>
                </c:pt>
                <c:pt idx="2270">
                  <c:v>-3.162406815761448E-3</c:v>
                </c:pt>
                <c:pt idx="2271">
                  <c:v>-3.1789137380191707E-3</c:v>
                </c:pt>
                <c:pt idx="2272">
                  <c:v>-3.1863684771032959E-3</c:v>
                </c:pt>
                <c:pt idx="2273">
                  <c:v>-3.1932907348242675E-3</c:v>
                </c:pt>
                <c:pt idx="2274">
                  <c:v>-3.2034078807241708E-3</c:v>
                </c:pt>
                <c:pt idx="2275">
                  <c:v>-3.2247071352502696E-3</c:v>
                </c:pt>
                <c:pt idx="2276">
                  <c:v>-3.2406815761448389E-3</c:v>
                </c:pt>
                <c:pt idx="2277">
                  <c:v>-3.2683706070287563E-3</c:v>
                </c:pt>
                <c:pt idx="2278">
                  <c:v>-3.2987220447284376E-3</c:v>
                </c:pt>
                <c:pt idx="2279">
                  <c:v>-3.3333333333333418E-3</c:v>
                </c:pt>
                <c:pt idx="2280">
                  <c:v>-3.3599574014909527E-3</c:v>
                </c:pt>
                <c:pt idx="2281">
                  <c:v>-3.3956336528221478E-3</c:v>
                </c:pt>
                <c:pt idx="2282">
                  <c:v>-3.429712460063899E-3</c:v>
                </c:pt>
                <c:pt idx="2283">
                  <c:v>-3.4467518636847744E-3</c:v>
                </c:pt>
                <c:pt idx="2284">
                  <c:v>-3.4632587859424824E-3</c:v>
                </c:pt>
                <c:pt idx="2285">
                  <c:v>-3.4776357827475935E-3</c:v>
                </c:pt>
                <c:pt idx="2286">
                  <c:v>-3.4813631522896634E-3</c:v>
                </c:pt>
                <c:pt idx="2287">
                  <c:v>-3.4733759318423861E-3</c:v>
                </c:pt>
                <c:pt idx="2288">
                  <c:v>-3.4574014909478155E-3</c:v>
                </c:pt>
                <c:pt idx="2289">
                  <c:v>-3.4510117145899817E-3</c:v>
                </c:pt>
                <c:pt idx="2290">
                  <c:v>-3.4361022364217328E-3</c:v>
                </c:pt>
                <c:pt idx="2291">
                  <c:v>-3.4339723109691068E-3</c:v>
                </c:pt>
                <c:pt idx="2292">
                  <c:v>-3.4339723109691068E-3</c:v>
                </c:pt>
                <c:pt idx="2293">
                  <c:v>-3.4265175718849817E-3</c:v>
                </c:pt>
                <c:pt idx="2294">
                  <c:v>-3.4227902023429265E-3</c:v>
                </c:pt>
                <c:pt idx="2295">
                  <c:v>-3.4206602768903152E-3</c:v>
                </c:pt>
                <c:pt idx="2296">
                  <c:v>-3.4132055378061762E-3</c:v>
                </c:pt>
                <c:pt idx="2297">
                  <c:v>-3.4164004259850927E-3</c:v>
                </c:pt>
                <c:pt idx="2298">
                  <c:v>-3.4206602768903005E-3</c:v>
                </c:pt>
                <c:pt idx="2299">
                  <c:v>-3.4243876464323704E-3</c:v>
                </c:pt>
                <c:pt idx="2300">
                  <c:v>-3.4430244941427044E-3</c:v>
                </c:pt>
                <c:pt idx="2301">
                  <c:v>-3.4515441959531348E-3</c:v>
                </c:pt>
                <c:pt idx="2302">
                  <c:v>-3.4643237486688024E-3</c:v>
                </c:pt>
                <c:pt idx="2303">
                  <c:v>-3.4834930777422894E-3</c:v>
                </c:pt>
                <c:pt idx="2304">
                  <c:v>-3.5069222577209696E-3</c:v>
                </c:pt>
                <c:pt idx="2305">
                  <c:v>-3.5303514376996783E-3</c:v>
                </c:pt>
                <c:pt idx="2306">
                  <c:v>-3.5415335463258734E-3</c:v>
                </c:pt>
                <c:pt idx="2307">
                  <c:v>-3.5607028753993596E-3</c:v>
                </c:pt>
                <c:pt idx="2308">
                  <c:v>-3.5851970181043601E-3</c:v>
                </c:pt>
                <c:pt idx="2309">
                  <c:v>-3.6118210862619718E-3</c:v>
                </c:pt>
                <c:pt idx="2310">
                  <c:v>-3.6357827476038193E-3</c:v>
                </c:pt>
                <c:pt idx="2311">
                  <c:v>-3.6693290734824322E-3</c:v>
                </c:pt>
                <c:pt idx="2312">
                  <c:v>-3.7124600638977667E-3</c:v>
                </c:pt>
                <c:pt idx="2313">
                  <c:v>-3.7566560170394065E-3</c:v>
                </c:pt>
                <c:pt idx="2314">
                  <c:v>-3.8013844515441988E-3</c:v>
                </c:pt>
                <c:pt idx="2315">
                  <c:v>-3.8461128860489916E-3</c:v>
                </c:pt>
                <c:pt idx="2316">
                  <c:v>-3.889776357827464E-3</c:v>
                </c:pt>
                <c:pt idx="2317">
                  <c:v>-3.9254526091586734E-3</c:v>
                </c:pt>
                <c:pt idx="2318">
                  <c:v>-3.9605963791267303E-3</c:v>
                </c:pt>
                <c:pt idx="2319">
                  <c:v>-3.9861554845580368E-3</c:v>
                </c:pt>
                <c:pt idx="2320">
                  <c:v>-4.0037273695420648E-3</c:v>
                </c:pt>
                <c:pt idx="2321">
                  <c:v>-4.0127795527156477E-3</c:v>
                </c:pt>
                <c:pt idx="2322">
                  <c:v>-4.0228966986155515E-3</c:v>
                </c:pt>
                <c:pt idx="2323">
                  <c:v>-4.0415335463258855E-3</c:v>
                </c:pt>
                <c:pt idx="2324">
                  <c:v>-4.0383386581469682E-3</c:v>
                </c:pt>
                <c:pt idx="2325">
                  <c:v>-4.0431309904153286E-3</c:v>
                </c:pt>
                <c:pt idx="2326">
                  <c:v>-4.0473908413205511E-3</c:v>
                </c:pt>
                <c:pt idx="2327">
                  <c:v>-4.0351437699680517E-3</c:v>
                </c:pt>
                <c:pt idx="2328">
                  <c:v>-4.0228966986155515E-3</c:v>
                </c:pt>
                <c:pt idx="2329">
                  <c:v>-4.0095846645367304E-3</c:v>
                </c:pt>
                <c:pt idx="2330">
                  <c:v>-3.9893503727369533E-3</c:v>
                </c:pt>
                <c:pt idx="2331">
                  <c:v>-3.9600638977635777E-3</c:v>
                </c:pt>
                <c:pt idx="2332">
                  <c:v>-3.938232161874341E-3</c:v>
                </c:pt>
                <c:pt idx="2333">
                  <c:v>-3.9062832800852015E-3</c:v>
                </c:pt>
                <c:pt idx="2334">
                  <c:v>-3.8817891373801867E-3</c:v>
                </c:pt>
                <c:pt idx="2335">
                  <c:v>-3.849840255591062E-3</c:v>
                </c:pt>
                <c:pt idx="2336">
                  <c:v>-3.8184238551650751E-3</c:v>
                </c:pt>
                <c:pt idx="2337">
                  <c:v>-3.7965921192758237E-3</c:v>
                </c:pt>
                <c:pt idx="2338">
                  <c:v>-3.7731629392971145E-3</c:v>
                </c:pt>
                <c:pt idx="2339">
                  <c:v>-3.7353567625133229E-3</c:v>
                </c:pt>
                <c:pt idx="2340">
                  <c:v>-3.7050053248136416E-3</c:v>
                </c:pt>
                <c:pt idx="2341">
                  <c:v>-3.6826411075612381E-3</c:v>
                </c:pt>
                <c:pt idx="2342">
                  <c:v>-3.6629392971245984E-3</c:v>
                </c:pt>
                <c:pt idx="2343">
                  <c:v>-3.6357827476038336E-3</c:v>
                </c:pt>
                <c:pt idx="2344">
                  <c:v>-3.6235356762513338E-3</c:v>
                </c:pt>
                <c:pt idx="2345">
                  <c:v>-3.6144834930777361E-3</c:v>
                </c:pt>
                <c:pt idx="2346">
                  <c:v>-3.6118210862619866E-3</c:v>
                </c:pt>
                <c:pt idx="2347">
                  <c:v>-3.6107561235356814E-3</c:v>
                </c:pt>
                <c:pt idx="2348">
                  <c:v>-3.6155484558040565E-3</c:v>
                </c:pt>
                <c:pt idx="2349">
                  <c:v>-3.6224707135250282E-3</c:v>
                </c:pt>
                <c:pt idx="2350">
                  <c:v>-3.6267305644302507E-3</c:v>
                </c:pt>
                <c:pt idx="2351">
                  <c:v>-3.611288604898834E-3</c:v>
                </c:pt>
                <c:pt idx="2352">
                  <c:v>-3.6054313099041528E-3</c:v>
                </c:pt>
                <c:pt idx="2353">
                  <c:v>-3.5894568690095978E-3</c:v>
                </c:pt>
                <c:pt idx="2354">
                  <c:v>-3.5665601703940408E-3</c:v>
                </c:pt>
                <c:pt idx="2355">
                  <c:v>-3.5436634717784846E-3</c:v>
                </c:pt>
                <c:pt idx="2356">
                  <c:v>-3.5133120340788034E-3</c:v>
                </c:pt>
                <c:pt idx="2357">
                  <c:v>-3.491480298189552E-3</c:v>
                </c:pt>
                <c:pt idx="2358">
                  <c:v>-3.4776357827476087E-3</c:v>
                </c:pt>
                <c:pt idx="2359">
                  <c:v>-3.4563365282215099E-3</c:v>
                </c:pt>
                <c:pt idx="2360">
                  <c:v>-3.4499467518636913E-3</c:v>
                </c:pt>
                <c:pt idx="2361">
                  <c:v>-3.4345047923322594E-3</c:v>
                </c:pt>
                <c:pt idx="2362">
                  <c:v>-3.4275825346112877E-3</c:v>
                </c:pt>
                <c:pt idx="2363">
                  <c:v>-3.4084132055378006E-3</c:v>
                </c:pt>
                <c:pt idx="2364">
                  <c:v>-3.3972310969116065E-3</c:v>
                </c:pt>
                <c:pt idx="2365">
                  <c:v>-3.3759318423855081E-3</c:v>
                </c:pt>
                <c:pt idx="2366">
                  <c:v>-3.3535676251331189E-3</c:v>
                </c:pt>
                <c:pt idx="2367">
                  <c:v>-3.3359957401490909E-3</c:v>
                </c:pt>
                <c:pt idx="2368">
                  <c:v>-3.3099041533546317E-3</c:v>
                </c:pt>
                <c:pt idx="2369">
                  <c:v>-3.2742279020234223E-3</c:v>
                </c:pt>
                <c:pt idx="2370">
                  <c:v>-3.2449414270500614E-3</c:v>
                </c:pt>
                <c:pt idx="2371">
                  <c:v>-3.2167199148029914E-3</c:v>
                </c:pt>
                <c:pt idx="2372">
                  <c:v>-3.1778487752928651E-3</c:v>
                </c:pt>
                <c:pt idx="2373">
                  <c:v>-3.1496272630457947E-3</c:v>
                </c:pt>
                <c:pt idx="2374">
                  <c:v>-3.1214057507987104E-3</c:v>
                </c:pt>
                <c:pt idx="2375">
                  <c:v>-3.0841320553780718E-3</c:v>
                </c:pt>
                <c:pt idx="2376">
                  <c:v>-3.0569755058572927E-3</c:v>
                </c:pt>
                <c:pt idx="2377">
                  <c:v>-3.0308839190628339E-3</c:v>
                </c:pt>
                <c:pt idx="2378">
                  <c:v>-2.9978700745474035E-3</c:v>
                </c:pt>
                <c:pt idx="2379">
                  <c:v>-2.9616613418530259E-3</c:v>
                </c:pt>
                <c:pt idx="2380">
                  <c:v>-2.9414270500532484E-3</c:v>
                </c:pt>
                <c:pt idx="2381">
                  <c:v>-2.9233226837060674E-3</c:v>
                </c:pt>
                <c:pt idx="2382">
                  <c:v>-2.9062832800852067E-3</c:v>
                </c:pt>
                <c:pt idx="2383">
                  <c:v>-2.8732694355697464E-3</c:v>
                </c:pt>
                <c:pt idx="2384">
                  <c:v>-2.847710330138455E-3</c:v>
                </c:pt>
                <c:pt idx="2385">
                  <c:v>-2.8162939297124686E-3</c:v>
                </c:pt>
                <c:pt idx="2386">
                  <c:v>-2.7806176783812591E-3</c:v>
                </c:pt>
                <c:pt idx="2387">
                  <c:v>-2.7523961661341887E-3</c:v>
                </c:pt>
                <c:pt idx="2388">
                  <c:v>-2.7332268370607021E-3</c:v>
                </c:pt>
                <c:pt idx="2389">
                  <c:v>-2.708732694355702E-3</c:v>
                </c:pt>
                <c:pt idx="2390">
                  <c:v>-2.7007454739084091E-3</c:v>
                </c:pt>
                <c:pt idx="2391">
                  <c:v>-2.686368477103298E-3</c:v>
                </c:pt>
                <c:pt idx="2392">
                  <c:v>-2.6911608093716736E-3</c:v>
                </c:pt>
                <c:pt idx="2393">
                  <c:v>-2.6986155484557978E-3</c:v>
                </c:pt>
                <c:pt idx="2394">
                  <c:v>-2.7167199148029793E-3</c:v>
                </c:pt>
                <c:pt idx="2395">
                  <c:v>-2.7337593184238547E-3</c:v>
                </c:pt>
                <c:pt idx="2396">
                  <c:v>-2.7593184238551608E-3</c:v>
                </c:pt>
                <c:pt idx="2397">
                  <c:v>-2.776890308839204E-3</c:v>
                </c:pt>
                <c:pt idx="2398">
                  <c:v>-2.7907348242811477E-3</c:v>
                </c:pt>
                <c:pt idx="2399">
                  <c:v>-2.8045793397231062E-3</c:v>
                </c:pt>
                <c:pt idx="2400">
                  <c:v>-2.8067092651757174E-3</c:v>
                </c:pt>
                <c:pt idx="2401">
                  <c:v>-2.8173588924387742E-3</c:v>
                </c:pt>
                <c:pt idx="2402">
                  <c:v>-2.8184238551650647E-3</c:v>
                </c:pt>
                <c:pt idx="2403">
                  <c:v>-2.8274760383386627E-3</c:v>
                </c:pt>
                <c:pt idx="2404">
                  <c:v>-2.8423855165069269E-3</c:v>
                </c:pt>
                <c:pt idx="2405">
                  <c:v>-2.8658146964856217E-3</c:v>
                </c:pt>
                <c:pt idx="2406">
                  <c:v>-2.8807241746538863E-3</c:v>
                </c:pt>
                <c:pt idx="2407">
                  <c:v>-2.9036208732694424E-3</c:v>
                </c:pt>
                <c:pt idx="2408">
                  <c:v>-2.9281150159744282E-3</c:v>
                </c:pt>
                <c:pt idx="2409">
                  <c:v>-2.9536741214057486E-3</c:v>
                </c:pt>
                <c:pt idx="2410">
                  <c:v>-2.9696485623003188E-3</c:v>
                </c:pt>
                <c:pt idx="2411">
                  <c:v>-2.9850905218317359E-3</c:v>
                </c:pt>
                <c:pt idx="2412">
                  <c:v>-2.9978700745473884E-3</c:v>
                </c:pt>
                <c:pt idx="2413">
                  <c:v>-3.0021299254526109E-3</c:v>
                </c:pt>
                <c:pt idx="2414">
                  <c:v>-3.0063897763578191E-3</c:v>
                </c:pt>
                <c:pt idx="2415">
                  <c:v>-3.0042598509052226E-3</c:v>
                </c:pt>
                <c:pt idx="2416">
                  <c:v>-2.9898828541000963E-3</c:v>
                </c:pt>
                <c:pt idx="2417">
                  <c:v>-2.9866879659211942E-3</c:v>
                </c:pt>
                <c:pt idx="2418">
                  <c:v>-2.9728434504792205E-3</c:v>
                </c:pt>
                <c:pt idx="2419">
                  <c:v>-2.9605963791267354E-3</c:v>
                </c:pt>
                <c:pt idx="2420">
                  <c:v>-2.9558040468583599E-3</c:v>
                </c:pt>
                <c:pt idx="2421">
                  <c:v>-2.9339723109691237E-3</c:v>
                </c:pt>
                <c:pt idx="2422">
                  <c:v>-2.9169329073482483E-3</c:v>
                </c:pt>
                <c:pt idx="2423">
                  <c:v>-2.8982960596379143E-3</c:v>
                </c:pt>
                <c:pt idx="2424">
                  <c:v>-2.8844515441959558E-3</c:v>
                </c:pt>
                <c:pt idx="2425">
                  <c:v>-2.8700745473908443E-3</c:v>
                </c:pt>
                <c:pt idx="2426">
                  <c:v>-2.8519701810436632E-3</c:v>
                </c:pt>
                <c:pt idx="2427">
                  <c:v>-2.8242811501597458E-3</c:v>
                </c:pt>
                <c:pt idx="2428">
                  <c:v>-2.8051118210862592E-3</c:v>
                </c:pt>
                <c:pt idx="2429">
                  <c:v>-2.7864749733759399E-3</c:v>
                </c:pt>
                <c:pt idx="2430">
                  <c:v>-2.7736954206602723E-3</c:v>
                </c:pt>
                <c:pt idx="2431">
                  <c:v>-2.7593184238551608E-3</c:v>
                </c:pt>
                <c:pt idx="2432">
                  <c:v>-2.7422790202342997E-3</c:v>
                </c:pt>
                <c:pt idx="2433">
                  <c:v>-2.7236421725239657E-3</c:v>
                </c:pt>
                <c:pt idx="2434">
                  <c:v>-2.7188498402555905E-3</c:v>
                </c:pt>
                <c:pt idx="2435">
                  <c:v>-2.7113951011714511E-3</c:v>
                </c:pt>
                <c:pt idx="2436">
                  <c:v>-2.7023429179978825E-3</c:v>
                </c:pt>
                <c:pt idx="2437">
                  <c:v>-2.6943556975505905E-3</c:v>
                </c:pt>
                <c:pt idx="2438">
                  <c:v>-2.6895633652822149E-3</c:v>
                </c:pt>
                <c:pt idx="2439">
                  <c:v>-2.6911608093716736E-3</c:v>
                </c:pt>
                <c:pt idx="2440">
                  <c:v>-2.6783812566560056E-3</c:v>
                </c:pt>
                <c:pt idx="2441">
                  <c:v>-2.6741214057507978E-3</c:v>
                </c:pt>
                <c:pt idx="2442">
                  <c:v>-2.6709265175718809E-3</c:v>
                </c:pt>
                <c:pt idx="2443">
                  <c:v>-2.6624068157614506E-3</c:v>
                </c:pt>
                <c:pt idx="2444">
                  <c:v>-2.6538871139510055E-3</c:v>
                </c:pt>
                <c:pt idx="2445">
                  <c:v>-2.6464323748668808E-3</c:v>
                </c:pt>
                <c:pt idx="2446">
                  <c:v>-2.6395101171459087E-3</c:v>
                </c:pt>
                <c:pt idx="2447">
                  <c:v>-2.6261980830670881E-3</c:v>
                </c:pt>
                <c:pt idx="2448">
                  <c:v>-2.629392971246005E-3</c:v>
                </c:pt>
                <c:pt idx="2449">
                  <c:v>-2.6246006389776299E-3</c:v>
                </c:pt>
                <c:pt idx="2450">
                  <c:v>-2.6214057507987277E-3</c:v>
                </c:pt>
                <c:pt idx="2451">
                  <c:v>-2.6267305644302411E-3</c:v>
                </c:pt>
                <c:pt idx="2452">
                  <c:v>-2.6427050053248261E-3</c:v>
                </c:pt>
                <c:pt idx="2453">
                  <c:v>-2.6496272630457977E-3</c:v>
                </c:pt>
                <c:pt idx="2454">
                  <c:v>-2.6751863684771034E-3</c:v>
                </c:pt>
                <c:pt idx="2455">
                  <c:v>-2.7018104366347147E-3</c:v>
                </c:pt>
                <c:pt idx="2456">
                  <c:v>-2.7300319488817852E-3</c:v>
                </c:pt>
                <c:pt idx="2457">
                  <c:v>-2.7587859424920082E-3</c:v>
                </c:pt>
                <c:pt idx="2458">
                  <c:v>-2.7886048988285364E-3</c:v>
                </c:pt>
                <c:pt idx="2459">
                  <c:v>-2.8216187433439816E-3</c:v>
                </c:pt>
                <c:pt idx="2460">
                  <c:v>-2.8530351437699689E-3</c:v>
                </c:pt>
                <c:pt idx="2461">
                  <c:v>-2.8833865814696501E-3</c:v>
                </c:pt>
                <c:pt idx="2462">
                  <c:v>-2.9068157614483446E-3</c:v>
                </c:pt>
                <c:pt idx="2463">
                  <c:v>-2.9302449414270538E-3</c:v>
                </c:pt>
                <c:pt idx="2464">
                  <c:v>-2.9520766773163047E-3</c:v>
                </c:pt>
                <c:pt idx="2465">
                  <c:v>-2.9818956336528334E-3</c:v>
                </c:pt>
                <c:pt idx="2466">
                  <c:v>-3.0053248136315135E-3</c:v>
                </c:pt>
                <c:pt idx="2467">
                  <c:v>-3.0287539936102227E-3</c:v>
                </c:pt>
                <c:pt idx="2468">
                  <c:v>-3.0580404685835983E-3</c:v>
                </c:pt>
                <c:pt idx="2469">
                  <c:v>-3.0793397231096962E-3</c:v>
                </c:pt>
                <c:pt idx="2470">
                  <c:v>-3.1006389776357798E-3</c:v>
                </c:pt>
                <c:pt idx="2471">
                  <c:v>-3.1293929712460028E-3</c:v>
                </c:pt>
                <c:pt idx="2472">
                  <c:v>-3.1496272630457947E-3</c:v>
                </c:pt>
                <c:pt idx="2473">
                  <c:v>-3.1677316293929761E-3</c:v>
                </c:pt>
                <c:pt idx="2474">
                  <c:v>-3.1767838125665595E-3</c:v>
                </c:pt>
                <c:pt idx="2475">
                  <c:v>-3.183173588924379E-3</c:v>
                </c:pt>
                <c:pt idx="2476">
                  <c:v>-3.1959531416400466E-3</c:v>
                </c:pt>
                <c:pt idx="2477">
                  <c:v>-3.1991480298189635E-3</c:v>
                </c:pt>
                <c:pt idx="2478">
                  <c:v>-3.197018104366337E-3</c:v>
                </c:pt>
                <c:pt idx="2479">
                  <c:v>-3.1922257720979766E-3</c:v>
                </c:pt>
                <c:pt idx="2480">
                  <c:v>-3.1831735889243933E-3</c:v>
                </c:pt>
                <c:pt idx="2481">
                  <c:v>-3.1656017039403501E-3</c:v>
                </c:pt>
                <c:pt idx="2482">
                  <c:v>-3.1474973375931834E-3</c:v>
                </c:pt>
                <c:pt idx="2483">
                  <c:v>-3.1219382321618634E-3</c:v>
                </c:pt>
                <c:pt idx="2484">
                  <c:v>-3.105963791267308E-3</c:v>
                </c:pt>
                <c:pt idx="2485">
                  <c:v>-3.0804046858359875E-3</c:v>
                </c:pt>
                <c:pt idx="2486">
                  <c:v>-3.0633652822151265E-3</c:v>
                </c:pt>
                <c:pt idx="2487">
                  <c:v>-3.0484558040468623E-3</c:v>
                </c:pt>
                <c:pt idx="2488">
                  <c:v>-3.0463258785942511E-3</c:v>
                </c:pt>
                <c:pt idx="2489">
                  <c:v>-3.0346112886049039E-3</c:v>
                </c:pt>
                <c:pt idx="2490">
                  <c:v>-3.0335463258785982E-3</c:v>
                </c:pt>
                <c:pt idx="2491">
                  <c:v>-3.0255591054313058E-3</c:v>
                </c:pt>
                <c:pt idx="2492">
                  <c:v>-3.0335463258785835E-3</c:v>
                </c:pt>
                <c:pt idx="2493">
                  <c:v>-3.0308839190628339E-3</c:v>
                </c:pt>
                <c:pt idx="2494">
                  <c:v>-3.0308839190628339E-3</c:v>
                </c:pt>
                <c:pt idx="2495">
                  <c:v>-3.0367412140575151E-3</c:v>
                </c:pt>
                <c:pt idx="2496">
                  <c:v>-3.0420660276890285E-3</c:v>
                </c:pt>
                <c:pt idx="2497">
                  <c:v>-3.0537806176783758E-3</c:v>
                </c:pt>
                <c:pt idx="2498">
                  <c:v>-3.0670926517571816E-3</c:v>
                </c:pt>
                <c:pt idx="2499">
                  <c:v>-3.0953141640042516E-3</c:v>
                </c:pt>
                <c:pt idx="2500">
                  <c:v>-3.1256656017039329E-3</c:v>
                </c:pt>
                <c:pt idx="2501">
                  <c:v>-3.1565495207667672E-3</c:v>
                </c:pt>
                <c:pt idx="2502">
                  <c:v>-3.2055378061767821E-3</c:v>
                </c:pt>
                <c:pt idx="2503">
                  <c:v>-3.2460063897763671E-3</c:v>
                </c:pt>
                <c:pt idx="2504">
                  <c:v>-3.2896698615548399E-3</c:v>
                </c:pt>
                <c:pt idx="2505">
                  <c:v>-3.3274760383386606E-3</c:v>
                </c:pt>
                <c:pt idx="2506">
                  <c:v>-3.3668796592119252E-3</c:v>
                </c:pt>
                <c:pt idx="2507">
                  <c:v>-3.4030883919062872E-3</c:v>
                </c:pt>
                <c:pt idx="2508">
                  <c:v>-3.4387646432374819E-3</c:v>
                </c:pt>
                <c:pt idx="2509">
                  <c:v>-3.468051118210858E-3</c:v>
                </c:pt>
                <c:pt idx="2510">
                  <c:v>-3.4978700745473862E-3</c:v>
                </c:pt>
                <c:pt idx="2511">
                  <c:v>-3.5335463258785961E-3</c:v>
                </c:pt>
                <c:pt idx="2512">
                  <c:v>-3.5676251331203464E-3</c:v>
                </c:pt>
                <c:pt idx="2513">
                  <c:v>-3.6091586794462227E-3</c:v>
                </c:pt>
                <c:pt idx="2514">
                  <c:v>-3.6432374866879587E-3</c:v>
                </c:pt>
                <c:pt idx="2515">
                  <c:v>-3.6805111821086268E-3</c:v>
                </c:pt>
                <c:pt idx="2516">
                  <c:v>-3.7103301384451555E-3</c:v>
                </c:pt>
                <c:pt idx="2517">
                  <c:v>-3.7406815761448363E-3</c:v>
                </c:pt>
                <c:pt idx="2518">
                  <c:v>-3.7630457933972255E-3</c:v>
                </c:pt>
                <c:pt idx="2519">
                  <c:v>-3.7923322683706012E-3</c:v>
                </c:pt>
                <c:pt idx="2520">
                  <c:v>-3.8232161874334355E-3</c:v>
                </c:pt>
                <c:pt idx="2521">
                  <c:v>-3.8439829605963803E-3</c:v>
                </c:pt>
                <c:pt idx="2522">
                  <c:v>-3.8583599574014923E-3</c:v>
                </c:pt>
                <c:pt idx="2523">
                  <c:v>-3.8583599574014923E-3</c:v>
                </c:pt>
                <c:pt idx="2524">
                  <c:v>-3.8546325878594224E-3</c:v>
                </c:pt>
                <c:pt idx="2525">
                  <c:v>-3.8328008519701862E-3</c:v>
                </c:pt>
                <c:pt idx="2526">
                  <c:v>-3.8045793397231157E-3</c:v>
                </c:pt>
                <c:pt idx="2527">
                  <c:v>-3.7752928647497258E-3</c:v>
                </c:pt>
                <c:pt idx="2528">
                  <c:v>-3.742811501597448E-3</c:v>
                </c:pt>
                <c:pt idx="2529">
                  <c:v>-3.6996805111821135E-3</c:v>
                </c:pt>
                <c:pt idx="2530">
                  <c:v>-3.6650692225772097E-3</c:v>
                </c:pt>
                <c:pt idx="2531">
                  <c:v>-3.634717784877528E-3</c:v>
                </c:pt>
                <c:pt idx="2532">
                  <c:v>-3.6118210862619718E-3</c:v>
                </c:pt>
                <c:pt idx="2533">
                  <c:v>-3.5942492012779582E-3</c:v>
                </c:pt>
                <c:pt idx="2534">
                  <c:v>-3.5905218317358882E-3</c:v>
                </c:pt>
                <c:pt idx="2535">
                  <c:v>-3.5931842385516525E-3</c:v>
                </c:pt>
                <c:pt idx="2536">
                  <c:v>-3.6123535676251396E-3</c:v>
                </c:pt>
                <c:pt idx="2537">
                  <c:v>-3.629392971246015E-3</c:v>
                </c:pt>
                <c:pt idx="2538">
                  <c:v>-3.6320553780617641E-3</c:v>
                </c:pt>
                <c:pt idx="2539">
                  <c:v>-3.6421725239616531E-3</c:v>
                </c:pt>
                <c:pt idx="2540">
                  <c:v>-3.6517571884984038E-3</c:v>
                </c:pt>
                <c:pt idx="2541">
                  <c:v>-3.6544195953141681E-3</c:v>
                </c:pt>
                <c:pt idx="2542">
                  <c:v>-3.6581469648562228E-3</c:v>
                </c:pt>
                <c:pt idx="2543">
                  <c:v>-3.6538871139510151E-3</c:v>
                </c:pt>
                <c:pt idx="2544">
                  <c:v>-3.6512247071352512E-3</c:v>
                </c:pt>
                <c:pt idx="2545">
                  <c:v>-3.6389776357827514E-3</c:v>
                </c:pt>
                <c:pt idx="2546">
                  <c:v>-3.6357827476038336E-3</c:v>
                </c:pt>
                <c:pt idx="2547">
                  <c:v>-3.6198083067092643E-3</c:v>
                </c:pt>
                <c:pt idx="2548">
                  <c:v>-3.6139510117145831E-3</c:v>
                </c:pt>
                <c:pt idx="2549">
                  <c:v>-3.596911608093722E-3</c:v>
                </c:pt>
                <c:pt idx="2550">
                  <c:v>-3.5899893503727356E-3</c:v>
                </c:pt>
                <c:pt idx="2551">
                  <c:v>-3.5851970181043601E-3</c:v>
                </c:pt>
                <c:pt idx="2552">
                  <c:v>-3.583067092651764E-3</c:v>
                </c:pt>
                <c:pt idx="2553">
                  <c:v>-3.5798722044728471E-3</c:v>
                </c:pt>
                <c:pt idx="2554">
                  <c:v>-3.5878594249201244E-3</c:v>
                </c:pt>
                <c:pt idx="2555">
                  <c:v>-3.5963791267305694E-3</c:v>
                </c:pt>
                <c:pt idx="2556">
                  <c:v>-3.6054313099041528E-3</c:v>
                </c:pt>
                <c:pt idx="2557">
                  <c:v>-3.6134185303514305E-3</c:v>
                </c:pt>
                <c:pt idx="2558">
                  <c:v>-3.6224707135250282E-3</c:v>
                </c:pt>
                <c:pt idx="2559">
                  <c:v>-3.634717784877528E-3</c:v>
                </c:pt>
                <c:pt idx="2560">
                  <c:v>-3.6474973375931813E-3</c:v>
                </c:pt>
                <c:pt idx="2561">
                  <c:v>-3.6522896698615421E-3</c:v>
                </c:pt>
                <c:pt idx="2562">
                  <c:v>-3.6592119275825432E-3</c:v>
                </c:pt>
                <c:pt idx="2563">
                  <c:v>-3.6522896698615568E-3</c:v>
                </c:pt>
                <c:pt idx="2564">
                  <c:v>-3.6565495207667793E-3</c:v>
                </c:pt>
                <c:pt idx="2565">
                  <c:v>-3.6512247071352512E-3</c:v>
                </c:pt>
                <c:pt idx="2566">
                  <c:v>-3.6405750798722096E-3</c:v>
                </c:pt>
                <c:pt idx="2567">
                  <c:v>-3.6320553780617641E-3</c:v>
                </c:pt>
                <c:pt idx="2568">
                  <c:v>-3.6299254526091528E-3</c:v>
                </c:pt>
                <c:pt idx="2569">
                  <c:v>-3.6118210862619718E-3</c:v>
                </c:pt>
                <c:pt idx="2570">
                  <c:v>-3.6091586794462227E-3</c:v>
                </c:pt>
                <c:pt idx="2571">
                  <c:v>-3.5953141640042638E-3</c:v>
                </c:pt>
                <c:pt idx="2572">
                  <c:v>-3.588391906283277E-3</c:v>
                </c:pt>
                <c:pt idx="2573">
                  <c:v>-3.5851970181043752E-3</c:v>
                </c:pt>
                <c:pt idx="2574">
                  <c:v>-3.5782747603833737E-3</c:v>
                </c:pt>
                <c:pt idx="2575">
                  <c:v>-3.594249201277943E-3</c:v>
                </c:pt>
                <c:pt idx="2576">
                  <c:v>-3.6022364217252363E-3</c:v>
                </c:pt>
                <c:pt idx="2577">
                  <c:v>-3.6256656017039451E-3</c:v>
                </c:pt>
                <c:pt idx="2578">
                  <c:v>-3.6570820021299172E-3</c:v>
                </c:pt>
                <c:pt idx="2579">
                  <c:v>-3.6900958466453628E-3</c:v>
                </c:pt>
                <c:pt idx="2580">
                  <c:v>-3.7225772097976705E-3</c:v>
                </c:pt>
                <c:pt idx="2581">
                  <c:v>-3.7555910543131156E-3</c:v>
                </c:pt>
                <c:pt idx="2582">
                  <c:v>-3.7886048988285312E-3</c:v>
                </c:pt>
                <c:pt idx="2583">
                  <c:v>-3.8146964856229904E-3</c:v>
                </c:pt>
                <c:pt idx="2584">
                  <c:v>-3.8386581469648669E-3</c:v>
                </c:pt>
                <c:pt idx="2585">
                  <c:v>-3.8445154419595329E-3</c:v>
                </c:pt>
                <c:pt idx="2586">
                  <c:v>-3.8471778487752829E-3</c:v>
                </c:pt>
                <c:pt idx="2587">
                  <c:v>-3.8343982960596296E-3</c:v>
                </c:pt>
                <c:pt idx="2588">
                  <c:v>-3.8253461128860615E-3</c:v>
                </c:pt>
                <c:pt idx="2589">
                  <c:v>-3.8072417465388653E-3</c:v>
                </c:pt>
                <c:pt idx="2590">
                  <c:v>-3.7971246006389915E-3</c:v>
                </c:pt>
                <c:pt idx="2591">
                  <c:v>-3.7923322683706012E-3</c:v>
                </c:pt>
                <c:pt idx="2592">
                  <c:v>-3.7907348242811577E-3</c:v>
                </c:pt>
                <c:pt idx="2593">
                  <c:v>-3.7944621938232124E-3</c:v>
                </c:pt>
                <c:pt idx="2594">
                  <c:v>-3.8056443024494066E-3</c:v>
                </c:pt>
                <c:pt idx="2595">
                  <c:v>-3.8168264110756164E-3</c:v>
                </c:pt>
                <c:pt idx="2596">
                  <c:v>-3.8296059637912693E-3</c:v>
                </c:pt>
                <c:pt idx="2597">
                  <c:v>-3.8418530351437691E-3</c:v>
                </c:pt>
                <c:pt idx="2598">
                  <c:v>-3.8562300319488658E-3</c:v>
                </c:pt>
                <c:pt idx="2599">
                  <c:v>-3.8604898828540884E-3</c:v>
                </c:pt>
                <c:pt idx="2600">
                  <c:v>-3.8668796592119374E-3</c:v>
                </c:pt>
                <c:pt idx="2601">
                  <c:v>-3.8551650692225754E-3</c:v>
                </c:pt>
                <c:pt idx="2602">
                  <c:v>-3.8423855165069217E-3</c:v>
                </c:pt>
                <c:pt idx="2603">
                  <c:v>-3.8194888178913807E-3</c:v>
                </c:pt>
                <c:pt idx="2604">
                  <c:v>-3.7822151224707126E-3</c:v>
                </c:pt>
                <c:pt idx="2605">
                  <c:v>-3.7486687965921292E-3</c:v>
                </c:pt>
                <c:pt idx="2606">
                  <c:v>-3.715122470713531E-3</c:v>
                </c:pt>
                <c:pt idx="2607">
                  <c:v>-3.6746538871139461E-3</c:v>
                </c:pt>
                <c:pt idx="2608">
                  <c:v>-3.6309904153354585E-3</c:v>
                </c:pt>
                <c:pt idx="2609">
                  <c:v>-3.5883919062832622E-3</c:v>
                </c:pt>
                <c:pt idx="2610">
                  <c:v>-3.5372736954206656E-3</c:v>
                </c:pt>
                <c:pt idx="2611">
                  <c:v>-3.5085197018104425E-3</c:v>
                </c:pt>
                <c:pt idx="2612">
                  <c:v>-3.4813631522896482E-3</c:v>
                </c:pt>
                <c:pt idx="2613">
                  <c:v>-3.4488817891373856E-3</c:v>
                </c:pt>
                <c:pt idx="2614">
                  <c:v>-3.41959531416401E-3</c:v>
                </c:pt>
                <c:pt idx="2615">
                  <c:v>-3.3913738019169253E-3</c:v>
                </c:pt>
                <c:pt idx="2616">
                  <c:v>-3.3466453674121321E-3</c:v>
                </c:pt>
                <c:pt idx="2617">
                  <c:v>-3.3109691160809374E-3</c:v>
                </c:pt>
                <c:pt idx="2618">
                  <c:v>-3.2683706070287416E-3</c:v>
                </c:pt>
                <c:pt idx="2619">
                  <c:v>-3.2236421725239488E-3</c:v>
                </c:pt>
                <c:pt idx="2620">
                  <c:v>-3.1767838125665595E-3</c:v>
                </c:pt>
                <c:pt idx="2621">
                  <c:v>-3.1304579339723085E-3</c:v>
                </c:pt>
                <c:pt idx="2622">
                  <c:v>-3.0883919062832947E-3</c:v>
                </c:pt>
                <c:pt idx="2623">
                  <c:v>-3.0548455804046814E-3</c:v>
                </c:pt>
                <c:pt idx="2624">
                  <c:v>-3.0282215122470701E-3</c:v>
                </c:pt>
                <c:pt idx="2625">
                  <c:v>-3.0111821086261799E-3</c:v>
                </c:pt>
                <c:pt idx="2626">
                  <c:v>-3.0021299254526261E-3</c:v>
                </c:pt>
                <c:pt idx="2627">
                  <c:v>-3.003194888178917E-3</c:v>
                </c:pt>
                <c:pt idx="2628">
                  <c:v>-3.0122470713524856E-3</c:v>
                </c:pt>
                <c:pt idx="2629">
                  <c:v>-3.021299254526098E-3</c:v>
                </c:pt>
                <c:pt idx="2630">
                  <c:v>-3.0319488817891543E-3</c:v>
                </c:pt>
                <c:pt idx="2631">
                  <c:v>-3.0404685835995699E-3</c:v>
                </c:pt>
                <c:pt idx="2632">
                  <c:v>-3.0511182108626119E-3</c:v>
                </c:pt>
                <c:pt idx="2633">
                  <c:v>-3.068157614483502E-3</c:v>
                </c:pt>
                <c:pt idx="2634">
                  <c:v>-3.0591054313099191E-3</c:v>
                </c:pt>
                <c:pt idx="2635">
                  <c:v>-3.0575079872204457E-3</c:v>
                </c:pt>
                <c:pt idx="2636">
                  <c:v>-3.0532481363152232E-3</c:v>
                </c:pt>
                <c:pt idx="2637">
                  <c:v>-3.0378061767838208E-3</c:v>
                </c:pt>
                <c:pt idx="2638">
                  <c:v>-3.0207667731629449E-3</c:v>
                </c:pt>
                <c:pt idx="2639">
                  <c:v>-3.0053248136315135E-3</c:v>
                </c:pt>
                <c:pt idx="2640">
                  <c:v>-2.9962726304579301E-3</c:v>
                </c:pt>
                <c:pt idx="2641">
                  <c:v>-2.9856230031949033E-3</c:v>
                </c:pt>
                <c:pt idx="2642">
                  <c:v>-2.9861554845580559E-3</c:v>
                </c:pt>
                <c:pt idx="2643">
                  <c:v>-2.9850905218317503E-3</c:v>
                </c:pt>
                <c:pt idx="2644">
                  <c:v>-2.9840255591054303E-3</c:v>
                </c:pt>
                <c:pt idx="2645">
                  <c:v>-2.9850905218317359E-3</c:v>
                </c:pt>
                <c:pt idx="2646">
                  <c:v>-2.9952076677316245E-3</c:v>
                </c:pt>
                <c:pt idx="2647">
                  <c:v>-2.9989350372737092E-3</c:v>
                </c:pt>
                <c:pt idx="2648">
                  <c:v>-2.9984025559105414E-3</c:v>
                </c:pt>
                <c:pt idx="2649">
                  <c:v>-3.0005324813631527E-3</c:v>
                </c:pt>
                <c:pt idx="2650">
                  <c:v>-2.9877529286474851E-3</c:v>
                </c:pt>
                <c:pt idx="2651">
                  <c:v>-2.9749733759318613E-3</c:v>
                </c:pt>
                <c:pt idx="2652">
                  <c:v>-2.9547390841320543E-3</c:v>
                </c:pt>
                <c:pt idx="2653">
                  <c:v>-2.9329073482428181E-3</c:v>
                </c:pt>
                <c:pt idx="2654">
                  <c:v>-2.8935037273695539E-3</c:v>
                </c:pt>
                <c:pt idx="2655">
                  <c:v>-2.8631522896698579E-3</c:v>
                </c:pt>
                <c:pt idx="2656">
                  <c:v>-2.8312034078807327E-3</c:v>
                </c:pt>
                <c:pt idx="2657">
                  <c:v>-2.7848775292864817E-3</c:v>
                </c:pt>
                <c:pt idx="2658">
                  <c:v>-2.7534611288604943E-3</c:v>
                </c:pt>
                <c:pt idx="2659">
                  <c:v>-2.7225772097976457E-3</c:v>
                </c:pt>
                <c:pt idx="2660">
                  <c:v>-2.6938232161874227E-3</c:v>
                </c:pt>
                <c:pt idx="2661">
                  <c:v>-2.6671991480298261E-3</c:v>
                </c:pt>
                <c:pt idx="2662">
                  <c:v>-2.6613418530351302E-3</c:v>
                </c:pt>
                <c:pt idx="2663">
                  <c:v>-2.6496272630457977E-3</c:v>
                </c:pt>
                <c:pt idx="2664">
                  <c:v>-2.6490947816826304E-3</c:v>
                </c:pt>
                <c:pt idx="2665">
                  <c:v>-2.6671991480298261E-3</c:v>
                </c:pt>
                <c:pt idx="2666">
                  <c:v>-2.6954206602768809E-3</c:v>
                </c:pt>
                <c:pt idx="2667">
                  <c:v>-2.7231096911608131E-3</c:v>
                </c:pt>
                <c:pt idx="2668">
                  <c:v>-2.7646432374866742E-3</c:v>
                </c:pt>
                <c:pt idx="2669">
                  <c:v>-2.8035143769968153E-3</c:v>
                </c:pt>
                <c:pt idx="2670">
                  <c:v>-2.8439829605963708E-3</c:v>
                </c:pt>
                <c:pt idx="2671">
                  <c:v>-2.8972310969116086E-3</c:v>
                </c:pt>
                <c:pt idx="2672">
                  <c:v>-2.9435569755058596E-3</c:v>
                </c:pt>
                <c:pt idx="2673">
                  <c:v>-2.9850905218317208E-3</c:v>
                </c:pt>
                <c:pt idx="2674">
                  <c:v>-3.0244941427050149E-3</c:v>
                </c:pt>
                <c:pt idx="2675">
                  <c:v>-3.0638977635782643E-3</c:v>
                </c:pt>
                <c:pt idx="2676">
                  <c:v>-3.1017039403620854E-3</c:v>
                </c:pt>
                <c:pt idx="2677">
                  <c:v>-3.1464323748668778E-3</c:v>
                </c:pt>
                <c:pt idx="2678">
                  <c:v>-3.174653887113933E-3</c:v>
                </c:pt>
                <c:pt idx="2679">
                  <c:v>-3.2034078807241561E-3</c:v>
                </c:pt>
                <c:pt idx="2680">
                  <c:v>-3.2337593184238525E-3</c:v>
                </c:pt>
                <c:pt idx="2681">
                  <c:v>-3.264110756123519E-3</c:v>
                </c:pt>
                <c:pt idx="2682">
                  <c:v>-3.2806176783812561E-3</c:v>
                </c:pt>
                <c:pt idx="2683">
                  <c:v>-3.3045793397231036E-3</c:v>
                </c:pt>
                <c:pt idx="2684">
                  <c:v>-3.3221512247071467E-3</c:v>
                </c:pt>
                <c:pt idx="2685">
                  <c:v>-3.3413205537806191E-3</c:v>
                </c:pt>
                <c:pt idx="2686">
                  <c:v>-3.3535676251331336E-3</c:v>
                </c:pt>
                <c:pt idx="2687">
                  <c:v>-3.3647497337593139E-3</c:v>
                </c:pt>
                <c:pt idx="2688">
                  <c:v>-3.3801916932907307E-3</c:v>
                </c:pt>
                <c:pt idx="2689">
                  <c:v>-3.401490947816829E-3</c:v>
                </c:pt>
                <c:pt idx="2690">
                  <c:v>-3.4195953141639948E-3</c:v>
                </c:pt>
                <c:pt idx="2691">
                  <c:v>-3.4451544195953309E-3</c:v>
                </c:pt>
                <c:pt idx="2692">
                  <c:v>-3.4600638977635798E-3</c:v>
                </c:pt>
                <c:pt idx="2693">
                  <c:v>-3.4755058572949822E-3</c:v>
                </c:pt>
                <c:pt idx="2694">
                  <c:v>-3.481895633652816E-3</c:v>
                </c:pt>
                <c:pt idx="2695">
                  <c:v>-3.4888178913738029E-3</c:v>
                </c:pt>
                <c:pt idx="2696">
                  <c:v>-3.485623003194886E-3</c:v>
                </c:pt>
                <c:pt idx="2697">
                  <c:v>-3.4669861554845671E-3</c:v>
                </c:pt>
                <c:pt idx="2698">
                  <c:v>-3.4558040468583573E-3</c:v>
                </c:pt>
                <c:pt idx="2699">
                  <c:v>-3.4297124600638842E-3</c:v>
                </c:pt>
                <c:pt idx="2700">
                  <c:v>-3.4126730564430379E-3</c:v>
                </c:pt>
                <c:pt idx="2701">
                  <c:v>-3.3903088391906339E-3</c:v>
                </c:pt>
                <c:pt idx="2702">
                  <c:v>-3.3759318423855081E-3</c:v>
                </c:pt>
                <c:pt idx="2703">
                  <c:v>-3.3530351437699659E-3</c:v>
                </c:pt>
                <c:pt idx="2704">
                  <c:v>-3.3391906283279926E-3</c:v>
                </c:pt>
                <c:pt idx="2705">
                  <c:v>-3.3434504792332451E-3</c:v>
                </c:pt>
                <c:pt idx="2706">
                  <c:v>-3.3546325878594102E-3</c:v>
                </c:pt>
                <c:pt idx="2707">
                  <c:v>-3.3679446219382456E-3</c:v>
                </c:pt>
                <c:pt idx="2708">
                  <c:v>-3.3881789137380227E-3</c:v>
                </c:pt>
                <c:pt idx="2709">
                  <c:v>-3.4158679446219401E-3</c:v>
                </c:pt>
                <c:pt idx="2710">
                  <c:v>-3.4510117145899969E-3</c:v>
                </c:pt>
                <c:pt idx="2711">
                  <c:v>-3.4946751863684693E-3</c:v>
                </c:pt>
                <c:pt idx="2712">
                  <c:v>-3.544728434504805E-3</c:v>
                </c:pt>
                <c:pt idx="2713">
                  <c:v>-3.6022364217252211E-3</c:v>
                </c:pt>
                <c:pt idx="2714">
                  <c:v>-3.6501597444089456E-3</c:v>
                </c:pt>
                <c:pt idx="2715">
                  <c:v>-3.6959531416400587E-3</c:v>
                </c:pt>
                <c:pt idx="2716">
                  <c:v>-3.7348242811501703E-3</c:v>
                </c:pt>
                <c:pt idx="2717">
                  <c:v>-3.7731629392971436E-3</c:v>
                </c:pt>
                <c:pt idx="2718">
                  <c:v>-3.8035143769968101E-3</c:v>
                </c:pt>
                <c:pt idx="2719">
                  <c:v>-3.8258785942491993E-3</c:v>
                </c:pt>
                <c:pt idx="2720">
                  <c:v>-3.8402555910543104E-3</c:v>
                </c:pt>
                <c:pt idx="2721">
                  <c:v>-3.8461128860489773E-3</c:v>
                </c:pt>
                <c:pt idx="2722">
                  <c:v>-3.8567625133120336E-3</c:v>
                </c:pt>
                <c:pt idx="2723">
                  <c:v>-3.8668796592119521E-3</c:v>
                </c:pt>
                <c:pt idx="2724">
                  <c:v>-3.8706070287539769E-3</c:v>
                </c:pt>
                <c:pt idx="2725">
                  <c:v>-3.8647497337593408E-3</c:v>
                </c:pt>
                <c:pt idx="2726">
                  <c:v>-3.8503727369541998E-3</c:v>
                </c:pt>
                <c:pt idx="2727">
                  <c:v>-3.8226837060703124E-3</c:v>
                </c:pt>
                <c:pt idx="2728">
                  <c:v>-3.7944621938232272E-3</c:v>
                </c:pt>
                <c:pt idx="2729">
                  <c:v>-3.7657082002130046E-3</c:v>
                </c:pt>
                <c:pt idx="2730">
                  <c:v>-3.7396166134185307E-3</c:v>
                </c:pt>
                <c:pt idx="2731">
                  <c:v>-3.7044728434505038E-3</c:v>
                </c:pt>
                <c:pt idx="2732">
                  <c:v>-3.6767838125665573E-3</c:v>
                </c:pt>
                <c:pt idx="2733">
                  <c:v>-3.6512247071352213E-3</c:v>
                </c:pt>
                <c:pt idx="2734">
                  <c:v>-3.6235356762513338E-3</c:v>
                </c:pt>
                <c:pt idx="2735">
                  <c:v>-3.6144834930777209E-3</c:v>
                </c:pt>
                <c:pt idx="2736">
                  <c:v>-3.6075612353567784E-3</c:v>
                </c:pt>
                <c:pt idx="2737">
                  <c:v>-3.6001064962726389E-3</c:v>
                </c:pt>
                <c:pt idx="2738">
                  <c:v>-3.5942492012779729E-3</c:v>
                </c:pt>
                <c:pt idx="2739">
                  <c:v>-3.5873269435569713E-3</c:v>
                </c:pt>
                <c:pt idx="2740">
                  <c:v>-3.5729499467518602E-3</c:v>
                </c:pt>
                <c:pt idx="2741">
                  <c:v>-3.5649627263045821E-3</c:v>
                </c:pt>
                <c:pt idx="2742">
                  <c:v>-3.5473908413205541E-3</c:v>
                </c:pt>
                <c:pt idx="2743">
                  <c:v>-3.5197018104366372E-3</c:v>
                </c:pt>
                <c:pt idx="2744">
                  <c:v>-3.500000000000027E-3</c:v>
                </c:pt>
                <c:pt idx="2745">
                  <c:v>-3.4781682641107465E-3</c:v>
                </c:pt>
                <c:pt idx="2746">
                  <c:v>-3.4584664536741073E-3</c:v>
                </c:pt>
                <c:pt idx="2747">
                  <c:v>-3.4462193823216365E-3</c:v>
                </c:pt>
                <c:pt idx="2748">
                  <c:v>-3.4329073482428302E-3</c:v>
                </c:pt>
                <c:pt idx="2749">
                  <c:v>-3.4174653887113836E-3</c:v>
                </c:pt>
                <c:pt idx="2750">
                  <c:v>-3.4094781682641362E-3</c:v>
                </c:pt>
                <c:pt idx="2751">
                  <c:v>-3.3993610223642177E-3</c:v>
                </c:pt>
                <c:pt idx="2752">
                  <c:v>-3.3961661341853008E-3</c:v>
                </c:pt>
                <c:pt idx="2753">
                  <c:v>-3.4025559105431047E-3</c:v>
                </c:pt>
                <c:pt idx="2754">
                  <c:v>-3.424920127795523E-3</c:v>
                </c:pt>
                <c:pt idx="2755">
                  <c:v>-3.4376996805111915E-3</c:v>
                </c:pt>
                <c:pt idx="2756">
                  <c:v>-3.4510117145899969E-3</c:v>
                </c:pt>
                <c:pt idx="2757">
                  <c:v>-3.4712460063897749E-3</c:v>
                </c:pt>
                <c:pt idx="2758">
                  <c:v>-3.4829605963791069E-3</c:v>
                </c:pt>
                <c:pt idx="2759">
                  <c:v>-3.4957401490948044E-3</c:v>
                </c:pt>
                <c:pt idx="2760">
                  <c:v>-3.5079872204472752E-3</c:v>
                </c:pt>
                <c:pt idx="2761">
                  <c:v>-3.5074547390841369E-3</c:v>
                </c:pt>
                <c:pt idx="2762">
                  <c:v>-3.4999999999999975E-3</c:v>
                </c:pt>
                <c:pt idx="2763">
                  <c:v>-3.4904153354632463E-3</c:v>
                </c:pt>
                <c:pt idx="2764">
                  <c:v>-3.4824281150159691E-3</c:v>
                </c:pt>
                <c:pt idx="2765">
                  <c:v>-3.4653887113950789E-3</c:v>
                </c:pt>
                <c:pt idx="2766">
                  <c:v>-3.4472843450479422E-3</c:v>
                </c:pt>
                <c:pt idx="2767">
                  <c:v>-3.4371671991480237E-3</c:v>
                </c:pt>
                <c:pt idx="2768">
                  <c:v>-3.419062832800857E-3</c:v>
                </c:pt>
                <c:pt idx="2769">
                  <c:v>-3.4169329073482457E-3</c:v>
                </c:pt>
                <c:pt idx="2770">
                  <c:v>-3.4046858359957459E-3</c:v>
                </c:pt>
                <c:pt idx="2771">
                  <c:v>-3.4025559105431346E-3</c:v>
                </c:pt>
                <c:pt idx="2772">
                  <c:v>-3.3972310969116065E-3</c:v>
                </c:pt>
                <c:pt idx="2773">
                  <c:v>-3.3908413205538017E-3</c:v>
                </c:pt>
                <c:pt idx="2774">
                  <c:v>-3.3935037273695508E-3</c:v>
                </c:pt>
                <c:pt idx="2775">
                  <c:v>-3.4036208732694403E-3</c:v>
                </c:pt>
                <c:pt idx="2776">
                  <c:v>-3.4052183173588838E-3</c:v>
                </c:pt>
                <c:pt idx="2777">
                  <c:v>-3.4078807241746628E-3</c:v>
                </c:pt>
                <c:pt idx="2778">
                  <c:v>-3.3993610223642177E-3</c:v>
                </c:pt>
                <c:pt idx="2779">
                  <c:v>-3.4014909478167991E-3</c:v>
                </c:pt>
                <c:pt idx="2780">
                  <c:v>-3.4046858359957459E-3</c:v>
                </c:pt>
                <c:pt idx="2781">
                  <c:v>-3.4025559105431346E-3</c:v>
                </c:pt>
                <c:pt idx="2782">
                  <c:v>-3.401490947816829E-3</c:v>
                </c:pt>
                <c:pt idx="2783">
                  <c:v>-3.3993610223642177E-3</c:v>
                </c:pt>
                <c:pt idx="2784">
                  <c:v>-3.3966986155484677E-3</c:v>
                </c:pt>
                <c:pt idx="2785">
                  <c:v>-3.3860489882854114E-3</c:v>
                </c:pt>
                <c:pt idx="2786">
                  <c:v>-3.3849840255591058E-3</c:v>
                </c:pt>
                <c:pt idx="2787">
                  <c:v>-3.3759318423855229E-3</c:v>
                </c:pt>
                <c:pt idx="2788">
                  <c:v>-3.3738019169329116E-3</c:v>
                </c:pt>
                <c:pt idx="2789">
                  <c:v>-3.3716719914802704E-3</c:v>
                </c:pt>
                <c:pt idx="2790">
                  <c:v>-3.3663471778487722E-3</c:v>
                </c:pt>
                <c:pt idx="2791">
                  <c:v>-3.3700745473908568E-3</c:v>
                </c:pt>
                <c:pt idx="2792">
                  <c:v>-3.3658146964856343E-3</c:v>
                </c:pt>
                <c:pt idx="2793">
                  <c:v>-3.3556975505857158E-3</c:v>
                </c:pt>
                <c:pt idx="2794">
                  <c:v>-3.3535676251331046E-3</c:v>
                </c:pt>
                <c:pt idx="2795">
                  <c:v>-3.349840255591049E-3</c:v>
                </c:pt>
                <c:pt idx="2796">
                  <c:v>-3.3359957401491057E-3</c:v>
                </c:pt>
                <c:pt idx="2797">
                  <c:v>-3.3232161874334381E-3</c:v>
                </c:pt>
                <c:pt idx="2798">
                  <c:v>-3.3008519701810193E-3</c:v>
                </c:pt>
                <c:pt idx="2799">
                  <c:v>-3.2806176783812709E-3</c:v>
                </c:pt>
                <c:pt idx="2800">
                  <c:v>-3.2518636847710192E-3</c:v>
                </c:pt>
                <c:pt idx="2801">
                  <c:v>-3.223642172523964E-3</c:v>
                </c:pt>
                <c:pt idx="2802">
                  <c:v>-3.1970181043663522E-3</c:v>
                </c:pt>
                <c:pt idx="2803">
                  <c:v>-3.1730564430244895E-3</c:v>
                </c:pt>
                <c:pt idx="2804">
                  <c:v>-3.1592119275825163E-3</c:v>
                </c:pt>
                <c:pt idx="2805">
                  <c:v>-3.1522896698615737E-3</c:v>
                </c:pt>
                <c:pt idx="2806">
                  <c:v>-3.1474973375931834E-3</c:v>
                </c:pt>
                <c:pt idx="2807">
                  <c:v>-3.1528221512247124E-3</c:v>
                </c:pt>
                <c:pt idx="2808">
                  <c:v>-3.1666666666666557E-3</c:v>
                </c:pt>
                <c:pt idx="2809">
                  <c:v>-3.191693290734824E-3</c:v>
                </c:pt>
                <c:pt idx="2810">
                  <c:v>-3.2018104366347126E-3</c:v>
                </c:pt>
                <c:pt idx="2811">
                  <c:v>-3.2326943556975469E-3</c:v>
                </c:pt>
                <c:pt idx="2812">
                  <c:v>-3.2539936102236595E-3</c:v>
                </c:pt>
                <c:pt idx="2813">
                  <c:v>-3.2731629392971019E-3</c:v>
                </c:pt>
                <c:pt idx="2814">
                  <c:v>-3.2822151224707148E-3</c:v>
                </c:pt>
                <c:pt idx="2815">
                  <c:v>-3.281682641107547E-3</c:v>
                </c:pt>
                <c:pt idx="2816">
                  <c:v>-3.2795527156549657E-3</c:v>
                </c:pt>
                <c:pt idx="2817">
                  <c:v>-3.2774227902023544E-3</c:v>
                </c:pt>
                <c:pt idx="2818">
                  <c:v>-3.2822151224707148E-3</c:v>
                </c:pt>
                <c:pt idx="2819">
                  <c:v>-3.2784877529286596E-3</c:v>
                </c:pt>
                <c:pt idx="2820">
                  <c:v>-3.2827476038338531E-3</c:v>
                </c:pt>
                <c:pt idx="2821">
                  <c:v>-3.3040468583599657E-3</c:v>
                </c:pt>
                <c:pt idx="2822">
                  <c:v>-3.317891373801939E-3</c:v>
                </c:pt>
                <c:pt idx="2823">
                  <c:v>-3.3423855165069394E-3</c:v>
                </c:pt>
                <c:pt idx="2824">
                  <c:v>-3.3604898828540762E-3</c:v>
                </c:pt>
                <c:pt idx="2825">
                  <c:v>-3.3801916932907454E-3</c:v>
                </c:pt>
                <c:pt idx="2826">
                  <c:v>-3.4084132055378006E-3</c:v>
                </c:pt>
                <c:pt idx="2827">
                  <c:v>-3.4265175718849964E-3</c:v>
                </c:pt>
                <c:pt idx="2828">
                  <c:v>-3.4440894568690253E-3</c:v>
                </c:pt>
                <c:pt idx="2829">
                  <c:v>-3.4531416400425782E-3</c:v>
                </c:pt>
                <c:pt idx="2830">
                  <c:v>-3.4499467518636613E-3</c:v>
                </c:pt>
                <c:pt idx="2831">
                  <c:v>-3.4440894568690253E-3</c:v>
                </c:pt>
                <c:pt idx="2832">
                  <c:v>-3.4371671991480237E-3</c:v>
                </c:pt>
                <c:pt idx="2833">
                  <c:v>-3.4392971246006349E-3</c:v>
                </c:pt>
                <c:pt idx="2834">
                  <c:v>-3.4243876464323561E-3</c:v>
                </c:pt>
                <c:pt idx="2835">
                  <c:v>-3.4174653887114135E-3</c:v>
                </c:pt>
                <c:pt idx="2836">
                  <c:v>-3.4185303514376892E-3</c:v>
                </c:pt>
                <c:pt idx="2837">
                  <c:v>-3.4137380191693288E-3</c:v>
                </c:pt>
                <c:pt idx="2838">
                  <c:v>-3.4137380191693288E-3</c:v>
                </c:pt>
                <c:pt idx="2839">
                  <c:v>-3.4153354632587723E-3</c:v>
                </c:pt>
                <c:pt idx="2840">
                  <c:v>-3.4201277955271626E-3</c:v>
                </c:pt>
                <c:pt idx="2841">
                  <c:v>-3.4286474973376077E-3</c:v>
                </c:pt>
                <c:pt idx="2842">
                  <c:v>-3.4376996805111615E-3</c:v>
                </c:pt>
                <c:pt idx="2843">
                  <c:v>-3.4387646432374971E-3</c:v>
                </c:pt>
                <c:pt idx="2844">
                  <c:v>-3.4558040468583573E-3</c:v>
                </c:pt>
                <c:pt idx="2845">
                  <c:v>-3.4632587859424967E-3</c:v>
                </c:pt>
                <c:pt idx="2846">
                  <c:v>-3.456336528221496E-3</c:v>
                </c:pt>
                <c:pt idx="2847">
                  <c:v>-3.4488817891373856E-3</c:v>
                </c:pt>
                <c:pt idx="2848">
                  <c:v>-3.4408945686901084E-3</c:v>
                </c:pt>
                <c:pt idx="2849">
                  <c:v>-3.4318423855165246E-3</c:v>
                </c:pt>
                <c:pt idx="2850">
                  <c:v>-3.4243876464323561E-3</c:v>
                </c:pt>
                <c:pt idx="2851">
                  <c:v>-3.4174653887113836E-3</c:v>
                </c:pt>
                <c:pt idx="2852">
                  <c:v>-3.4179978700745513E-3</c:v>
                </c:pt>
                <c:pt idx="2853">
                  <c:v>-3.4174653887114135E-3</c:v>
                </c:pt>
                <c:pt idx="2854">
                  <c:v>-3.4371671991480237E-3</c:v>
                </c:pt>
                <c:pt idx="2855">
                  <c:v>-3.4574014909478307E-3</c:v>
                </c:pt>
                <c:pt idx="2856">
                  <c:v>-3.4877529286474972E-3</c:v>
                </c:pt>
                <c:pt idx="2857">
                  <c:v>-3.5383386581469712E-3</c:v>
                </c:pt>
                <c:pt idx="2858">
                  <c:v>-3.5878594249201391E-3</c:v>
                </c:pt>
                <c:pt idx="2859">
                  <c:v>-3.6267305644302507E-3</c:v>
                </c:pt>
                <c:pt idx="2860">
                  <c:v>-3.6693290734824469E-3</c:v>
                </c:pt>
                <c:pt idx="2861">
                  <c:v>-3.7028753993610013E-3</c:v>
                </c:pt>
                <c:pt idx="2862">
                  <c:v>-3.7342917997870025E-3</c:v>
                </c:pt>
                <c:pt idx="2863">
                  <c:v>-3.7476038338658084E-3</c:v>
                </c:pt>
                <c:pt idx="2864">
                  <c:v>-3.7667731629392803E-3</c:v>
                </c:pt>
                <c:pt idx="2865">
                  <c:v>-3.7758253461128931E-3</c:v>
                </c:pt>
                <c:pt idx="2866">
                  <c:v>-3.774760383386558E-3</c:v>
                </c:pt>
                <c:pt idx="2867">
                  <c:v>-3.7720979765708089E-3</c:v>
                </c:pt>
                <c:pt idx="2868">
                  <c:v>-3.7598509052183086E-3</c:v>
                </c:pt>
                <c:pt idx="2869">
                  <c:v>-3.7465388711395032E-3</c:v>
                </c:pt>
                <c:pt idx="2870">
                  <c:v>-3.7438764643237241E-3</c:v>
                </c:pt>
                <c:pt idx="2871">
                  <c:v>-3.742811501597448E-3</c:v>
                </c:pt>
                <c:pt idx="2872">
                  <c:v>-3.7577209797656974E-3</c:v>
                </c:pt>
                <c:pt idx="2873">
                  <c:v>-3.7646432374866985E-3</c:v>
                </c:pt>
                <c:pt idx="2874">
                  <c:v>-3.7923322683706159E-3</c:v>
                </c:pt>
                <c:pt idx="2875">
                  <c:v>-3.8109691160809205E-3</c:v>
                </c:pt>
                <c:pt idx="2876">
                  <c:v>-3.8466453674121442E-3</c:v>
                </c:pt>
                <c:pt idx="2877">
                  <c:v>-3.8722044728434503E-3</c:v>
                </c:pt>
                <c:pt idx="2878">
                  <c:v>-3.9089456869009801E-3</c:v>
                </c:pt>
                <c:pt idx="2879">
                  <c:v>-3.9366347177848676E-3</c:v>
                </c:pt>
                <c:pt idx="2880">
                  <c:v>-3.9621938232161742E-3</c:v>
                </c:pt>
                <c:pt idx="2881">
                  <c:v>-3.9792332268370643E-3</c:v>
                </c:pt>
                <c:pt idx="2882">
                  <c:v>-3.9957401490947871E-3</c:v>
                </c:pt>
                <c:pt idx="2883">
                  <c:v>-3.9994675186368423E-3</c:v>
                </c:pt>
                <c:pt idx="2884">
                  <c:v>-4.010649627263066E-3</c:v>
                </c:pt>
                <c:pt idx="2885">
                  <c:v>-4.0058572949946761E-3</c:v>
                </c:pt>
                <c:pt idx="2886">
                  <c:v>-4.0090521831735639E-3</c:v>
                </c:pt>
                <c:pt idx="2887">
                  <c:v>-4.0127795527156477E-3</c:v>
                </c:pt>
                <c:pt idx="2888">
                  <c:v>-4.017571884984009E-3</c:v>
                </c:pt>
                <c:pt idx="2889">
                  <c:v>-4.0228966986155367E-3</c:v>
                </c:pt>
                <c:pt idx="2890">
                  <c:v>-4.0330138445154257E-3</c:v>
                </c:pt>
                <c:pt idx="2891">
                  <c:v>-4.051118210862621E-3</c:v>
                </c:pt>
                <c:pt idx="2892">
                  <c:v>-4.0718849840255672E-3</c:v>
                </c:pt>
                <c:pt idx="2893">
                  <c:v>-4.0921192758253452E-3</c:v>
                </c:pt>
                <c:pt idx="2894">
                  <c:v>-4.1112886048988162E-3</c:v>
                </c:pt>
                <c:pt idx="2895">
                  <c:v>-4.1405750798722066E-3</c:v>
                </c:pt>
                <c:pt idx="2896">
                  <c:v>-4.1682641107561244E-3</c:v>
                </c:pt>
                <c:pt idx="2897">
                  <c:v>-4.1853035143770145E-3</c:v>
                </c:pt>
                <c:pt idx="2898">
                  <c:v>-4.2018104366347078E-3</c:v>
                </c:pt>
                <c:pt idx="2899">
                  <c:v>-4.217252396166154E-3</c:v>
                </c:pt>
                <c:pt idx="2900">
                  <c:v>-4.2279020234291809E-3</c:v>
                </c:pt>
                <c:pt idx="2901">
                  <c:v>-4.2289669861554869E-3</c:v>
                </c:pt>
                <c:pt idx="2902">
                  <c:v>-4.2241746538870971E-3</c:v>
                </c:pt>
                <c:pt idx="2903">
                  <c:v>-4.2199148029819031E-3</c:v>
                </c:pt>
                <c:pt idx="2904">
                  <c:v>-4.2156549520766806E-3</c:v>
                </c:pt>
                <c:pt idx="2905">
                  <c:v>-4.2039403620873486E-3</c:v>
                </c:pt>
                <c:pt idx="2906">
                  <c:v>-4.1932907348242914E-3</c:v>
                </c:pt>
                <c:pt idx="2907">
                  <c:v>-4.181043663471792E-3</c:v>
                </c:pt>
                <c:pt idx="2908">
                  <c:v>-4.1602768903088467E-3</c:v>
                </c:pt>
                <c:pt idx="2909">
                  <c:v>-4.1299254526091797E-3</c:v>
                </c:pt>
                <c:pt idx="2910">
                  <c:v>-4.1011714589989281E-3</c:v>
                </c:pt>
                <c:pt idx="2911">
                  <c:v>-4.0734824281150103E-3</c:v>
                </c:pt>
                <c:pt idx="2912">
                  <c:v>-4.0340788072417613E-3</c:v>
                </c:pt>
                <c:pt idx="2913">
                  <c:v>-3.9952076677316492E-3</c:v>
                </c:pt>
                <c:pt idx="2914">
                  <c:v>-3.9536741214057586E-3</c:v>
                </c:pt>
                <c:pt idx="2915">
                  <c:v>-3.9174653887113966E-3</c:v>
                </c:pt>
                <c:pt idx="2916">
                  <c:v>-3.8785942492012841E-3</c:v>
                </c:pt>
                <c:pt idx="2917">
                  <c:v>-3.8397231096911435E-3</c:v>
                </c:pt>
                <c:pt idx="2918">
                  <c:v>-3.7987220447284202E-3</c:v>
                </c:pt>
                <c:pt idx="2919">
                  <c:v>-3.7587859424920325E-3</c:v>
                </c:pt>
                <c:pt idx="2920">
                  <c:v>-3.7092651757188642E-3</c:v>
                </c:pt>
                <c:pt idx="2921">
                  <c:v>-3.6693290734824179E-3</c:v>
                </c:pt>
                <c:pt idx="2922">
                  <c:v>-3.628860489882862E-3</c:v>
                </c:pt>
                <c:pt idx="2923">
                  <c:v>-3.599574014909472E-3</c:v>
                </c:pt>
                <c:pt idx="2924">
                  <c:v>-3.5628328008519708E-3</c:v>
                </c:pt>
                <c:pt idx="2925">
                  <c:v>-3.5372736954206656E-3</c:v>
                </c:pt>
                <c:pt idx="2926">
                  <c:v>-3.5037273695420527E-3</c:v>
                </c:pt>
                <c:pt idx="2927">
                  <c:v>-3.4728434504792184E-3</c:v>
                </c:pt>
                <c:pt idx="2928">
                  <c:v>-3.4398296059638027E-3</c:v>
                </c:pt>
                <c:pt idx="2929">
                  <c:v>-3.4164004259850779E-3</c:v>
                </c:pt>
                <c:pt idx="2930">
                  <c:v>-3.3993610223642177E-3</c:v>
                </c:pt>
                <c:pt idx="2931">
                  <c:v>-3.3913738019169105E-3</c:v>
                </c:pt>
                <c:pt idx="2932">
                  <c:v>-3.3908413205537727E-3</c:v>
                </c:pt>
                <c:pt idx="2933">
                  <c:v>-3.3993610223642177E-3</c:v>
                </c:pt>
                <c:pt idx="2934">
                  <c:v>-3.4126730564430232E-3</c:v>
                </c:pt>
                <c:pt idx="2935">
                  <c:v>-3.4408945686901084E-3</c:v>
                </c:pt>
                <c:pt idx="2936">
                  <c:v>-3.4781682641107465E-3</c:v>
                </c:pt>
                <c:pt idx="2937">
                  <c:v>-3.5165069222577203E-3</c:v>
                </c:pt>
                <c:pt idx="2938">
                  <c:v>-3.5559105431309992E-3</c:v>
                </c:pt>
                <c:pt idx="2939">
                  <c:v>-3.5963791267305542E-3</c:v>
                </c:pt>
                <c:pt idx="2940">
                  <c:v>-3.6320553780617789E-3</c:v>
                </c:pt>
                <c:pt idx="2941">
                  <c:v>-3.6592119275825285E-3</c:v>
                </c:pt>
                <c:pt idx="2942">
                  <c:v>-3.680511182108642E-3</c:v>
                </c:pt>
                <c:pt idx="2943">
                  <c:v>-3.6927582534611119E-3</c:v>
                </c:pt>
                <c:pt idx="2944">
                  <c:v>-3.7071352502662529E-3</c:v>
                </c:pt>
                <c:pt idx="2945">
                  <c:v>-3.7140575079872254E-3</c:v>
                </c:pt>
                <c:pt idx="2946">
                  <c:v>-3.7294994675186122E-3</c:v>
                </c:pt>
                <c:pt idx="2947">
                  <c:v>-3.7539936102236422E-3</c:v>
                </c:pt>
                <c:pt idx="2948">
                  <c:v>-3.7838125665601709E-3</c:v>
                </c:pt>
                <c:pt idx="2949">
                  <c:v>-3.8157614483493108E-3</c:v>
                </c:pt>
                <c:pt idx="2950">
                  <c:v>-3.8503727369541998E-3</c:v>
                </c:pt>
                <c:pt idx="2951">
                  <c:v>-3.8839190628328123E-3</c:v>
                </c:pt>
                <c:pt idx="2952">
                  <c:v>-3.9094781682641189E-3</c:v>
                </c:pt>
                <c:pt idx="2953">
                  <c:v>-3.9318423855165072E-3</c:v>
                </c:pt>
                <c:pt idx="2954">
                  <c:v>-3.9526091586794534E-3</c:v>
                </c:pt>
                <c:pt idx="2955">
                  <c:v>-3.9478168264110922E-3</c:v>
                </c:pt>
                <c:pt idx="2956">
                  <c:v>-3.9515441959531179E-3</c:v>
                </c:pt>
                <c:pt idx="2957">
                  <c:v>-3.929712460063896E-3</c:v>
                </c:pt>
                <c:pt idx="2958">
                  <c:v>-3.9164004259850905E-3</c:v>
                </c:pt>
                <c:pt idx="2959">
                  <c:v>-3.8801916932907576E-3</c:v>
                </c:pt>
                <c:pt idx="2960">
                  <c:v>-3.8434504792332273E-3</c:v>
                </c:pt>
                <c:pt idx="2961">
                  <c:v>-3.7971246006389763E-3</c:v>
                </c:pt>
                <c:pt idx="2962">
                  <c:v>-3.7497337593184197E-3</c:v>
                </c:pt>
                <c:pt idx="2963">
                  <c:v>-3.712460063897752E-3</c:v>
                </c:pt>
                <c:pt idx="2964">
                  <c:v>-3.6746538871139461E-3</c:v>
                </c:pt>
                <c:pt idx="2965">
                  <c:v>-3.637380191693278E-3</c:v>
                </c:pt>
                <c:pt idx="2966">
                  <c:v>-3.6006389776357776E-3</c:v>
                </c:pt>
                <c:pt idx="2967">
                  <c:v>-3.5649627263045821E-3</c:v>
                </c:pt>
                <c:pt idx="2968">
                  <c:v>-3.5367412140574978E-3</c:v>
                </c:pt>
                <c:pt idx="2969">
                  <c:v>-3.5090521831736103E-3</c:v>
                </c:pt>
                <c:pt idx="2970">
                  <c:v>-3.4994675186368301E-3</c:v>
                </c:pt>
                <c:pt idx="2971">
                  <c:v>-3.4904153354632763E-3</c:v>
                </c:pt>
                <c:pt idx="2972">
                  <c:v>-3.4808306709265256E-3</c:v>
                </c:pt>
                <c:pt idx="2973">
                  <c:v>-3.4744408945686918E-3</c:v>
                </c:pt>
                <c:pt idx="2974">
                  <c:v>-3.4579339723109686E-3</c:v>
                </c:pt>
                <c:pt idx="2975">
                  <c:v>-3.4424920127795518E-3</c:v>
                </c:pt>
                <c:pt idx="2976">
                  <c:v>-3.4169329073482457E-3</c:v>
                </c:pt>
                <c:pt idx="2977">
                  <c:v>-3.4073482428115249E-3</c:v>
                </c:pt>
                <c:pt idx="2978">
                  <c:v>-3.3801916932907454E-3</c:v>
                </c:pt>
                <c:pt idx="2979">
                  <c:v>-3.3604898828541053E-3</c:v>
                </c:pt>
                <c:pt idx="2980">
                  <c:v>-3.340788072417466E-3</c:v>
                </c:pt>
                <c:pt idx="2981">
                  <c:v>-3.3210862619808264E-3</c:v>
                </c:pt>
                <c:pt idx="2982">
                  <c:v>-3.3088391906283261E-3</c:v>
                </c:pt>
                <c:pt idx="2983">
                  <c:v>-3.3072417465388826E-3</c:v>
                </c:pt>
                <c:pt idx="2984">
                  <c:v>-3.3040468583599657E-3</c:v>
                </c:pt>
                <c:pt idx="2985">
                  <c:v>-3.3088391906283261E-3</c:v>
                </c:pt>
                <c:pt idx="2986">
                  <c:v>-3.3210862619808264E-3</c:v>
                </c:pt>
                <c:pt idx="2987">
                  <c:v>-3.3434504792332152E-3</c:v>
                </c:pt>
                <c:pt idx="2988">
                  <c:v>-3.3679446219382456E-3</c:v>
                </c:pt>
                <c:pt idx="2989">
                  <c:v>-3.3940362087326896E-3</c:v>
                </c:pt>
                <c:pt idx="2990">
                  <c:v>-3.427582534611273E-3</c:v>
                </c:pt>
                <c:pt idx="2991">
                  <c:v>-3.4637912673056354E-3</c:v>
                </c:pt>
                <c:pt idx="2992">
                  <c:v>-3.5005324813631358E-3</c:v>
                </c:pt>
                <c:pt idx="2993">
                  <c:v>-3.5425985090521937E-3</c:v>
                </c:pt>
                <c:pt idx="2994">
                  <c:v>-3.5921192758253317E-3</c:v>
                </c:pt>
                <c:pt idx="2995">
                  <c:v>-3.6411075612353327E-3</c:v>
                </c:pt>
                <c:pt idx="2996">
                  <c:v>-3.6874334398296136E-3</c:v>
                </c:pt>
                <c:pt idx="2997">
                  <c:v>-3.7215122470713648E-3</c:v>
                </c:pt>
                <c:pt idx="2998">
                  <c:v>-3.7555910543131156E-3</c:v>
                </c:pt>
                <c:pt idx="2999">
                  <c:v>-3.77902023429181E-3</c:v>
                </c:pt>
                <c:pt idx="3000">
                  <c:v>-3.7917997870074781E-3</c:v>
                </c:pt>
                <c:pt idx="3001">
                  <c:v>-3.8045793397231157E-3</c:v>
                </c:pt>
                <c:pt idx="3002">
                  <c:v>-3.8099041533546148E-3</c:v>
                </c:pt>
                <c:pt idx="3003">
                  <c:v>-3.8024494142705045E-3</c:v>
                </c:pt>
                <c:pt idx="3004">
                  <c:v>-3.8035143769968101E-3</c:v>
                </c:pt>
                <c:pt idx="3005">
                  <c:v>-3.7992545260915876E-3</c:v>
                </c:pt>
                <c:pt idx="3006">
                  <c:v>-3.8067092651756979E-3</c:v>
                </c:pt>
                <c:pt idx="3007">
                  <c:v>-3.8237486687965881E-3</c:v>
                </c:pt>
                <c:pt idx="3008">
                  <c:v>-3.8439829605963951E-3</c:v>
                </c:pt>
                <c:pt idx="3009">
                  <c:v>-3.8647497337593109E-3</c:v>
                </c:pt>
                <c:pt idx="3010">
                  <c:v>-3.9030883919062846E-3</c:v>
                </c:pt>
                <c:pt idx="3011">
                  <c:v>-3.9408945686900902E-3</c:v>
                </c:pt>
                <c:pt idx="3012">
                  <c:v>-3.9781682641107296E-3</c:v>
                </c:pt>
                <c:pt idx="3013">
                  <c:v>-4.0138445154419529E-3</c:v>
                </c:pt>
                <c:pt idx="3014">
                  <c:v>-4.0388711395101216E-3</c:v>
                </c:pt>
                <c:pt idx="3015">
                  <c:v>-4.0532481363152323E-3</c:v>
                </c:pt>
                <c:pt idx="3016">
                  <c:v>-4.0575079872204548E-3</c:v>
                </c:pt>
                <c:pt idx="3017">
                  <c:v>-4.0500532481363158E-3</c:v>
                </c:pt>
                <c:pt idx="3018">
                  <c:v>-4.0410010649627329E-3</c:v>
                </c:pt>
                <c:pt idx="3019">
                  <c:v>-4.0202342917997876E-3</c:v>
                </c:pt>
                <c:pt idx="3020">
                  <c:v>-3.9824281150159808E-3</c:v>
                </c:pt>
                <c:pt idx="3021">
                  <c:v>-3.9446219382321462E-3</c:v>
                </c:pt>
                <c:pt idx="3022">
                  <c:v>-3.8977635782747565E-3</c:v>
                </c:pt>
                <c:pt idx="3023">
                  <c:v>-3.8525026624068111E-3</c:v>
                </c:pt>
                <c:pt idx="3024">
                  <c:v>-3.8146964856230051E-3</c:v>
                </c:pt>
                <c:pt idx="3025">
                  <c:v>-3.7800851970181157E-3</c:v>
                </c:pt>
                <c:pt idx="3026">
                  <c:v>-3.7561235356762535E-3</c:v>
                </c:pt>
                <c:pt idx="3027">
                  <c:v>-3.7417465388711419E-3</c:v>
                </c:pt>
                <c:pt idx="3028">
                  <c:v>-3.7374866879659194E-3</c:v>
                </c:pt>
                <c:pt idx="3029">
                  <c:v>-3.7406815761448363E-3</c:v>
                </c:pt>
                <c:pt idx="3030">
                  <c:v>-3.7497337593184197E-3</c:v>
                </c:pt>
                <c:pt idx="3031">
                  <c:v>-3.7630457933972255E-3</c:v>
                </c:pt>
                <c:pt idx="3032">
                  <c:v>-3.7768903088391693E-3</c:v>
                </c:pt>
                <c:pt idx="3033">
                  <c:v>-3.7917997870074481E-3</c:v>
                </c:pt>
                <c:pt idx="3034">
                  <c:v>-3.8056443024494214E-3</c:v>
                </c:pt>
                <c:pt idx="3035">
                  <c:v>-3.8136315228966995E-3</c:v>
                </c:pt>
                <c:pt idx="3036">
                  <c:v>-3.8115015974440883E-3</c:v>
                </c:pt>
                <c:pt idx="3037">
                  <c:v>-3.8056443024494214E-3</c:v>
                </c:pt>
                <c:pt idx="3038">
                  <c:v>-3.7933972310968921E-3</c:v>
                </c:pt>
                <c:pt idx="3039">
                  <c:v>-3.7736954206602819E-3</c:v>
                </c:pt>
                <c:pt idx="3040">
                  <c:v>-3.7539936102236422E-3</c:v>
                </c:pt>
                <c:pt idx="3041">
                  <c:v>-3.7310969116080856E-3</c:v>
                </c:pt>
                <c:pt idx="3042">
                  <c:v>-3.7183173588924479E-3</c:v>
                </c:pt>
                <c:pt idx="3043">
                  <c:v>-3.7060702875399473E-3</c:v>
                </c:pt>
                <c:pt idx="3044">
                  <c:v>-3.7023429179978626E-3</c:v>
                </c:pt>
                <c:pt idx="3045">
                  <c:v>-3.7012779552715869E-3</c:v>
                </c:pt>
                <c:pt idx="3046">
                  <c:v>-3.7092651757188642E-3</c:v>
                </c:pt>
                <c:pt idx="3047">
                  <c:v>-3.7204472843450293E-3</c:v>
                </c:pt>
                <c:pt idx="3048">
                  <c:v>-3.7310969116080856E-3</c:v>
                </c:pt>
                <c:pt idx="3049">
                  <c:v>-3.7609158679446143E-3</c:v>
                </c:pt>
                <c:pt idx="3050">
                  <c:v>-3.7933972310969215E-3</c:v>
                </c:pt>
                <c:pt idx="3051">
                  <c:v>-3.8338658146965065E-3</c:v>
                </c:pt>
                <c:pt idx="3052">
                  <c:v>-3.8727369542066181E-3</c:v>
                </c:pt>
                <c:pt idx="3053">
                  <c:v>-3.9073482428115067E-3</c:v>
                </c:pt>
                <c:pt idx="3054">
                  <c:v>-3.9350372736954246E-3</c:v>
                </c:pt>
                <c:pt idx="3055">
                  <c:v>-3.9685835995740375E-3</c:v>
                </c:pt>
                <c:pt idx="3056">
                  <c:v>-3.9952076677316492E-3</c:v>
                </c:pt>
                <c:pt idx="3057">
                  <c:v>-4.0186368477103437E-3</c:v>
                </c:pt>
                <c:pt idx="3058">
                  <c:v>-4.033546325878593E-3</c:v>
                </c:pt>
                <c:pt idx="3059">
                  <c:v>-4.0383386581469534E-3</c:v>
                </c:pt>
                <c:pt idx="3060">
                  <c:v>-4.0330138445154552E-3</c:v>
                </c:pt>
                <c:pt idx="3061">
                  <c:v>-4.0271565495207592E-3</c:v>
                </c:pt>
                <c:pt idx="3062">
                  <c:v>-4.0202342917997876E-3</c:v>
                </c:pt>
                <c:pt idx="3063">
                  <c:v>-4.0159744408945642E-3</c:v>
                </c:pt>
                <c:pt idx="3064">
                  <c:v>-4.0138445154419529E-3</c:v>
                </c:pt>
                <c:pt idx="3065">
                  <c:v>-4.0101171458998986E-3</c:v>
                </c:pt>
                <c:pt idx="3066">
                  <c:v>-4.0138445154419529E-3</c:v>
                </c:pt>
                <c:pt idx="3067">
                  <c:v>-4.0197018104366202E-3</c:v>
                </c:pt>
                <c:pt idx="3068">
                  <c:v>-4.0276890308839275E-3</c:v>
                </c:pt>
                <c:pt idx="3069">
                  <c:v>-4.0473908413205667E-3</c:v>
                </c:pt>
                <c:pt idx="3070">
                  <c:v>-4.0756123535676215E-3</c:v>
                </c:pt>
                <c:pt idx="3071">
                  <c:v>-4.105963791267318E-3</c:v>
                </c:pt>
                <c:pt idx="3072">
                  <c:v>-4.1368477103301228E-3</c:v>
                </c:pt>
                <c:pt idx="3073">
                  <c:v>-4.1682641107561244E-3</c:v>
                </c:pt>
                <c:pt idx="3074">
                  <c:v>-4.2071352502662356E-3</c:v>
                </c:pt>
                <c:pt idx="3075">
                  <c:v>-4.2369542066027647E-3</c:v>
                </c:pt>
                <c:pt idx="3076">
                  <c:v>-4.2683706070287368E-3</c:v>
                </c:pt>
                <c:pt idx="3077">
                  <c:v>-4.2795527156549605E-3</c:v>
                </c:pt>
                <c:pt idx="3078">
                  <c:v>-4.301384451544211E-3</c:v>
                </c:pt>
                <c:pt idx="3079">
                  <c:v>-4.3061767838125722E-3</c:v>
                </c:pt>
                <c:pt idx="3080">
                  <c:v>-4.3067092651757396E-3</c:v>
                </c:pt>
                <c:pt idx="3081">
                  <c:v>-4.3120340788072387E-3</c:v>
                </c:pt>
                <c:pt idx="3082">
                  <c:v>-4.301384451544211E-3</c:v>
                </c:pt>
                <c:pt idx="3083">
                  <c:v>-4.298189563365265E-3</c:v>
                </c:pt>
                <c:pt idx="3084">
                  <c:v>-4.2870074547391003E-3</c:v>
                </c:pt>
                <c:pt idx="3085">
                  <c:v>-4.2838125665601535E-3</c:v>
                </c:pt>
                <c:pt idx="3086">
                  <c:v>-4.2736954206602949E-3</c:v>
                </c:pt>
                <c:pt idx="3087">
                  <c:v>-4.2689030883919041E-3</c:v>
                </c:pt>
                <c:pt idx="3088">
                  <c:v>-4.263578274760405E-3</c:v>
                </c:pt>
                <c:pt idx="3089">
                  <c:v>-4.2635782747603764E-3</c:v>
                </c:pt>
                <c:pt idx="3090">
                  <c:v>-4.2550585729499305E-3</c:v>
                </c:pt>
                <c:pt idx="3091">
                  <c:v>-4.2444089456868742E-3</c:v>
                </c:pt>
                <c:pt idx="3092">
                  <c:v>-4.2433439829605984E-3</c:v>
                </c:pt>
                <c:pt idx="3093">
                  <c:v>-4.23322683706068E-3</c:v>
                </c:pt>
                <c:pt idx="3094">
                  <c:v>-4.2156549520766806E-3</c:v>
                </c:pt>
                <c:pt idx="3095">
                  <c:v>-4.2076677316293734E-3</c:v>
                </c:pt>
                <c:pt idx="3096">
                  <c:v>-4.1884984025559015E-3</c:v>
                </c:pt>
                <c:pt idx="3097">
                  <c:v>-4.1682641107561244E-3</c:v>
                </c:pt>
                <c:pt idx="3098">
                  <c:v>-4.146432374866873E-3</c:v>
                </c:pt>
                <c:pt idx="3099">
                  <c:v>-4.1160809371671775E-3</c:v>
                </c:pt>
                <c:pt idx="3100">
                  <c:v>-4.0931842385516504E-3</c:v>
                </c:pt>
                <c:pt idx="3101">
                  <c:v>-4.0617678381256782E-3</c:v>
                </c:pt>
                <c:pt idx="3102">
                  <c:v>-4.0367412140575104E-3</c:v>
                </c:pt>
                <c:pt idx="3103">
                  <c:v>-4.0197018104366489E-3</c:v>
                </c:pt>
                <c:pt idx="3104">
                  <c:v>-3.9957401490947871E-3</c:v>
                </c:pt>
                <c:pt idx="3105">
                  <c:v>-3.9781682641107582E-3</c:v>
                </c:pt>
                <c:pt idx="3106">
                  <c:v>-3.9717784877529548E-3</c:v>
                </c:pt>
                <c:pt idx="3107">
                  <c:v>-3.976038338658147E-3</c:v>
                </c:pt>
                <c:pt idx="3108">
                  <c:v>-3.9813631522896756E-3</c:v>
                </c:pt>
                <c:pt idx="3109">
                  <c:v>-4.0026624068157587E-3</c:v>
                </c:pt>
                <c:pt idx="3110">
                  <c:v>-4.0260915867944827E-3</c:v>
                </c:pt>
                <c:pt idx="3111">
                  <c:v>-4.0585729499467618E-3</c:v>
                </c:pt>
                <c:pt idx="3112">
                  <c:v>-4.0921192758253452E-3</c:v>
                </c:pt>
                <c:pt idx="3113">
                  <c:v>-4.1336528221512054E-3</c:v>
                </c:pt>
                <c:pt idx="3114">
                  <c:v>-4.1661341853035131E-3</c:v>
                </c:pt>
                <c:pt idx="3115">
                  <c:v>-4.1991480298189283E-3</c:v>
                </c:pt>
                <c:pt idx="3116">
                  <c:v>-4.2316293929712361E-3</c:v>
                </c:pt>
                <c:pt idx="3117">
                  <c:v>-4.2630457933972082E-3</c:v>
                </c:pt>
                <c:pt idx="3118">
                  <c:v>-4.2870074547391003E-3</c:v>
                </c:pt>
                <c:pt idx="3119">
                  <c:v>-4.3003194888178763E-3</c:v>
                </c:pt>
                <c:pt idx="3120">
                  <c:v>-4.3115015974440705E-3</c:v>
                </c:pt>
                <c:pt idx="3121">
                  <c:v>-4.3109691160809326E-3</c:v>
                </c:pt>
                <c:pt idx="3122">
                  <c:v>-4.3136315228966817E-3</c:v>
                </c:pt>
                <c:pt idx="3123">
                  <c:v>-4.3162939297124612E-3</c:v>
                </c:pt>
                <c:pt idx="3124">
                  <c:v>-4.3253461128860441E-3</c:v>
                </c:pt>
                <c:pt idx="3125">
                  <c:v>-4.3269435569755176E-3</c:v>
                </c:pt>
                <c:pt idx="3126">
                  <c:v>-4.3258785942492115E-3</c:v>
                </c:pt>
                <c:pt idx="3127">
                  <c:v>-4.3317358892438779E-3</c:v>
                </c:pt>
                <c:pt idx="3128">
                  <c:v>-4.3205537806176838E-3</c:v>
                </c:pt>
                <c:pt idx="3129">
                  <c:v>-4.3189563365282103E-3</c:v>
                </c:pt>
                <c:pt idx="3130">
                  <c:v>-4.3088391906283517E-3</c:v>
                </c:pt>
                <c:pt idx="3131">
                  <c:v>-4.2960596379126538E-3</c:v>
                </c:pt>
                <c:pt idx="3132">
                  <c:v>-4.2902023429180168E-3</c:v>
                </c:pt>
                <c:pt idx="3133">
                  <c:v>-4.2689030883919041E-3</c:v>
                </c:pt>
                <c:pt idx="3134">
                  <c:v>-4.2380191693290699E-3</c:v>
                </c:pt>
                <c:pt idx="3135">
                  <c:v>-4.2066027689030682E-3</c:v>
                </c:pt>
                <c:pt idx="3136">
                  <c:v>-4.1741214057508204E-3</c:v>
                </c:pt>
                <c:pt idx="3137">
                  <c:v>-4.1336528221512054E-3</c:v>
                </c:pt>
                <c:pt idx="3138">
                  <c:v>-4.1001064962726515E-3</c:v>
                </c:pt>
                <c:pt idx="3139">
                  <c:v>-4.0665601703940386E-3</c:v>
                </c:pt>
                <c:pt idx="3140">
                  <c:v>-4.0250266240681775E-3</c:v>
                </c:pt>
                <c:pt idx="3141">
                  <c:v>-3.9936102236421758E-3</c:v>
                </c:pt>
                <c:pt idx="3142">
                  <c:v>-3.9568690095846759E-3</c:v>
                </c:pt>
                <c:pt idx="3143">
                  <c:v>-3.9227902023429243E-3</c:v>
                </c:pt>
                <c:pt idx="3144">
                  <c:v>-3.8887113951011736E-3</c:v>
                </c:pt>
                <c:pt idx="3145">
                  <c:v>-3.8562300319488658E-3</c:v>
                </c:pt>
                <c:pt idx="3146">
                  <c:v>-3.8226837060702824E-3</c:v>
                </c:pt>
                <c:pt idx="3147">
                  <c:v>-3.789137380191699E-3</c:v>
                </c:pt>
                <c:pt idx="3148">
                  <c:v>-3.7630457933972255E-3</c:v>
                </c:pt>
                <c:pt idx="3149">
                  <c:v>-3.7353567625133081E-3</c:v>
                </c:pt>
                <c:pt idx="3150">
                  <c:v>-3.7044728434504747E-3</c:v>
                </c:pt>
                <c:pt idx="3151">
                  <c:v>-3.6682641107561413E-3</c:v>
                </c:pt>
                <c:pt idx="3152">
                  <c:v>-3.645899893503723E-3</c:v>
                </c:pt>
                <c:pt idx="3153">
                  <c:v>-3.6187433439829734E-3</c:v>
                </c:pt>
                <c:pt idx="3154">
                  <c:v>-3.5931842385516673E-3</c:v>
                </c:pt>
                <c:pt idx="3155">
                  <c:v>-3.5761448349307771E-3</c:v>
                </c:pt>
                <c:pt idx="3156">
                  <c:v>-3.5537806176783879E-3</c:v>
                </c:pt>
                <c:pt idx="3157">
                  <c:v>-3.5505857294994415E-3</c:v>
                </c:pt>
                <c:pt idx="3158">
                  <c:v>-3.5335463258786104E-3</c:v>
                </c:pt>
                <c:pt idx="3159">
                  <c:v>-3.5250266240681358E-3</c:v>
                </c:pt>
                <c:pt idx="3160">
                  <c:v>-3.5212992545260806E-3</c:v>
                </c:pt>
                <c:pt idx="3161">
                  <c:v>-3.5090521831735808E-3</c:v>
                </c:pt>
                <c:pt idx="3162">
                  <c:v>-3.5133120340788034E-3</c:v>
                </c:pt>
                <c:pt idx="3163">
                  <c:v>-3.4999999999999975E-3</c:v>
                </c:pt>
                <c:pt idx="3164">
                  <c:v>-3.4946751863684988E-3</c:v>
                </c:pt>
                <c:pt idx="3165">
                  <c:v>-3.4787007454739143E-3</c:v>
                </c:pt>
                <c:pt idx="3166">
                  <c:v>-3.462193823216162E-3</c:v>
                </c:pt>
                <c:pt idx="3167">
                  <c:v>-3.4552715654952194E-3</c:v>
                </c:pt>
                <c:pt idx="3168">
                  <c:v>-3.4472843450479422E-3</c:v>
                </c:pt>
                <c:pt idx="3169">
                  <c:v>-3.4297124600639133E-3</c:v>
                </c:pt>
                <c:pt idx="3170">
                  <c:v>-3.4281150159744408E-3</c:v>
                </c:pt>
                <c:pt idx="3171">
                  <c:v>-3.427582534611302E-3</c:v>
                </c:pt>
                <c:pt idx="3172">
                  <c:v>-3.4286474973376077E-3</c:v>
                </c:pt>
                <c:pt idx="3173">
                  <c:v>-3.4430244941426897E-3</c:v>
                </c:pt>
                <c:pt idx="3174">
                  <c:v>-3.4611288604898855E-3</c:v>
                </c:pt>
                <c:pt idx="3175">
                  <c:v>-3.4818956336528312E-3</c:v>
                </c:pt>
                <c:pt idx="3176">
                  <c:v>-3.5058572949946934E-3</c:v>
                </c:pt>
                <c:pt idx="3177">
                  <c:v>-3.5250266240681653E-3</c:v>
                </c:pt>
                <c:pt idx="3178">
                  <c:v>-3.5559105431309992E-3</c:v>
                </c:pt>
                <c:pt idx="3179">
                  <c:v>-3.5788072417465263E-3</c:v>
                </c:pt>
                <c:pt idx="3180">
                  <c:v>-3.6001064962726389E-3</c:v>
                </c:pt>
                <c:pt idx="3181">
                  <c:v>-3.6277955271565273E-3</c:v>
                </c:pt>
                <c:pt idx="3182">
                  <c:v>-3.637380191693307E-3</c:v>
                </c:pt>
                <c:pt idx="3183">
                  <c:v>-3.6533546325878625E-3</c:v>
                </c:pt>
                <c:pt idx="3184">
                  <c:v>-3.6741214057508073E-3</c:v>
                </c:pt>
                <c:pt idx="3185">
                  <c:v>-3.6959531416400288E-3</c:v>
                </c:pt>
                <c:pt idx="3186">
                  <c:v>-3.7151224707135011E-3</c:v>
                </c:pt>
                <c:pt idx="3187">
                  <c:v>-3.7406815761448363E-3</c:v>
                </c:pt>
                <c:pt idx="3188">
                  <c:v>-3.7582534611288647E-3</c:v>
                </c:pt>
                <c:pt idx="3189">
                  <c:v>-3.7859424920127821E-3</c:v>
                </c:pt>
                <c:pt idx="3190">
                  <c:v>-3.8168264110756164E-3</c:v>
                </c:pt>
                <c:pt idx="3191">
                  <c:v>-3.841320553780616E-3</c:v>
                </c:pt>
                <c:pt idx="3192">
                  <c:v>-3.8684771033013657E-3</c:v>
                </c:pt>
                <c:pt idx="3193">
                  <c:v>-3.8876464323748679E-3</c:v>
                </c:pt>
                <c:pt idx="3194">
                  <c:v>-3.9174653887113966E-3</c:v>
                </c:pt>
                <c:pt idx="3195">
                  <c:v>-3.9387646432375092E-3</c:v>
                </c:pt>
                <c:pt idx="3196">
                  <c:v>-3.9520766773162852E-3</c:v>
                </c:pt>
                <c:pt idx="3197">
                  <c:v>-3.9712460063897866E-3</c:v>
                </c:pt>
                <c:pt idx="3198">
                  <c:v>-3.9824281150159808E-3</c:v>
                </c:pt>
                <c:pt idx="3199">
                  <c:v>-4.0015974440894535E-3</c:v>
                </c:pt>
                <c:pt idx="3200">
                  <c:v>-4.0095846645367304E-3</c:v>
                </c:pt>
                <c:pt idx="3201">
                  <c:v>-4.026091586794454E-3</c:v>
                </c:pt>
                <c:pt idx="3202">
                  <c:v>-4.0218317358892315E-3</c:v>
                </c:pt>
                <c:pt idx="3203">
                  <c:v>-4.0239616613418714E-3</c:v>
                </c:pt>
                <c:pt idx="3204">
                  <c:v>-4.0101171458998986E-3</c:v>
                </c:pt>
                <c:pt idx="3205">
                  <c:v>-3.9994675186368423E-3</c:v>
                </c:pt>
                <c:pt idx="3206">
                  <c:v>-3.9834930777422868E-3</c:v>
                </c:pt>
                <c:pt idx="3207">
                  <c:v>-3.9680511182108701E-3</c:v>
                </c:pt>
                <c:pt idx="3208">
                  <c:v>-3.9552715654952025E-3</c:v>
                </c:pt>
                <c:pt idx="3209">
                  <c:v>-3.9323748668796451E-3</c:v>
                </c:pt>
                <c:pt idx="3210">
                  <c:v>-3.9201277955271743E-3</c:v>
                </c:pt>
                <c:pt idx="3211">
                  <c:v>-3.9084132055378128E-3</c:v>
                </c:pt>
                <c:pt idx="3212">
                  <c:v>-3.8956336528221751E-3</c:v>
                </c:pt>
                <c:pt idx="3213">
                  <c:v>-3.8775292864749785E-3</c:v>
                </c:pt>
                <c:pt idx="3214">
                  <c:v>-3.8684771033013657E-3</c:v>
                </c:pt>
                <c:pt idx="3215">
                  <c:v>-3.8525026624068402E-3</c:v>
                </c:pt>
                <c:pt idx="3216">
                  <c:v>-3.8258785942491993E-3</c:v>
                </c:pt>
                <c:pt idx="3217">
                  <c:v>-3.8162939297124777E-3</c:v>
                </c:pt>
                <c:pt idx="3218">
                  <c:v>-3.7976570820021146E-3</c:v>
                </c:pt>
                <c:pt idx="3219">
                  <c:v>-3.7870074547390878E-3</c:v>
                </c:pt>
                <c:pt idx="3220">
                  <c:v>-3.7678381256655859E-3</c:v>
                </c:pt>
                <c:pt idx="3221">
                  <c:v>-3.7571884984025595E-3</c:v>
                </c:pt>
                <c:pt idx="3222">
                  <c:v>-3.7454739084131971E-3</c:v>
                </c:pt>
                <c:pt idx="3223">
                  <c:v>-3.7279020234291986E-3</c:v>
                </c:pt>
                <c:pt idx="3224">
                  <c:v>-3.7183173588924479E-3</c:v>
                </c:pt>
                <c:pt idx="3225">
                  <c:v>-3.7071352502662529E-3</c:v>
                </c:pt>
                <c:pt idx="3226">
                  <c:v>-3.6948881789137531E-3</c:v>
                </c:pt>
                <c:pt idx="3227">
                  <c:v>-3.6916932907348362E-3</c:v>
                </c:pt>
                <c:pt idx="3228">
                  <c:v>-3.6964856230031966E-3</c:v>
                </c:pt>
                <c:pt idx="3229">
                  <c:v>-3.6996805111821135E-3</c:v>
                </c:pt>
                <c:pt idx="3230">
                  <c:v>-3.7140575079872254E-3</c:v>
                </c:pt>
                <c:pt idx="3231">
                  <c:v>-3.7353567625133081E-3</c:v>
                </c:pt>
                <c:pt idx="3232">
                  <c:v>-3.7571884984025595E-3</c:v>
                </c:pt>
                <c:pt idx="3233">
                  <c:v>-3.7859424920127821E-3</c:v>
                </c:pt>
                <c:pt idx="3234">
                  <c:v>-3.8157614483493108E-3</c:v>
                </c:pt>
                <c:pt idx="3235">
                  <c:v>-3.8471778487752829E-3</c:v>
                </c:pt>
                <c:pt idx="3236">
                  <c:v>-3.8706070287540069E-3</c:v>
                </c:pt>
                <c:pt idx="3237">
                  <c:v>-3.8833865814696454E-3</c:v>
                </c:pt>
                <c:pt idx="3238">
                  <c:v>-3.8897763578274792E-3</c:v>
                </c:pt>
                <c:pt idx="3239">
                  <c:v>-3.9041533546325903E-3</c:v>
                </c:pt>
                <c:pt idx="3240">
                  <c:v>-3.9009584664536734E-3</c:v>
                </c:pt>
                <c:pt idx="3241">
                  <c:v>-3.9057507987220637E-3</c:v>
                </c:pt>
                <c:pt idx="3242">
                  <c:v>-3.9110756123535619E-3</c:v>
                </c:pt>
                <c:pt idx="3243">
                  <c:v>-3.9158679446219518E-3</c:v>
                </c:pt>
                <c:pt idx="3244">
                  <c:v>-3.9259850905218417E-3</c:v>
                </c:pt>
                <c:pt idx="3245">
                  <c:v>-3.9424920127795349E-3</c:v>
                </c:pt>
                <c:pt idx="3246">
                  <c:v>-3.9558040468583404E-3</c:v>
                </c:pt>
                <c:pt idx="3247">
                  <c:v>-3.9802981895633695E-3</c:v>
                </c:pt>
                <c:pt idx="3248">
                  <c:v>-4.0117145899893417E-3</c:v>
                </c:pt>
                <c:pt idx="3249">
                  <c:v>-4.0500532481363158E-3</c:v>
                </c:pt>
                <c:pt idx="3250">
                  <c:v>-4.081469648562288E-3</c:v>
                </c:pt>
                <c:pt idx="3251">
                  <c:v>-4.1128860489882601E-3</c:v>
                </c:pt>
                <c:pt idx="3252">
                  <c:v>-4.1437699680510944E-3</c:v>
                </c:pt>
                <c:pt idx="3253">
                  <c:v>-4.1671991480298183E-3</c:v>
                </c:pt>
                <c:pt idx="3254">
                  <c:v>-4.1805111821086238E-3</c:v>
                </c:pt>
                <c:pt idx="3255">
                  <c:v>-4.1954206602769026E-3</c:v>
                </c:pt>
                <c:pt idx="3256">
                  <c:v>-4.2023429179978752E-3</c:v>
                </c:pt>
                <c:pt idx="3257">
                  <c:v>-4.1986155484557905E-3</c:v>
                </c:pt>
                <c:pt idx="3258">
                  <c:v>-4.1863684771033197E-3</c:v>
                </c:pt>
                <c:pt idx="3259">
                  <c:v>-4.1656017039403753E-3</c:v>
                </c:pt>
                <c:pt idx="3260">
                  <c:v>-4.1427050053247884E-3</c:v>
                </c:pt>
                <c:pt idx="3261">
                  <c:v>-4.1224707135250407E-3</c:v>
                </c:pt>
                <c:pt idx="3262">
                  <c:v>-4.1091586794462049E-3</c:v>
                </c:pt>
                <c:pt idx="3263">
                  <c:v>-4.0910543130990686E-3</c:v>
                </c:pt>
                <c:pt idx="3264">
                  <c:v>-4.0825346112885932E-3</c:v>
                </c:pt>
                <c:pt idx="3265">
                  <c:v>-4.0766773162939276E-3</c:v>
                </c:pt>
                <c:pt idx="3266">
                  <c:v>-4.0809371671991501E-3</c:v>
                </c:pt>
                <c:pt idx="3267">
                  <c:v>-4.0750798722044837E-3</c:v>
                </c:pt>
                <c:pt idx="3268">
                  <c:v>-4.0777422790202328E-3</c:v>
                </c:pt>
                <c:pt idx="3269">
                  <c:v>-4.0734824281150103E-3</c:v>
                </c:pt>
                <c:pt idx="3270">
                  <c:v>-4.0676251331203447E-3</c:v>
                </c:pt>
                <c:pt idx="3271">
                  <c:v>-4.0543130990415384E-3</c:v>
                </c:pt>
                <c:pt idx="3272">
                  <c:v>-4.0521831735889271E-3</c:v>
                </c:pt>
                <c:pt idx="3273">
                  <c:v>-4.0330138445154257E-3</c:v>
                </c:pt>
                <c:pt idx="3274">
                  <c:v>-4.0207667731629254E-3</c:v>
                </c:pt>
                <c:pt idx="3275">
                  <c:v>-3.9984025559105666E-3</c:v>
                </c:pt>
                <c:pt idx="3276">
                  <c:v>-3.9850905218317308E-3</c:v>
                </c:pt>
                <c:pt idx="3277">
                  <c:v>-3.9621938232161742E-3</c:v>
                </c:pt>
                <c:pt idx="3278">
                  <c:v>-3.9536741214057586E-3</c:v>
                </c:pt>
                <c:pt idx="3279">
                  <c:v>-3.9355697550585624E-3</c:v>
                </c:pt>
                <c:pt idx="3280">
                  <c:v>-3.9355697550585919E-3</c:v>
                </c:pt>
                <c:pt idx="3281">
                  <c:v>-3.9259850905218417E-3</c:v>
                </c:pt>
                <c:pt idx="3282">
                  <c:v>-3.9249201277955061E-3</c:v>
                </c:pt>
                <c:pt idx="3283">
                  <c:v>-3.9339723109691185E-3</c:v>
                </c:pt>
                <c:pt idx="3284">
                  <c:v>-3.939829605963785E-3</c:v>
                </c:pt>
                <c:pt idx="3285">
                  <c:v>-3.9547390841320343E-3</c:v>
                </c:pt>
                <c:pt idx="3286">
                  <c:v>-3.9616613418530363E-3</c:v>
                </c:pt>
                <c:pt idx="3287">
                  <c:v>-3.9749733759318418E-3</c:v>
                </c:pt>
                <c:pt idx="3288">
                  <c:v>-3.9904153354632594E-3</c:v>
                </c:pt>
                <c:pt idx="3289">
                  <c:v>-4.00479233226837E-3</c:v>
                </c:pt>
                <c:pt idx="3290">
                  <c:v>-4.0085197018104252E-3</c:v>
                </c:pt>
                <c:pt idx="3291">
                  <c:v>-4.0015974440894535E-3</c:v>
                </c:pt>
                <c:pt idx="3292">
                  <c:v>-4.0005324813631475E-3</c:v>
                </c:pt>
                <c:pt idx="3293">
                  <c:v>-3.9957401490947871E-3</c:v>
                </c:pt>
                <c:pt idx="3294">
                  <c:v>-3.9914802981895646E-3</c:v>
                </c:pt>
                <c:pt idx="3295">
                  <c:v>-3.9882854100106481E-3</c:v>
                </c:pt>
                <c:pt idx="3296">
                  <c:v>-3.976038338658147E-3</c:v>
                </c:pt>
                <c:pt idx="3297">
                  <c:v>-3.9792332268370643E-3</c:v>
                </c:pt>
                <c:pt idx="3298">
                  <c:v>-3.9653887113950907E-3</c:v>
                </c:pt>
                <c:pt idx="3299">
                  <c:v>-3.9579339723109517E-3</c:v>
                </c:pt>
                <c:pt idx="3300">
                  <c:v>-3.9478168264110627E-3</c:v>
                </c:pt>
                <c:pt idx="3301">
                  <c:v>-3.930777422790202E-3</c:v>
                </c:pt>
                <c:pt idx="3302">
                  <c:v>-3.9233226837060917E-3</c:v>
                </c:pt>
                <c:pt idx="3303">
                  <c:v>-3.8993610223642299E-3</c:v>
                </c:pt>
                <c:pt idx="3304">
                  <c:v>-3.8780617678381172E-3</c:v>
                </c:pt>
                <c:pt idx="3305">
                  <c:v>-3.8583599574014771E-3</c:v>
                </c:pt>
                <c:pt idx="3306">
                  <c:v>-3.8333333333333388E-3</c:v>
                </c:pt>
                <c:pt idx="3307">
                  <c:v>-3.8083067092651714E-3</c:v>
                </c:pt>
                <c:pt idx="3308">
                  <c:v>-3.7944621938231977E-3</c:v>
                </c:pt>
                <c:pt idx="3309">
                  <c:v>-3.7731629392971145E-3</c:v>
                </c:pt>
                <c:pt idx="3310">
                  <c:v>-3.7507987220447257E-3</c:v>
                </c:pt>
                <c:pt idx="3311">
                  <c:v>-3.7284345047923365E-3</c:v>
                </c:pt>
                <c:pt idx="3312">
                  <c:v>-3.7050053248136416E-3</c:v>
                </c:pt>
                <c:pt idx="3313">
                  <c:v>-3.6826411075612533E-3</c:v>
                </c:pt>
                <c:pt idx="3314">
                  <c:v>-3.6656017039403623E-3</c:v>
                </c:pt>
                <c:pt idx="3315">
                  <c:v>-3.640042598509057E-3</c:v>
                </c:pt>
                <c:pt idx="3316">
                  <c:v>-3.6267305644302507E-3</c:v>
                </c:pt>
                <c:pt idx="3317">
                  <c:v>-3.6155484558040565E-3</c:v>
                </c:pt>
                <c:pt idx="3318">
                  <c:v>-3.6102236421725283E-3</c:v>
                </c:pt>
                <c:pt idx="3319">
                  <c:v>-3.6064962726304727E-3</c:v>
                </c:pt>
                <c:pt idx="3320">
                  <c:v>-3.6203407880724169E-3</c:v>
                </c:pt>
                <c:pt idx="3321">
                  <c:v>-3.6357827476038336E-3</c:v>
                </c:pt>
                <c:pt idx="3322">
                  <c:v>-3.6592119275825285E-3</c:v>
                </c:pt>
                <c:pt idx="3323">
                  <c:v>-3.6847710330138346E-3</c:v>
                </c:pt>
                <c:pt idx="3324">
                  <c:v>-3.7305644302449478E-3</c:v>
                </c:pt>
                <c:pt idx="3325">
                  <c:v>-3.7768903088391693E-3</c:v>
                </c:pt>
                <c:pt idx="3326">
                  <c:v>-3.826943556975505E-3</c:v>
                </c:pt>
                <c:pt idx="3327">
                  <c:v>-3.8716719914803125E-3</c:v>
                </c:pt>
                <c:pt idx="3328">
                  <c:v>-3.9243876464323682E-3</c:v>
                </c:pt>
                <c:pt idx="3329">
                  <c:v>-3.977103301384453E-3</c:v>
                </c:pt>
                <c:pt idx="3330">
                  <c:v>-4.0308839190628144E-3</c:v>
                </c:pt>
                <c:pt idx="3331">
                  <c:v>-4.0830670926517319E-3</c:v>
                </c:pt>
                <c:pt idx="3332">
                  <c:v>-4.1261980830670959E-3</c:v>
                </c:pt>
                <c:pt idx="3333">
                  <c:v>-4.1586794462194028E-3</c:v>
                </c:pt>
                <c:pt idx="3334">
                  <c:v>-4.1911608093716801E-3</c:v>
                </c:pt>
                <c:pt idx="3335">
                  <c:v>-4.2236421725239878E-3</c:v>
                </c:pt>
                <c:pt idx="3336">
                  <c:v>-4.2486687965920967E-3</c:v>
                </c:pt>
                <c:pt idx="3337">
                  <c:v>-4.2827476038338474E-3</c:v>
                </c:pt>
                <c:pt idx="3338">
                  <c:v>-4.3040468583599315E-3</c:v>
                </c:pt>
                <c:pt idx="3339">
                  <c:v>-4.3365282215122392E-3</c:v>
                </c:pt>
                <c:pt idx="3340">
                  <c:v>-4.3684771033013787E-3</c:v>
                </c:pt>
                <c:pt idx="3341">
                  <c:v>-4.3935037273695465E-3</c:v>
                </c:pt>
                <c:pt idx="3342">
                  <c:v>-4.4361022364217129E-3</c:v>
                </c:pt>
                <c:pt idx="3343">
                  <c:v>-4.4728434504792422E-3</c:v>
                </c:pt>
                <c:pt idx="3344">
                  <c:v>-4.5074547390841326E-3</c:v>
                </c:pt>
                <c:pt idx="3345">
                  <c:v>-4.5346112886049108E-3</c:v>
                </c:pt>
                <c:pt idx="3346">
                  <c:v>-4.5623003194887983E-3</c:v>
                </c:pt>
                <c:pt idx="3347">
                  <c:v>-4.5782747603833832E-3</c:v>
                </c:pt>
                <c:pt idx="3348">
                  <c:v>-4.5867944621938283E-3</c:v>
                </c:pt>
                <c:pt idx="3349">
                  <c:v>-4.5846645367412179E-3</c:v>
                </c:pt>
                <c:pt idx="3350">
                  <c:v>-4.5814696485623006E-3</c:v>
                </c:pt>
                <c:pt idx="3351">
                  <c:v>-4.5702875399361055E-3</c:v>
                </c:pt>
                <c:pt idx="3352">
                  <c:v>-4.5591054313099113E-3</c:v>
                </c:pt>
                <c:pt idx="3353">
                  <c:v>-4.5548455804046888E-3</c:v>
                </c:pt>
                <c:pt idx="3354">
                  <c:v>-4.5425985090521885E-3</c:v>
                </c:pt>
                <c:pt idx="3355">
                  <c:v>-4.5308839190628261E-3</c:v>
                </c:pt>
                <c:pt idx="3356">
                  <c:v>-4.5266240681576036E-3</c:v>
                </c:pt>
                <c:pt idx="3357">
                  <c:v>-4.5276890308839392E-3</c:v>
                </c:pt>
                <c:pt idx="3358">
                  <c:v>-4.529818956336521E-3</c:v>
                </c:pt>
                <c:pt idx="3359">
                  <c:v>-4.541001064962716E-3</c:v>
                </c:pt>
                <c:pt idx="3360">
                  <c:v>-4.5511182108626041E-3</c:v>
                </c:pt>
                <c:pt idx="3361">
                  <c:v>-4.5686900958466625E-3</c:v>
                </c:pt>
                <c:pt idx="3362">
                  <c:v>-4.5788072417465219E-3</c:v>
                </c:pt>
                <c:pt idx="3363">
                  <c:v>-4.6027689030884132E-3</c:v>
                </c:pt>
                <c:pt idx="3364">
                  <c:v>-4.6171458998934952E-3</c:v>
                </c:pt>
                <c:pt idx="3365">
                  <c:v>-4.630990415335468E-3</c:v>
                </c:pt>
                <c:pt idx="3366">
                  <c:v>-4.6554845580404685E-3</c:v>
                </c:pt>
                <c:pt idx="3367">
                  <c:v>-4.6789137380191638E-3</c:v>
                </c:pt>
                <c:pt idx="3368">
                  <c:v>-4.6938232161874427E-3</c:v>
                </c:pt>
                <c:pt idx="3369">
                  <c:v>-4.7177848775293045E-3</c:v>
                </c:pt>
                <c:pt idx="3370">
                  <c:v>-4.7428115015974428E-3</c:v>
                </c:pt>
                <c:pt idx="3371">
                  <c:v>-4.7593184238551361E-3</c:v>
                </c:pt>
                <c:pt idx="3372">
                  <c:v>-4.7683706070287485E-3</c:v>
                </c:pt>
                <c:pt idx="3373">
                  <c:v>-4.7854100106496386E-3</c:v>
                </c:pt>
                <c:pt idx="3374">
                  <c:v>-4.7896698615548326E-3</c:v>
                </c:pt>
                <c:pt idx="3375">
                  <c:v>-4.7939297124600551E-3</c:v>
                </c:pt>
                <c:pt idx="3376">
                  <c:v>-4.7907348242811378E-3</c:v>
                </c:pt>
                <c:pt idx="3377">
                  <c:v>-4.781682641107554E-3</c:v>
                </c:pt>
                <c:pt idx="3378">
                  <c:v>-4.764110756123526E-3</c:v>
                </c:pt>
                <c:pt idx="3379">
                  <c:v>-4.7470713525026359E-3</c:v>
                </c:pt>
                <c:pt idx="3380">
                  <c:v>-4.7145899893503871E-3</c:v>
                </c:pt>
                <c:pt idx="3381">
                  <c:v>-4.6980830670926349E-3</c:v>
                </c:pt>
                <c:pt idx="3382">
                  <c:v>-4.6640042598508841E-3</c:v>
                </c:pt>
                <c:pt idx="3383">
                  <c:v>-4.6443024494142744E-3</c:v>
                </c:pt>
                <c:pt idx="3384">
                  <c:v>-4.6118210862619961E-3</c:v>
                </c:pt>
                <c:pt idx="3385">
                  <c:v>-4.574547390841328E-3</c:v>
                </c:pt>
                <c:pt idx="3386">
                  <c:v>-4.5388711395101334E-3</c:v>
                </c:pt>
                <c:pt idx="3387">
                  <c:v>-4.4984025559105193E-3</c:v>
                </c:pt>
                <c:pt idx="3388">
                  <c:v>-4.4547390841320469E-3</c:v>
                </c:pt>
                <c:pt idx="3389">
                  <c:v>-4.407880724174658E-3</c:v>
                </c:pt>
                <c:pt idx="3390">
                  <c:v>-4.3578274760383518E-3</c:v>
                </c:pt>
                <c:pt idx="3391">
                  <c:v>-4.3093716719914896E-3</c:v>
                </c:pt>
                <c:pt idx="3392">
                  <c:v>-4.256123535676266E-3</c:v>
                </c:pt>
                <c:pt idx="3393">
                  <c:v>-4.2050053248136243E-3</c:v>
                </c:pt>
                <c:pt idx="3394">
                  <c:v>-4.1538871139510129E-3</c:v>
                </c:pt>
                <c:pt idx="3395">
                  <c:v>-4.1091586794462049E-3</c:v>
                </c:pt>
                <c:pt idx="3396">
                  <c:v>-4.0575079872204548E-3</c:v>
                </c:pt>
                <c:pt idx="3397">
                  <c:v>-4.0074547390841495E-3</c:v>
                </c:pt>
                <c:pt idx="3398">
                  <c:v>-3.9691160809371753E-3</c:v>
                </c:pt>
                <c:pt idx="3399">
                  <c:v>-3.9387646432374789E-3</c:v>
                </c:pt>
                <c:pt idx="3400">
                  <c:v>-3.9062832800852015E-3</c:v>
                </c:pt>
                <c:pt idx="3401">
                  <c:v>-3.8919062832800905E-3</c:v>
                </c:pt>
                <c:pt idx="3402">
                  <c:v>-3.8785942492012841E-3</c:v>
                </c:pt>
                <c:pt idx="3403">
                  <c:v>-3.8807241746538663E-3</c:v>
                </c:pt>
                <c:pt idx="3404">
                  <c:v>-3.8887113951011736E-3</c:v>
                </c:pt>
                <c:pt idx="3405">
                  <c:v>-3.9030883919062846E-3</c:v>
                </c:pt>
                <c:pt idx="3406">
                  <c:v>-3.9142705005324793E-3</c:v>
                </c:pt>
                <c:pt idx="3407">
                  <c:v>-3.9313099041533399E-3</c:v>
                </c:pt>
                <c:pt idx="3408">
                  <c:v>-3.9414270500532289E-3</c:v>
                </c:pt>
                <c:pt idx="3409">
                  <c:v>-3.9504792332268413E-3</c:v>
                </c:pt>
                <c:pt idx="3410">
                  <c:v>-3.9547390841320647E-3</c:v>
                </c:pt>
                <c:pt idx="3411">
                  <c:v>-3.9552715654952312E-3</c:v>
                </c:pt>
                <c:pt idx="3412">
                  <c:v>-3.9520766773162852E-3</c:v>
                </c:pt>
                <c:pt idx="3413">
                  <c:v>-3.962726304579312E-3</c:v>
                </c:pt>
                <c:pt idx="3414">
                  <c:v>-3.9605963791267303E-3</c:v>
                </c:pt>
                <c:pt idx="3415">
                  <c:v>-3.9723109691160623E-3</c:v>
                </c:pt>
                <c:pt idx="3416">
                  <c:v>-3.976038338658147E-3</c:v>
                </c:pt>
                <c:pt idx="3417">
                  <c:v>-3.9712460063897866E-3</c:v>
                </c:pt>
                <c:pt idx="3418">
                  <c:v>-3.9818956336528429E-3</c:v>
                </c:pt>
                <c:pt idx="3419">
                  <c:v>-3.9840255591054256E-3</c:v>
                </c:pt>
                <c:pt idx="3420">
                  <c:v>-3.9818956336528143E-3</c:v>
                </c:pt>
                <c:pt idx="3421">
                  <c:v>-3.982960596379149E-3</c:v>
                </c:pt>
                <c:pt idx="3422">
                  <c:v>-3.9717784877529244E-3</c:v>
                </c:pt>
                <c:pt idx="3423">
                  <c:v>-3.9669861554845641E-3</c:v>
                </c:pt>
                <c:pt idx="3424">
                  <c:v>-3.9579339723109517E-3</c:v>
                </c:pt>
                <c:pt idx="3425">
                  <c:v>-3.9478168264110627E-3</c:v>
                </c:pt>
                <c:pt idx="3426">
                  <c:v>-3.9371671991480358E-3</c:v>
                </c:pt>
                <c:pt idx="3427">
                  <c:v>-3.9355697550585919E-3</c:v>
                </c:pt>
                <c:pt idx="3428">
                  <c:v>-3.9164004259850905E-3</c:v>
                </c:pt>
                <c:pt idx="3429">
                  <c:v>-3.9041533546325903E-3</c:v>
                </c:pt>
                <c:pt idx="3430">
                  <c:v>-3.8908413205537848E-3</c:v>
                </c:pt>
                <c:pt idx="3431">
                  <c:v>-3.8706070287539769E-3</c:v>
                </c:pt>
                <c:pt idx="3432">
                  <c:v>-3.8503727369541998E-3</c:v>
                </c:pt>
                <c:pt idx="3433">
                  <c:v>-3.8226837060702824E-3</c:v>
                </c:pt>
                <c:pt idx="3434">
                  <c:v>-3.7870074547390878E-3</c:v>
                </c:pt>
                <c:pt idx="3435">
                  <c:v>-3.7539936102236422E-3</c:v>
                </c:pt>
                <c:pt idx="3436">
                  <c:v>-3.7199148029818914E-3</c:v>
                </c:pt>
                <c:pt idx="3437">
                  <c:v>-3.6815761448349177E-3</c:v>
                </c:pt>
                <c:pt idx="3438">
                  <c:v>-3.6533546325878325E-3</c:v>
                </c:pt>
                <c:pt idx="3439">
                  <c:v>-3.6166134185303621E-3</c:v>
                </c:pt>
                <c:pt idx="3440">
                  <c:v>-3.5899893503727504E-3</c:v>
                </c:pt>
                <c:pt idx="3441">
                  <c:v>-3.5660276890308882E-3</c:v>
                </c:pt>
                <c:pt idx="3442">
                  <c:v>-3.5420660276890259E-3</c:v>
                </c:pt>
                <c:pt idx="3443">
                  <c:v>-3.5314164004259991E-3</c:v>
                </c:pt>
                <c:pt idx="3444">
                  <c:v>-3.5292864749733584E-3</c:v>
                </c:pt>
                <c:pt idx="3445">
                  <c:v>-3.5292864749733878E-3</c:v>
                </c:pt>
                <c:pt idx="3446">
                  <c:v>-3.5324813631523047E-3</c:v>
                </c:pt>
                <c:pt idx="3447">
                  <c:v>-3.5473908413205541E-3</c:v>
                </c:pt>
                <c:pt idx="3448">
                  <c:v>-3.556443024494137E-3</c:v>
                </c:pt>
                <c:pt idx="3449">
                  <c:v>-3.5665601703940555E-3</c:v>
                </c:pt>
                <c:pt idx="3450">
                  <c:v>-3.5772097976570828E-3</c:v>
                </c:pt>
                <c:pt idx="3451">
                  <c:v>-3.588391906283277E-3</c:v>
                </c:pt>
                <c:pt idx="3452">
                  <c:v>-3.5905218317358882E-3</c:v>
                </c:pt>
                <c:pt idx="3453">
                  <c:v>-3.5915867944621939E-3</c:v>
                </c:pt>
                <c:pt idx="3454">
                  <c:v>-3.594249201277943E-3</c:v>
                </c:pt>
                <c:pt idx="3455">
                  <c:v>-3.5974440894568898E-3</c:v>
                </c:pt>
                <c:pt idx="3456">
                  <c:v>-3.6017039403620833E-3</c:v>
                </c:pt>
                <c:pt idx="3457">
                  <c:v>-3.6075612353567493E-3</c:v>
                </c:pt>
                <c:pt idx="3458">
                  <c:v>-3.6309904153354442E-3</c:v>
                </c:pt>
                <c:pt idx="3459">
                  <c:v>-3.6544195953141681E-3</c:v>
                </c:pt>
                <c:pt idx="3460">
                  <c:v>-3.6815761448349177E-3</c:v>
                </c:pt>
                <c:pt idx="3461">
                  <c:v>-3.7097976570820029E-3</c:v>
                </c:pt>
                <c:pt idx="3462">
                  <c:v>-3.7438764643237536E-3</c:v>
                </c:pt>
                <c:pt idx="3463">
                  <c:v>-3.7689030883918916E-3</c:v>
                </c:pt>
                <c:pt idx="3464">
                  <c:v>-3.8003194888178932E-3</c:v>
                </c:pt>
                <c:pt idx="3465">
                  <c:v>-3.8301384451544219E-3</c:v>
                </c:pt>
                <c:pt idx="3466">
                  <c:v>-3.8594249201278127E-3</c:v>
                </c:pt>
                <c:pt idx="3467">
                  <c:v>-3.86741214057506E-3</c:v>
                </c:pt>
                <c:pt idx="3468">
                  <c:v>-3.8807241746538954E-3</c:v>
                </c:pt>
                <c:pt idx="3469">
                  <c:v>-3.8929712460063961E-3</c:v>
                </c:pt>
                <c:pt idx="3470">
                  <c:v>-3.9009584664536734E-3</c:v>
                </c:pt>
                <c:pt idx="3471">
                  <c:v>-3.9078807241746455E-3</c:v>
                </c:pt>
                <c:pt idx="3472">
                  <c:v>-3.9137380191693414E-3</c:v>
                </c:pt>
                <c:pt idx="3473">
                  <c:v>-3.9110756123535914E-3</c:v>
                </c:pt>
                <c:pt idx="3474">
                  <c:v>-3.9041533546325903E-3</c:v>
                </c:pt>
                <c:pt idx="3475">
                  <c:v>-3.8956336528221452E-3</c:v>
                </c:pt>
                <c:pt idx="3476">
                  <c:v>-3.8887113951011436E-3</c:v>
                </c:pt>
                <c:pt idx="3477">
                  <c:v>-3.8727369542066181E-3</c:v>
                </c:pt>
                <c:pt idx="3478">
                  <c:v>-3.8572949946751715E-3</c:v>
                </c:pt>
                <c:pt idx="3479">
                  <c:v>-3.8418530351437548E-3</c:v>
                </c:pt>
                <c:pt idx="3480">
                  <c:v>-3.8290734824281162E-3</c:v>
                </c:pt>
                <c:pt idx="3481">
                  <c:v>-3.8125665601703939E-3</c:v>
                </c:pt>
                <c:pt idx="3482">
                  <c:v>-3.8024494142704754E-3</c:v>
                </c:pt>
                <c:pt idx="3483">
                  <c:v>-3.7912673056443103E-3</c:v>
                </c:pt>
                <c:pt idx="3484">
                  <c:v>-3.7864749733759499E-3</c:v>
                </c:pt>
                <c:pt idx="3485">
                  <c:v>-3.7800851970181157E-3</c:v>
                </c:pt>
                <c:pt idx="3486">
                  <c:v>-3.7880724174653639E-3</c:v>
                </c:pt>
                <c:pt idx="3487">
                  <c:v>-3.7923322683705864E-3</c:v>
                </c:pt>
                <c:pt idx="3488">
                  <c:v>-3.8035143769968101E-3</c:v>
                </c:pt>
                <c:pt idx="3489">
                  <c:v>-3.8130990415335317E-3</c:v>
                </c:pt>
                <c:pt idx="3490">
                  <c:v>-3.8200212992545333E-3</c:v>
                </c:pt>
                <c:pt idx="3491">
                  <c:v>-3.8290734824281162E-3</c:v>
                </c:pt>
                <c:pt idx="3492">
                  <c:v>-3.8461128860489773E-3</c:v>
                </c:pt>
                <c:pt idx="3493">
                  <c:v>-3.8642172523961731E-3</c:v>
                </c:pt>
                <c:pt idx="3494">
                  <c:v>-3.8849840255590889E-3</c:v>
                </c:pt>
                <c:pt idx="3495">
                  <c:v>-3.8982960596378943E-3</c:v>
                </c:pt>
                <c:pt idx="3496">
                  <c:v>-3.904685835995758E-3</c:v>
                </c:pt>
                <c:pt idx="3497">
                  <c:v>-3.912140575079868E-3</c:v>
                </c:pt>
                <c:pt idx="3498">
                  <c:v>-3.9132055378061732E-3</c:v>
                </c:pt>
                <c:pt idx="3499">
                  <c:v>-3.9132055378061732E-3</c:v>
                </c:pt>
                <c:pt idx="3500">
                  <c:v>-3.9137380191693414E-3</c:v>
                </c:pt>
                <c:pt idx="3501">
                  <c:v>-3.9153354632587853E-3</c:v>
                </c:pt>
                <c:pt idx="3502">
                  <c:v>-3.9227902023428948E-3</c:v>
                </c:pt>
                <c:pt idx="3503">
                  <c:v>-3.9281150159744529E-3</c:v>
                </c:pt>
                <c:pt idx="3504">
                  <c:v>-3.9414270500532584E-3</c:v>
                </c:pt>
                <c:pt idx="3505">
                  <c:v>-3.9446219382321462E-3</c:v>
                </c:pt>
                <c:pt idx="3506">
                  <c:v>-3.9478168264110627E-3</c:v>
                </c:pt>
                <c:pt idx="3507">
                  <c:v>-3.9467518636847575E-3</c:v>
                </c:pt>
                <c:pt idx="3508">
                  <c:v>-3.9387646432374789E-3</c:v>
                </c:pt>
                <c:pt idx="3509">
                  <c:v>-3.922257720979757E-3</c:v>
                </c:pt>
                <c:pt idx="3510">
                  <c:v>-3.8977635782747565E-3</c:v>
                </c:pt>
                <c:pt idx="3511">
                  <c:v>-3.858359957401507E-3</c:v>
                </c:pt>
                <c:pt idx="3512">
                  <c:v>-3.8216187433439768E-3</c:v>
                </c:pt>
                <c:pt idx="3513">
                  <c:v>-3.7875399361022256E-3</c:v>
                </c:pt>
                <c:pt idx="3514">
                  <c:v>-3.7486687965921145E-3</c:v>
                </c:pt>
                <c:pt idx="3515">
                  <c:v>-3.726837060702893E-3</c:v>
                </c:pt>
                <c:pt idx="3516">
                  <c:v>-3.7007454739084191E-3</c:v>
                </c:pt>
                <c:pt idx="3517">
                  <c:v>-3.6858359957401402E-3</c:v>
                </c:pt>
                <c:pt idx="3518">
                  <c:v>-3.6916932907348362E-3</c:v>
                </c:pt>
                <c:pt idx="3519">
                  <c:v>-3.6916932907348362E-3</c:v>
                </c:pt>
                <c:pt idx="3520">
                  <c:v>-3.7018104366346957E-3</c:v>
                </c:pt>
                <c:pt idx="3521">
                  <c:v>-3.7140575079872254E-3</c:v>
                </c:pt>
                <c:pt idx="3522">
                  <c:v>-3.7353567625133081E-3</c:v>
                </c:pt>
                <c:pt idx="3523">
                  <c:v>-3.7566560170393917E-3</c:v>
                </c:pt>
                <c:pt idx="3524">
                  <c:v>-3.7795527156549483E-3</c:v>
                </c:pt>
                <c:pt idx="3525">
                  <c:v>-3.7955271565495033E-3</c:v>
                </c:pt>
                <c:pt idx="3526">
                  <c:v>-3.809371671991477E-3</c:v>
                </c:pt>
                <c:pt idx="3527">
                  <c:v>-3.817891373801922E-3</c:v>
                </c:pt>
                <c:pt idx="3528">
                  <c:v>-3.826943556975505E-3</c:v>
                </c:pt>
                <c:pt idx="3529">
                  <c:v>-3.8290734824281162E-3</c:v>
                </c:pt>
                <c:pt idx="3530">
                  <c:v>-3.8402555910543104E-3</c:v>
                </c:pt>
                <c:pt idx="3531">
                  <c:v>-3.8338658146964766E-3</c:v>
                </c:pt>
                <c:pt idx="3532">
                  <c:v>-3.8312034078807275E-3</c:v>
                </c:pt>
                <c:pt idx="3533">
                  <c:v>-3.8280085197018106E-3</c:v>
                </c:pt>
                <c:pt idx="3534">
                  <c:v>-3.826943556975505E-3</c:v>
                </c:pt>
                <c:pt idx="3535">
                  <c:v>-3.8258785942492293E-3</c:v>
                </c:pt>
                <c:pt idx="3536">
                  <c:v>-3.8194888178913655E-3</c:v>
                </c:pt>
                <c:pt idx="3537">
                  <c:v>-3.8136315228966995E-3</c:v>
                </c:pt>
                <c:pt idx="3538">
                  <c:v>-3.8056443024493923E-3</c:v>
                </c:pt>
                <c:pt idx="3539">
                  <c:v>-3.7976570820021441E-3</c:v>
                </c:pt>
                <c:pt idx="3540">
                  <c:v>-3.7800851970181157E-3</c:v>
                </c:pt>
                <c:pt idx="3541">
                  <c:v>-3.7619808306709199E-3</c:v>
                </c:pt>
                <c:pt idx="3542">
                  <c:v>-3.7353567625133381E-3</c:v>
                </c:pt>
                <c:pt idx="3543">
                  <c:v>-3.7050053248136416E-3</c:v>
                </c:pt>
                <c:pt idx="3544">
                  <c:v>-3.6725239616613638E-3</c:v>
                </c:pt>
                <c:pt idx="3545">
                  <c:v>-3.6464323748668908E-3</c:v>
                </c:pt>
                <c:pt idx="3546">
                  <c:v>-3.6155484558040266E-3</c:v>
                </c:pt>
                <c:pt idx="3547">
                  <c:v>-3.5915867944621939E-3</c:v>
                </c:pt>
                <c:pt idx="3548">
                  <c:v>-3.5660276890308882E-3</c:v>
                </c:pt>
                <c:pt idx="3549">
                  <c:v>-3.540468583599553E-3</c:v>
                </c:pt>
                <c:pt idx="3550">
                  <c:v>-3.5223642172523863E-3</c:v>
                </c:pt>
                <c:pt idx="3551">
                  <c:v>-3.5101171458998865E-3</c:v>
                </c:pt>
                <c:pt idx="3552">
                  <c:v>-3.4888178913738029E-3</c:v>
                </c:pt>
                <c:pt idx="3553">
                  <c:v>-3.4850905218317481E-3</c:v>
                </c:pt>
                <c:pt idx="3554">
                  <c:v>-3.4723109691160805E-3</c:v>
                </c:pt>
                <c:pt idx="3555">
                  <c:v>-3.4621938232161911E-3</c:v>
                </c:pt>
                <c:pt idx="3556">
                  <c:v>-3.4584664536741363E-3</c:v>
                </c:pt>
                <c:pt idx="3557">
                  <c:v>-3.4472843450479122E-3</c:v>
                </c:pt>
                <c:pt idx="3558">
                  <c:v>-3.4451544195953309E-3</c:v>
                </c:pt>
                <c:pt idx="3559">
                  <c:v>-3.4579339723109686E-3</c:v>
                </c:pt>
                <c:pt idx="3560">
                  <c:v>-3.4632587859424967E-3</c:v>
                </c:pt>
                <c:pt idx="3561">
                  <c:v>-3.4866879659211916E-3</c:v>
                </c:pt>
                <c:pt idx="3562">
                  <c:v>-3.5079872204472752E-3</c:v>
                </c:pt>
                <c:pt idx="3563">
                  <c:v>-3.5452609158679428E-3</c:v>
                </c:pt>
                <c:pt idx="3564">
                  <c:v>-3.5740149094781659E-3</c:v>
                </c:pt>
                <c:pt idx="3565">
                  <c:v>-3.6176783812566378E-3</c:v>
                </c:pt>
                <c:pt idx="3566">
                  <c:v>-3.6602768903088341E-3</c:v>
                </c:pt>
                <c:pt idx="3567">
                  <c:v>-3.6964856230031966E-3</c:v>
                </c:pt>
                <c:pt idx="3568">
                  <c:v>-3.732694355697559E-3</c:v>
                </c:pt>
                <c:pt idx="3569">
                  <c:v>-3.7609158679446143E-3</c:v>
                </c:pt>
                <c:pt idx="3570">
                  <c:v>-3.7912673056443103E-3</c:v>
                </c:pt>
                <c:pt idx="3571">
                  <c:v>-3.8045793397231157E-3</c:v>
                </c:pt>
                <c:pt idx="3572">
                  <c:v>-3.8178913738018921E-3</c:v>
                </c:pt>
                <c:pt idx="3573">
                  <c:v>-3.8237486687965881E-3</c:v>
                </c:pt>
                <c:pt idx="3574">
                  <c:v>-3.8226837060702824E-3</c:v>
                </c:pt>
                <c:pt idx="3575">
                  <c:v>-3.8290734824281162E-3</c:v>
                </c:pt>
                <c:pt idx="3576">
                  <c:v>-3.8237486687965881E-3</c:v>
                </c:pt>
                <c:pt idx="3577">
                  <c:v>-3.817891373801922E-3</c:v>
                </c:pt>
                <c:pt idx="3578">
                  <c:v>-3.809371671991477E-3</c:v>
                </c:pt>
                <c:pt idx="3579">
                  <c:v>-3.8083067092651714E-3</c:v>
                </c:pt>
                <c:pt idx="3580">
                  <c:v>-3.8146964856230051E-3</c:v>
                </c:pt>
                <c:pt idx="3581">
                  <c:v>-3.8194888178913655E-3</c:v>
                </c:pt>
                <c:pt idx="3582">
                  <c:v>-3.8338658146965065E-3</c:v>
                </c:pt>
                <c:pt idx="3583">
                  <c:v>-3.8503727369541998E-3</c:v>
                </c:pt>
                <c:pt idx="3584">
                  <c:v>-3.8663471778487843E-3</c:v>
                </c:pt>
                <c:pt idx="3585">
                  <c:v>-3.8924387646432582E-3</c:v>
                </c:pt>
                <c:pt idx="3586">
                  <c:v>-3.9211927582534804E-3</c:v>
                </c:pt>
                <c:pt idx="3587">
                  <c:v>-3.94834930777423E-3</c:v>
                </c:pt>
                <c:pt idx="3588">
                  <c:v>-3.976038338658147E-3</c:v>
                </c:pt>
                <c:pt idx="3589">
                  <c:v>-3.9962726304579249E-3</c:v>
                </c:pt>
                <c:pt idx="3590">
                  <c:v>-4.026091586794454E-3</c:v>
                </c:pt>
                <c:pt idx="3591">
                  <c:v>-4.0404685835995647E-3</c:v>
                </c:pt>
                <c:pt idx="3592">
                  <c:v>-4.0623003194888161E-3</c:v>
                </c:pt>
                <c:pt idx="3593">
                  <c:v>-4.0846645367412044E-3</c:v>
                </c:pt>
                <c:pt idx="3594">
                  <c:v>-4.1144834930777335E-3</c:v>
                </c:pt>
                <c:pt idx="3595">
                  <c:v>-4.1427050053248178E-3</c:v>
                </c:pt>
                <c:pt idx="3596">
                  <c:v>-4.1629392971245958E-3</c:v>
                </c:pt>
                <c:pt idx="3597">
                  <c:v>-4.1938232161874301E-3</c:v>
                </c:pt>
                <c:pt idx="3598">
                  <c:v>-4.2220447284345144E-3</c:v>
                </c:pt>
                <c:pt idx="3599">
                  <c:v>-4.2513312034078753E-3</c:v>
                </c:pt>
                <c:pt idx="3600">
                  <c:v>-4.2811501597444044E-3</c:v>
                </c:pt>
                <c:pt idx="3601">
                  <c:v>-4.3024494142705171E-3</c:v>
                </c:pt>
                <c:pt idx="3602">
                  <c:v>-4.3152289669861552E-3</c:v>
                </c:pt>
                <c:pt idx="3603">
                  <c:v>-4.3312034078807401E-3</c:v>
                </c:pt>
                <c:pt idx="3604">
                  <c:v>-4.3407880724174617E-3</c:v>
                </c:pt>
                <c:pt idx="3605">
                  <c:v>-4.3578274760383215E-3</c:v>
                </c:pt>
                <c:pt idx="3606">
                  <c:v>-4.3695420660276839E-3</c:v>
                </c:pt>
                <c:pt idx="3607">
                  <c:v>-4.3977635782747691E-3</c:v>
                </c:pt>
                <c:pt idx="3608">
                  <c:v>-4.4243876464323505E-3</c:v>
                </c:pt>
                <c:pt idx="3609">
                  <c:v>-4.4494142705005183E-3</c:v>
                </c:pt>
                <c:pt idx="3610">
                  <c:v>-4.4744408945687156E-3</c:v>
                </c:pt>
                <c:pt idx="3611">
                  <c:v>-4.5069222577209939E-3</c:v>
                </c:pt>
                <c:pt idx="3612">
                  <c:v>-4.5276890308839097E-3</c:v>
                </c:pt>
                <c:pt idx="3613">
                  <c:v>-4.5388711395101334E-3</c:v>
                </c:pt>
                <c:pt idx="3614">
                  <c:v>-4.5500532481363284E-3</c:v>
                </c:pt>
                <c:pt idx="3615">
                  <c:v>-4.5436634717784937E-3</c:v>
                </c:pt>
                <c:pt idx="3616">
                  <c:v>-4.5266240681576036E-3</c:v>
                </c:pt>
                <c:pt idx="3617">
                  <c:v>-4.4978700745474109E-3</c:v>
                </c:pt>
                <c:pt idx="3618">
                  <c:v>-4.4680511182108818E-3</c:v>
                </c:pt>
                <c:pt idx="3619">
                  <c:v>-4.4116080937167124E-3</c:v>
                </c:pt>
                <c:pt idx="3620">
                  <c:v>-4.3620873269435449E-3</c:v>
                </c:pt>
                <c:pt idx="3621">
                  <c:v>-4.3109691160809621E-3</c:v>
                </c:pt>
                <c:pt idx="3622">
                  <c:v>-4.2534611288605169E-3</c:v>
                </c:pt>
                <c:pt idx="3623">
                  <c:v>-4.2018104366347364E-3</c:v>
                </c:pt>
                <c:pt idx="3624">
                  <c:v>-4.1512247071352629E-3</c:v>
                </c:pt>
                <c:pt idx="3625">
                  <c:v>-4.1080937167198997E-3</c:v>
                </c:pt>
                <c:pt idx="3626">
                  <c:v>-4.0734824281150103E-3</c:v>
                </c:pt>
                <c:pt idx="3627">
                  <c:v>-4.0394036208732595E-3</c:v>
                </c:pt>
                <c:pt idx="3628">
                  <c:v>-4.0207667731629549E-3</c:v>
                </c:pt>
                <c:pt idx="3629">
                  <c:v>-4.010649627263066E-3</c:v>
                </c:pt>
                <c:pt idx="3630">
                  <c:v>-4.0005324813631475E-3</c:v>
                </c:pt>
                <c:pt idx="3631">
                  <c:v>-4.0058572949946761E-3</c:v>
                </c:pt>
                <c:pt idx="3632">
                  <c:v>-4.0037273695420648E-3</c:v>
                </c:pt>
                <c:pt idx="3633">
                  <c:v>-3.9914802981895646E-3</c:v>
                </c:pt>
                <c:pt idx="3634">
                  <c:v>-3.987220447284342E-3</c:v>
                </c:pt>
                <c:pt idx="3635">
                  <c:v>-3.9749733759318418E-3</c:v>
                </c:pt>
                <c:pt idx="3636">
                  <c:v>-3.9478168264110922E-3</c:v>
                </c:pt>
                <c:pt idx="3637">
                  <c:v>-3.9265175718849795E-3</c:v>
                </c:pt>
                <c:pt idx="3638">
                  <c:v>-3.8988285410010621E-3</c:v>
                </c:pt>
                <c:pt idx="3639">
                  <c:v>-3.8642172523961431E-3</c:v>
                </c:pt>
                <c:pt idx="3640">
                  <c:v>-3.8471778487752829E-3</c:v>
                </c:pt>
                <c:pt idx="3641">
                  <c:v>-3.8290734824281162E-3</c:v>
                </c:pt>
                <c:pt idx="3642">
                  <c:v>-3.8216187433439768E-3</c:v>
                </c:pt>
                <c:pt idx="3643">
                  <c:v>-3.8168264110756164E-3</c:v>
                </c:pt>
                <c:pt idx="3644">
                  <c:v>-3.8216187433439768E-3</c:v>
                </c:pt>
                <c:pt idx="3645">
                  <c:v>-3.8381256656017291E-3</c:v>
                </c:pt>
                <c:pt idx="3646">
                  <c:v>-3.8658146964856465E-3</c:v>
                </c:pt>
                <c:pt idx="3647">
                  <c:v>-3.8871139510117001E-3</c:v>
                </c:pt>
                <c:pt idx="3648">
                  <c:v>-3.9100106496272862E-3</c:v>
                </c:pt>
                <c:pt idx="3649">
                  <c:v>-3.9323748668796451E-3</c:v>
                </c:pt>
                <c:pt idx="3650">
                  <c:v>-3.9589989350372569E-3</c:v>
                </c:pt>
                <c:pt idx="3651">
                  <c:v>-3.9749733759318418E-3</c:v>
                </c:pt>
                <c:pt idx="3652">
                  <c:v>-3.9893503727369533E-3</c:v>
                </c:pt>
                <c:pt idx="3653">
                  <c:v>-3.9962726304579553E-3</c:v>
                </c:pt>
                <c:pt idx="3654">
                  <c:v>-4.0095846645367608E-3</c:v>
                </c:pt>
                <c:pt idx="3655">
                  <c:v>-4.0074547390841191E-3</c:v>
                </c:pt>
                <c:pt idx="3656">
                  <c:v>-3.9952076677316492E-3</c:v>
                </c:pt>
                <c:pt idx="3657">
                  <c:v>-3.9925452609158706E-3</c:v>
                </c:pt>
                <c:pt idx="3658">
                  <c:v>-3.9802981895633695E-3</c:v>
                </c:pt>
                <c:pt idx="3659">
                  <c:v>-3.9536741214057586E-3</c:v>
                </c:pt>
                <c:pt idx="3660">
                  <c:v>-3.9345047923322867E-3</c:v>
                </c:pt>
                <c:pt idx="3661">
                  <c:v>-3.9142705005324793E-3</c:v>
                </c:pt>
                <c:pt idx="3662">
                  <c:v>-3.8865814696485623E-3</c:v>
                </c:pt>
                <c:pt idx="3663">
                  <c:v>-3.875931842385535E-3</c:v>
                </c:pt>
                <c:pt idx="3664">
                  <c:v>-3.8551650692225602E-3</c:v>
                </c:pt>
                <c:pt idx="3665">
                  <c:v>-3.8439829605963951E-3</c:v>
                </c:pt>
                <c:pt idx="3666">
                  <c:v>-3.8493077742278942E-3</c:v>
                </c:pt>
                <c:pt idx="3667">
                  <c:v>-3.8391906283280048E-3</c:v>
                </c:pt>
                <c:pt idx="3668">
                  <c:v>-3.8359957401490879E-3</c:v>
                </c:pt>
                <c:pt idx="3669">
                  <c:v>-3.843982960596366E-3</c:v>
                </c:pt>
                <c:pt idx="3670">
                  <c:v>-3.8509052183173676E-3</c:v>
                </c:pt>
                <c:pt idx="3671">
                  <c:v>-3.8482428115016176E-3</c:v>
                </c:pt>
                <c:pt idx="3672">
                  <c:v>-3.8541001064962845E-3</c:v>
                </c:pt>
                <c:pt idx="3673">
                  <c:v>-3.858359957401507E-3</c:v>
                </c:pt>
                <c:pt idx="3674">
                  <c:v>-3.8684771033013956E-3</c:v>
                </c:pt>
                <c:pt idx="3675">
                  <c:v>-3.8796592119275607E-3</c:v>
                </c:pt>
                <c:pt idx="3676">
                  <c:v>-3.8977635782747565E-3</c:v>
                </c:pt>
                <c:pt idx="3677">
                  <c:v>-3.9233226837060917E-3</c:v>
                </c:pt>
                <c:pt idx="3678">
                  <c:v>-3.9494142705005352E-3</c:v>
                </c:pt>
                <c:pt idx="3679">
                  <c:v>-3.977103301384453E-3</c:v>
                </c:pt>
                <c:pt idx="3680">
                  <c:v>-4.0138445154419529E-3</c:v>
                </c:pt>
                <c:pt idx="3681">
                  <c:v>-4.0516506922257892E-3</c:v>
                </c:pt>
                <c:pt idx="3682">
                  <c:v>-4.0910543130990391E-3</c:v>
                </c:pt>
                <c:pt idx="3683">
                  <c:v>-4.1379126730564575E-3</c:v>
                </c:pt>
                <c:pt idx="3684">
                  <c:v>-4.1773162939297073E-3</c:v>
                </c:pt>
                <c:pt idx="3685">
                  <c:v>-4.2156549520766806E-3</c:v>
                </c:pt>
                <c:pt idx="3686">
                  <c:v>-4.2534611288605169E-3</c:v>
                </c:pt>
                <c:pt idx="3687">
                  <c:v>-4.2971246006389598E-3</c:v>
                </c:pt>
                <c:pt idx="3688">
                  <c:v>-4.3296059637912667E-3</c:v>
                </c:pt>
                <c:pt idx="3689">
                  <c:v>-4.3615548455804062E-3</c:v>
                </c:pt>
                <c:pt idx="3690">
                  <c:v>-4.3817891373801841E-3</c:v>
                </c:pt>
                <c:pt idx="3691">
                  <c:v>-4.3935037273695465E-3</c:v>
                </c:pt>
                <c:pt idx="3692">
                  <c:v>-4.4014909478168242E-3</c:v>
                </c:pt>
                <c:pt idx="3693">
                  <c:v>-4.4014909478168529E-3</c:v>
                </c:pt>
                <c:pt idx="3694">
                  <c:v>-4.4057507987220468E-3</c:v>
                </c:pt>
                <c:pt idx="3695">
                  <c:v>-4.4020234291799916E-3</c:v>
                </c:pt>
                <c:pt idx="3696">
                  <c:v>-4.3945686900958517E-3</c:v>
                </c:pt>
                <c:pt idx="3697">
                  <c:v>-4.3887113951011558E-3</c:v>
                </c:pt>
                <c:pt idx="3698">
                  <c:v>-4.3812566560170463E-3</c:v>
                </c:pt>
                <c:pt idx="3699">
                  <c:v>-4.3753993610223503E-3</c:v>
                </c:pt>
                <c:pt idx="3700">
                  <c:v>-4.3759318423855177E-3</c:v>
                </c:pt>
                <c:pt idx="3701">
                  <c:v>-4.3732694355697686E-3</c:v>
                </c:pt>
                <c:pt idx="3702">
                  <c:v>-4.3711395101171573E-3</c:v>
                </c:pt>
                <c:pt idx="3703">
                  <c:v>-4.3695420660276839E-3</c:v>
                </c:pt>
                <c:pt idx="3704">
                  <c:v>-4.3668796592119348E-3</c:v>
                </c:pt>
                <c:pt idx="3705">
                  <c:v>-4.3684771033013787E-3</c:v>
                </c:pt>
                <c:pt idx="3706">
                  <c:v>-4.36794462193824E-3</c:v>
                </c:pt>
                <c:pt idx="3707">
                  <c:v>-4.3663471778487969E-3</c:v>
                </c:pt>
                <c:pt idx="3708">
                  <c:v>-4.3663471778487969E-3</c:v>
                </c:pt>
                <c:pt idx="3709">
                  <c:v>-4.3567625133120458E-3</c:v>
                </c:pt>
                <c:pt idx="3710">
                  <c:v>-4.3572949946751836E-3</c:v>
                </c:pt>
                <c:pt idx="3711">
                  <c:v>-4.3418530351437669E-3</c:v>
                </c:pt>
                <c:pt idx="3712">
                  <c:v>-4.3194888178913777E-3</c:v>
                </c:pt>
                <c:pt idx="3713">
                  <c:v>-4.3056443024494335E-3</c:v>
                </c:pt>
                <c:pt idx="3714">
                  <c:v>-4.2848775292864891E-3</c:v>
                </c:pt>
                <c:pt idx="3715">
                  <c:v>-4.2587859424920152E-3</c:v>
                </c:pt>
                <c:pt idx="3716">
                  <c:v>-4.2412140575079872E-3</c:v>
                </c:pt>
                <c:pt idx="3717">
                  <c:v>-4.2188498402555979E-3</c:v>
                </c:pt>
                <c:pt idx="3718">
                  <c:v>-4.202875399361013E-3</c:v>
                </c:pt>
                <c:pt idx="3719">
                  <c:v>-4.1773162939297073E-3</c:v>
                </c:pt>
                <c:pt idx="3720">
                  <c:v>-4.1613418530351519E-3</c:v>
                </c:pt>
                <c:pt idx="3721">
                  <c:v>-4.136315228966984E-3</c:v>
                </c:pt>
                <c:pt idx="3722">
                  <c:v>-4.1272630457933716E-3</c:v>
                </c:pt>
                <c:pt idx="3723">
                  <c:v>-4.1134185303514578E-3</c:v>
                </c:pt>
                <c:pt idx="3724">
                  <c:v>-4.100106496272622E-3</c:v>
                </c:pt>
                <c:pt idx="3725">
                  <c:v>-4.1011714589989281E-3</c:v>
                </c:pt>
                <c:pt idx="3726">
                  <c:v>-4.0873269435569544E-3</c:v>
                </c:pt>
                <c:pt idx="3727">
                  <c:v>-4.0793397231096767E-3</c:v>
                </c:pt>
                <c:pt idx="3728">
                  <c:v>-4.0724174653887051E-3</c:v>
                </c:pt>
                <c:pt idx="3729">
                  <c:v>-4.0601703940362048E-3</c:v>
                </c:pt>
                <c:pt idx="3730">
                  <c:v>-4.0479233226837046E-3</c:v>
                </c:pt>
                <c:pt idx="3731">
                  <c:v>-4.0282215122470939E-3</c:v>
                </c:pt>
                <c:pt idx="3732">
                  <c:v>-3.997337593184231E-3</c:v>
                </c:pt>
                <c:pt idx="3733">
                  <c:v>-3.9600638977635629E-3</c:v>
                </c:pt>
                <c:pt idx="3734">
                  <c:v>-3.9211927582534804E-3</c:v>
                </c:pt>
                <c:pt idx="3735">
                  <c:v>-3.8769968051118407E-3</c:v>
                </c:pt>
                <c:pt idx="3736">
                  <c:v>-3.8322683706070331E-3</c:v>
                </c:pt>
                <c:pt idx="3737">
                  <c:v>-3.7800851970180862E-3</c:v>
                </c:pt>
                <c:pt idx="3738">
                  <c:v>-3.7305644302449183E-3</c:v>
                </c:pt>
                <c:pt idx="3739">
                  <c:v>-3.6975505857295022E-3</c:v>
                </c:pt>
                <c:pt idx="3740">
                  <c:v>-3.6592119275825285E-3</c:v>
                </c:pt>
                <c:pt idx="3741">
                  <c:v>-3.6277955271565273E-3</c:v>
                </c:pt>
                <c:pt idx="3742">
                  <c:v>-3.6054313099041671E-3</c:v>
                </c:pt>
                <c:pt idx="3743">
                  <c:v>-3.5889243876464447E-3</c:v>
                </c:pt>
                <c:pt idx="3744">
                  <c:v>-3.5750798722044715E-3</c:v>
                </c:pt>
                <c:pt idx="3745">
                  <c:v>-3.5676251331203321E-3</c:v>
                </c:pt>
                <c:pt idx="3746">
                  <c:v>-3.5697550585729433E-3</c:v>
                </c:pt>
                <c:pt idx="3747">
                  <c:v>-3.5740149094781659E-3</c:v>
                </c:pt>
                <c:pt idx="3748">
                  <c:v>-3.5862619808306657E-3</c:v>
                </c:pt>
                <c:pt idx="3749">
                  <c:v>-3.5889243876464447E-3</c:v>
                </c:pt>
                <c:pt idx="3750">
                  <c:v>-3.5894568690095826E-3</c:v>
                </c:pt>
                <c:pt idx="3751">
                  <c:v>-3.5974440894568599E-3</c:v>
                </c:pt>
                <c:pt idx="3752">
                  <c:v>-3.5894568690095826E-3</c:v>
                </c:pt>
                <c:pt idx="3753">
                  <c:v>-3.5867944621938035E-3</c:v>
                </c:pt>
                <c:pt idx="3754">
                  <c:v>-3.5777422790202506E-3</c:v>
                </c:pt>
                <c:pt idx="3755">
                  <c:v>-3.5686900958466668E-3</c:v>
                </c:pt>
                <c:pt idx="3756">
                  <c:v>-3.5527156549520823E-3</c:v>
                </c:pt>
                <c:pt idx="3757">
                  <c:v>-3.5378061767838034E-3</c:v>
                </c:pt>
                <c:pt idx="3758">
                  <c:v>-3.5292864749733878E-3</c:v>
                </c:pt>
                <c:pt idx="3759">
                  <c:v>-3.5212992545260806E-3</c:v>
                </c:pt>
                <c:pt idx="3760">
                  <c:v>-3.5223642172523863E-3</c:v>
                </c:pt>
                <c:pt idx="3761">
                  <c:v>-3.5191693290734694E-3</c:v>
                </c:pt>
                <c:pt idx="3762">
                  <c:v>-3.5090521831736103E-3</c:v>
                </c:pt>
                <c:pt idx="3763">
                  <c:v>-3.5127795527156651E-3</c:v>
                </c:pt>
                <c:pt idx="3764">
                  <c:v>-3.5181043663471637E-3</c:v>
                </c:pt>
                <c:pt idx="3765">
                  <c:v>-3.5117145899893594E-3</c:v>
                </c:pt>
                <c:pt idx="3766">
                  <c:v>-3.4978700745473862E-3</c:v>
                </c:pt>
                <c:pt idx="3767">
                  <c:v>-3.4744408945686918E-3</c:v>
                </c:pt>
                <c:pt idx="3768">
                  <c:v>-3.4542066027688847E-3</c:v>
                </c:pt>
                <c:pt idx="3769">
                  <c:v>-3.4265175718849674E-3</c:v>
                </c:pt>
                <c:pt idx="3770">
                  <c:v>-3.4009584664536911E-3</c:v>
                </c:pt>
                <c:pt idx="3771">
                  <c:v>-3.3626198083067174E-3</c:v>
                </c:pt>
                <c:pt idx="3772">
                  <c:v>-3.3221512247071324E-3</c:v>
                </c:pt>
                <c:pt idx="3773">
                  <c:v>-3.2923322683706038E-3</c:v>
                </c:pt>
                <c:pt idx="3774">
                  <c:v>-3.2481363152289935E-3</c:v>
                </c:pt>
                <c:pt idx="3775">
                  <c:v>-3.2103301384451576E-3</c:v>
                </c:pt>
                <c:pt idx="3776">
                  <c:v>-3.1826411075612402E-3</c:v>
                </c:pt>
                <c:pt idx="3777">
                  <c:v>-3.1496272630457947E-3</c:v>
                </c:pt>
                <c:pt idx="3778">
                  <c:v>-3.1240681576144894E-3</c:v>
                </c:pt>
                <c:pt idx="3779">
                  <c:v>-3.099574014909459E-3</c:v>
                </c:pt>
                <c:pt idx="3780">
                  <c:v>-3.0734824281150154E-3</c:v>
                </c:pt>
                <c:pt idx="3781">
                  <c:v>-3.0447284345047924E-3</c:v>
                </c:pt>
                <c:pt idx="3782">
                  <c:v>-3.0085197018104304E-3</c:v>
                </c:pt>
                <c:pt idx="3783">
                  <c:v>-2.9707135250266244E-3</c:v>
                </c:pt>
                <c:pt idx="3784">
                  <c:v>-2.9323748668796507E-3</c:v>
                </c:pt>
                <c:pt idx="3785">
                  <c:v>-2.8919062832800657E-3</c:v>
                </c:pt>
                <c:pt idx="3786">
                  <c:v>-2.8418530351437595E-3</c:v>
                </c:pt>
                <c:pt idx="3787">
                  <c:v>-2.799787007454731E-3</c:v>
                </c:pt>
                <c:pt idx="3788">
                  <c:v>-2.7502662406815627E-3</c:v>
                </c:pt>
                <c:pt idx="3789">
                  <c:v>-2.7055378061767847E-3</c:v>
                </c:pt>
                <c:pt idx="3790">
                  <c:v>-2.664004259850894E-3</c:v>
                </c:pt>
                <c:pt idx="3791">
                  <c:v>-2.6214057507987277E-3</c:v>
                </c:pt>
                <c:pt idx="3792">
                  <c:v>-2.5958466453673921E-3</c:v>
                </c:pt>
                <c:pt idx="3793">
                  <c:v>-2.5857294994675326E-3</c:v>
                </c:pt>
                <c:pt idx="3794">
                  <c:v>-2.5766773162939202E-3</c:v>
                </c:pt>
                <c:pt idx="3795">
                  <c:v>-2.5756123535676141E-3</c:v>
                </c:pt>
                <c:pt idx="3796">
                  <c:v>-2.583067092651754E-3</c:v>
                </c:pt>
                <c:pt idx="3797">
                  <c:v>-2.5990415335463385E-3</c:v>
                </c:pt>
                <c:pt idx="3798">
                  <c:v>-2.6150159744408935E-3</c:v>
                </c:pt>
                <c:pt idx="3799">
                  <c:v>-2.6325878594249219E-3</c:v>
                </c:pt>
                <c:pt idx="3800">
                  <c:v>-2.6480298189563095E-3</c:v>
                </c:pt>
                <c:pt idx="3801">
                  <c:v>-2.6714589989350339E-3</c:v>
                </c:pt>
                <c:pt idx="3802">
                  <c:v>-2.6842385516507015E-3</c:v>
                </c:pt>
                <c:pt idx="3803">
                  <c:v>-2.6895633652822002E-3</c:v>
                </c:pt>
                <c:pt idx="3804">
                  <c:v>-2.6842385516507015E-3</c:v>
                </c:pt>
                <c:pt idx="3805">
                  <c:v>-2.6863684771033128E-3</c:v>
                </c:pt>
                <c:pt idx="3806">
                  <c:v>-2.6863684771033128E-3</c:v>
                </c:pt>
                <c:pt idx="3807">
                  <c:v>-2.6698615548455605E-3</c:v>
                </c:pt>
                <c:pt idx="3808">
                  <c:v>-2.6703940362087283E-3</c:v>
                </c:pt>
                <c:pt idx="3809">
                  <c:v>-2.664004259850924E-3</c:v>
                </c:pt>
                <c:pt idx="3810">
                  <c:v>-2.6687965921192843E-3</c:v>
                </c:pt>
                <c:pt idx="3811">
                  <c:v>-2.6634717784877562E-3</c:v>
                </c:pt>
                <c:pt idx="3812">
                  <c:v>-2.6608093716720071E-3</c:v>
                </c:pt>
                <c:pt idx="3813">
                  <c:v>-2.6597444089457014E-3</c:v>
                </c:pt>
                <c:pt idx="3814">
                  <c:v>-2.6608093716720071E-3</c:v>
                </c:pt>
                <c:pt idx="3815">
                  <c:v>-2.6528221512246999E-3</c:v>
                </c:pt>
                <c:pt idx="3816">
                  <c:v>-2.6693290734824226E-3</c:v>
                </c:pt>
                <c:pt idx="3817">
                  <c:v>-2.66986155484559E-3</c:v>
                </c:pt>
                <c:pt idx="3818">
                  <c:v>-2.6853035143770071E-3</c:v>
                </c:pt>
                <c:pt idx="3819">
                  <c:v>-2.6922257720979792E-3</c:v>
                </c:pt>
                <c:pt idx="3820">
                  <c:v>-2.6964856230032017E-3</c:v>
                </c:pt>
                <c:pt idx="3821">
                  <c:v>-2.708732694355702E-3</c:v>
                </c:pt>
                <c:pt idx="3822">
                  <c:v>-2.7188498402555905E-3</c:v>
                </c:pt>
                <c:pt idx="3823">
                  <c:v>-2.7076677316293664E-3</c:v>
                </c:pt>
                <c:pt idx="3824">
                  <c:v>-2.6954206602768666E-3</c:v>
                </c:pt>
                <c:pt idx="3825">
                  <c:v>-2.6810436634717846E-3</c:v>
                </c:pt>
                <c:pt idx="3826">
                  <c:v>-2.658146964856228E-3</c:v>
                </c:pt>
                <c:pt idx="3827">
                  <c:v>-2.6347177848775332E-3</c:v>
                </c:pt>
                <c:pt idx="3828">
                  <c:v>-2.6123535676251444E-3</c:v>
                </c:pt>
                <c:pt idx="3829">
                  <c:v>-2.5820021299254483E-3</c:v>
                </c:pt>
                <c:pt idx="3830">
                  <c:v>-2.5553780617678366E-3</c:v>
                </c:pt>
                <c:pt idx="3831">
                  <c:v>-2.5298189563365309E-3</c:v>
                </c:pt>
                <c:pt idx="3832">
                  <c:v>-2.5095846645367533E-3</c:v>
                </c:pt>
                <c:pt idx="3833">
                  <c:v>-2.50053248136317E-3</c:v>
                </c:pt>
                <c:pt idx="3834">
                  <c:v>-2.5026624068157518E-3</c:v>
                </c:pt>
                <c:pt idx="3835">
                  <c:v>-2.5074547390841126E-3</c:v>
                </c:pt>
                <c:pt idx="3836">
                  <c:v>-2.5298189563365309E-3</c:v>
                </c:pt>
                <c:pt idx="3837">
                  <c:v>-2.5543130990415309E-3</c:v>
                </c:pt>
                <c:pt idx="3838">
                  <c:v>-2.5878594249201439E-3</c:v>
                </c:pt>
                <c:pt idx="3839">
                  <c:v>-2.6272630457933937E-3</c:v>
                </c:pt>
                <c:pt idx="3840">
                  <c:v>-2.6751863684770887E-3</c:v>
                </c:pt>
                <c:pt idx="3841">
                  <c:v>-2.728966986155509E-3</c:v>
                </c:pt>
                <c:pt idx="3842">
                  <c:v>-2.7747603833865927E-3</c:v>
                </c:pt>
                <c:pt idx="3843">
                  <c:v>-2.8306709265175944E-3</c:v>
                </c:pt>
                <c:pt idx="3844">
                  <c:v>-2.8844515441959558E-3</c:v>
                </c:pt>
                <c:pt idx="3845">
                  <c:v>-2.9403620873269579E-3</c:v>
                </c:pt>
                <c:pt idx="3846">
                  <c:v>-2.9797657082002073E-3</c:v>
                </c:pt>
                <c:pt idx="3847">
                  <c:v>-3.0287539936102374E-3</c:v>
                </c:pt>
                <c:pt idx="3848">
                  <c:v>-3.0782747603833763E-3</c:v>
                </c:pt>
                <c:pt idx="3849">
                  <c:v>-3.1315228966985989E-3</c:v>
                </c:pt>
                <c:pt idx="3850">
                  <c:v>-3.1869009584664628E-3</c:v>
                </c:pt>
                <c:pt idx="3851">
                  <c:v>-3.2449414270500766E-3</c:v>
                </c:pt>
                <c:pt idx="3852">
                  <c:v>-3.3056443024494092E-3</c:v>
                </c:pt>
                <c:pt idx="3853">
                  <c:v>-3.3588924387646618E-3</c:v>
                </c:pt>
                <c:pt idx="3854">
                  <c:v>-3.4137380191693288E-3</c:v>
                </c:pt>
                <c:pt idx="3855">
                  <c:v>-3.4664536741214145E-3</c:v>
                </c:pt>
                <c:pt idx="3856">
                  <c:v>-3.5021299254526087E-3</c:v>
                </c:pt>
                <c:pt idx="3857">
                  <c:v>-3.5367412140575273E-3</c:v>
                </c:pt>
                <c:pt idx="3858">
                  <c:v>-3.5628328008519708E-3</c:v>
                </c:pt>
                <c:pt idx="3859">
                  <c:v>-3.5905218317358882E-3</c:v>
                </c:pt>
                <c:pt idx="3860">
                  <c:v>-3.605431309904138E-3</c:v>
                </c:pt>
                <c:pt idx="3861">
                  <c:v>-3.6107561235356961E-3</c:v>
                </c:pt>
                <c:pt idx="3862">
                  <c:v>-3.6219382321618903E-3</c:v>
                </c:pt>
                <c:pt idx="3863">
                  <c:v>-3.6219382321618604E-3</c:v>
                </c:pt>
                <c:pt idx="3864">
                  <c:v>-3.613951011714613E-3</c:v>
                </c:pt>
                <c:pt idx="3865">
                  <c:v>-3.6150159744408887E-3</c:v>
                </c:pt>
                <c:pt idx="3866">
                  <c:v>-3.6064962726304437E-3</c:v>
                </c:pt>
                <c:pt idx="3867">
                  <c:v>-3.599574014909472E-3</c:v>
                </c:pt>
                <c:pt idx="3868">
                  <c:v>-3.58519701810439E-3</c:v>
                </c:pt>
                <c:pt idx="3869">
                  <c:v>-3.5692225772098046E-3</c:v>
                </c:pt>
                <c:pt idx="3870">
                  <c:v>-3.5452609158679428E-3</c:v>
                </c:pt>
                <c:pt idx="3871">
                  <c:v>-3.5170394036208876E-3</c:v>
                </c:pt>
                <c:pt idx="3872">
                  <c:v>-3.4877529286474972E-3</c:v>
                </c:pt>
                <c:pt idx="3873">
                  <c:v>-3.4494142705005235E-3</c:v>
                </c:pt>
                <c:pt idx="3874">
                  <c:v>-3.413205537806161E-3</c:v>
                </c:pt>
                <c:pt idx="3875">
                  <c:v>-3.3738019169328817E-3</c:v>
                </c:pt>
                <c:pt idx="3876">
                  <c:v>-3.3269435569755219E-3</c:v>
                </c:pt>
                <c:pt idx="3877">
                  <c:v>-3.2763578274760188E-3</c:v>
                </c:pt>
                <c:pt idx="3878">
                  <c:v>-3.2348242811501581E-3</c:v>
                </c:pt>
                <c:pt idx="3879">
                  <c:v>-3.1991480298189635E-3</c:v>
                </c:pt>
                <c:pt idx="3880">
                  <c:v>-3.1741214057507952E-3</c:v>
                </c:pt>
                <c:pt idx="3881">
                  <c:v>-3.148562300319489E-3</c:v>
                </c:pt>
                <c:pt idx="3882">
                  <c:v>-3.1411075612353496E-3</c:v>
                </c:pt>
                <c:pt idx="3883">
                  <c:v>-3.142705005324794E-3</c:v>
                </c:pt>
                <c:pt idx="3884">
                  <c:v>-3.1464323748669077E-3</c:v>
                </c:pt>
                <c:pt idx="3885">
                  <c:v>-3.1586794462193785E-3</c:v>
                </c:pt>
                <c:pt idx="3886">
                  <c:v>-3.1618743343982954E-3</c:v>
                </c:pt>
                <c:pt idx="3887">
                  <c:v>-3.1666666666666557E-3</c:v>
                </c:pt>
                <c:pt idx="3888">
                  <c:v>-3.1666666666666557E-3</c:v>
                </c:pt>
                <c:pt idx="3889">
                  <c:v>-3.1634717784877388E-3</c:v>
                </c:pt>
                <c:pt idx="3890">
                  <c:v>-3.1597444089456841E-3</c:v>
                </c:pt>
                <c:pt idx="3891">
                  <c:v>-3.1373801916932949E-3</c:v>
                </c:pt>
                <c:pt idx="3892">
                  <c:v>-3.1208732694355725E-3</c:v>
                </c:pt>
                <c:pt idx="3893">
                  <c:v>-3.0862619808306835E-3</c:v>
                </c:pt>
                <c:pt idx="3894">
                  <c:v>-3.0479233226837093E-3</c:v>
                </c:pt>
                <c:pt idx="3895">
                  <c:v>-3.0202342917997923E-3</c:v>
                </c:pt>
                <c:pt idx="3896">
                  <c:v>-2.9984025559105414E-3</c:v>
                </c:pt>
                <c:pt idx="3897">
                  <c:v>-2.9765708200212905E-3</c:v>
                </c:pt>
                <c:pt idx="3898">
                  <c:v>-2.9627263045793467E-3</c:v>
                </c:pt>
                <c:pt idx="3899">
                  <c:v>-2.9574014909478186E-3</c:v>
                </c:pt>
                <c:pt idx="3900">
                  <c:v>-2.9494142705005408E-3</c:v>
                </c:pt>
                <c:pt idx="3901">
                  <c:v>-2.9440894568690127E-3</c:v>
                </c:pt>
                <c:pt idx="3902">
                  <c:v>-2.9462193823215944E-3</c:v>
                </c:pt>
                <c:pt idx="3903">
                  <c:v>-2.9494142705005408E-3</c:v>
                </c:pt>
                <c:pt idx="3904">
                  <c:v>-2.9536741214057339E-3</c:v>
                </c:pt>
                <c:pt idx="3905">
                  <c:v>-2.9558040468583451E-3</c:v>
                </c:pt>
                <c:pt idx="3906">
                  <c:v>-2.9552715654952073E-3</c:v>
                </c:pt>
                <c:pt idx="3907">
                  <c:v>-2.9574014909478186E-3</c:v>
                </c:pt>
                <c:pt idx="3908">
                  <c:v>-2.9669861554845692E-3</c:v>
                </c:pt>
                <c:pt idx="3909">
                  <c:v>-2.9675186368477075E-3</c:v>
                </c:pt>
                <c:pt idx="3910">
                  <c:v>-2.9765708200212905E-3</c:v>
                </c:pt>
                <c:pt idx="3911">
                  <c:v>-2.9872204472843472E-3</c:v>
                </c:pt>
                <c:pt idx="3912">
                  <c:v>-2.993610223642181E-3</c:v>
                </c:pt>
                <c:pt idx="3913">
                  <c:v>-3.0021299254526261E-3</c:v>
                </c:pt>
                <c:pt idx="3914">
                  <c:v>-3.0255591054313205E-3</c:v>
                </c:pt>
                <c:pt idx="3915">
                  <c:v>-3.0479233226837093E-3</c:v>
                </c:pt>
                <c:pt idx="3916">
                  <c:v>-3.0692225772098224E-3</c:v>
                </c:pt>
                <c:pt idx="3917">
                  <c:v>-3.090521831735906E-3</c:v>
                </c:pt>
                <c:pt idx="3918">
                  <c:v>-3.1256656017039329E-3</c:v>
                </c:pt>
                <c:pt idx="3919">
                  <c:v>-3.1549520766773237E-3</c:v>
                </c:pt>
                <c:pt idx="3920">
                  <c:v>-3.1842385516506846E-3</c:v>
                </c:pt>
                <c:pt idx="3921">
                  <c:v>-3.2044728434504916E-3</c:v>
                </c:pt>
                <c:pt idx="3922">
                  <c:v>-3.2257720979765752E-3</c:v>
                </c:pt>
                <c:pt idx="3923">
                  <c:v>-3.2449414270500467E-3</c:v>
                </c:pt>
                <c:pt idx="3924">
                  <c:v>-3.2486687965921314E-3</c:v>
                </c:pt>
                <c:pt idx="3925">
                  <c:v>-3.2444089456868793E-3</c:v>
                </c:pt>
                <c:pt idx="3926">
                  <c:v>-3.2460063897763523E-3</c:v>
                </c:pt>
                <c:pt idx="3927">
                  <c:v>-3.2316293929712412E-3</c:v>
                </c:pt>
                <c:pt idx="3928">
                  <c:v>-3.223642172523964E-3</c:v>
                </c:pt>
                <c:pt idx="3929">
                  <c:v>-3.2050053248136295E-3</c:v>
                </c:pt>
                <c:pt idx="3930">
                  <c:v>-3.1932907348242974E-3</c:v>
                </c:pt>
                <c:pt idx="3931">
                  <c:v>-3.1911608093716862E-3</c:v>
                </c:pt>
                <c:pt idx="3932">
                  <c:v>-3.1810436634717968E-3</c:v>
                </c:pt>
                <c:pt idx="3933">
                  <c:v>-3.1693290734824049E-3</c:v>
                </c:pt>
                <c:pt idx="3934">
                  <c:v>-3.1735889243876274E-3</c:v>
                </c:pt>
                <c:pt idx="3935">
                  <c:v>-3.1687965921192969E-3</c:v>
                </c:pt>
                <c:pt idx="3936">
                  <c:v>-3.1565495207667963E-3</c:v>
                </c:pt>
                <c:pt idx="3937">
                  <c:v>-3.1512247071352681E-3</c:v>
                </c:pt>
                <c:pt idx="3938">
                  <c:v>-3.1405750798722118E-3</c:v>
                </c:pt>
                <c:pt idx="3939">
                  <c:v>-3.1272630457934063E-3</c:v>
                </c:pt>
                <c:pt idx="3940">
                  <c:v>-3.1070287539935984E-3</c:v>
                </c:pt>
                <c:pt idx="3941">
                  <c:v>-3.0772097976570706E-3</c:v>
                </c:pt>
                <c:pt idx="3942">
                  <c:v>-3.0500532481363206E-3</c:v>
                </c:pt>
                <c:pt idx="3943">
                  <c:v>-3.0234291799787092E-3</c:v>
                </c:pt>
                <c:pt idx="3944">
                  <c:v>-2.9829605963791247E-3</c:v>
                </c:pt>
                <c:pt idx="3945">
                  <c:v>-2.9419595314164014E-3</c:v>
                </c:pt>
                <c:pt idx="3946">
                  <c:v>-2.8945686900958443E-3</c:v>
                </c:pt>
                <c:pt idx="3947">
                  <c:v>-2.8567625133120089E-3</c:v>
                </c:pt>
                <c:pt idx="3948">
                  <c:v>-2.8109691160809547E-3</c:v>
                </c:pt>
                <c:pt idx="3949">
                  <c:v>-2.7859424920127869E-3</c:v>
                </c:pt>
                <c:pt idx="3950">
                  <c:v>-2.7603833865814517E-3</c:v>
                </c:pt>
                <c:pt idx="3951">
                  <c:v>-2.7465388711395079E-3</c:v>
                </c:pt>
                <c:pt idx="3952">
                  <c:v>-2.7401490947816741E-3</c:v>
                </c:pt>
                <c:pt idx="3953">
                  <c:v>-2.7390841320553685E-3</c:v>
                </c:pt>
                <c:pt idx="3954">
                  <c:v>-2.7582534611288699E-3</c:v>
                </c:pt>
                <c:pt idx="3955">
                  <c:v>-2.7699680511182024E-3</c:v>
                </c:pt>
                <c:pt idx="3956">
                  <c:v>-2.7784877529286479E-3</c:v>
                </c:pt>
                <c:pt idx="3957">
                  <c:v>-2.7960596379126759E-3</c:v>
                </c:pt>
                <c:pt idx="3958">
                  <c:v>-2.8051118210862592E-3</c:v>
                </c:pt>
                <c:pt idx="3959">
                  <c:v>-2.8077742279020083E-3</c:v>
                </c:pt>
                <c:pt idx="3960">
                  <c:v>-2.8040468583599536E-3</c:v>
                </c:pt>
                <c:pt idx="3961">
                  <c:v>-2.7987220447284254E-3</c:v>
                </c:pt>
                <c:pt idx="3962">
                  <c:v>-2.7949946751863702E-3</c:v>
                </c:pt>
                <c:pt idx="3963">
                  <c:v>-2.7955271565495085E-3</c:v>
                </c:pt>
                <c:pt idx="3964">
                  <c:v>-2.7949946751863702E-3</c:v>
                </c:pt>
                <c:pt idx="3965">
                  <c:v>-2.7843450479233434E-3</c:v>
                </c:pt>
                <c:pt idx="3966">
                  <c:v>-2.7806176783812591E-3</c:v>
                </c:pt>
                <c:pt idx="3967">
                  <c:v>-2.7939297124600646E-3</c:v>
                </c:pt>
                <c:pt idx="3968">
                  <c:v>-2.8061767838125648E-3</c:v>
                </c:pt>
                <c:pt idx="3969">
                  <c:v>-2.8274760383386775E-3</c:v>
                </c:pt>
                <c:pt idx="3970">
                  <c:v>-2.8567625133120384E-3</c:v>
                </c:pt>
                <c:pt idx="3971">
                  <c:v>-2.8791267305644571E-3</c:v>
                </c:pt>
                <c:pt idx="3972">
                  <c:v>-2.9206602768903182E-3</c:v>
                </c:pt>
                <c:pt idx="3973">
                  <c:v>-2.9653887113951258E-3</c:v>
                </c:pt>
                <c:pt idx="3974">
                  <c:v>-3.0090521831735982E-3</c:v>
                </c:pt>
                <c:pt idx="3975">
                  <c:v>-3.0548455804047109E-3</c:v>
                </c:pt>
                <c:pt idx="3976">
                  <c:v>-3.0905218317358761E-3</c:v>
                </c:pt>
                <c:pt idx="3977">
                  <c:v>-3.1203407880724338E-3</c:v>
                </c:pt>
                <c:pt idx="3978">
                  <c:v>-3.1501597444089334E-3</c:v>
                </c:pt>
                <c:pt idx="3979">
                  <c:v>-3.1645367412140744E-3</c:v>
                </c:pt>
                <c:pt idx="3980">
                  <c:v>-3.1858359957401281E-3</c:v>
                </c:pt>
                <c:pt idx="3981">
                  <c:v>-3.189030883919074E-3</c:v>
                </c:pt>
                <c:pt idx="3982">
                  <c:v>-3.2023429179978504E-3</c:v>
                </c:pt>
                <c:pt idx="3983">
                  <c:v>-3.2044728434504916E-3</c:v>
                </c:pt>
                <c:pt idx="3984">
                  <c:v>-3.2156549520766567E-3</c:v>
                </c:pt>
                <c:pt idx="3985">
                  <c:v>-3.2326943556975469E-3</c:v>
                </c:pt>
                <c:pt idx="3986">
                  <c:v>-3.249733759318437E-3</c:v>
                </c:pt>
                <c:pt idx="3987">
                  <c:v>-3.2662406815761598E-3</c:v>
                </c:pt>
                <c:pt idx="3988">
                  <c:v>-3.2965921192758263E-3</c:v>
                </c:pt>
                <c:pt idx="3989">
                  <c:v>-3.3184238551650768E-3</c:v>
                </c:pt>
                <c:pt idx="3990">
                  <c:v>-3.338125665601687E-3</c:v>
                </c:pt>
                <c:pt idx="3991">
                  <c:v>-3.3668796592119399E-3</c:v>
                </c:pt>
                <c:pt idx="3992">
                  <c:v>-3.3935037273695508E-3</c:v>
                </c:pt>
                <c:pt idx="3993">
                  <c:v>-3.4126730564430232E-3</c:v>
                </c:pt>
                <c:pt idx="3994">
                  <c:v>-3.4185303514377191E-3</c:v>
                </c:pt>
                <c:pt idx="3995">
                  <c:v>-3.4339723109691068E-3</c:v>
                </c:pt>
                <c:pt idx="3996">
                  <c:v>-3.4371671991480237E-3</c:v>
                </c:pt>
                <c:pt idx="3997">
                  <c:v>-3.4366347177848858E-3</c:v>
                </c:pt>
                <c:pt idx="3998">
                  <c:v>-3.4366347177848858E-3</c:v>
                </c:pt>
                <c:pt idx="3999">
                  <c:v>-3.4265175718849674E-3</c:v>
                </c:pt>
                <c:pt idx="4000">
                  <c:v>-3.4142705005324966E-3</c:v>
                </c:pt>
                <c:pt idx="4001">
                  <c:v>-3.4020234291799669E-3</c:v>
                </c:pt>
                <c:pt idx="4002">
                  <c:v>-3.3956336528221621E-3</c:v>
                </c:pt>
                <c:pt idx="4003">
                  <c:v>-3.3791267305644098E-3</c:v>
                </c:pt>
                <c:pt idx="4004">
                  <c:v>-3.3615548455803819E-3</c:v>
                </c:pt>
                <c:pt idx="4005">
                  <c:v>-3.3519701810436602E-3</c:v>
                </c:pt>
                <c:pt idx="4006">
                  <c:v>-3.3365282215122435E-3</c:v>
                </c:pt>
                <c:pt idx="4007">
                  <c:v>-3.3365282215122435E-3</c:v>
                </c:pt>
                <c:pt idx="4008">
                  <c:v>-3.3343982960596322E-3</c:v>
                </c:pt>
                <c:pt idx="4009">
                  <c:v>-3.326411075612355E-3</c:v>
                </c:pt>
                <c:pt idx="4010">
                  <c:v>-3.3248136315229106E-3</c:v>
                </c:pt>
                <c:pt idx="4011">
                  <c:v>-3.3242811501597437E-3</c:v>
                </c:pt>
                <c:pt idx="4012">
                  <c:v>-3.3168264110756038E-3</c:v>
                </c:pt>
                <c:pt idx="4013">
                  <c:v>-3.3077742279020205E-3</c:v>
                </c:pt>
                <c:pt idx="4014">
                  <c:v>-3.2923322683706038E-3</c:v>
                </c:pt>
                <c:pt idx="4015">
                  <c:v>-3.2774227902023245E-3</c:v>
                </c:pt>
                <c:pt idx="4016">
                  <c:v>-3.2539936102236595E-3</c:v>
                </c:pt>
                <c:pt idx="4017">
                  <c:v>-3.2337593184238525E-3</c:v>
                </c:pt>
                <c:pt idx="4018">
                  <c:v>-3.19755058572949E-3</c:v>
                </c:pt>
                <c:pt idx="4019">
                  <c:v>-3.168796592119267E-3</c:v>
                </c:pt>
                <c:pt idx="4020">
                  <c:v>-3.142705005324794E-3</c:v>
                </c:pt>
                <c:pt idx="4021">
                  <c:v>-3.1171458998935169E-3</c:v>
                </c:pt>
                <c:pt idx="4022">
                  <c:v>-3.0947816826410986E-3</c:v>
                </c:pt>
                <c:pt idx="4023">
                  <c:v>-3.0926517571885173E-3</c:v>
                </c:pt>
                <c:pt idx="4024">
                  <c:v>-3.0841320553780423E-3</c:v>
                </c:pt>
                <c:pt idx="4025">
                  <c:v>-3.0873269435569592E-3</c:v>
                </c:pt>
                <c:pt idx="4026">
                  <c:v>-3.0974440894568776E-3</c:v>
                </c:pt>
                <c:pt idx="4027">
                  <c:v>-3.1171458998934878E-3</c:v>
                </c:pt>
                <c:pt idx="4028">
                  <c:v>-3.1299254526091554E-3</c:v>
                </c:pt>
                <c:pt idx="4029">
                  <c:v>-3.1528221512247124E-3</c:v>
                </c:pt>
                <c:pt idx="4030">
                  <c:v>-3.174653887113963E-3</c:v>
                </c:pt>
                <c:pt idx="4031">
                  <c:v>-3.1986155484557957E-3</c:v>
                </c:pt>
                <c:pt idx="4032">
                  <c:v>-3.2103301384451576E-3</c:v>
                </c:pt>
                <c:pt idx="4033">
                  <c:v>-3.2204472843450471E-3</c:v>
                </c:pt>
                <c:pt idx="4034">
                  <c:v>-3.2460063897763523E-3</c:v>
                </c:pt>
                <c:pt idx="4035">
                  <c:v>-3.2539936102236595E-3</c:v>
                </c:pt>
                <c:pt idx="4036">
                  <c:v>-3.2774227902023245E-3</c:v>
                </c:pt>
                <c:pt idx="4037">
                  <c:v>-3.2907348242811304E-3</c:v>
                </c:pt>
                <c:pt idx="4038">
                  <c:v>-3.3109691160809374E-3</c:v>
                </c:pt>
                <c:pt idx="4039">
                  <c:v>-3.3343982960596322E-3</c:v>
                </c:pt>
                <c:pt idx="4040">
                  <c:v>-3.3551650692225771E-3</c:v>
                </c:pt>
                <c:pt idx="4041">
                  <c:v>-3.3722044728434681E-3</c:v>
                </c:pt>
                <c:pt idx="4042">
                  <c:v>-3.3961661341853008E-3</c:v>
                </c:pt>
                <c:pt idx="4043">
                  <c:v>-3.4116080937167175E-3</c:v>
                </c:pt>
                <c:pt idx="4044">
                  <c:v>-3.4259850905218286E-3</c:v>
                </c:pt>
                <c:pt idx="4045">
                  <c:v>-3.4339723109691068E-3</c:v>
                </c:pt>
                <c:pt idx="4046">
                  <c:v>-3.4408945686901084E-3</c:v>
                </c:pt>
                <c:pt idx="4047">
                  <c:v>-3.4297124600638842E-3</c:v>
                </c:pt>
                <c:pt idx="4048">
                  <c:v>-3.4270500532481351E-3</c:v>
                </c:pt>
                <c:pt idx="4049">
                  <c:v>-3.4020234291799968E-3</c:v>
                </c:pt>
                <c:pt idx="4050">
                  <c:v>-3.3849840255591058E-3</c:v>
                </c:pt>
                <c:pt idx="4051">
                  <c:v>-3.358359957401494E-3</c:v>
                </c:pt>
                <c:pt idx="4052">
                  <c:v>-3.3221512247071324E-3</c:v>
                </c:pt>
                <c:pt idx="4053">
                  <c:v>-3.3008519701810193E-3</c:v>
                </c:pt>
                <c:pt idx="4054">
                  <c:v>-3.2736954206602697E-3</c:v>
                </c:pt>
                <c:pt idx="4055">
                  <c:v>-3.2529286474973244E-3</c:v>
                </c:pt>
                <c:pt idx="4056">
                  <c:v>-3.2316293929712412E-3</c:v>
                </c:pt>
                <c:pt idx="4057">
                  <c:v>-3.2183173588924358E-3</c:v>
                </c:pt>
                <c:pt idx="4058">
                  <c:v>-3.2231096911607962E-3</c:v>
                </c:pt>
                <c:pt idx="4059">
                  <c:v>-3.2268370607028809E-3</c:v>
                </c:pt>
                <c:pt idx="4060">
                  <c:v>-3.2279020234291566E-3</c:v>
                </c:pt>
                <c:pt idx="4061">
                  <c:v>-3.2188498402555736E-3</c:v>
                </c:pt>
                <c:pt idx="4062">
                  <c:v>-3.2156549520766567E-3</c:v>
                </c:pt>
                <c:pt idx="4063">
                  <c:v>-3.1948881789137409E-3</c:v>
                </c:pt>
                <c:pt idx="4064">
                  <c:v>-3.174653887113963E-3</c:v>
                </c:pt>
                <c:pt idx="4065">
                  <c:v>-3.1453674121405721E-3</c:v>
                </c:pt>
                <c:pt idx="4066">
                  <c:v>-3.1219382321618781E-3</c:v>
                </c:pt>
                <c:pt idx="4067">
                  <c:v>-3.0921192758253196E-3</c:v>
                </c:pt>
                <c:pt idx="4068">
                  <c:v>-3.061767838125683E-3</c:v>
                </c:pt>
                <c:pt idx="4069">
                  <c:v>-3.0404685835995699E-3</c:v>
                </c:pt>
                <c:pt idx="4070">
                  <c:v>-3.0324813631522926E-3</c:v>
                </c:pt>
                <c:pt idx="4071">
                  <c:v>-3.0367412140575151E-3</c:v>
                </c:pt>
                <c:pt idx="4072">
                  <c:v>-3.0521831735889323E-3</c:v>
                </c:pt>
                <c:pt idx="4073">
                  <c:v>-3.0788072417465432E-3</c:v>
                </c:pt>
                <c:pt idx="4074">
                  <c:v>-3.108093716719934E-3</c:v>
                </c:pt>
                <c:pt idx="4075">
                  <c:v>-3.1405750798722118E-3</c:v>
                </c:pt>
                <c:pt idx="4076">
                  <c:v>-3.1751863684771307E-3</c:v>
                </c:pt>
                <c:pt idx="4077">
                  <c:v>-3.2103301384451576E-3</c:v>
                </c:pt>
                <c:pt idx="4078">
                  <c:v>-3.2396166134185484E-3</c:v>
                </c:pt>
                <c:pt idx="4079">
                  <c:v>-3.2635782747603807E-3</c:v>
                </c:pt>
                <c:pt idx="4080">
                  <c:v>-3.2854100106496022E-3</c:v>
                </c:pt>
                <c:pt idx="4081">
                  <c:v>-3.2960596379126884E-3</c:v>
                </c:pt>
                <c:pt idx="4082">
                  <c:v>-3.2971246006389641E-3</c:v>
                </c:pt>
                <c:pt idx="4083">
                  <c:v>-3.291799787007436E-3</c:v>
                </c:pt>
                <c:pt idx="4084">
                  <c:v>-3.2832800851970204E-3</c:v>
                </c:pt>
                <c:pt idx="4085">
                  <c:v>-3.2763578274760483E-3</c:v>
                </c:pt>
                <c:pt idx="4086">
                  <c:v>-3.2689030883919093E-3</c:v>
                </c:pt>
                <c:pt idx="4087">
                  <c:v>-3.2651757188498247E-3</c:v>
                </c:pt>
                <c:pt idx="4088">
                  <c:v>-3.2625133120341046E-3</c:v>
                </c:pt>
                <c:pt idx="4089">
                  <c:v>-3.2752928647497132E-3</c:v>
                </c:pt>
                <c:pt idx="4090">
                  <c:v>-3.2886048988285486E-3</c:v>
                </c:pt>
                <c:pt idx="4091">
                  <c:v>-3.3072417465388826E-3</c:v>
                </c:pt>
                <c:pt idx="4092">
                  <c:v>-3.3338658146964944E-3</c:v>
                </c:pt>
                <c:pt idx="4093">
                  <c:v>-3.358359957401494E-3</c:v>
                </c:pt>
                <c:pt idx="4094">
                  <c:v>-3.3801916932907454E-3</c:v>
                </c:pt>
                <c:pt idx="4095">
                  <c:v>-3.4036208732694103E-3</c:v>
                </c:pt>
                <c:pt idx="4096">
                  <c:v>-3.4206602768903304E-3</c:v>
                </c:pt>
                <c:pt idx="4097">
                  <c:v>-3.4185303514376892E-3</c:v>
                </c:pt>
                <c:pt idx="4098">
                  <c:v>-3.4195953141639948E-3</c:v>
                </c:pt>
                <c:pt idx="4099">
                  <c:v>-3.401490947816829E-3</c:v>
                </c:pt>
                <c:pt idx="4100">
                  <c:v>-3.3817891373801889E-3</c:v>
                </c:pt>
                <c:pt idx="4101">
                  <c:v>-3.3477103301384377E-3</c:v>
                </c:pt>
                <c:pt idx="4102">
                  <c:v>-3.3088391906283261E-3</c:v>
                </c:pt>
                <c:pt idx="4103">
                  <c:v>-3.2689030883919093E-3</c:v>
                </c:pt>
                <c:pt idx="4104">
                  <c:v>-3.2225772097976583E-3</c:v>
                </c:pt>
                <c:pt idx="4105">
                  <c:v>-3.183173588924379E-3</c:v>
                </c:pt>
                <c:pt idx="4106">
                  <c:v>-3.134185303514378E-3</c:v>
                </c:pt>
                <c:pt idx="4107">
                  <c:v>-3.0873269435569592E-3</c:v>
                </c:pt>
                <c:pt idx="4108">
                  <c:v>-3.0500532481363206E-3</c:v>
                </c:pt>
                <c:pt idx="4109">
                  <c:v>-3.0143769968051263E-3</c:v>
                </c:pt>
                <c:pt idx="4110">
                  <c:v>-2.9861554845580416E-3</c:v>
                </c:pt>
                <c:pt idx="4111">
                  <c:v>-2.9520766773162904E-3</c:v>
                </c:pt>
                <c:pt idx="4112">
                  <c:v>-2.9190628328008448E-3</c:v>
                </c:pt>
                <c:pt idx="4113">
                  <c:v>-2.8945686900958443E-3</c:v>
                </c:pt>
                <c:pt idx="4114">
                  <c:v>-2.8690095846645386E-3</c:v>
                </c:pt>
                <c:pt idx="4115">
                  <c:v>-2.8530351437699836E-3</c:v>
                </c:pt>
                <c:pt idx="4116">
                  <c:v>-2.8423855165069269E-3</c:v>
                </c:pt>
                <c:pt idx="4117">
                  <c:v>-2.8173588924387885E-3</c:v>
                </c:pt>
                <c:pt idx="4118">
                  <c:v>-2.8008519701810657E-3</c:v>
                </c:pt>
                <c:pt idx="4119">
                  <c:v>-2.7896698615548421E-3</c:v>
                </c:pt>
                <c:pt idx="4120">
                  <c:v>-2.7800851970180914E-3</c:v>
                </c:pt>
                <c:pt idx="4121">
                  <c:v>-2.7635782747603981E-3</c:v>
                </c:pt>
                <c:pt idx="4122">
                  <c:v>-2.7555910543130913E-3</c:v>
                </c:pt>
                <c:pt idx="4123">
                  <c:v>-2.7566560170393969E-3</c:v>
                </c:pt>
                <c:pt idx="4124">
                  <c:v>-2.7497337593184248E-3</c:v>
                </c:pt>
                <c:pt idx="4125">
                  <c:v>-2.7412140575079798E-3</c:v>
                </c:pt>
                <c:pt idx="4126">
                  <c:v>-2.743343982960591E-3</c:v>
                </c:pt>
                <c:pt idx="4127">
                  <c:v>-2.749201277955287E-3</c:v>
                </c:pt>
                <c:pt idx="4128">
                  <c:v>-2.7566560170393969E-3</c:v>
                </c:pt>
                <c:pt idx="4129">
                  <c:v>-2.7715654952076758E-3</c:v>
                </c:pt>
                <c:pt idx="4130">
                  <c:v>-2.7939297124600646E-3</c:v>
                </c:pt>
                <c:pt idx="4131">
                  <c:v>-2.8242811501597606E-3</c:v>
                </c:pt>
                <c:pt idx="4132">
                  <c:v>-2.8551650692225949E-3</c:v>
                </c:pt>
                <c:pt idx="4133">
                  <c:v>-2.8855165069222614E-3</c:v>
                </c:pt>
                <c:pt idx="4134">
                  <c:v>-2.9323748668796802E-3</c:v>
                </c:pt>
                <c:pt idx="4135">
                  <c:v>-2.9707135250266244E-3</c:v>
                </c:pt>
                <c:pt idx="4136">
                  <c:v>-3.0074547390841247E-3</c:v>
                </c:pt>
                <c:pt idx="4137">
                  <c:v>-3.0367412140575151E-3</c:v>
                </c:pt>
                <c:pt idx="4138">
                  <c:v>-3.0649627263045704E-3</c:v>
                </c:pt>
                <c:pt idx="4139">
                  <c:v>-3.093716719914793E-3</c:v>
                </c:pt>
                <c:pt idx="4140">
                  <c:v>-3.1048988285410171E-3</c:v>
                </c:pt>
                <c:pt idx="4141">
                  <c:v>-3.1171458998935169E-3</c:v>
                </c:pt>
                <c:pt idx="4142">
                  <c:v>-3.1288604898828498E-3</c:v>
                </c:pt>
                <c:pt idx="4143">
                  <c:v>-3.1325878594249046E-3</c:v>
                </c:pt>
                <c:pt idx="4144">
                  <c:v>-3.1261980830671007E-3</c:v>
                </c:pt>
                <c:pt idx="4145">
                  <c:v>-3.1293929712460176E-3</c:v>
                </c:pt>
                <c:pt idx="4146">
                  <c:v>-3.1203407880724047E-3</c:v>
                </c:pt>
                <c:pt idx="4147">
                  <c:v>-3.1118210862619887E-3</c:v>
                </c:pt>
                <c:pt idx="4148">
                  <c:v>-3.1027689030883759E-3</c:v>
                </c:pt>
                <c:pt idx="4149">
                  <c:v>-3.0846645367412101E-3</c:v>
                </c:pt>
                <c:pt idx="4150">
                  <c:v>-3.0750798722044884E-3</c:v>
                </c:pt>
                <c:pt idx="4151">
                  <c:v>-3.0756123535676267E-3</c:v>
                </c:pt>
                <c:pt idx="4152">
                  <c:v>-3.0665601703940434E-3</c:v>
                </c:pt>
                <c:pt idx="4153">
                  <c:v>-3.0660276890309055E-3</c:v>
                </c:pt>
                <c:pt idx="4154">
                  <c:v>-3.0649627263045704E-3</c:v>
                </c:pt>
                <c:pt idx="4155">
                  <c:v>-3.0729499467518481E-3</c:v>
                </c:pt>
                <c:pt idx="4156">
                  <c:v>-3.0793397231096819E-3</c:v>
                </c:pt>
                <c:pt idx="4157">
                  <c:v>-3.0867944621938504E-3</c:v>
                </c:pt>
                <c:pt idx="4158">
                  <c:v>-3.1027689030884058E-3</c:v>
                </c:pt>
                <c:pt idx="4159">
                  <c:v>-3.1118210862619597E-3</c:v>
                </c:pt>
                <c:pt idx="4160">
                  <c:v>-3.1086261980830718E-3</c:v>
                </c:pt>
                <c:pt idx="4161">
                  <c:v>-3.1176783812566556E-3</c:v>
                </c:pt>
                <c:pt idx="4162">
                  <c:v>-3.1272630457934063E-3</c:v>
                </c:pt>
                <c:pt idx="4163">
                  <c:v>-3.136847710330157E-3</c:v>
                </c:pt>
                <c:pt idx="4164">
                  <c:v>-3.1384451544196005E-3</c:v>
                </c:pt>
                <c:pt idx="4165">
                  <c:v>-3.1496272630457947E-3</c:v>
                </c:pt>
                <c:pt idx="4166">
                  <c:v>-3.151224707135239E-3</c:v>
                </c:pt>
                <c:pt idx="4167">
                  <c:v>-3.1608093716719897E-3</c:v>
                </c:pt>
                <c:pt idx="4168">
                  <c:v>-3.1586794462193785E-3</c:v>
                </c:pt>
                <c:pt idx="4169">
                  <c:v>-3.1645367412140445E-3</c:v>
                </c:pt>
                <c:pt idx="4170">
                  <c:v>-3.1719914802981839E-3</c:v>
                </c:pt>
                <c:pt idx="4171">
                  <c:v>-3.1773162939297121E-3</c:v>
                </c:pt>
                <c:pt idx="4172">
                  <c:v>-3.183173588924408E-3</c:v>
                </c:pt>
                <c:pt idx="4173">
                  <c:v>-3.1980830670926279E-3</c:v>
                </c:pt>
                <c:pt idx="4174">
                  <c:v>-3.2050053248136295E-3</c:v>
                </c:pt>
                <c:pt idx="4175">
                  <c:v>-3.2204472843450471E-3</c:v>
                </c:pt>
                <c:pt idx="4176">
                  <c:v>-3.238019169329075E-3</c:v>
                </c:pt>
                <c:pt idx="4177">
                  <c:v>-3.2476038338658257E-3</c:v>
                </c:pt>
                <c:pt idx="4178">
                  <c:v>-3.2673056443024654E-3</c:v>
                </c:pt>
                <c:pt idx="4179">
                  <c:v>-3.2795527156549657E-3</c:v>
                </c:pt>
                <c:pt idx="4180">
                  <c:v>-3.2838125665601587E-3</c:v>
                </c:pt>
                <c:pt idx="4181">
                  <c:v>-3.2875399361022429E-3</c:v>
                </c:pt>
                <c:pt idx="4182">
                  <c:v>-3.2939297124600767E-3</c:v>
                </c:pt>
                <c:pt idx="4183">
                  <c:v>-3.2997870074547432E-3</c:v>
                </c:pt>
                <c:pt idx="4184">
                  <c:v>-3.3067092651757148E-3</c:v>
                </c:pt>
                <c:pt idx="4185">
                  <c:v>-3.3109691160809374E-3</c:v>
                </c:pt>
                <c:pt idx="4186">
                  <c:v>-3.3162939297124655E-3</c:v>
                </c:pt>
                <c:pt idx="4187">
                  <c:v>-3.3109691160809374E-3</c:v>
                </c:pt>
                <c:pt idx="4188">
                  <c:v>-3.3130990415335486E-3</c:v>
                </c:pt>
                <c:pt idx="4189">
                  <c:v>-3.3200212992545502E-3</c:v>
                </c:pt>
                <c:pt idx="4190">
                  <c:v>-3.3083067092651588E-3</c:v>
                </c:pt>
                <c:pt idx="4191">
                  <c:v>-3.2864749733759373E-3</c:v>
                </c:pt>
                <c:pt idx="4192">
                  <c:v>-3.2720979765708258E-3</c:v>
                </c:pt>
                <c:pt idx="4193">
                  <c:v>-3.2412140575079919E-3</c:v>
                </c:pt>
                <c:pt idx="4194">
                  <c:v>-3.2113951011714342E-3</c:v>
                </c:pt>
                <c:pt idx="4195">
                  <c:v>-3.174653887113963E-3</c:v>
                </c:pt>
                <c:pt idx="4196">
                  <c:v>-3.1389776357827383E-3</c:v>
                </c:pt>
                <c:pt idx="4197">
                  <c:v>-3.0942492012779607E-3</c:v>
                </c:pt>
                <c:pt idx="4198">
                  <c:v>-3.051650692225794E-3</c:v>
                </c:pt>
                <c:pt idx="4199">
                  <c:v>-3.0021299254526261E-3</c:v>
                </c:pt>
                <c:pt idx="4200">
                  <c:v>-2.9685835995740132E-3</c:v>
                </c:pt>
                <c:pt idx="4201">
                  <c:v>-2.9281150159744282E-3</c:v>
                </c:pt>
                <c:pt idx="4202">
                  <c:v>-2.8935037273695387E-3</c:v>
                </c:pt>
                <c:pt idx="4203">
                  <c:v>-2.8652822151224834E-3</c:v>
                </c:pt>
                <c:pt idx="4204">
                  <c:v>-2.8429179978700652E-3</c:v>
                </c:pt>
                <c:pt idx="4205">
                  <c:v>-2.811501597444093E-3</c:v>
                </c:pt>
                <c:pt idx="4206">
                  <c:v>-2.7949946751863702E-3</c:v>
                </c:pt>
                <c:pt idx="4207">
                  <c:v>-2.771033013844508E-3</c:v>
                </c:pt>
                <c:pt idx="4208">
                  <c:v>-2.752396166134174E-3</c:v>
                </c:pt>
                <c:pt idx="4209">
                  <c:v>-2.7342917997870077E-3</c:v>
                </c:pt>
                <c:pt idx="4210">
                  <c:v>-2.7151224707135358E-3</c:v>
                </c:pt>
                <c:pt idx="4211">
                  <c:v>-2.6927582534611171E-3</c:v>
                </c:pt>
                <c:pt idx="4212">
                  <c:v>-2.6794462193823112E-3</c:v>
                </c:pt>
                <c:pt idx="4213">
                  <c:v>-2.6661341853035053E-3</c:v>
                </c:pt>
                <c:pt idx="4214">
                  <c:v>-2.6448349307774221E-3</c:v>
                </c:pt>
                <c:pt idx="4215">
                  <c:v>-2.6246006389776446E-3</c:v>
                </c:pt>
                <c:pt idx="4216">
                  <c:v>-2.603301384451561E-3</c:v>
                </c:pt>
                <c:pt idx="4217">
                  <c:v>-2.5921192758253664E-3</c:v>
                </c:pt>
                <c:pt idx="4218">
                  <c:v>-2.5894568690095878E-3</c:v>
                </c:pt>
                <c:pt idx="4219">
                  <c:v>-2.5878594249201144E-3</c:v>
                </c:pt>
                <c:pt idx="4220">
                  <c:v>-2.5878594249201439E-3</c:v>
                </c:pt>
                <c:pt idx="4221">
                  <c:v>-2.5979765708200328E-3</c:v>
                </c:pt>
                <c:pt idx="4222">
                  <c:v>-2.6070287539936162E-3</c:v>
                </c:pt>
                <c:pt idx="4223">
                  <c:v>-2.6182108626198104E-3</c:v>
                </c:pt>
                <c:pt idx="4224">
                  <c:v>-2.6299254526091433E-3</c:v>
                </c:pt>
                <c:pt idx="4225">
                  <c:v>-2.6325878594249219E-3</c:v>
                </c:pt>
                <c:pt idx="4226">
                  <c:v>-2.6341853035143658E-3</c:v>
                </c:pt>
                <c:pt idx="4227">
                  <c:v>-2.6267305644302559E-3</c:v>
                </c:pt>
                <c:pt idx="4228">
                  <c:v>-2.6080937167198919E-3</c:v>
                </c:pt>
                <c:pt idx="4229">
                  <c:v>-2.5979765708200033E-3</c:v>
                </c:pt>
                <c:pt idx="4230">
                  <c:v>-2.5740149094781706E-3</c:v>
                </c:pt>
                <c:pt idx="4231">
                  <c:v>-2.5420660276890311E-3</c:v>
                </c:pt>
                <c:pt idx="4232">
                  <c:v>-2.519169329073504E-3</c:v>
                </c:pt>
                <c:pt idx="4233">
                  <c:v>-2.4872204472843346E-3</c:v>
                </c:pt>
                <c:pt idx="4234">
                  <c:v>-2.4637912673056697E-3</c:v>
                </c:pt>
                <c:pt idx="4235">
                  <c:v>-2.4499467518636665E-3</c:v>
                </c:pt>
                <c:pt idx="4236">
                  <c:v>-2.4376996805111962E-3</c:v>
                </c:pt>
                <c:pt idx="4237">
                  <c:v>-2.4355697550585849E-3</c:v>
                </c:pt>
                <c:pt idx="4238">
                  <c:v>-2.435569755058555E-3</c:v>
                </c:pt>
                <c:pt idx="4239">
                  <c:v>-2.4361022364217228E-3</c:v>
                </c:pt>
                <c:pt idx="4240">
                  <c:v>-2.4355697550585849E-3</c:v>
                </c:pt>
                <c:pt idx="4241">
                  <c:v>-2.435569755058555E-3</c:v>
                </c:pt>
                <c:pt idx="4242">
                  <c:v>-2.435569755058555E-3</c:v>
                </c:pt>
                <c:pt idx="4243">
                  <c:v>-2.4355697550585849E-3</c:v>
                </c:pt>
                <c:pt idx="4244">
                  <c:v>-2.4446219382321679E-3</c:v>
                </c:pt>
                <c:pt idx="4245">
                  <c:v>-2.4526091586794456E-3</c:v>
                </c:pt>
                <c:pt idx="4246">
                  <c:v>-2.4771033013844756E-3</c:v>
                </c:pt>
                <c:pt idx="4247">
                  <c:v>-2.4925452609158628E-3</c:v>
                </c:pt>
                <c:pt idx="4248">
                  <c:v>-2.5234291799786971E-3</c:v>
                </c:pt>
                <c:pt idx="4249">
                  <c:v>-2.546858359957421E-3</c:v>
                </c:pt>
                <c:pt idx="4250">
                  <c:v>-2.5857294994675326E-3</c:v>
                </c:pt>
                <c:pt idx="4251">
                  <c:v>-2.6219382321618656E-3</c:v>
                </c:pt>
                <c:pt idx="4252">
                  <c:v>-2.6512247071352559E-3</c:v>
                </c:pt>
                <c:pt idx="4253">
                  <c:v>-2.6863684771032833E-3</c:v>
                </c:pt>
                <c:pt idx="4254">
                  <c:v>-2.714589989350368E-3</c:v>
                </c:pt>
                <c:pt idx="4255">
                  <c:v>-2.75346112886048E-3</c:v>
                </c:pt>
                <c:pt idx="4256">
                  <c:v>-2.7838125665601756E-3</c:v>
                </c:pt>
                <c:pt idx="4257">
                  <c:v>-2.8130990415335365E-3</c:v>
                </c:pt>
                <c:pt idx="4258">
                  <c:v>-2.8439829605964003E-3</c:v>
                </c:pt>
                <c:pt idx="4259">
                  <c:v>-2.8663471778487891E-3</c:v>
                </c:pt>
                <c:pt idx="4260">
                  <c:v>-2.8897763578274839E-3</c:v>
                </c:pt>
                <c:pt idx="4261">
                  <c:v>-2.9057507987220389E-3</c:v>
                </c:pt>
                <c:pt idx="4262">
                  <c:v>-2.9148029818956223E-3</c:v>
                </c:pt>
                <c:pt idx="4263">
                  <c:v>-2.9275825346112604E-3</c:v>
                </c:pt>
                <c:pt idx="4264">
                  <c:v>-2.9291799787007633E-3</c:v>
                </c:pt>
                <c:pt idx="4265">
                  <c:v>-2.9334398296059858E-3</c:v>
                </c:pt>
                <c:pt idx="4266">
                  <c:v>-2.9281150159744282E-3</c:v>
                </c:pt>
                <c:pt idx="4267">
                  <c:v>-2.924387646432373E-3</c:v>
                </c:pt>
                <c:pt idx="4268">
                  <c:v>-2.9259850905218464E-3</c:v>
                </c:pt>
                <c:pt idx="4269">
                  <c:v>-2.9132055378061784E-3</c:v>
                </c:pt>
                <c:pt idx="4270">
                  <c:v>-2.9057507987220684E-3</c:v>
                </c:pt>
                <c:pt idx="4271">
                  <c:v>-2.8998935037273729E-3</c:v>
                </c:pt>
                <c:pt idx="4272">
                  <c:v>-2.8833865814696501E-3</c:v>
                </c:pt>
                <c:pt idx="4273">
                  <c:v>-2.8711395101171499E-3</c:v>
                </c:pt>
                <c:pt idx="4274">
                  <c:v>-2.8519701810436481E-3</c:v>
                </c:pt>
                <c:pt idx="4275">
                  <c:v>-2.8109691160809252E-3</c:v>
                </c:pt>
                <c:pt idx="4276">
                  <c:v>-2.7705005324813702E-3</c:v>
                </c:pt>
                <c:pt idx="4277">
                  <c:v>-2.7321618743343964E-3</c:v>
                </c:pt>
                <c:pt idx="4278">
                  <c:v>-2.6789137380191733E-3</c:v>
                </c:pt>
                <c:pt idx="4279">
                  <c:v>-2.6347177848775037E-3</c:v>
                </c:pt>
                <c:pt idx="4280">
                  <c:v>-2.5910543130990608E-3</c:v>
                </c:pt>
                <c:pt idx="4281">
                  <c:v>-2.5399361022364199E-3</c:v>
                </c:pt>
                <c:pt idx="4282">
                  <c:v>-2.504792332268363E-3</c:v>
                </c:pt>
                <c:pt idx="4283">
                  <c:v>-2.4707135250266418E-3</c:v>
                </c:pt>
                <c:pt idx="4284">
                  <c:v>-2.4558040468583625E-3</c:v>
                </c:pt>
                <c:pt idx="4285">
                  <c:v>-2.4478168264110553E-3</c:v>
                </c:pt>
                <c:pt idx="4286">
                  <c:v>-2.4467518636847496E-3</c:v>
                </c:pt>
                <c:pt idx="4287">
                  <c:v>-2.4446219382321679E-3</c:v>
                </c:pt>
                <c:pt idx="4288">
                  <c:v>-2.4499467518636965E-3</c:v>
                </c:pt>
                <c:pt idx="4289">
                  <c:v>-2.4611288604898611E-3</c:v>
                </c:pt>
                <c:pt idx="4290">
                  <c:v>-2.4648562300319753E-3</c:v>
                </c:pt>
                <c:pt idx="4291">
                  <c:v>-2.4675186368477244E-3</c:v>
                </c:pt>
                <c:pt idx="4292">
                  <c:v>-2.4712460063897796E-3</c:v>
                </c:pt>
                <c:pt idx="4293">
                  <c:v>-2.4579339723109737E-3</c:v>
                </c:pt>
                <c:pt idx="4294">
                  <c:v>-2.445686900958444E-3</c:v>
                </c:pt>
                <c:pt idx="4295">
                  <c:v>-2.4355697550585849E-3</c:v>
                </c:pt>
                <c:pt idx="4296">
                  <c:v>-2.425452609158696E-3</c:v>
                </c:pt>
                <c:pt idx="4297">
                  <c:v>-2.3988285410010547E-3</c:v>
                </c:pt>
                <c:pt idx="4298">
                  <c:v>-2.3785942492012772E-3</c:v>
                </c:pt>
                <c:pt idx="4299">
                  <c:v>-2.353035143769971E-3</c:v>
                </c:pt>
                <c:pt idx="4300">
                  <c:v>-2.3359957401491104E-3</c:v>
                </c:pt>
                <c:pt idx="4301">
                  <c:v>-2.3280085197018032E-3</c:v>
                </c:pt>
                <c:pt idx="4302">
                  <c:v>-2.3306709265175822E-3</c:v>
                </c:pt>
                <c:pt idx="4303">
                  <c:v>-2.3423855165069442E-3</c:v>
                </c:pt>
                <c:pt idx="4304">
                  <c:v>-2.3626198083066922E-3</c:v>
                </c:pt>
                <c:pt idx="4305">
                  <c:v>-2.3998935037273898E-3</c:v>
                </c:pt>
                <c:pt idx="4306">
                  <c:v>-2.4472843450479174E-3</c:v>
                </c:pt>
                <c:pt idx="4307">
                  <c:v>-2.4962726304579475E-3</c:v>
                </c:pt>
                <c:pt idx="4308">
                  <c:v>-2.5543130990415309E-3</c:v>
                </c:pt>
                <c:pt idx="4309">
                  <c:v>-2.6059637912673106E-3</c:v>
                </c:pt>
                <c:pt idx="4310">
                  <c:v>-2.6405750798722291E-3</c:v>
                </c:pt>
                <c:pt idx="4311">
                  <c:v>-2.6650692225771997E-3</c:v>
                </c:pt>
                <c:pt idx="4312">
                  <c:v>-2.6650692225771997E-3</c:v>
                </c:pt>
                <c:pt idx="4313">
                  <c:v>-2.6570820021299224E-3</c:v>
                </c:pt>
                <c:pt idx="4314">
                  <c:v>-2.6315228966986163E-3</c:v>
                </c:pt>
                <c:pt idx="4315">
                  <c:v>-2.5905218317358934E-3</c:v>
                </c:pt>
                <c:pt idx="4316">
                  <c:v>-2.5404685835995872E-3</c:v>
                </c:pt>
                <c:pt idx="4317">
                  <c:v>-2.4893503727369459E-3</c:v>
                </c:pt>
                <c:pt idx="4318">
                  <c:v>-2.4547390841320568E-3</c:v>
                </c:pt>
                <c:pt idx="4319">
                  <c:v>-2.4302449414270568E-3</c:v>
                </c:pt>
                <c:pt idx="4320">
                  <c:v>-2.4068157614483324E-3</c:v>
                </c:pt>
                <c:pt idx="4321">
                  <c:v>-2.409478168264111E-3</c:v>
                </c:pt>
                <c:pt idx="4322">
                  <c:v>-2.4116080937166928E-3</c:v>
                </c:pt>
                <c:pt idx="4323">
                  <c:v>-2.4243876464323903E-3</c:v>
                </c:pt>
                <c:pt idx="4324">
                  <c:v>-2.4467518636847791E-3</c:v>
                </c:pt>
                <c:pt idx="4325">
                  <c:v>-2.4627263045793641E-3</c:v>
                </c:pt>
                <c:pt idx="4326">
                  <c:v>-2.4824281150159742E-3</c:v>
                </c:pt>
                <c:pt idx="4327">
                  <c:v>-2.4957401490947797E-3</c:v>
                </c:pt>
                <c:pt idx="4328">
                  <c:v>-2.5085197018104477E-3</c:v>
                </c:pt>
                <c:pt idx="4329">
                  <c:v>-2.5037273695420574E-3</c:v>
                </c:pt>
                <c:pt idx="4330">
                  <c:v>-2.4994675186368349E-3</c:v>
                </c:pt>
                <c:pt idx="4331">
                  <c:v>-2.4866879659211673E-3</c:v>
                </c:pt>
                <c:pt idx="4332">
                  <c:v>-2.4632587859425019E-3</c:v>
                </c:pt>
                <c:pt idx="4333">
                  <c:v>-2.4382321618743341E-3</c:v>
                </c:pt>
                <c:pt idx="4334">
                  <c:v>-2.4121405750798606E-3</c:v>
                </c:pt>
                <c:pt idx="4335">
                  <c:v>-2.3833865814696675E-3</c:v>
                </c:pt>
                <c:pt idx="4336">
                  <c:v>-2.3519701810436654E-3</c:v>
                </c:pt>
                <c:pt idx="4337">
                  <c:v>-2.3194888178913581E-3</c:v>
                </c:pt>
                <c:pt idx="4338">
                  <c:v>-2.2960596379126932E-3</c:v>
                </c:pt>
                <c:pt idx="4339">
                  <c:v>-2.2752928647497184E-3</c:v>
                </c:pt>
                <c:pt idx="4340">
                  <c:v>-2.2699680511181902E-3</c:v>
                </c:pt>
                <c:pt idx="4341">
                  <c:v>-2.2747603833865805E-3</c:v>
                </c:pt>
                <c:pt idx="4342">
                  <c:v>-2.2800851970181087E-3</c:v>
                </c:pt>
                <c:pt idx="4343">
                  <c:v>-2.2928647497337468E-3</c:v>
                </c:pt>
                <c:pt idx="4344">
                  <c:v>-2.2971246006389693E-3</c:v>
                </c:pt>
                <c:pt idx="4345">
                  <c:v>-2.3003194888179157E-3</c:v>
                </c:pt>
                <c:pt idx="4346">
                  <c:v>-2.3099041533546369E-3</c:v>
                </c:pt>
                <c:pt idx="4347">
                  <c:v>-2.3099041533546074E-3</c:v>
                </c:pt>
                <c:pt idx="4348">
                  <c:v>-2.2971246006389693E-3</c:v>
                </c:pt>
                <c:pt idx="4349">
                  <c:v>-2.2923322683706089E-3</c:v>
                </c:pt>
                <c:pt idx="4350">
                  <c:v>-2.2678381256656084E-3</c:v>
                </c:pt>
                <c:pt idx="4351">
                  <c:v>-2.2513312034078857E-3</c:v>
                </c:pt>
                <c:pt idx="4352">
                  <c:v>-2.2225772097976631E-3</c:v>
                </c:pt>
                <c:pt idx="4353">
                  <c:v>-2.2023429179978556E-3</c:v>
                </c:pt>
                <c:pt idx="4354">
                  <c:v>-2.1863684771033006E-3</c:v>
                </c:pt>
                <c:pt idx="4355">
                  <c:v>-2.1640042598509114E-3</c:v>
                </c:pt>
                <c:pt idx="4356">
                  <c:v>-2.1421725239616604E-3</c:v>
                </c:pt>
                <c:pt idx="4357">
                  <c:v>-2.1091586794462149E-3</c:v>
                </c:pt>
                <c:pt idx="4358">
                  <c:v>-2.0851970181043527E-3</c:v>
                </c:pt>
                <c:pt idx="4359">
                  <c:v>-2.0607028753993821E-3</c:v>
                </c:pt>
                <c:pt idx="4360">
                  <c:v>-2.0314164004259622E-3</c:v>
                </c:pt>
                <c:pt idx="4361">
                  <c:v>-2.0122470713525198E-3</c:v>
                </c:pt>
                <c:pt idx="4362">
                  <c:v>-1.9968051118210732E-3</c:v>
                </c:pt>
                <c:pt idx="4363">
                  <c:v>-1.9845580404685729E-3</c:v>
                </c:pt>
                <c:pt idx="4364">
                  <c:v>-1.9898828541001015E-3</c:v>
                </c:pt>
                <c:pt idx="4365">
                  <c:v>-1.9957401490947675E-3</c:v>
                </c:pt>
                <c:pt idx="4366">
                  <c:v>-2.0079872204472678E-3</c:v>
                </c:pt>
                <c:pt idx="4367">
                  <c:v>-2.0090521831736029E-3</c:v>
                </c:pt>
                <c:pt idx="4368">
                  <c:v>-2.0239616613418523E-3</c:v>
                </c:pt>
                <c:pt idx="4369">
                  <c:v>-2.0271565495207692E-3</c:v>
                </c:pt>
                <c:pt idx="4370">
                  <c:v>-2.029286474973351E-3</c:v>
                </c:pt>
                <c:pt idx="4371">
                  <c:v>-2.0271565495207692E-3</c:v>
                </c:pt>
                <c:pt idx="4372">
                  <c:v>-2.015974440894575E-3</c:v>
                </c:pt>
                <c:pt idx="4373">
                  <c:v>-1.9968051118210732E-3</c:v>
                </c:pt>
                <c:pt idx="4374">
                  <c:v>-1.9787007454739069E-3</c:v>
                </c:pt>
                <c:pt idx="4375">
                  <c:v>-1.9456869009584908E-3</c:v>
                </c:pt>
                <c:pt idx="4376">
                  <c:v>-1.9254526091586838E-3</c:v>
                </c:pt>
                <c:pt idx="4377">
                  <c:v>-1.8998935037273777E-3</c:v>
                </c:pt>
                <c:pt idx="4378">
                  <c:v>-1.867944621938238E-3</c:v>
                </c:pt>
                <c:pt idx="4379">
                  <c:v>-1.8365282215122363E-3</c:v>
                </c:pt>
                <c:pt idx="4380">
                  <c:v>-1.8067092651757077E-3</c:v>
                </c:pt>
                <c:pt idx="4381">
                  <c:v>-1.7683706070287636E-3</c:v>
                </c:pt>
                <c:pt idx="4382">
                  <c:v>-1.739616613418541E-3</c:v>
                </c:pt>
                <c:pt idx="4383">
                  <c:v>-1.7023429179978729E-3</c:v>
                </c:pt>
                <c:pt idx="4384">
                  <c:v>-1.6645367412140371E-3</c:v>
                </c:pt>
                <c:pt idx="4385">
                  <c:v>-1.636315228966982E-3</c:v>
                </c:pt>
                <c:pt idx="4386">
                  <c:v>-1.6043663471778421E-3</c:v>
                </c:pt>
                <c:pt idx="4387">
                  <c:v>-1.5740149094781756E-3</c:v>
                </c:pt>
                <c:pt idx="4388">
                  <c:v>-1.5591054313098967E-3</c:v>
                </c:pt>
                <c:pt idx="4389">
                  <c:v>-1.5447284345047852E-3</c:v>
                </c:pt>
                <c:pt idx="4390">
                  <c:v>-1.5378061767838134E-3</c:v>
                </c:pt>
                <c:pt idx="4391">
                  <c:v>-1.5383386581469809E-3</c:v>
                </c:pt>
                <c:pt idx="4392">
                  <c:v>-1.551118210862619E-3</c:v>
                </c:pt>
                <c:pt idx="4393">
                  <c:v>-1.5569755058572855E-3</c:v>
                </c:pt>
                <c:pt idx="4394">
                  <c:v>-1.5729499467518405E-3</c:v>
                </c:pt>
                <c:pt idx="4395">
                  <c:v>-1.5937167199148153E-3</c:v>
                </c:pt>
                <c:pt idx="4396">
                  <c:v>-1.6155484558040367E-3</c:v>
                </c:pt>
                <c:pt idx="4397">
                  <c:v>-1.6432374866879539E-3</c:v>
                </c:pt>
                <c:pt idx="4398">
                  <c:v>-1.6714589989350387E-3</c:v>
                </c:pt>
                <c:pt idx="4399">
                  <c:v>-1.7092651757188446E-3</c:v>
                </c:pt>
                <c:pt idx="4400">
                  <c:v>-1.7305644302449282E-3</c:v>
                </c:pt>
                <c:pt idx="4401">
                  <c:v>-1.7582534611288749E-3</c:v>
                </c:pt>
                <c:pt idx="4402">
                  <c:v>-1.7822151224707076E-3</c:v>
                </c:pt>
                <c:pt idx="4403">
                  <c:v>-1.8051118210862642E-3</c:v>
                </c:pt>
                <c:pt idx="4404">
                  <c:v>-1.8423855165069023E-3</c:v>
                </c:pt>
                <c:pt idx="4405">
                  <c:v>-1.8636847710330154E-3</c:v>
                </c:pt>
                <c:pt idx="4406">
                  <c:v>-1.8998935037273482E-3</c:v>
                </c:pt>
                <c:pt idx="4407">
                  <c:v>-1.9286474973376007E-3</c:v>
                </c:pt>
                <c:pt idx="4408">
                  <c:v>-1.9563365282215177E-3</c:v>
                </c:pt>
                <c:pt idx="4409">
                  <c:v>-1.9936102236421858E-3</c:v>
                </c:pt>
                <c:pt idx="4410">
                  <c:v>-2.0314164004259921E-3</c:v>
                </c:pt>
                <c:pt idx="4411">
                  <c:v>-2.0692225772097977E-3</c:v>
                </c:pt>
                <c:pt idx="4412">
                  <c:v>-2.108626198083077E-3</c:v>
                </c:pt>
                <c:pt idx="4413">
                  <c:v>-2.1469648562300507E-3</c:v>
                </c:pt>
                <c:pt idx="4414">
                  <c:v>-2.1837060702875511E-3</c:v>
                </c:pt>
                <c:pt idx="4415">
                  <c:v>-2.2007454739084121E-3</c:v>
                </c:pt>
                <c:pt idx="4416">
                  <c:v>-2.2263045793397178E-3</c:v>
                </c:pt>
                <c:pt idx="4417">
                  <c:v>-2.2412140575079971E-3</c:v>
                </c:pt>
                <c:pt idx="4418">
                  <c:v>-2.2412140575079672E-3</c:v>
                </c:pt>
                <c:pt idx="4419">
                  <c:v>-2.2470713525026631E-3</c:v>
                </c:pt>
                <c:pt idx="4420">
                  <c:v>-2.2321618743344138E-3</c:v>
                </c:pt>
                <c:pt idx="4421">
                  <c:v>-2.2252396166134122E-3</c:v>
                </c:pt>
                <c:pt idx="4422">
                  <c:v>-2.2082002129925516E-3</c:v>
                </c:pt>
                <c:pt idx="4423">
                  <c:v>-2.1815761448349398E-3</c:v>
                </c:pt>
                <c:pt idx="4424">
                  <c:v>-2.1645367412140792E-3</c:v>
                </c:pt>
                <c:pt idx="4425">
                  <c:v>-2.1469648562300212E-3</c:v>
                </c:pt>
                <c:pt idx="4426">
                  <c:v>-2.1379126730564674E-3</c:v>
                </c:pt>
                <c:pt idx="4427">
                  <c:v>-2.1203407880724095E-3</c:v>
                </c:pt>
                <c:pt idx="4428">
                  <c:v>-2.1198083067092716E-3</c:v>
                </c:pt>
                <c:pt idx="4429">
                  <c:v>-2.1139510117145757E-3</c:v>
                </c:pt>
                <c:pt idx="4430">
                  <c:v>-2.1134185303514374E-3</c:v>
                </c:pt>
                <c:pt idx="4431">
                  <c:v>-2.1134185303514374E-3</c:v>
                </c:pt>
                <c:pt idx="4432">
                  <c:v>-2.1166134185303547E-3</c:v>
                </c:pt>
                <c:pt idx="4433">
                  <c:v>-2.1112886048988261E-3</c:v>
                </c:pt>
                <c:pt idx="4434">
                  <c:v>-2.1128860489882995E-3</c:v>
                </c:pt>
                <c:pt idx="4435">
                  <c:v>-2.1224707135250208E-3</c:v>
                </c:pt>
                <c:pt idx="4436">
                  <c:v>-2.1224707135250502E-3</c:v>
                </c:pt>
                <c:pt idx="4437">
                  <c:v>-2.1368477103301323E-3</c:v>
                </c:pt>
                <c:pt idx="4438">
                  <c:v>-2.1490947816826325E-3</c:v>
                </c:pt>
                <c:pt idx="4439">
                  <c:v>-2.1618743343982706E-3</c:v>
                </c:pt>
                <c:pt idx="4440">
                  <c:v>-2.1735889243876326E-3</c:v>
                </c:pt>
                <c:pt idx="4441">
                  <c:v>-2.19382321618744E-3</c:v>
                </c:pt>
                <c:pt idx="4442">
                  <c:v>-2.2082002129925516E-3</c:v>
                </c:pt>
                <c:pt idx="4443">
                  <c:v>-2.2236421725239687E-3</c:v>
                </c:pt>
                <c:pt idx="4444">
                  <c:v>-2.2374866879659124E-3</c:v>
                </c:pt>
                <c:pt idx="4445">
                  <c:v>-2.2507987220447478E-3</c:v>
                </c:pt>
                <c:pt idx="4446">
                  <c:v>-2.2523961661341913E-3</c:v>
                </c:pt>
                <c:pt idx="4447">
                  <c:v>-2.2555910543130787E-3</c:v>
                </c:pt>
                <c:pt idx="4448">
                  <c:v>-2.2609158679446368E-3</c:v>
                </c:pt>
                <c:pt idx="4449">
                  <c:v>-2.2609158679446069E-3</c:v>
                </c:pt>
                <c:pt idx="4450">
                  <c:v>-2.2598509052183312E-3</c:v>
                </c:pt>
                <c:pt idx="4451">
                  <c:v>-2.2710330138445253E-3</c:v>
                </c:pt>
                <c:pt idx="4452">
                  <c:v>-2.270500532481358E-3</c:v>
                </c:pt>
                <c:pt idx="4453">
                  <c:v>-2.2779552715654974E-3</c:v>
                </c:pt>
                <c:pt idx="4454">
                  <c:v>-2.2859424920127751E-3</c:v>
                </c:pt>
                <c:pt idx="4455">
                  <c:v>-2.3013844515441919E-3</c:v>
                </c:pt>
                <c:pt idx="4456">
                  <c:v>-2.3157614483493034E-3</c:v>
                </c:pt>
                <c:pt idx="4457">
                  <c:v>-2.3301384451544145E-3</c:v>
                </c:pt>
                <c:pt idx="4458">
                  <c:v>-2.3429179978700821E-3</c:v>
                </c:pt>
                <c:pt idx="4459">
                  <c:v>-2.3583599574014992E-3</c:v>
                </c:pt>
                <c:pt idx="4460">
                  <c:v>-2.3658146964856091E-3</c:v>
                </c:pt>
                <c:pt idx="4461">
                  <c:v>-2.373269435569749E-3</c:v>
                </c:pt>
                <c:pt idx="4462">
                  <c:v>-2.3753993610223603E-3</c:v>
                </c:pt>
                <c:pt idx="4463">
                  <c:v>-2.3615548455804161E-3</c:v>
                </c:pt>
                <c:pt idx="4464">
                  <c:v>-2.3503727369542219E-3</c:v>
                </c:pt>
                <c:pt idx="4465">
                  <c:v>-2.3306709265175822E-3</c:v>
                </c:pt>
                <c:pt idx="4466">
                  <c:v>-2.298189563365275E-3</c:v>
                </c:pt>
                <c:pt idx="4467">
                  <c:v>-2.2667731629393028E-3</c:v>
                </c:pt>
                <c:pt idx="4468">
                  <c:v>-2.2342917997869955E-3</c:v>
                </c:pt>
                <c:pt idx="4469">
                  <c:v>-2.185303514376995E-3</c:v>
                </c:pt>
                <c:pt idx="4470">
                  <c:v>-2.1357827476038266E-3</c:v>
                </c:pt>
                <c:pt idx="4471">
                  <c:v>-2.0947816826411038E-3</c:v>
                </c:pt>
                <c:pt idx="4472">
                  <c:v>-2.0617678381256582E-3</c:v>
                </c:pt>
                <c:pt idx="4473">
                  <c:v>-2.0260915867944635E-3</c:v>
                </c:pt>
                <c:pt idx="4474">
                  <c:v>-2.0058572949946565E-3</c:v>
                </c:pt>
                <c:pt idx="4475">
                  <c:v>-1.9856230031948786E-3</c:v>
                </c:pt>
                <c:pt idx="4476">
                  <c:v>-1.9712460063897675E-3</c:v>
                </c:pt>
                <c:pt idx="4477">
                  <c:v>-1.9664536741214067E-3</c:v>
                </c:pt>
                <c:pt idx="4478">
                  <c:v>-1.9478168264111021E-3</c:v>
                </c:pt>
                <c:pt idx="4479">
                  <c:v>-1.9318423855165176E-3</c:v>
                </c:pt>
                <c:pt idx="4480">
                  <c:v>-1.9195953141639879E-3</c:v>
                </c:pt>
                <c:pt idx="4481">
                  <c:v>-1.9009584664536833E-3</c:v>
                </c:pt>
                <c:pt idx="4482">
                  <c:v>-1.8929712460064056E-3</c:v>
                </c:pt>
                <c:pt idx="4483">
                  <c:v>-1.8780617678381267E-3</c:v>
                </c:pt>
                <c:pt idx="4484">
                  <c:v>-1.8727369542065986E-3</c:v>
                </c:pt>
                <c:pt idx="4485">
                  <c:v>-1.8668796592119323E-3</c:v>
                </c:pt>
                <c:pt idx="4486">
                  <c:v>-1.8690095846645141E-3</c:v>
                </c:pt>
                <c:pt idx="4487">
                  <c:v>-1.8780617678381267E-3</c:v>
                </c:pt>
                <c:pt idx="4488">
                  <c:v>-1.9020234291799889E-3</c:v>
                </c:pt>
                <c:pt idx="4489">
                  <c:v>-1.9318423855165176E-3</c:v>
                </c:pt>
                <c:pt idx="4490">
                  <c:v>-1.9605963791267402E-3</c:v>
                </c:pt>
                <c:pt idx="4491">
                  <c:v>-1.994142705005324E-3</c:v>
                </c:pt>
                <c:pt idx="4492">
                  <c:v>-2.0314164004259921E-3</c:v>
                </c:pt>
                <c:pt idx="4493">
                  <c:v>-2.059637912673047E-3</c:v>
                </c:pt>
                <c:pt idx="4494">
                  <c:v>-2.0820021299254652E-3</c:v>
                </c:pt>
                <c:pt idx="4495">
                  <c:v>-2.1123535676251318E-3</c:v>
                </c:pt>
                <c:pt idx="4496">
                  <c:v>-2.140575079872187E-3</c:v>
                </c:pt>
                <c:pt idx="4497">
                  <c:v>-2.1592119275825211E-3</c:v>
                </c:pt>
                <c:pt idx="4498">
                  <c:v>-2.1847710330138567E-3</c:v>
                </c:pt>
                <c:pt idx="4499">
                  <c:v>-2.2002129925452443E-3</c:v>
                </c:pt>
                <c:pt idx="4500">
                  <c:v>-2.2231096911608009E-3</c:v>
                </c:pt>
                <c:pt idx="4501">
                  <c:v>-2.2374866879659124E-3</c:v>
                </c:pt>
                <c:pt idx="4502">
                  <c:v>-2.2428115015974406E-3</c:v>
                </c:pt>
                <c:pt idx="4503">
                  <c:v>-2.2577209797657195E-3</c:v>
                </c:pt>
                <c:pt idx="4504">
                  <c:v>-2.2646432374866915E-3</c:v>
                </c:pt>
                <c:pt idx="4505">
                  <c:v>-2.2758253461128862E-3</c:v>
                </c:pt>
                <c:pt idx="4506">
                  <c:v>-2.2779552715654974E-3</c:v>
                </c:pt>
                <c:pt idx="4507">
                  <c:v>-2.2859424920127751E-3</c:v>
                </c:pt>
                <c:pt idx="4508">
                  <c:v>-2.2912673056443029E-3</c:v>
                </c:pt>
                <c:pt idx="4509">
                  <c:v>-2.3035143769968031E-3</c:v>
                </c:pt>
                <c:pt idx="4510">
                  <c:v>-2.3045793397231088E-3</c:v>
                </c:pt>
                <c:pt idx="4511">
                  <c:v>-2.3045793397231088E-3</c:v>
                </c:pt>
                <c:pt idx="4512">
                  <c:v>-2.2944621938232202E-3</c:v>
                </c:pt>
                <c:pt idx="4513">
                  <c:v>-2.2843450479233312E-3</c:v>
                </c:pt>
                <c:pt idx="4514">
                  <c:v>-2.2678381256656084E-3</c:v>
                </c:pt>
                <c:pt idx="4515">
                  <c:v>-2.2460063897763575E-3</c:v>
                </c:pt>
                <c:pt idx="4516">
                  <c:v>-2.2236421725239687E-3</c:v>
                </c:pt>
                <c:pt idx="4517">
                  <c:v>-2.2018104366347178E-3</c:v>
                </c:pt>
                <c:pt idx="4518">
                  <c:v>-2.1815761448349398E-3</c:v>
                </c:pt>
                <c:pt idx="4519">
                  <c:v>-2.1629392971246057E-3</c:v>
                </c:pt>
                <c:pt idx="4520">
                  <c:v>-2.1469648562300212E-3</c:v>
                </c:pt>
                <c:pt idx="4521">
                  <c:v>-2.1320553780617714E-3</c:v>
                </c:pt>
                <c:pt idx="4522">
                  <c:v>-2.1341853035143532E-3</c:v>
                </c:pt>
                <c:pt idx="4523">
                  <c:v>-2.1357827476038266E-3</c:v>
                </c:pt>
                <c:pt idx="4524">
                  <c:v>-2.1469648562300507E-3</c:v>
                </c:pt>
                <c:pt idx="4525">
                  <c:v>-2.1443024494142717E-3</c:v>
                </c:pt>
                <c:pt idx="4526">
                  <c:v>-2.1480298189563564E-3</c:v>
                </c:pt>
                <c:pt idx="4527">
                  <c:v>-2.1538871139509929E-3</c:v>
                </c:pt>
                <c:pt idx="4528">
                  <c:v>-2.1640042598509114E-3</c:v>
                </c:pt>
                <c:pt idx="4529">
                  <c:v>-2.1666666666666609E-3</c:v>
                </c:pt>
                <c:pt idx="4530">
                  <c:v>-2.1693290734824395E-3</c:v>
                </c:pt>
                <c:pt idx="4531">
                  <c:v>-2.1640042598509114E-3</c:v>
                </c:pt>
                <c:pt idx="4532">
                  <c:v>-2.1629392971245763E-3</c:v>
                </c:pt>
                <c:pt idx="4533">
                  <c:v>-2.1538871139510228E-3</c:v>
                </c:pt>
                <c:pt idx="4534">
                  <c:v>-2.1544195953141607E-3</c:v>
                </c:pt>
                <c:pt idx="4535">
                  <c:v>-2.146432374866883E-3</c:v>
                </c:pt>
                <c:pt idx="4536">
                  <c:v>-2.138977635782773E-3</c:v>
                </c:pt>
                <c:pt idx="4537">
                  <c:v>-2.1214057507987151E-3</c:v>
                </c:pt>
                <c:pt idx="4538">
                  <c:v>-2.1134185303514374E-3</c:v>
                </c:pt>
                <c:pt idx="4539">
                  <c:v>-2.0963791267305473E-3</c:v>
                </c:pt>
                <c:pt idx="4540">
                  <c:v>-2.0862619808306587E-3</c:v>
                </c:pt>
                <c:pt idx="4541">
                  <c:v>-2.074014909478188E-3</c:v>
                </c:pt>
                <c:pt idx="4542">
                  <c:v>-2.0585729499467413E-3</c:v>
                </c:pt>
                <c:pt idx="4543">
                  <c:v>-2.0415335463258807E-3</c:v>
                </c:pt>
                <c:pt idx="4544">
                  <c:v>-2.0260915867944635E-3</c:v>
                </c:pt>
                <c:pt idx="4545">
                  <c:v>-2.0133120340787959E-3</c:v>
                </c:pt>
                <c:pt idx="4546">
                  <c:v>-2.0000000000000196E-3</c:v>
                </c:pt>
                <c:pt idx="4547">
                  <c:v>-1.981363152289656E-3</c:v>
                </c:pt>
                <c:pt idx="4548">
                  <c:v>-1.9643237486687954E-3</c:v>
                </c:pt>
                <c:pt idx="4549">
                  <c:v>-1.9398296059637654E-3</c:v>
                </c:pt>
                <c:pt idx="4550">
                  <c:v>-1.9164004259851005E-3</c:v>
                </c:pt>
                <c:pt idx="4551">
                  <c:v>-1.8881789137380157E-3</c:v>
                </c:pt>
                <c:pt idx="4552">
                  <c:v>-1.8626198083067098E-3</c:v>
                </c:pt>
                <c:pt idx="4553">
                  <c:v>-1.8386581469648476E-3</c:v>
                </c:pt>
                <c:pt idx="4554">
                  <c:v>-1.8189563365282079E-3</c:v>
                </c:pt>
                <c:pt idx="4555">
                  <c:v>-1.7992545260915977E-3</c:v>
                </c:pt>
                <c:pt idx="4556">
                  <c:v>-1.779552715654958E-3</c:v>
                </c:pt>
                <c:pt idx="4557">
                  <c:v>-1.7566560170394017E-3</c:v>
                </c:pt>
                <c:pt idx="4558">
                  <c:v>-1.726837060702873E-3</c:v>
                </c:pt>
                <c:pt idx="4559">
                  <c:v>-1.7044728434504842E-3</c:v>
                </c:pt>
                <c:pt idx="4560">
                  <c:v>-1.6725239616613148E-3</c:v>
                </c:pt>
                <c:pt idx="4561">
                  <c:v>-1.6432374866879539E-3</c:v>
                </c:pt>
                <c:pt idx="4562">
                  <c:v>-1.6155484558040367E-3</c:v>
                </c:pt>
                <c:pt idx="4563">
                  <c:v>-1.5915867944621745E-3</c:v>
                </c:pt>
                <c:pt idx="4564">
                  <c:v>-1.5702875399361208E-3</c:v>
                </c:pt>
                <c:pt idx="4565">
                  <c:v>-1.5559105431309798E-3</c:v>
                </c:pt>
                <c:pt idx="4566">
                  <c:v>-1.5356762513312021E-3</c:v>
                </c:pt>
                <c:pt idx="4567">
                  <c:v>-1.5314164004259796E-3</c:v>
                </c:pt>
                <c:pt idx="4568">
                  <c:v>-1.5287539936102302E-3</c:v>
                </c:pt>
                <c:pt idx="4569">
                  <c:v>-1.5356762513312021E-3</c:v>
                </c:pt>
                <c:pt idx="4570">
                  <c:v>-1.5356762513312021E-3</c:v>
                </c:pt>
                <c:pt idx="4571">
                  <c:v>-1.5399361022364246E-3</c:v>
                </c:pt>
                <c:pt idx="4572">
                  <c:v>-1.5489882854100078E-3</c:v>
                </c:pt>
                <c:pt idx="4573">
                  <c:v>-1.5457933972311203E-3</c:v>
                </c:pt>
                <c:pt idx="4574">
                  <c:v>-1.5479233226837021E-3</c:v>
                </c:pt>
                <c:pt idx="4575">
                  <c:v>-1.5404685835995627E-3</c:v>
                </c:pt>
                <c:pt idx="4576">
                  <c:v>-1.5415335463258978E-3</c:v>
                </c:pt>
                <c:pt idx="4577">
                  <c:v>-1.5335463258785908E-3</c:v>
                </c:pt>
                <c:pt idx="4578">
                  <c:v>-1.5420660276890359E-3</c:v>
                </c:pt>
                <c:pt idx="4579">
                  <c:v>-1.5399361022364246E-3</c:v>
                </c:pt>
                <c:pt idx="4580">
                  <c:v>-1.5346112886049262E-3</c:v>
                </c:pt>
                <c:pt idx="4581">
                  <c:v>-1.5314164004259796E-3</c:v>
                </c:pt>
                <c:pt idx="4582">
                  <c:v>-1.5202342917997849E-3</c:v>
                </c:pt>
                <c:pt idx="4583">
                  <c:v>-1.526624068157619E-3</c:v>
                </c:pt>
                <c:pt idx="4584">
                  <c:v>-1.5207667731629232E-3</c:v>
                </c:pt>
                <c:pt idx="4585">
                  <c:v>-1.5212992545260906E-3</c:v>
                </c:pt>
                <c:pt idx="4586">
                  <c:v>-1.5324813631522852E-3</c:v>
                </c:pt>
                <c:pt idx="4587">
                  <c:v>-1.5367412140575077E-3</c:v>
                </c:pt>
                <c:pt idx="4588">
                  <c:v>-1.5479233226837021E-3</c:v>
                </c:pt>
                <c:pt idx="4589">
                  <c:v>-1.567092651757174E-3</c:v>
                </c:pt>
                <c:pt idx="4590">
                  <c:v>-1.5846645367412024E-3</c:v>
                </c:pt>
                <c:pt idx="4591">
                  <c:v>-1.6107561235356763E-3</c:v>
                </c:pt>
                <c:pt idx="4592">
                  <c:v>-1.627795527156537E-3</c:v>
                </c:pt>
                <c:pt idx="4593">
                  <c:v>-1.6464323748668708E-3</c:v>
                </c:pt>
                <c:pt idx="4594">
                  <c:v>-1.6656017039403722E-3</c:v>
                </c:pt>
                <c:pt idx="4595">
                  <c:v>-1.6698615548455952E-3</c:v>
                </c:pt>
                <c:pt idx="4596">
                  <c:v>-1.6821086261980655E-3</c:v>
                </c:pt>
                <c:pt idx="4597">
                  <c:v>-1.6789137380191781E-3</c:v>
                </c:pt>
                <c:pt idx="4598">
                  <c:v>-1.6789137380191486E-3</c:v>
                </c:pt>
                <c:pt idx="4599">
                  <c:v>-1.6826411075612333E-3</c:v>
                </c:pt>
                <c:pt idx="4600">
                  <c:v>-1.6799787007454837E-3</c:v>
                </c:pt>
                <c:pt idx="4601">
                  <c:v>-1.6890308839190376E-3</c:v>
                </c:pt>
                <c:pt idx="4602">
                  <c:v>-1.6900958466453727E-3</c:v>
                </c:pt>
                <c:pt idx="4603">
                  <c:v>-1.6906283280085405E-3</c:v>
                </c:pt>
                <c:pt idx="4604">
                  <c:v>-1.6906283280085106E-3</c:v>
                </c:pt>
                <c:pt idx="4605">
                  <c:v>-1.6879659211927319E-3</c:v>
                </c:pt>
                <c:pt idx="4606">
                  <c:v>-1.6863684771033179E-3</c:v>
                </c:pt>
                <c:pt idx="4607">
                  <c:v>-1.6826411075612333E-3</c:v>
                </c:pt>
                <c:pt idx="4608">
                  <c:v>-1.6879659211927614E-3</c:v>
                </c:pt>
                <c:pt idx="4609">
                  <c:v>-1.6938232161874275E-3</c:v>
                </c:pt>
                <c:pt idx="4610">
                  <c:v>-1.699148029818956E-3</c:v>
                </c:pt>
                <c:pt idx="4611">
                  <c:v>-1.7028753993610108E-3</c:v>
                </c:pt>
                <c:pt idx="4612">
                  <c:v>-1.7119275825346236E-3</c:v>
                </c:pt>
                <c:pt idx="4613">
                  <c:v>-1.7113951011714559E-3</c:v>
                </c:pt>
                <c:pt idx="4614">
                  <c:v>-1.7167199148029845E-3</c:v>
                </c:pt>
                <c:pt idx="4615">
                  <c:v>-1.7135250266240676E-3</c:v>
                </c:pt>
                <c:pt idx="4616">
                  <c:v>-1.7028753993610108E-3</c:v>
                </c:pt>
                <c:pt idx="4617">
                  <c:v>-1.7002129925452617E-3</c:v>
                </c:pt>
                <c:pt idx="4618">
                  <c:v>-1.6810436634717893E-3</c:v>
                </c:pt>
                <c:pt idx="4619">
                  <c:v>-1.6613418530351497E-3</c:v>
                </c:pt>
                <c:pt idx="4620">
                  <c:v>-1.6432374866879834E-3</c:v>
                </c:pt>
                <c:pt idx="4621">
                  <c:v>-1.6251331203407874E-3</c:v>
                </c:pt>
                <c:pt idx="4622">
                  <c:v>-1.6070287539936212E-3</c:v>
                </c:pt>
                <c:pt idx="4623">
                  <c:v>-1.597444089456841E-3</c:v>
                </c:pt>
                <c:pt idx="4624">
                  <c:v>-1.5883919062832871E-3</c:v>
                </c:pt>
                <c:pt idx="4625">
                  <c:v>-1.5862619808306464E-3</c:v>
                </c:pt>
                <c:pt idx="4626">
                  <c:v>-1.601703940362093E-3</c:v>
                </c:pt>
                <c:pt idx="4627">
                  <c:v>-1.6171458998935101E-3</c:v>
                </c:pt>
                <c:pt idx="4628">
                  <c:v>-1.6373801916932877E-3</c:v>
                </c:pt>
                <c:pt idx="4629">
                  <c:v>-1.6746538871139556E-3</c:v>
                </c:pt>
                <c:pt idx="4630">
                  <c:v>-1.7193823216187631E-3</c:v>
                </c:pt>
                <c:pt idx="4631">
                  <c:v>-1.7641107561235116E-3</c:v>
                </c:pt>
                <c:pt idx="4632">
                  <c:v>-1.8210862619808487E-3</c:v>
                </c:pt>
                <c:pt idx="4633">
                  <c:v>-1.8785942492012648E-3</c:v>
                </c:pt>
                <c:pt idx="4634">
                  <c:v>-1.9297124600638764E-3</c:v>
                </c:pt>
                <c:pt idx="4635">
                  <c:v>-1.9856230031948786E-3</c:v>
                </c:pt>
                <c:pt idx="4636">
                  <c:v>-2.0330138445154356E-3</c:v>
                </c:pt>
                <c:pt idx="4637">
                  <c:v>-2.08839190628327E-3</c:v>
                </c:pt>
                <c:pt idx="4638">
                  <c:v>-2.1357827476038561E-3</c:v>
                </c:pt>
                <c:pt idx="4639">
                  <c:v>-2.1927582534611344E-3</c:v>
                </c:pt>
                <c:pt idx="4640">
                  <c:v>-2.235889243876439E-3</c:v>
                </c:pt>
                <c:pt idx="4641">
                  <c:v>-2.2848775292864691E-3</c:v>
                </c:pt>
                <c:pt idx="4642">
                  <c:v>-2.3253461128860541E-3</c:v>
                </c:pt>
                <c:pt idx="4643">
                  <c:v>-2.3626198083067217E-3</c:v>
                </c:pt>
                <c:pt idx="4644">
                  <c:v>-2.3998935037273603E-3</c:v>
                </c:pt>
                <c:pt idx="4645">
                  <c:v>-2.4286474973375834E-3</c:v>
                </c:pt>
                <c:pt idx="4646">
                  <c:v>-2.4680511182108627E-3</c:v>
                </c:pt>
                <c:pt idx="4647">
                  <c:v>-2.5053248136315013E-3</c:v>
                </c:pt>
                <c:pt idx="4648">
                  <c:v>-2.5340788072417239E-3</c:v>
                </c:pt>
                <c:pt idx="4649">
                  <c:v>-2.5601703940361974E-3</c:v>
                </c:pt>
                <c:pt idx="4650">
                  <c:v>-2.5846645367411975E-3</c:v>
                </c:pt>
                <c:pt idx="4651">
                  <c:v>-2.6118210862619766E-3</c:v>
                </c:pt>
                <c:pt idx="4652">
                  <c:v>-2.6363152289669771E-3</c:v>
                </c:pt>
                <c:pt idx="4653">
                  <c:v>-2.6538871139510055E-3</c:v>
                </c:pt>
                <c:pt idx="4654">
                  <c:v>-2.6703940362087283E-3</c:v>
                </c:pt>
                <c:pt idx="4655">
                  <c:v>-2.6847710330138394E-3</c:v>
                </c:pt>
                <c:pt idx="4656">
                  <c:v>-2.688498402555924E-3</c:v>
                </c:pt>
                <c:pt idx="4657">
                  <c:v>-2.6842385516507015E-3</c:v>
                </c:pt>
                <c:pt idx="4658">
                  <c:v>-2.6698615548455605E-3</c:v>
                </c:pt>
                <c:pt idx="4659">
                  <c:v>-2.6538871139510055E-3</c:v>
                </c:pt>
                <c:pt idx="4660">
                  <c:v>-2.6256656017039203E-3</c:v>
                </c:pt>
                <c:pt idx="4661">
                  <c:v>-2.5979765708200328E-3</c:v>
                </c:pt>
                <c:pt idx="4662">
                  <c:v>-2.5623003194888087E-3</c:v>
                </c:pt>
                <c:pt idx="4663">
                  <c:v>-2.525026624068141E-3</c:v>
                </c:pt>
                <c:pt idx="4664">
                  <c:v>-2.4813631522896686E-3</c:v>
                </c:pt>
                <c:pt idx="4665">
                  <c:v>-2.429712460063889E-3</c:v>
                </c:pt>
                <c:pt idx="4666">
                  <c:v>-2.3929712460063887E-3</c:v>
                </c:pt>
                <c:pt idx="4667">
                  <c:v>-2.3498402555910541E-3</c:v>
                </c:pt>
                <c:pt idx="4668">
                  <c:v>-2.316826411075609E-3</c:v>
                </c:pt>
                <c:pt idx="4669">
                  <c:v>-2.2870074547390803E-3</c:v>
                </c:pt>
                <c:pt idx="4670">
                  <c:v>-2.2577209797657195E-3</c:v>
                </c:pt>
                <c:pt idx="4671">
                  <c:v>-2.2401490947816915E-3</c:v>
                </c:pt>
                <c:pt idx="4672">
                  <c:v>-2.2231096911608009E-3</c:v>
                </c:pt>
                <c:pt idx="4673">
                  <c:v>-2.2060702875399403E-3</c:v>
                </c:pt>
                <c:pt idx="4674">
                  <c:v>-2.1895633652822175E-3</c:v>
                </c:pt>
                <c:pt idx="4675">
                  <c:v>-2.1831735889243837E-3</c:v>
                </c:pt>
                <c:pt idx="4676">
                  <c:v>-2.1693290734824395E-3</c:v>
                </c:pt>
                <c:pt idx="4677">
                  <c:v>-2.1629392971246057E-3</c:v>
                </c:pt>
                <c:pt idx="4678">
                  <c:v>-2.159211927582551E-3</c:v>
                </c:pt>
                <c:pt idx="4679">
                  <c:v>-2.1560170394036042E-3</c:v>
                </c:pt>
                <c:pt idx="4680">
                  <c:v>-2.1538871139510228E-3</c:v>
                </c:pt>
                <c:pt idx="4681">
                  <c:v>-2.1544195953141902E-3</c:v>
                </c:pt>
                <c:pt idx="4682">
                  <c:v>-2.1570820021299098E-3</c:v>
                </c:pt>
                <c:pt idx="4683">
                  <c:v>-2.159211927582551E-3</c:v>
                </c:pt>
                <c:pt idx="4684">
                  <c:v>-2.163471778487744E-3</c:v>
                </c:pt>
                <c:pt idx="4685">
                  <c:v>-2.1682641107561339E-3</c:v>
                </c:pt>
                <c:pt idx="4686">
                  <c:v>-2.1735889243876625E-3</c:v>
                </c:pt>
                <c:pt idx="4687">
                  <c:v>-2.1709265175718835E-3</c:v>
                </c:pt>
                <c:pt idx="4688">
                  <c:v>-2.1703940362087452E-3</c:v>
                </c:pt>
                <c:pt idx="4689">
                  <c:v>-2.1762513312033821E-3</c:v>
                </c:pt>
                <c:pt idx="4690">
                  <c:v>-2.1815761448349398E-3</c:v>
                </c:pt>
                <c:pt idx="4691">
                  <c:v>-2.1874334398296062E-3</c:v>
                </c:pt>
                <c:pt idx="4692">
                  <c:v>-2.1927582534611344E-3</c:v>
                </c:pt>
                <c:pt idx="4693">
                  <c:v>-2.2076677316293838E-3</c:v>
                </c:pt>
                <c:pt idx="4694">
                  <c:v>-2.2129925452609119E-3</c:v>
                </c:pt>
                <c:pt idx="4695">
                  <c:v>-2.2161874334398288E-3</c:v>
                </c:pt>
                <c:pt idx="4696">
                  <c:v>-2.2268370607028856E-3</c:v>
                </c:pt>
                <c:pt idx="4697">
                  <c:v>-2.2289669861554969E-3</c:v>
                </c:pt>
                <c:pt idx="4698">
                  <c:v>-2.2433439829605785E-3</c:v>
                </c:pt>
                <c:pt idx="4699">
                  <c:v>-2.2545260915867731E-3</c:v>
                </c:pt>
                <c:pt idx="4700">
                  <c:v>-2.2710330138445253E-3</c:v>
                </c:pt>
                <c:pt idx="4701">
                  <c:v>-2.2784877529286648E-3</c:v>
                </c:pt>
                <c:pt idx="4702">
                  <c:v>-2.2902023429179977E-3</c:v>
                </c:pt>
                <c:pt idx="4703">
                  <c:v>-2.3013844515442214E-3</c:v>
                </c:pt>
                <c:pt idx="4704">
                  <c:v>-2.3136315228966921E-3</c:v>
                </c:pt>
                <c:pt idx="4705">
                  <c:v>-2.2976570820021367E-3</c:v>
                </c:pt>
                <c:pt idx="4706">
                  <c:v>-2.2902023429179977E-3</c:v>
                </c:pt>
                <c:pt idx="4707">
                  <c:v>-2.2731629392971071E-3</c:v>
                </c:pt>
                <c:pt idx="4708">
                  <c:v>-2.2454739084132196E-3</c:v>
                </c:pt>
                <c:pt idx="4709">
                  <c:v>-2.2028753993610234E-3</c:v>
                </c:pt>
                <c:pt idx="4710">
                  <c:v>-2.1671991480298283E-3</c:v>
                </c:pt>
                <c:pt idx="4711">
                  <c:v>-2.124600638977632E-3</c:v>
                </c:pt>
                <c:pt idx="4712">
                  <c:v>-2.0809371671991301E-3</c:v>
                </c:pt>
                <c:pt idx="4713">
                  <c:v>-2.0441959531416302E-3</c:v>
                </c:pt>
                <c:pt idx="4714">
                  <c:v>-2.0090521831736029E-3</c:v>
                </c:pt>
                <c:pt idx="4715">
                  <c:v>-1.9909478168264366E-3</c:v>
                </c:pt>
                <c:pt idx="4716">
                  <c:v>-1.9824281150159617E-3</c:v>
                </c:pt>
                <c:pt idx="4717">
                  <c:v>-1.97550585729499E-3</c:v>
                </c:pt>
                <c:pt idx="4718">
                  <c:v>-1.9792332268370448E-3</c:v>
                </c:pt>
                <c:pt idx="4719">
                  <c:v>-1.9824281150159916E-3</c:v>
                </c:pt>
                <c:pt idx="4720">
                  <c:v>-2.0026624068157691E-3</c:v>
                </c:pt>
                <c:pt idx="4721">
                  <c:v>-2.015974440894575E-3</c:v>
                </c:pt>
                <c:pt idx="4722">
                  <c:v>-2.0372736954206582E-3</c:v>
                </c:pt>
                <c:pt idx="4723">
                  <c:v>-2.0607028753993821E-3</c:v>
                </c:pt>
                <c:pt idx="4724">
                  <c:v>-2.0756123535676315E-3</c:v>
                </c:pt>
                <c:pt idx="4725">
                  <c:v>-2.1011714589989376E-3</c:v>
                </c:pt>
                <c:pt idx="4726">
                  <c:v>-2.1176783812566604E-3</c:v>
                </c:pt>
                <c:pt idx="4727">
                  <c:v>-2.1267305644302433E-3</c:v>
                </c:pt>
                <c:pt idx="4728">
                  <c:v>-2.1379126730564379E-3</c:v>
                </c:pt>
                <c:pt idx="4729">
                  <c:v>-2.1490947816826325E-3</c:v>
                </c:pt>
                <c:pt idx="4730">
                  <c:v>-2.1544195953141607E-3</c:v>
                </c:pt>
                <c:pt idx="4731">
                  <c:v>-2.1570820021299098E-3</c:v>
                </c:pt>
                <c:pt idx="4732">
                  <c:v>-2.1629392971245763E-3</c:v>
                </c:pt>
                <c:pt idx="4733">
                  <c:v>-2.1767838125665495E-3</c:v>
                </c:pt>
                <c:pt idx="4734">
                  <c:v>-2.1858359957401623E-3</c:v>
                </c:pt>
                <c:pt idx="4735">
                  <c:v>-2.2129925452609119E-3</c:v>
                </c:pt>
                <c:pt idx="4736">
                  <c:v>-2.2476038338658014E-3</c:v>
                </c:pt>
                <c:pt idx="4737">
                  <c:v>-2.2912673056443029E-3</c:v>
                </c:pt>
                <c:pt idx="4738">
                  <c:v>-2.3434504792332498E-3</c:v>
                </c:pt>
                <c:pt idx="4739">
                  <c:v>-2.3865814696485545E-3</c:v>
                </c:pt>
                <c:pt idx="4740">
                  <c:v>-2.4392971246006397E-3</c:v>
                </c:pt>
                <c:pt idx="4741">
                  <c:v>-2.4914802981895572E-3</c:v>
                </c:pt>
                <c:pt idx="4742">
                  <c:v>-2.5420660276890311E-3</c:v>
                </c:pt>
                <c:pt idx="4743">
                  <c:v>-2.5910543130990608E-3</c:v>
                </c:pt>
                <c:pt idx="4744">
                  <c:v>-2.629392971246005E-3</c:v>
                </c:pt>
                <c:pt idx="4745">
                  <c:v>-2.6597444089457014E-3</c:v>
                </c:pt>
                <c:pt idx="4746">
                  <c:v>-2.678381256656035E-3</c:v>
                </c:pt>
                <c:pt idx="4747">
                  <c:v>-2.6996805111820892E-3</c:v>
                </c:pt>
                <c:pt idx="4748">
                  <c:v>-2.7039403620873117E-3</c:v>
                </c:pt>
                <c:pt idx="4749">
                  <c:v>-2.708732694355702E-3</c:v>
                </c:pt>
                <c:pt idx="4750">
                  <c:v>-2.7135250266240624E-3</c:v>
                </c:pt>
                <c:pt idx="4751">
                  <c:v>-2.704472843450479E-3</c:v>
                </c:pt>
                <c:pt idx="4752">
                  <c:v>-2.7124600638977567E-3</c:v>
                </c:pt>
                <c:pt idx="4753">
                  <c:v>-2.7055378061767552E-3</c:v>
                </c:pt>
                <c:pt idx="4754">
                  <c:v>-2.708732694355702E-3</c:v>
                </c:pt>
                <c:pt idx="4755">
                  <c:v>-2.7119275825346189E-3</c:v>
                </c:pt>
                <c:pt idx="4756">
                  <c:v>-2.7231096911608131E-3</c:v>
                </c:pt>
                <c:pt idx="4757">
                  <c:v>-2.724707135250257E-3</c:v>
                </c:pt>
                <c:pt idx="4758">
                  <c:v>-2.7326943556975642E-3</c:v>
                </c:pt>
                <c:pt idx="4759">
                  <c:v>-2.7486687965921192E-3</c:v>
                </c:pt>
                <c:pt idx="4760">
                  <c:v>-2.752396166134174E-3</c:v>
                </c:pt>
                <c:pt idx="4761">
                  <c:v>-2.7630457933972307E-3</c:v>
                </c:pt>
                <c:pt idx="4762">
                  <c:v>-2.7561235356762586E-3</c:v>
                </c:pt>
                <c:pt idx="4763">
                  <c:v>-2.7555910543130913E-3</c:v>
                </c:pt>
                <c:pt idx="4764">
                  <c:v>-2.7454739084132023E-3</c:v>
                </c:pt>
                <c:pt idx="4765">
                  <c:v>-2.7289669861554795E-3</c:v>
                </c:pt>
                <c:pt idx="4766">
                  <c:v>-2.7119275825346189E-3</c:v>
                </c:pt>
                <c:pt idx="4767">
                  <c:v>-2.685835995740145E-3</c:v>
                </c:pt>
                <c:pt idx="4768">
                  <c:v>-2.6687965921192843E-3</c:v>
                </c:pt>
                <c:pt idx="4769">
                  <c:v>-2.6618743343983127E-3</c:v>
                </c:pt>
                <c:pt idx="4770">
                  <c:v>-2.6469648562300334E-3</c:v>
                </c:pt>
                <c:pt idx="4771">
                  <c:v>-2.6416400425985052E-3</c:v>
                </c:pt>
                <c:pt idx="4772">
                  <c:v>-2.6325878594249219E-3</c:v>
                </c:pt>
                <c:pt idx="4773">
                  <c:v>-2.6384451544195883E-3</c:v>
                </c:pt>
                <c:pt idx="4774">
                  <c:v>-2.6405750798721996E-3</c:v>
                </c:pt>
                <c:pt idx="4775">
                  <c:v>-2.639510117145894E-3</c:v>
                </c:pt>
                <c:pt idx="4776">
                  <c:v>-2.6379126730564501E-3</c:v>
                </c:pt>
                <c:pt idx="4777">
                  <c:v>-2.6405750798721996E-3</c:v>
                </c:pt>
                <c:pt idx="4778">
                  <c:v>-2.6437699680511165E-3</c:v>
                </c:pt>
                <c:pt idx="4779">
                  <c:v>-2.6347177848775332E-3</c:v>
                </c:pt>
                <c:pt idx="4780">
                  <c:v>-2.623535676251339E-3</c:v>
                </c:pt>
                <c:pt idx="4781">
                  <c:v>-2.6027689030883937E-3</c:v>
                </c:pt>
                <c:pt idx="4782">
                  <c:v>-2.583067092651754E-3</c:v>
                </c:pt>
                <c:pt idx="4783">
                  <c:v>-2.5633652822151143E-3</c:v>
                </c:pt>
                <c:pt idx="4784">
                  <c:v>-2.5441959531416424E-3</c:v>
                </c:pt>
                <c:pt idx="4785">
                  <c:v>-2.5276890308839196E-3</c:v>
                </c:pt>
                <c:pt idx="4786">
                  <c:v>-2.5133120340788081E-3</c:v>
                </c:pt>
                <c:pt idx="4787">
                  <c:v>-2.5074547390841126E-3</c:v>
                </c:pt>
                <c:pt idx="4788">
                  <c:v>-2.5031948881789196E-3</c:v>
                </c:pt>
                <c:pt idx="4789">
                  <c:v>-2.50053248136317E-3</c:v>
                </c:pt>
                <c:pt idx="4790">
                  <c:v>-2.4994675186368644E-3</c:v>
                </c:pt>
                <c:pt idx="4791">
                  <c:v>-2.5085197018104477E-3</c:v>
                </c:pt>
                <c:pt idx="4792">
                  <c:v>-2.5287539936102253E-3</c:v>
                </c:pt>
                <c:pt idx="4793">
                  <c:v>-2.5521831735889492E-3</c:v>
                </c:pt>
                <c:pt idx="4794">
                  <c:v>-2.5788072417465609E-3</c:v>
                </c:pt>
                <c:pt idx="4795">
                  <c:v>-2.6027689030883937E-3</c:v>
                </c:pt>
                <c:pt idx="4796">
                  <c:v>-2.619275825346116E-3</c:v>
                </c:pt>
                <c:pt idx="4797">
                  <c:v>-2.6357827476038388E-3</c:v>
                </c:pt>
                <c:pt idx="4798">
                  <c:v>-2.6448349307774221E-3</c:v>
                </c:pt>
                <c:pt idx="4799">
                  <c:v>-2.6560170394036168E-3</c:v>
                </c:pt>
                <c:pt idx="4800">
                  <c:v>-2.6661341853035053E-3</c:v>
                </c:pt>
                <c:pt idx="4801">
                  <c:v>-2.6687965921192843E-3</c:v>
                </c:pt>
                <c:pt idx="4802">
                  <c:v>-2.6730564430244774E-3</c:v>
                </c:pt>
                <c:pt idx="4803">
                  <c:v>-2.6842385516507015E-3</c:v>
                </c:pt>
                <c:pt idx="4804">
                  <c:v>-2.678381256656035E-3</c:v>
                </c:pt>
                <c:pt idx="4805">
                  <c:v>-2.6911608093716736E-3</c:v>
                </c:pt>
                <c:pt idx="4806">
                  <c:v>-2.6996805111821186E-3</c:v>
                </c:pt>
                <c:pt idx="4807">
                  <c:v>-2.7167199148029793E-3</c:v>
                </c:pt>
                <c:pt idx="4808">
                  <c:v>-2.7279020234291739E-3</c:v>
                </c:pt>
                <c:pt idx="4809">
                  <c:v>-2.7476038338658136E-3</c:v>
                </c:pt>
                <c:pt idx="4810">
                  <c:v>-2.7662406815761181E-3</c:v>
                </c:pt>
                <c:pt idx="4811">
                  <c:v>-2.7870074547390929E-3</c:v>
                </c:pt>
                <c:pt idx="4812">
                  <c:v>-2.8125665601703986E-3</c:v>
                </c:pt>
                <c:pt idx="4813">
                  <c:v>-2.8328008519701762E-3</c:v>
                </c:pt>
                <c:pt idx="4814">
                  <c:v>-2.8519701810436481E-3</c:v>
                </c:pt>
                <c:pt idx="4815">
                  <c:v>-2.8711395101171204E-3</c:v>
                </c:pt>
                <c:pt idx="4816">
                  <c:v>-2.89563365282215E-3</c:v>
                </c:pt>
                <c:pt idx="4817">
                  <c:v>-2.9116080937167054E-3</c:v>
                </c:pt>
                <c:pt idx="4818">
                  <c:v>-2.9164004259850953E-3</c:v>
                </c:pt>
                <c:pt idx="4819">
                  <c:v>-2.908413205537818E-3</c:v>
                </c:pt>
                <c:pt idx="4820">
                  <c:v>-2.8903088391906218E-3</c:v>
                </c:pt>
                <c:pt idx="4821">
                  <c:v>-2.8631522896698427E-3</c:v>
                </c:pt>
                <c:pt idx="4822">
                  <c:v>-2.8338658146964818E-3</c:v>
                </c:pt>
                <c:pt idx="4823">
                  <c:v>-2.7949946751863702E-3</c:v>
                </c:pt>
                <c:pt idx="4824">
                  <c:v>-2.7571884984025643E-3</c:v>
                </c:pt>
                <c:pt idx="4825">
                  <c:v>-2.7209797657082018E-3</c:v>
                </c:pt>
                <c:pt idx="4826">
                  <c:v>-2.6991480298189509E-3</c:v>
                </c:pt>
                <c:pt idx="4827">
                  <c:v>-2.678381256656035E-3</c:v>
                </c:pt>
                <c:pt idx="4828">
                  <c:v>-2.6671991480298109E-3</c:v>
                </c:pt>
                <c:pt idx="4829">
                  <c:v>-2.6650692225771997E-3</c:v>
                </c:pt>
                <c:pt idx="4830">
                  <c:v>-2.6725239616613395E-3</c:v>
                </c:pt>
                <c:pt idx="4831">
                  <c:v>-2.6810436634717846E-3</c:v>
                </c:pt>
                <c:pt idx="4832">
                  <c:v>-2.6964856230032017E-3</c:v>
                </c:pt>
                <c:pt idx="4833">
                  <c:v>-2.7034078807241734E-3</c:v>
                </c:pt>
                <c:pt idx="4834">
                  <c:v>-2.7257720979765921E-3</c:v>
                </c:pt>
                <c:pt idx="4835">
                  <c:v>-2.7332268370607021E-3</c:v>
                </c:pt>
                <c:pt idx="4836">
                  <c:v>-2.7412140575079798E-3</c:v>
                </c:pt>
                <c:pt idx="4837">
                  <c:v>-2.7412140575080093E-3</c:v>
                </c:pt>
                <c:pt idx="4838">
                  <c:v>-2.7422790202342854E-3</c:v>
                </c:pt>
                <c:pt idx="4839">
                  <c:v>-2.743343982960591E-3</c:v>
                </c:pt>
                <c:pt idx="4840">
                  <c:v>-2.7348242811501755E-3</c:v>
                </c:pt>
                <c:pt idx="4841">
                  <c:v>-2.7199148029818962E-3</c:v>
                </c:pt>
                <c:pt idx="4842">
                  <c:v>-2.7066027689030907E-3</c:v>
                </c:pt>
                <c:pt idx="4843">
                  <c:v>-2.6911608093716736E-3</c:v>
                </c:pt>
                <c:pt idx="4844">
                  <c:v>-2.6853035143770071E-3</c:v>
                </c:pt>
                <c:pt idx="4845">
                  <c:v>-2.6703940362087283E-3</c:v>
                </c:pt>
                <c:pt idx="4846">
                  <c:v>-2.6730564430244774E-3</c:v>
                </c:pt>
                <c:pt idx="4847">
                  <c:v>-2.6773162939296999E-3</c:v>
                </c:pt>
                <c:pt idx="4848">
                  <c:v>-2.6895633652822297E-3</c:v>
                </c:pt>
                <c:pt idx="4849">
                  <c:v>-2.7012779552715621E-3</c:v>
                </c:pt>
                <c:pt idx="4850">
                  <c:v>-2.704472843450479E-3</c:v>
                </c:pt>
                <c:pt idx="4851">
                  <c:v>-2.7071352502662581E-3</c:v>
                </c:pt>
                <c:pt idx="4852">
                  <c:v>-2.6975505857294779E-3</c:v>
                </c:pt>
                <c:pt idx="4853">
                  <c:v>-2.6821086261980607E-3</c:v>
                </c:pt>
                <c:pt idx="4854">
                  <c:v>-2.6533546325878377E-3</c:v>
                </c:pt>
                <c:pt idx="4855">
                  <c:v>-2.6070287539936162E-3</c:v>
                </c:pt>
                <c:pt idx="4856">
                  <c:v>-2.5692225772098098E-3</c:v>
                </c:pt>
                <c:pt idx="4857">
                  <c:v>-2.5042598509052252E-3</c:v>
                </c:pt>
                <c:pt idx="4858">
                  <c:v>-2.4499467518636965E-3</c:v>
                </c:pt>
                <c:pt idx="4859">
                  <c:v>-2.3945686900958617E-3</c:v>
                </c:pt>
                <c:pt idx="4860">
                  <c:v>-2.3423855165069442E-3</c:v>
                </c:pt>
                <c:pt idx="4861">
                  <c:v>-2.3003194888178862E-3</c:v>
                </c:pt>
                <c:pt idx="4862">
                  <c:v>-2.267838125665579E-3</c:v>
                </c:pt>
                <c:pt idx="4863">
                  <c:v>-2.2529286474973591E-3</c:v>
                </c:pt>
                <c:pt idx="4864">
                  <c:v>-2.2454739084131897E-3</c:v>
                </c:pt>
                <c:pt idx="4865">
                  <c:v>-2.2396166134185237E-3</c:v>
                </c:pt>
                <c:pt idx="4866">
                  <c:v>-2.241746538871135E-3</c:v>
                </c:pt>
                <c:pt idx="4867">
                  <c:v>-2.2587859424919956E-3</c:v>
                </c:pt>
                <c:pt idx="4868">
                  <c:v>-2.266240681576165E-3</c:v>
                </c:pt>
                <c:pt idx="4869">
                  <c:v>-2.2699680511182197E-3</c:v>
                </c:pt>
                <c:pt idx="4870">
                  <c:v>-2.2699680511181902E-3</c:v>
                </c:pt>
                <c:pt idx="4871">
                  <c:v>-2.2689030883918846E-3</c:v>
                </c:pt>
                <c:pt idx="4872">
                  <c:v>-2.2742279020234422E-3</c:v>
                </c:pt>
                <c:pt idx="4873">
                  <c:v>-2.25772097976569E-3</c:v>
                </c:pt>
                <c:pt idx="4874">
                  <c:v>-2.241746538871135E-3</c:v>
                </c:pt>
                <c:pt idx="4875">
                  <c:v>-2.224174653887136E-3</c:v>
                </c:pt>
                <c:pt idx="4876">
                  <c:v>-2.2140575079872176E-3</c:v>
                </c:pt>
                <c:pt idx="4877">
                  <c:v>-2.2050053248136347E-3</c:v>
                </c:pt>
                <c:pt idx="4878">
                  <c:v>-2.1986155484558004E-3</c:v>
                </c:pt>
                <c:pt idx="4879">
                  <c:v>-2.2007454739084121E-3</c:v>
                </c:pt>
                <c:pt idx="4880">
                  <c:v>-2.2140575079872176E-3</c:v>
                </c:pt>
                <c:pt idx="4881">
                  <c:v>-2.2348242811501629E-3</c:v>
                </c:pt>
                <c:pt idx="4882">
                  <c:v>-2.2571884984025521E-3</c:v>
                </c:pt>
                <c:pt idx="4883">
                  <c:v>-2.2854100106496369E-3</c:v>
                </c:pt>
                <c:pt idx="4884">
                  <c:v>-2.3312034078807201E-3</c:v>
                </c:pt>
                <c:pt idx="4885">
                  <c:v>-2.3743343982960546E-3</c:v>
                </c:pt>
                <c:pt idx="4886">
                  <c:v>-2.4179978700745565E-3</c:v>
                </c:pt>
                <c:pt idx="4887">
                  <c:v>-2.4659211927582515E-3</c:v>
                </c:pt>
                <c:pt idx="4888">
                  <c:v>-2.5037273695420574E-3</c:v>
                </c:pt>
                <c:pt idx="4889">
                  <c:v>-2.545260915867948E-3</c:v>
                </c:pt>
                <c:pt idx="4890">
                  <c:v>-2.575612353567644E-3</c:v>
                </c:pt>
                <c:pt idx="4891">
                  <c:v>-2.5979765708200033E-3</c:v>
                </c:pt>
                <c:pt idx="4892">
                  <c:v>-2.6171458998935047E-3</c:v>
                </c:pt>
                <c:pt idx="4893">
                  <c:v>-2.6214057507987277E-3</c:v>
                </c:pt>
                <c:pt idx="4894">
                  <c:v>-2.6283280085196994E-3</c:v>
                </c:pt>
                <c:pt idx="4895">
                  <c:v>-2.6272630457933937E-3</c:v>
                </c:pt>
                <c:pt idx="4896">
                  <c:v>-2.6214057507987277E-3</c:v>
                </c:pt>
                <c:pt idx="4897">
                  <c:v>-2.6214057507987277E-3</c:v>
                </c:pt>
                <c:pt idx="4898">
                  <c:v>-2.6134185303514205E-3</c:v>
                </c:pt>
                <c:pt idx="4899">
                  <c:v>-2.6182108626197809E-3</c:v>
                </c:pt>
                <c:pt idx="4900">
                  <c:v>-2.6277955271565615E-3</c:v>
                </c:pt>
                <c:pt idx="4901">
                  <c:v>-2.6384451544195883E-3</c:v>
                </c:pt>
                <c:pt idx="4902">
                  <c:v>-2.653887113951035E-3</c:v>
                </c:pt>
                <c:pt idx="4903">
                  <c:v>-2.6682641107561465E-3</c:v>
                </c:pt>
                <c:pt idx="4904">
                  <c:v>-2.6916932907348114E-3</c:v>
                </c:pt>
                <c:pt idx="4905">
                  <c:v>-2.7076677316293664E-3</c:v>
                </c:pt>
                <c:pt idx="4906">
                  <c:v>-2.7289669861554795E-3</c:v>
                </c:pt>
                <c:pt idx="4907">
                  <c:v>-2.7513312034078683E-3</c:v>
                </c:pt>
                <c:pt idx="4908">
                  <c:v>-2.7625133120340629E-3</c:v>
                </c:pt>
                <c:pt idx="4909">
                  <c:v>-2.7726304579339814E-3</c:v>
                </c:pt>
                <c:pt idx="4910">
                  <c:v>-2.7827476038338704E-3</c:v>
                </c:pt>
                <c:pt idx="4911">
                  <c:v>-2.7902023429179803E-3</c:v>
                </c:pt>
                <c:pt idx="4912">
                  <c:v>-2.7880724174653981E-3</c:v>
                </c:pt>
                <c:pt idx="4913">
                  <c:v>-2.7758253461128983E-3</c:v>
                </c:pt>
                <c:pt idx="4914">
                  <c:v>-2.7625133120340629E-3</c:v>
                </c:pt>
                <c:pt idx="4915">
                  <c:v>-2.7513312034078983E-3</c:v>
                </c:pt>
                <c:pt idx="4916">
                  <c:v>-2.7390841320553685E-3</c:v>
                </c:pt>
                <c:pt idx="4917">
                  <c:v>-2.7199148029818962E-3</c:v>
                </c:pt>
                <c:pt idx="4918">
                  <c:v>-2.698615548455813E-3</c:v>
                </c:pt>
                <c:pt idx="4919">
                  <c:v>-2.6773162939296999E-3</c:v>
                </c:pt>
                <c:pt idx="4920">
                  <c:v>-2.6618743343983127E-3</c:v>
                </c:pt>
                <c:pt idx="4921">
                  <c:v>-2.6389776357827557E-3</c:v>
                </c:pt>
                <c:pt idx="4922">
                  <c:v>-2.6224707135250333E-3</c:v>
                </c:pt>
                <c:pt idx="4923">
                  <c:v>-2.6054313099041428E-3</c:v>
                </c:pt>
                <c:pt idx="4924">
                  <c:v>-2.5947816826411159E-3</c:v>
                </c:pt>
                <c:pt idx="4925">
                  <c:v>-2.584664536741227E-3</c:v>
                </c:pt>
                <c:pt idx="4926">
                  <c:v>-2.5820021299254483E-3</c:v>
                </c:pt>
                <c:pt idx="4927">
                  <c:v>-2.5756123535676141E-3</c:v>
                </c:pt>
                <c:pt idx="4928">
                  <c:v>-2.5798722044728366E-3</c:v>
                </c:pt>
                <c:pt idx="4929">
                  <c:v>-2.5814696485623101E-3</c:v>
                </c:pt>
                <c:pt idx="4930">
                  <c:v>-2.591586794462199E-3</c:v>
                </c:pt>
                <c:pt idx="4931">
                  <c:v>-2.600638977635782E-3</c:v>
                </c:pt>
                <c:pt idx="4932">
                  <c:v>-2.6096911608093948E-3</c:v>
                </c:pt>
                <c:pt idx="4933">
                  <c:v>-2.6203407880724216E-3</c:v>
                </c:pt>
                <c:pt idx="4934">
                  <c:v>-2.6224707135250034E-3</c:v>
                </c:pt>
                <c:pt idx="4935">
                  <c:v>-2.6261980830670881E-3</c:v>
                </c:pt>
                <c:pt idx="4936">
                  <c:v>-2.6208732694355599E-3</c:v>
                </c:pt>
                <c:pt idx="4937">
                  <c:v>-2.619275825346116E-3</c:v>
                </c:pt>
                <c:pt idx="4938">
                  <c:v>-2.6112886048988387E-3</c:v>
                </c:pt>
                <c:pt idx="4939">
                  <c:v>-2.601703940362088E-3</c:v>
                </c:pt>
                <c:pt idx="4940">
                  <c:v>-2.584664536741227E-3</c:v>
                </c:pt>
                <c:pt idx="4941">
                  <c:v>-2.5788072417465314E-3</c:v>
                </c:pt>
                <c:pt idx="4942">
                  <c:v>-2.5649627263045578E-3</c:v>
                </c:pt>
                <c:pt idx="4943">
                  <c:v>-2.5553780617678366E-3</c:v>
                </c:pt>
                <c:pt idx="4944">
                  <c:v>-2.5543130990415309E-3</c:v>
                </c:pt>
                <c:pt idx="4945">
                  <c:v>-2.5484558040468649E-3</c:v>
                </c:pt>
                <c:pt idx="4946">
                  <c:v>-2.5601703940361974E-3</c:v>
                </c:pt>
                <c:pt idx="4947">
                  <c:v>-2.5644302449414199E-3</c:v>
                </c:pt>
                <c:pt idx="4948">
                  <c:v>-2.5777422790202254E-3</c:v>
                </c:pt>
                <c:pt idx="4949">
                  <c:v>-2.5958466453673921E-3</c:v>
                </c:pt>
                <c:pt idx="4950">
                  <c:v>-2.6155484558040613E-3</c:v>
                </c:pt>
                <c:pt idx="4951">
                  <c:v>-2.6448349307774221E-3</c:v>
                </c:pt>
                <c:pt idx="4952">
                  <c:v>-2.6730564430245069E-3</c:v>
                </c:pt>
                <c:pt idx="4953">
                  <c:v>-2.6927582534611466E-3</c:v>
                </c:pt>
                <c:pt idx="4954">
                  <c:v>-2.7199148029818962E-3</c:v>
                </c:pt>
                <c:pt idx="4955">
                  <c:v>-2.7390841320553685E-3</c:v>
                </c:pt>
                <c:pt idx="4956">
                  <c:v>-2.7492012779552571E-3</c:v>
                </c:pt>
                <c:pt idx="4957">
                  <c:v>-2.7619808306709251E-3</c:v>
                </c:pt>
                <c:pt idx="4958">
                  <c:v>-2.7662406815761476E-3</c:v>
                </c:pt>
                <c:pt idx="4959">
                  <c:v>-2.7646432374867037E-3</c:v>
                </c:pt>
                <c:pt idx="4960">
                  <c:v>-2.7694355697550645E-3</c:v>
                </c:pt>
                <c:pt idx="4961">
                  <c:v>-2.7758253461128688E-3</c:v>
                </c:pt>
                <c:pt idx="4962">
                  <c:v>-2.7816826411075643E-3</c:v>
                </c:pt>
                <c:pt idx="4963">
                  <c:v>-2.8072417465388705E-3</c:v>
                </c:pt>
                <c:pt idx="4964">
                  <c:v>-2.8248136315228984E-3</c:v>
                </c:pt>
                <c:pt idx="4965">
                  <c:v>-2.8509052183173424E-3</c:v>
                </c:pt>
                <c:pt idx="4966">
                  <c:v>-2.8775292864749837E-3</c:v>
                </c:pt>
                <c:pt idx="4967">
                  <c:v>-2.9025559105431515E-3</c:v>
                </c:pt>
                <c:pt idx="4968">
                  <c:v>-2.9259850905218169E-3</c:v>
                </c:pt>
                <c:pt idx="4969">
                  <c:v>-2.9472843450479001E-3</c:v>
                </c:pt>
                <c:pt idx="4970">
                  <c:v>-2.9574014909478186E-3</c:v>
                </c:pt>
                <c:pt idx="4971">
                  <c:v>-2.9637912673056523E-3</c:v>
                </c:pt>
                <c:pt idx="4972">
                  <c:v>-2.9669861554845398E-3</c:v>
                </c:pt>
                <c:pt idx="4973">
                  <c:v>-2.9653887113950963E-3</c:v>
                </c:pt>
                <c:pt idx="4974">
                  <c:v>-2.9632587859424846E-3</c:v>
                </c:pt>
                <c:pt idx="4975">
                  <c:v>-2.9595314164004298E-3</c:v>
                </c:pt>
                <c:pt idx="4976">
                  <c:v>-2.960596379126706E-3</c:v>
                </c:pt>
                <c:pt idx="4977">
                  <c:v>-2.9584664536740947E-3</c:v>
                </c:pt>
                <c:pt idx="4978">
                  <c:v>-2.9552715654952073E-3</c:v>
                </c:pt>
                <c:pt idx="4979">
                  <c:v>-2.9510117145899848E-3</c:v>
                </c:pt>
                <c:pt idx="4980">
                  <c:v>-2.9472843450479296E-3</c:v>
                </c:pt>
                <c:pt idx="4981">
                  <c:v>-2.9451544195953183E-3</c:v>
                </c:pt>
                <c:pt idx="4982">
                  <c:v>-2.9435569755058449E-3</c:v>
                </c:pt>
                <c:pt idx="4983">
                  <c:v>-2.9478168264110679E-3</c:v>
                </c:pt>
                <c:pt idx="4984">
                  <c:v>-2.9414270500532336E-3</c:v>
                </c:pt>
                <c:pt idx="4985">
                  <c:v>-2.9435569755058748E-3</c:v>
                </c:pt>
                <c:pt idx="4986">
                  <c:v>-2.9456869009584861E-3</c:v>
                </c:pt>
                <c:pt idx="4987">
                  <c:v>-2.9472843450479296E-3</c:v>
                </c:pt>
                <c:pt idx="4988">
                  <c:v>-2.9595314164004298E-3</c:v>
                </c:pt>
                <c:pt idx="4989">
                  <c:v>-2.9707135250266244E-3</c:v>
                </c:pt>
                <c:pt idx="4990">
                  <c:v>-2.974973375931847E-3</c:v>
                </c:pt>
                <c:pt idx="4991">
                  <c:v>-2.9771033013844287E-3</c:v>
                </c:pt>
                <c:pt idx="4992">
                  <c:v>-2.9872204472843472E-3</c:v>
                </c:pt>
                <c:pt idx="4993">
                  <c:v>-2.9797657082002073E-3</c:v>
                </c:pt>
                <c:pt idx="4994">
                  <c:v>-2.9898828541000963E-3</c:v>
                </c:pt>
                <c:pt idx="4995">
                  <c:v>-2.9930777422790132E-3</c:v>
                </c:pt>
                <c:pt idx="4996">
                  <c:v>-2.9866879659211794E-3</c:v>
                </c:pt>
                <c:pt idx="4997">
                  <c:v>-2.9760383386581526E-3</c:v>
                </c:pt>
                <c:pt idx="4998">
                  <c:v>-2.9659211927582341E-3</c:v>
                </c:pt>
                <c:pt idx="4999">
                  <c:v>-2.9574014909478186E-3</c:v>
                </c:pt>
                <c:pt idx="5000">
                  <c:v>-2.9424920127795692E-3</c:v>
                </c:pt>
                <c:pt idx="5001">
                  <c:v>-2.9291799787007338E-3</c:v>
                </c:pt>
                <c:pt idx="5002">
                  <c:v>-2.9110756123535671E-3</c:v>
                </c:pt>
                <c:pt idx="5003">
                  <c:v>-2.8855165069222319E-3</c:v>
                </c:pt>
                <c:pt idx="5004">
                  <c:v>-2.8620873269435665E-3</c:v>
                </c:pt>
                <c:pt idx="5005">
                  <c:v>-2.8397231096911483E-3</c:v>
                </c:pt>
                <c:pt idx="5006">
                  <c:v>-2.8109691160809547E-3</c:v>
                </c:pt>
                <c:pt idx="5007">
                  <c:v>-2.8003194888178984E-3</c:v>
                </c:pt>
                <c:pt idx="5008">
                  <c:v>-2.7816826411075643E-3</c:v>
                </c:pt>
                <c:pt idx="5009">
                  <c:v>-2.7715654952076758E-3</c:v>
                </c:pt>
                <c:pt idx="5010">
                  <c:v>-2.7635782747603686E-3</c:v>
                </c:pt>
                <c:pt idx="5011">
                  <c:v>-2.7614483493077868E-3</c:v>
                </c:pt>
                <c:pt idx="5012">
                  <c:v>-2.7587859424920377E-3</c:v>
                </c:pt>
                <c:pt idx="5013">
                  <c:v>-2.7545260915867857E-3</c:v>
                </c:pt>
                <c:pt idx="5014">
                  <c:v>-2.7502662406815926E-3</c:v>
                </c:pt>
                <c:pt idx="5015">
                  <c:v>-2.7454739084132023E-3</c:v>
                </c:pt>
                <c:pt idx="5016">
                  <c:v>-2.7374866879659246E-3</c:v>
                </c:pt>
                <c:pt idx="5017">
                  <c:v>-2.7300319488817852E-3</c:v>
                </c:pt>
                <c:pt idx="5018">
                  <c:v>-2.7188498402555905E-3</c:v>
                </c:pt>
                <c:pt idx="5019">
                  <c:v>-2.6991480298189509E-3</c:v>
                </c:pt>
                <c:pt idx="5020">
                  <c:v>-2.6874334398296184E-3</c:v>
                </c:pt>
                <c:pt idx="5021">
                  <c:v>-2.6687965921192843E-3</c:v>
                </c:pt>
                <c:pt idx="5022">
                  <c:v>-2.6512247071352264E-3</c:v>
                </c:pt>
                <c:pt idx="5023">
                  <c:v>-2.6379126730564501E-3</c:v>
                </c:pt>
                <c:pt idx="5024">
                  <c:v>-2.6256656017039502E-3</c:v>
                </c:pt>
                <c:pt idx="5025">
                  <c:v>-2.6203407880723921E-3</c:v>
                </c:pt>
                <c:pt idx="5026">
                  <c:v>-2.6171458998935047E-3</c:v>
                </c:pt>
                <c:pt idx="5027">
                  <c:v>-2.6112886048988387E-3</c:v>
                </c:pt>
                <c:pt idx="5028">
                  <c:v>-2.6112886048988387E-3</c:v>
                </c:pt>
                <c:pt idx="5029">
                  <c:v>-2.6118210862619766E-3</c:v>
                </c:pt>
                <c:pt idx="5030">
                  <c:v>-2.609158679446198E-3</c:v>
                </c:pt>
                <c:pt idx="5031">
                  <c:v>-2.6070287539935863E-3</c:v>
                </c:pt>
                <c:pt idx="5032">
                  <c:v>-2.6134185303514205E-3</c:v>
                </c:pt>
                <c:pt idx="5033">
                  <c:v>-2.6086261980830892E-3</c:v>
                </c:pt>
                <c:pt idx="5034">
                  <c:v>-2.603301384451561E-3</c:v>
                </c:pt>
                <c:pt idx="5035">
                  <c:v>-2.5979765708200328E-3</c:v>
                </c:pt>
                <c:pt idx="5036">
                  <c:v>-2.5921192758253369E-3</c:v>
                </c:pt>
                <c:pt idx="5037">
                  <c:v>-2.5793397231096988E-3</c:v>
                </c:pt>
                <c:pt idx="5038">
                  <c:v>-2.5612353567625325E-3</c:v>
                </c:pt>
                <c:pt idx="5039">
                  <c:v>-2.5511182108626435E-3</c:v>
                </c:pt>
                <c:pt idx="5040">
                  <c:v>-2.5170394036208928E-3</c:v>
                </c:pt>
                <c:pt idx="5041">
                  <c:v>-2.4909478168264193E-3</c:v>
                </c:pt>
                <c:pt idx="5042">
                  <c:v>-2.4568690095846681E-3</c:v>
                </c:pt>
                <c:pt idx="5043">
                  <c:v>-2.4142705005324719E-3</c:v>
                </c:pt>
                <c:pt idx="5044">
                  <c:v>-2.3743343982960841E-3</c:v>
                </c:pt>
                <c:pt idx="5045">
                  <c:v>-2.3248136315229158E-3</c:v>
                </c:pt>
                <c:pt idx="5046">
                  <c:v>-2.2848775292864691E-3</c:v>
                </c:pt>
                <c:pt idx="5047">
                  <c:v>-2.241746538871135E-3</c:v>
                </c:pt>
                <c:pt idx="5048">
                  <c:v>-2.2050053248136347E-3</c:v>
                </c:pt>
                <c:pt idx="5049">
                  <c:v>-2.1778487752928551E-3</c:v>
                </c:pt>
                <c:pt idx="5050">
                  <c:v>-2.1581469648562454E-3</c:v>
                </c:pt>
                <c:pt idx="5051">
                  <c:v>-2.1469648562300507E-3</c:v>
                </c:pt>
                <c:pt idx="5052">
                  <c:v>-2.134717784877521E-3</c:v>
                </c:pt>
                <c:pt idx="5053">
                  <c:v>-2.1299254526091602E-3</c:v>
                </c:pt>
                <c:pt idx="5054">
                  <c:v>-2.1325878594249097E-3</c:v>
                </c:pt>
                <c:pt idx="5055">
                  <c:v>-2.134717784877521E-3</c:v>
                </c:pt>
                <c:pt idx="5056">
                  <c:v>-2.1309904153354658E-3</c:v>
                </c:pt>
                <c:pt idx="5057">
                  <c:v>-2.1277955271565489E-3</c:v>
                </c:pt>
                <c:pt idx="5058">
                  <c:v>-2.1240681576144647E-3</c:v>
                </c:pt>
                <c:pt idx="5059">
                  <c:v>-2.1128860489882995E-3</c:v>
                </c:pt>
                <c:pt idx="5060">
                  <c:v>-2.1102236421725205E-3</c:v>
                </c:pt>
                <c:pt idx="5061">
                  <c:v>-2.1006389776357698E-3</c:v>
                </c:pt>
                <c:pt idx="5062">
                  <c:v>-2.0921192758253542E-3</c:v>
                </c:pt>
                <c:pt idx="5063">
                  <c:v>-2.0820021299254652E-3</c:v>
                </c:pt>
                <c:pt idx="5064">
                  <c:v>-2.0718849840255767E-3</c:v>
                </c:pt>
                <c:pt idx="5065">
                  <c:v>-2.0702875399361033E-3</c:v>
                </c:pt>
                <c:pt idx="5066">
                  <c:v>-2.0697550585729359E-3</c:v>
                </c:pt>
                <c:pt idx="5067">
                  <c:v>-2.0697550585729654E-3</c:v>
                </c:pt>
                <c:pt idx="5068">
                  <c:v>-2.0798722044728249E-3</c:v>
                </c:pt>
                <c:pt idx="5069">
                  <c:v>-2.079872204472854E-3</c:v>
                </c:pt>
                <c:pt idx="5070">
                  <c:v>-2.098509052183188E-3</c:v>
                </c:pt>
                <c:pt idx="5071">
                  <c:v>-2.1011714589989376E-3</c:v>
                </c:pt>
                <c:pt idx="5072">
                  <c:v>-2.1224707135250208E-3</c:v>
                </c:pt>
                <c:pt idx="5073">
                  <c:v>-2.1379126730564674E-3</c:v>
                </c:pt>
                <c:pt idx="5074">
                  <c:v>-2.1554845580404663E-3</c:v>
                </c:pt>
                <c:pt idx="5075">
                  <c:v>-2.1725239616613269E-3</c:v>
                </c:pt>
                <c:pt idx="5076">
                  <c:v>-2.1815761448349103E-3</c:v>
                </c:pt>
                <c:pt idx="5077">
                  <c:v>-2.1916932907348288E-3</c:v>
                </c:pt>
                <c:pt idx="5078">
                  <c:v>-2.1927582534611344E-3</c:v>
                </c:pt>
                <c:pt idx="5079">
                  <c:v>-2.1890308839190497E-3</c:v>
                </c:pt>
                <c:pt idx="5080">
                  <c:v>-2.1837060702875511E-3</c:v>
                </c:pt>
                <c:pt idx="5081">
                  <c:v>-2.1693290734824395E-3</c:v>
                </c:pt>
                <c:pt idx="5082">
                  <c:v>-2.1538871139510228E-3</c:v>
                </c:pt>
                <c:pt idx="5083">
                  <c:v>-2.1368477103301323E-3</c:v>
                </c:pt>
                <c:pt idx="5084">
                  <c:v>-2.1192758253461039E-3</c:v>
                </c:pt>
                <c:pt idx="5085">
                  <c:v>-2.1107561235356588E-3</c:v>
                </c:pt>
                <c:pt idx="5086">
                  <c:v>-2.094249201277936E-3</c:v>
                </c:pt>
                <c:pt idx="5087">
                  <c:v>-2.0873269435569934E-3</c:v>
                </c:pt>
                <c:pt idx="5088">
                  <c:v>-2.0798722044728249E-3</c:v>
                </c:pt>
                <c:pt idx="5089">
                  <c:v>-2.0788072417465189E-3</c:v>
                </c:pt>
                <c:pt idx="5090">
                  <c:v>-2.0729499467518528E-3</c:v>
                </c:pt>
                <c:pt idx="5091">
                  <c:v>-2.0724174653887146E-3</c:v>
                </c:pt>
                <c:pt idx="5092">
                  <c:v>-2.0708200212992416E-3</c:v>
                </c:pt>
                <c:pt idx="5093">
                  <c:v>-2.0649627263045751E-3</c:v>
                </c:pt>
                <c:pt idx="5094">
                  <c:v>-2.0553780617678539E-3</c:v>
                </c:pt>
                <c:pt idx="5095">
                  <c:v>-2.0537806176783809E-3</c:v>
                </c:pt>
                <c:pt idx="5096">
                  <c:v>-2.0404685835995751E-3</c:v>
                </c:pt>
                <c:pt idx="5097">
                  <c:v>-2.0351437699680469E-3</c:v>
                </c:pt>
                <c:pt idx="5098">
                  <c:v>-2.0282215122470748E-3</c:v>
                </c:pt>
                <c:pt idx="5099">
                  <c:v>-2.0186368477103241E-3</c:v>
                </c:pt>
                <c:pt idx="5100">
                  <c:v>-2.003194888178907E-3</c:v>
                </c:pt>
                <c:pt idx="5101">
                  <c:v>-1.9765708200212956E-3</c:v>
                </c:pt>
                <c:pt idx="5102">
                  <c:v>-1.9632587859424898E-3</c:v>
                </c:pt>
                <c:pt idx="5103">
                  <c:v>-1.9334398296059611E-3</c:v>
                </c:pt>
                <c:pt idx="5104">
                  <c:v>-1.9142705005324892E-3</c:v>
                </c:pt>
                <c:pt idx="5105">
                  <c:v>-1.8871139510117101E-3</c:v>
                </c:pt>
                <c:pt idx="5106">
                  <c:v>-1.8588924387646548E-3</c:v>
                </c:pt>
                <c:pt idx="5107">
                  <c:v>-1.8402555910542911E-3</c:v>
                </c:pt>
                <c:pt idx="5108">
                  <c:v>-1.8381256656016798E-3</c:v>
                </c:pt>
                <c:pt idx="5109">
                  <c:v>-1.8386581469648476E-3</c:v>
                </c:pt>
                <c:pt idx="5110">
                  <c:v>-1.8381256656017097E-3</c:v>
                </c:pt>
                <c:pt idx="5111">
                  <c:v>-1.8445154419595435E-3</c:v>
                </c:pt>
                <c:pt idx="5112">
                  <c:v>-1.8498402555910422E-3</c:v>
                </c:pt>
                <c:pt idx="5113">
                  <c:v>-1.8519701810436535E-3</c:v>
                </c:pt>
                <c:pt idx="5114">
                  <c:v>-1.8445154419595136E-3</c:v>
                </c:pt>
                <c:pt idx="5115">
                  <c:v>-1.8455804046858192E-3</c:v>
                </c:pt>
                <c:pt idx="5116">
                  <c:v>-1.8450479233226814E-3</c:v>
                </c:pt>
                <c:pt idx="5117">
                  <c:v>-1.837593184238542E-3</c:v>
                </c:pt>
                <c:pt idx="5118">
                  <c:v>-1.8189563365282374E-3</c:v>
                </c:pt>
                <c:pt idx="5119">
                  <c:v>-1.8109691160809302E-3</c:v>
                </c:pt>
                <c:pt idx="5120">
                  <c:v>-1.8035143769967908E-3</c:v>
                </c:pt>
                <c:pt idx="5121">
                  <c:v>-1.7902023429179849E-3</c:v>
                </c:pt>
                <c:pt idx="5122">
                  <c:v>-1.7875399361022358E-3</c:v>
                </c:pt>
                <c:pt idx="5123">
                  <c:v>-1.7784877529286524E-3</c:v>
                </c:pt>
                <c:pt idx="5124">
                  <c:v>-1.7779552715655146E-3</c:v>
                </c:pt>
                <c:pt idx="5125">
                  <c:v>-1.7774227902023468E-3</c:v>
                </c:pt>
                <c:pt idx="5126">
                  <c:v>-1.7886048988285414E-3</c:v>
                </c:pt>
                <c:pt idx="5127">
                  <c:v>-1.8109691160809302E-3</c:v>
                </c:pt>
                <c:pt idx="5128">
                  <c:v>-1.8322683706070433E-3</c:v>
                </c:pt>
                <c:pt idx="5129">
                  <c:v>-1.8546325878594321E-3</c:v>
                </c:pt>
                <c:pt idx="5130">
                  <c:v>-1.8849840255590988E-3</c:v>
                </c:pt>
                <c:pt idx="5131">
                  <c:v>-1.9073482428114876E-3</c:v>
                </c:pt>
                <c:pt idx="5132">
                  <c:v>-1.9446219382321852E-3</c:v>
                </c:pt>
                <c:pt idx="5133">
                  <c:v>-1.9648562300319632E-3</c:v>
                </c:pt>
                <c:pt idx="5134">
                  <c:v>-1.9840255591054351E-3</c:v>
                </c:pt>
                <c:pt idx="5135">
                  <c:v>-1.9946751863684619E-3</c:v>
                </c:pt>
                <c:pt idx="5136">
                  <c:v>-2.0015974440894635E-3</c:v>
                </c:pt>
                <c:pt idx="5137">
                  <c:v>-2.0010649627263252E-3</c:v>
                </c:pt>
                <c:pt idx="5138">
                  <c:v>-1.9930777422790479E-3</c:v>
                </c:pt>
                <c:pt idx="5139">
                  <c:v>-1.9936102236421858E-3</c:v>
                </c:pt>
                <c:pt idx="5140">
                  <c:v>-1.9861554845580168E-3</c:v>
                </c:pt>
                <c:pt idx="5141">
                  <c:v>-1.9888178913737955E-3</c:v>
                </c:pt>
                <c:pt idx="5142">
                  <c:v>-1.9904153354632689E-3</c:v>
                </c:pt>
                <c:pt idx="5143">
                  <c:v>-2.0015974440894635E-3</c:v>
                </c:pt>
                <c:pt idx="5144">
                  <c:v>-2.0042598509052126E-3</c:v>
                </c:pt>
                <c:pt idx="5145">
                  <c:v>-2.0149094781682694E-3</c:v>
                </c:pt>
                <c:pt idx="5146">
                  <c:v>-2.0101171458999085E-3</c:v>
                </c:pt>
                <c:pt idx="5147">
                  <c:v>-2.003194888178907E-3</c:v>
                </c:pt>
                <c:pt idx="5148">
                  <c:v>-1.9936102236421858E-3</c:v>
                </c:pt>
                <c:pt idx="5149">
                  <c:v>-1.9744408945686844E-3</c:v>
                </c:pt>
                <c:pt idx="5150">
                  <c:v>-1.9472843450479347E-3</c:v>
                </c:pt>
                <c:pt idx="5151">
                  <c:v>-1.9084132055377932E-3</c:v>
                </c:pt>
                <c:pt idx="5152">
                  <c:v>-1.8711395101171254E-3</c:v>
                </c:pt>
                <c:pt idx="5153">
                  <c:v>-1.8312034078807376E-3</c:v>
                </c:pt>
                <c:pt idx="5154">
                  <c:v>-1.79126730564432E-3</c:v>
                </c:pt>
                <c:pt idx="5155">
                  <c:v>-1.7428115015974579E-3</c:v>
                </c:pt>
                <c:pt idx="5156">
                  <c:v>-1.7103301384451502E-3</c:v>
                </c:pt>
                <c:pt idx="5157">
                  <c:v>-1.6778487752928724E-3</c:v>
                </c:pt>
                <c:pt idx="5158">
                  <c:v>-1.6565495207667598E-3</c:v>
                </c:pt>
                <c:pt idx="5159">
                  <c:v>-1.6283280085197045E-3</c:v>
                </c:pt>
                <c:pt idx="5160">
                  <c:v>-1.6187433439829831E-3</c:v>
                </c:pt>
                <c:pt idx="5161">
                  <c:v>-1.611821086261982E-3</c:v>
                </c:pt>
                <c:pt idx="5162">
                  <c:v>-1.607561235356759E-3</c:v>
                </c:pt>
                <c:pt idx="5163">
                  <c:v>-1.6230031948881762E-3</c:v>
                </c:pt>
                <c:pt idx="5164">
                  <c:v>-1.6395101171458989E-3</c:v>
                </c:pt>
                <c:pt idx="5165">
                  <c:v>-1.6565495207667893E-3</c:v>
                </c:pt>
                <c:pt idx="5166">
                  <c:v>-1.6746538871139556E-3</c:v>
                </c:pt>
                <c:pt idx="5167">
                  <c:v>-1.7028753993610403E-3</c:v>
                </c:pt>
                <c:pt idx="5168">
                  <c:v>-1.7294994675186521E-3</c:v>
                </c:pt>
                <c:pt idx="5169">
                  <c:v>-1.755591054313096E-3</c:v>
                </c:pt>
                <c:pt idx="5170">
                  <c:v>-1.7752928647497355E-3</c:v>
                </c:pt>
                <c:pt idx="5171">
                  <c:v>-1.8019169329073473E-3</c:v>
                </c:pt>
                <c:pt idx="5172">
                  <c:v>-1.8130990415335415E-3</c:v>
                </c:pt>
                <c:pt idx="5173">
                  <c:v>-1.8312034078807082E-3</c:v>
                </c:pt>
                <c:pt idx="5174">
                  <c:v>-1.8455804046858492E-3</c:v>
                </c:pt>
                <c:pt idx="5175">
                  <c:v>-1.8535676251331264E-3</c:v>
                </c:pt>
                <c:pt idx="5176">
                  <c:v>-1.8700745473908197E-3</c:v>
                </c:pt>
                <c:pt idx="5177">
                  <c:v>-1.8791267305644324E-3</c:v>
                </c:pt>
                <c:pt idx="5178">
                  <c:v>-1.8972310969115988E-3</c:v>
                </c:pt>
                <c:pt idx="5179">
                  <c:v>-1.9084132055378227E-3</c:v>
                </c:pt>
                <c:pt idx="5180">
                  <c:v>-1.908945686900961E-3</c:v>
                </c:pt>
                <c:pt idx="5181">
                  <c:v>-1.9286474973376007E-3</c:v>
                </c:pt>
                <c:pt idx="5182">
                  <c:v>-1.9345047923322667E-3</c:v>
                </c:pt>
                <c:pt idx="5183">
                  <c:v>-1.949414270500546E-3</c:v>
                </c:pt>
                <c:pt idx="5184">
                  <c:v>-1.9499467518636839E-3</c:v>
                </c:pt>
                <c:pt idx="5185">
                  <c:v>-1.9419595314164062E-3</c:v>
                </c:pt>
                <c:pt idx="5186">
                  <c:v>-1.9408945686901005E-3</c:v>
                </c:pt>
                <c:pt idx="5187">
                  <c:v>-1.9297124600638764E-3</c:v>
                </c:pt>
                <c:pt idx="5188">
                  <c:v>-1.9164004259851005E-3</c:v>
                </c:pt>
                <c:pt idx="5189">
                  <c:v>-1.9105431309904045E-3</c:v>
                </c:pt>
                <c:pt idx="5190">
                  <c:v>-1.8860489882854044E-3</c:v>
                </c:pt>
                <c:pt idx="5191">
                  <c:v>-1.8551650692225704E-3</c:v>
                </c:pt>
                <c:pt idx="5192">
                  <c:v>-1.8312034078807082E-3</c:v>
                </c:pt>
                <c:pt idx="5193">
                  <c:v>-1.789669861554847E-3</c:v>
                </c:pt>
                <c:pt idx="5194">
                  <c:v>-1.7454739084132071E-3</c:v>
                </c:pt>
                <c:pt idx="5195">
                  <c:v>-1.7044728434504842E-3</c:v>
                </c:pt>
                <c:pt idx="5196">
                  <c:v>-1.6624068157614258E-3</c:v>
                </c:pt>
                <c:pt idx="5197">
                  <c:v>-1.6320553780617595E-3</c:v>
                </c:pt>
                <c:pt idx="5198">
                  <c:v>-1.601703940362093E-3</c:v>
                </c:pt>
                <c:pt idx="5199">
                  <c:v>-1.571352502662397E-3</c:v>
                </c:pt>
                <c:pt idx="5200">
                  <c:v>-1.5559105431310093E-3</c:v>
                </c:pt>
                <c:pt idx="5201">
                  <c:v>-1.538871139510119E-3</c:v>
                </c:pt>
                <c:pt idx="5202">
                  <c:v>-1.5378061767838134E-3</c:v>
                </c:pt>
                <c:pt idx="5203">
                  <c:v>-1.530883919062812E-3</c:v>
                </c:pt>
                <c:pt idx="5204">
                  <c:v>-1.5378061767838134E-3</c:v>
                </c:pt>
                <c:pt idx="5205">
                  <c:v>-1.5436634717785091E-3</c:v>
                </c:pt>
                <c:pt idx="5206">
                  <c:v>-1.5500532481363134E-3</c:v>
                </c:pt>
                <c:pt idx="5207">
                  <c:v>-1.5559105431309798E-3</c:v>
                </c:pt>
                <c:pt idx="5208">
                  <c:v>-1.5607028753993402E-3</c:v>
                </c:pt>
                <c:pt idx="5209">
                  <c:v>-1.5601703940362024E-3</c:v>
                </c:pt>
                <c:pt idx="5210">
                  <c:v>-1.5537806176783981E-3</c:v>
                </c:pt>
                <c:pt idx="5211">
                  <c:v>-1.5580404685835911E-3</c:v>
                </c:pt>
                <c:pt idx="5212">
                  <c:v>-1.5468583599573965E-3</c:v>
                </c:pt>
                <c:pt idx="5213">
                  <c:v>-1.5457933972310909E-3</c:v>
                </c:pt>
                <c:pt idx="5214">
                  <c:v>-1.5298189563365359E-3</c:v>
                </c:pt>
                <c:pt idx="5215">
                  <c:v>-1.5244941427050075E-3</c:v>
                </c:pt>
                <c:pt idx="5216">
                  <c:v>-1.5101171458998962E-3</c:v>
                </c:pt>
                <c:pt idx="5217">
                  <c:v>-1.4952076677316173E-3</c:v>
                </c:pt>
                <c:pt idx="5218">
                  <c:v>-1.4797657082002002E-3</c:v>
                </c:pt>
                <c:pt idx="5219">
                  <c:v>-1.4632587859424774E-3</c:v>
                </c:pt>
                <c:pt idx="5220">
                  <c:v>-1.4552715654951999E-3</c:v>
                </c:pt>
                <c:pt idx="5221">
                  <c:v>-1.438232161874339E-3</c:v>
                </c:pt>
                <c:pt idx="5222">
                  <c:v>-1.4169329073482556E-3</c:v>
                </c:pt>
                <c:pt idx="5223">
                  <c:v>-1.3940362087326698E-3</c:v>
                </c:pt>
                <c:pt idx="5224">
                  <c:v>-1.3722044728434483E-3</c:v>
                </c:pt>
                <c:pt idx="5225">
                  <c:v>-1.3567625133120312E-3</c:v>
                </c:pt>
                <c:pt idx="5226">
                  <c:v>-1.3343982960596422E-3</c:v>
                </c:pt>
                <c:pt idx="5227">
                  <c:v>-1.3130990415335588E-3</c:v>
                </c:pt>
                <c:pt idx="5228">
                  <c:v>-1.2928647497337515E-3</c:v>
                </c:pt>
                <c:pt idx="5229">
                  <c:v>-1.2736954206602796E-3</c:v>
                </c:pt>
                <c:pt idx="5230">
                  <c:v>-1.2481363152289737E-3</c:v>
                </c:pt>
                <c:pt idx="5231">
                  <c:v>-1.2396166134185287E-3</c:v>
                </c:pt>
                <c:pt idx="5232">
                  <c:v>-1.2247071352502791E-3</c:v>
                </c:pt>
                <c:pt idx="5233">
                  <c:v>-1.2108626198083056E-3</c:v>
                </c:pt>
                <c:pt idx="5234">
                  <c:v>-1.1959531416400266E-3</c:v>
                </c:pt>
                <c:pt idx="5235">
                  <c:v>-1.1810436634717772E-3</c:v>
                </c:pt>
                <c:pt idx="5236">
                  <c:v>-1.1592119275825557E-3</c:v>
                </c:pt>
                <c:pt idx="5237">
                  <c:v>-1.1304579339723034E-3</c:v>
                </c:pt>
                <c:pt idx="5238">
                  <c:v>-1.1080937167199144E-3</c:v>
                </c:pt>
                <c:pt idx="5239">
                  <c:v>-1.0846645367412198E-3</c:v>
                </c:pt>
                <c:pt idx="5240">
                  <c:v>-1.0580404685836082E-3</c:v>
                </c:pt>
                <c:pt idx="5241">
                  <c:v>-1.0287539936102178E-3</c:v>
                </c:pt>
                <c:pt idx="5242">
                  <c:v>-9.8988285410010627E-4</c:v>
                </c:pt>
                <c:pt idx="5243">
                  <c:v>-9.6166134185302131E-4</c:v>
                </c:pt>
                <c:pt idx="5244">
                  <c:v>-9.3024494142704927E-4</c:v>
                </c:pt>
                <c:pt idx="5245">
                  <c:v>-8.9936102236421497E-4</c:v>
                </c:pt>
                <c:pt idx="5246">
                  <c:v>-8.6102236421727106E-4</c:v>
                </c:pt>
                <c:pt idx="5247">
                  <c:v>-8.328008519701861E-4</c:v>
                </c:pt>
                <c:pt idx="5248">
                  <c:v>-8.0404685835996339E-4</c:v>
                </c:pt>
                <c:pt idx="5249">
                  <c:v>-7.8700745473910276E-4</c:v>
                </c:pt>
                <c:pt idx="5250">
                  <c:v>-7.619808306709347E-4</c:v>
                </c:pt>
                <c:pt idx="5251">
                  <c:v>-7.5346112886048964E-4</c:v>
                </c:pt>
                <c:pt idx="5252">
                  <c:v>-7.4707135250268533E-4</c:v>
                </c:pt>
                <c:pt idx="5253">
                  <c:v>-7.4174653887112757E-4</c:v>
                </c:pt>
                <c:pt idx="5254">
                  <c:v>-7.444089456869065E-4</c:v>
                </c:pt>
                <c:pt idx="5255">
                  <c:v>-7.4547390841321213E-4</c:v>
                </c:pt>
                <c:pt idx="5256">
                  <c:v>-7.6411075612354596E-4</c:v>
                </c:pt>
                <c:pt idx="5257">
                  <c:v>-7.6251331203410237E-4</c:v>
                </c:pt>
                <c:pt idx="5258">
                  <c:v>-7.7103301384448845E-4</c:v>
                </c:pt>
                <c:pt idx="5259">
                  <c:v>-7.6677316293932501E-4</c:v>
                </c:pt>
                <c:pt idx="5260">
                  <c:v>-7.555910543131009E-4</c:v>
                </c:pt>
                <c:pt idx="5261">
                  <c:v>-7.5133120340787837E-4</c:v>
                </c:pt>
                <c:pt idx="5262">
                  <c:v>-7.4387646432373883E-4</c:v>
                </c:pt>
                <c:pt idx="5263">
                  <c:v>-7.2736954206601605E-4</c:v>
                </c:pt>
                <c:pt idx="5264">
                  <c:v>-7.1778487752926525E-4</c:v>
                </c:pt>
                <c:pt idx="5265">
                  <c:v>-7.0979765708201734E-4</c:v>
                </c:pt>
                <c:pt idx="5266">
                  <c:v>-6.9488817891373827E-4</c:v>
                </c:pt>
                <c:pt idx="5267">
                  <c:v>-6.895633652822101E-4</c:v>
                </c:pt>
                <c:pt idx="5268">
                  <c:v>-6.9169329073485086E-4</c:v>
                </c:pt>
                <c:pt idx="5269">
                  <c:v>-6.9488817891373827E-4</c:v>
                </c:pt>
                <c:pt idx="5270">
                  <c:v>-7.0607028753993278E-4</c:v>
                </c:pt>
                <c:pt idx="5271">
                  <c:v>-7.1725239616612728E-4</c:v>
                </c:pt>
                <c:pt idx="5272">
                  <c:v>-7.2949946751862743E-4</c:v>
                </c:pt>
                <c:pt idx="5273">
                  <c:v>-7.4920127795529659E-4</c:v>
                </c:pt>
                <c:pt idx="5274">
                  <c:v>-7.7156549520768561E-4</c:v>
                </c:pt>
                <c:pt idx="5275">
                  <c:v>-7.9659211927582396E-4</c:v>
                </c:pt>
                <c:pt idx="5276">
                  <c:v>-8.104366347177677E-4</c:v>
                </c:pt>
                <c:pt idx="5277">
                  <c:v>-8.3173588924388047E-4</c:v>
                </c:pt>
                <c:pt idx="5278">
                  <c:v>-8.4398296059638072E-4</c:v>
                </c:pt>
                <c:pt idx="5279">
                  <c:v>-8.6421725239615847E-4</c:v>
                </c:pt>
                <c:pt idx="5280">
                  <c:v>-8.6634717784879922E-4</c:v>
                </c:pt>
                <c:pt idx="5281">
                  <c:v>-8.764643237486881E-4</c:v>
                </c:pt>
                <c:pt idx="5282">
                  <c:v>-8.7752928647496413E-4</c:v>
                </c:pt>
                <c:pt idx="5283">
                  <c:v>-8.764643237486881E-4</c:v>
                </c:pt>
                <c:pt idx="5284">
                  <c:v>-8.732694355697712E-4</c:v>
                </c:pt>
                <c:pt idx="5285">
                  <c:v>-8.6954206602768663E-4</c:v>
                </c:pt>
                <c:pt idx="5286">
                  <c:v>-8.5623003194888075E-4</c:v>
                </c:pt>
                <c:pt idx="5287">
                  <c:v>-8.4185303514376945E-4</c:v>
                </c:pt>
                <c:pt idx="5288">
                  <c:v>-8.2055378061768607E-4</c:v>
                </c:pt>
                <c:pt idx="5289">
                  <c:v>-8.08839190628324E-4</c:v>
                </c:pt>
                <c:pt idx="5290">
                  <c:v>-7.9712460063896182E-4</c:v>
                </c:pt>
                <c:pt idx="5291">
                  <c:v>-7.8061767838123926E-4</c:v>
                </c:pt>
                <c:pt idx="5292">
                  <c:v>-7.7422790202343495E-4</c:v>
                </c:pt>
                <c:pt idx="5293">
                  <c:v>-7.587859424920178E-4</c:v>
                </c:pt>
                <c:pt idx="5294">
                  <c:v>-7.52396166134184E-4</c:v>
                </c:pt>
                <c:pt idx="5295">
                  <c:v>-7.4653887113951777E-4</c:v>
                </c:pt>
                <c:pt idx="5296">
                  <c:v>-7.4227902023429513E-4</c:v>
                </c:pt>
                <c:pt idx="5297">
                  <c:v>-7.3748668796593453E-4</c:v>
                </c:pt>
                <c:pt idx="5298">
                  <c:v>-7.3322683706071199E-4</c:v>
                </c:pt>
                <c:pt idx="5299">
                  <c:v>-7.2044728434504418E-4</c:v>
                </c:pt>
                <c:pt idx="5300">
                  <c:v>-7.0500532481362714E-4</c:v>
                </c:pt>
                <c:pt idx="5301">
                  <c:v>-6.7944621938235083E-4</c:v>
                </c:pt>
                <c:pt idx="5302">
                  <c:v>-6.5228966986154201E-4</c:v>
                </c:pt>
                <c:pt idx="5303">
                  <c:v>-6.155484558040417E-4</c:v>
                </c:pt>
                <c:pt idx="5304">
                  <c:v>-5.6389776357829179E-4</c:v>
                </c:pt>
                <c:pt idx="5305">
                  <c:v>-5.1916932907348427E-4</c:v>
                </c:pt>
                <c:pt idx="5306">
                  <c:v>-4.5899893503728931E-4</c:v>
                </c:pt>
                <c:pt idx="5307">
                  <c:v>-4.0415335463259296E-4</c:v>
                </c:pt>
                <c:pt idx="5308">
                  <c:v>-3.6687965921195452E-4</c:v>
                </c:pt>
                <c:pt idx="5309">
                  <c:v>-3.1895633652820056E-4</c:v>
                </c:pt>
                <c:pt idx="5310">
                  <c:v>-2.8221512247072968E-4</c:v>
                </c:pt>
                <c:pt idx="5311">
                  <c:v>-2.7263045793397893E-4</c:v>
                </c:pt>
                <c:pt idx="5312">
                  <c:v>-2.7316293929711695E-4</c:v>
                </c:pt>
                <c:pt idx="5313">
                  <c:v>-2.7422790202342258E-4</c:v>
                </c:pt>
                <c:pt idx="5314">
                  <c:v>-2.9446219382320033E-4</c:v>
                </c:pt>
                <c:pt idx="5315">
                  <c:v>-3.1522896698614559E-4</c:v>
                </c:pt>
                <c:pt idx="5316">
                  <c:v>-3.2854100106495136E-4</c:v>
                </c:pt>
                <c:pt idx="5317">
                  <c:v>-3.5250266240681357E-4</c:v>
                </c:pt>
                <c:pt idx="5318">
                  <c:v>-3.6794462193823061E-4</c:v>
                </c:pt>
                <c:pt idx="5319">
                  <c:v>-3.8285410010648014E-4</c:v>
                </c:pt>
                <c:pt idx="5320">
                  <c:v>-3.9243876464323089E-4</c:v>
                </c:pt>
                <c:pt idx="5321">
                  <c:v>-4.0308839190625773E-4</c:v>
                </c:pt>
                <c:pt idx="5322">
                  <c:v>-3.9829605963792673E-4</c:v>
                </c:pt>
                <c:pt idx="5323">
                  <c:v>-3.9616613418531546E-4</c:v>
                </c:pt>
                <c:pt idx="5324">
                  <c:v>-3.8391906283278578E-4</c:v>
                </c:pt>
                <c:pt idx="5325">
                  <c:v>-3.8178913738020406E-4</c:v>
                </c:pt>
                <c:pt idx="5326">
                  <c:v>-3.7965921192759268E-4</c:v>
                </c:pt>
                <c:pt idx="5327">
                  <c:v>-3.7965921192759268E-4</c:v>
                </c:pt>
                <c:pt idx="5328">
                  <c:v>-3.988285410010648E-4</c:v>
                </c:pt>
                <c:pt idx="5329">
                  <c:v>-4.0841320553781555E-4</c:v>
                </c:pt>
                <c:pt idx="5330">
                  <c:v>-4.350372736954271E-4</c:v>
                </c:pt>
                <c:pt idx="5331">
                  <c:v>-4.664536741213993E-4</c:v>
                </c:pt>
                <c:pt idx="5332">
                  <c:v>-5.0585729499467861E-4</c:v>
                </c:pt>
                <c:pt idx="5333">
                  <c:v>-5.4632587859426349E-4</c:v>
                </c:pt>
                <c:pt idx="5334">
                  <c:v>-5.8892438764643015E-4</c:v>
                </c:pt>
                <c:pt idx="5335">
                  <c:v>-6.235356762513488E-4</c:v>
                </c:pt>
                <c:pt idx="5336">
                  <c:v>-6.5921192758254359E-4</c:v>
                </c:pt>
                <c:pt idx="5337">
                  <c:v>-6.8530351437698757E-4</c:v>
                </c:pt>
                <c:pt idx="5338">
                  <c:v>-7.0287539936101588E-4</c:v>
                </c:pt>
                <c:pt idx="5339">
                  <c:v>-7.1192758253462861E-4</c:v>
                </c:pt>
                <c:pt idx="5340">
                  <c:v>-7.2417465388709915E-4</c:v>
                </c:pt>
                <c:pt idx="5341">
                  <c:v>-7.2736954206601605E-4</c:v>
                </c:pt>
                <c:pt idx="5342">
                  <c:v>-7.3109691160810062E-4</c:v>
                </c:pt>
                <c:pt idx="5343">
                  <c:v>-7.3695420660276696E-4</c:v>
                </c:pt>
                <c:pt idx="5344">
                  <c:v>-7.4334398296060076E-4</c:v>
                </c:pt>
                <c:pt idx="5345">
                  <c:v>-7.555910543131009E-4</c:v>
                </c:pt>
                <c:pt idx="5346">
                  <c:v>-7.5931842385515598E-4</c:v>
                </c:pt>
                <c:pt idx="5347">
                  <c:v>-7.7103301384451794E-4</c:v>
                </c:pt>
                <c:pt idx="5348">
                  <c:v>-7.8008519701810118E-4</c:v>
                </c:pt>
                <c:pt idx="5349">
                  <c:v>-7.8913738019168432E-4</c:v>
                </c:pt>
                <c:pt idx="5350">
                  <c:v>-7.9712460063896182E-4</c:v>
                </c:pt>
                <c:pt idx="5351">
                  <c:v>-8.0457933972313096E-4</c:v>
                </c:pt>
                <c:pt idx="5352">
                  <c:v>-8.0031948881790842E-4</c:v>
                </c:pt>
                <c:pt idx="5353">
                  <c:v>-8.0617678381257466E-4</c:v>
                </c:pt>
                <c:pt idx="5354">
                  <c:v>-8.0031948881787893E-4</c:v>
                </c:pt>
                <c:pt idx="5355">
                  <c:v>-7.7582534611287865E-4</c:v>
                </c:pt>
                <c:pt idx="5356">
                  <c:v>-7.6038338658146161E-4</c:v>
                </c:pt>
                <c:pt idx="5357">
                  <c:v>-7.2736954206604565E-4</c:v>
                </c:pt>
                <c:pt idx="5358">
                  <c:v>-7.0340788072415395E-4</c:v>
                </c:pt>
                <c:pt idx="5359">
                  <c:v>-6.783812566560156E-4</c:v>
                </c:pt>
                <c:pt idx="5360">
                  <c:v>-6.458998935037377E-4</c:v>
                </c:pt>
                <c:pt idx="5361">
                  <c:v>-6.203407880724319E-4</c:v>
                </c:pt>
                <c:pt idx="5362">
                  <c:v>-5.8519701810437518E-4</c:v>
                </c:pt>
                <c:pt idx="5363">
                  <c:v>-5.5857294994676363E-4</c:v>
                </c:pt>
                <c:pt idx="5364">
                  <c:v>-5.3620873269434502E-4</c:v>
                </c:pt>
                <c:pt idx="5365">
                  <c:v>-5.2396166134184498E-4</c:v>
                </c:pt>
                <c:pt idx="5366">
                  <c:v>-5.0266240681576171E-4</c:v>
                </c:pt>
                <c:pt idx="5367">
                  <c:v>-4.994675186368447E-4</c:v>
                </c:pt>
                <c:pt idx="5368">
                  <c:v>-4.8562300319490086E-4</c:v>
                </c:pt>
                <c:pt idx="5369">
                  <c:v>-4.6219382321617666E-4</c:v>
                </c:pt>
                <c:pt idx="5370">
                  <c:v>-4.4781682641109485E-4</c:v>
                </c:pt>
                <c:pt idx="5371">
                  <c:v>-4.243876464324002E-4</c:v>
                </c:pt>
                <c:pt idx="5372">
                  <c:v>-4.1853035143770442E-4</c:v>
                </c:pt>
                <c:pt idx="5373">
                  <c:v>-4.0149094781681414E-4</c:v>
                </c:pt>
                <c:pt idx="5374">
                  <c:v>-3.9030883919061963E-4</c:v>
                </c:pt>
                <c:pt idx="5375">
                  <c:v>-3.7060702875400949E-4</c:v>
                </c:pt>
                <c:pt idx="5376">
                  <c:v>-3.6528221512248133E-4</c:v>
                </c:pt>
                <c:pt idx="5377">
                  <c:v>-3.6155484558039676E-4</c:v>
                </c:pt>
                <c:pt idx="5378">
                  <c:v>-3.642172523961757E-4</c:v>
                </c:pt>
                <c:pt idx="5379">
                  <c:v>-3.6048988285409113E-4</c:v>
                </c:pt>
                <c:pt idx="5380">
                  <c:v>-3.7060702875397995E-4</c:v>
                </c:pt>
                <c:pt idx="5381">
                  <c:v>-3.7593184238550822E-4</c:v>
                </c:pt>
                <c:pt idx="5382">
                  <c:v>-3.785942492012575E-4</c:v>
                </c:pt>
                <c:pt idx="5383">
                  <c:v>-3.9297124600636891E-4</c:v>
                </c:pt>
                <c:pt idx="5384">
                  <c:v>-3.9297124600639845E-4</c:v>
                </c:pt>
                <c:pt idx="5385">
                  <c:v>-4.0042598509053799E-4</c:v>
                </c:pt>
                <c:pt idx="5386">
                  <c:v>-4.1001064962725925E-4</c:v>
                </c:pt>
                <c:pt idx="5387">
                  <c:v>-4.1427050053245224E-4</c:v>
                </c:pt>
                <c:pt idx="5388">
                  <c:v>-4.1906283280087199E-4</c:v>
                </c:pt>
                <c:pt idx="5389">
                  <c:v>-4.2438764643237066E-4</c:v>
                </c:pt>
                <c:pt idx="5390">
                  <c:v>-4.2917997870073126E-4</c:v>
                </c:pt>
                <c:pt idx="5391">
                  <c:v>-4.3290734824281583E-4</c:v>
                </c:pt>
                <c:pt idx="5392">
                  <c:v>-4.286474973375933E-4</c:v>
                </c:pt>
                <c:pt idx="5393">
                  <c:v>-4.3343982960598345E-4</c:v>
                </c:pt>
                <c:pt idx="5394">
                  <c:v>-4.366347177848708E-4</c:v>
                </c:pt>
                <c:pt idx="5395">
                  <c:v>-4.398296059637877E-4</c:v>
                </c:pt>
                <c:pt idx="5396">
                  <c:v>-4.5101171458998221E-4</c:v>
                </c:pt>
                <c:pt idx="5397">
                  <c:v>-4.6112886048990057E-4</c:v>
                </c:pt>
                <c:pt idx="5398">
                  <c:v>-4.7231096911606554E-4</c:v>
                </c:pt>
                <c:pt idx="5399">
                  <c:v>-4.8296059637912203E-4</c:v>
                </c:pt>
                <c:pt idx="5400">
                  <c:v>-4.8828541001065019E-4</c:v>
                </c:pt>
                <c:pt idx="5401">
                  <c:v>-5.0319488817889967E-4</c:v>
                </c:pt>
                <c:pt idx="5402">
                  <c:v>-4.9893503727370674E-4</c:v>
                </c:pt>
                <c:pt idx="5403">
                  <c:v>-5.0479233226837297E-4</c:v>
                </c:pt>
                <c:pt idx="5404">
                  <c:v>-5.1171458998937433E-4</c:v>
                </c:pt>
                <c:pt idx="5405">
                  <c:v>-5.1064962726303921E-4</c:v>
                </c:pt>
                <c:pt idx="5406">
                  <c:v>-5.0372736954206734E-4</c:v>
                </c:pt>
                <c:pt idx="5407">
                  <c:v>-4.9680511182109536E-4</c:v>
                </c:pt>
                <c:pt idx="5408">
                  <c:v>-4.8935037273695582E-4</c:v>
                </c:pt>
                <c:pt idx="5409">
                  <c:v>-4.8349307774228959E-4</c:v>
                </c:pt>
                <c:pt idx="5410">
                  <c:v>-4.6858359957401057E-4</c:v>
                </c:pt>
                <c:pt idx="5411">
                  <c:v>-4.4355697550587221E-4</c:v>
                </c:pt>
                <c:pt idx="5412">
                  <c:v>-4.2119275825345376E-4</c:v>
                </c:pt>
                <c:pt idx="5413">
                  <c:v>-3.9723109691162109E-4</c:v>
                </c:pt>
                <c:pt idx="5414">
                  <c:v>-3.6261980830670239E-4</c:v>
                </c:pt>
                <c:pt idx="5415">
                  <c:v>-3.2108626198081182E-4</c:v>
                </c:pt>
                <c:pt idx="5416">
                  <c:v>-2.8647497337595232E-4</c:v>
                </c:pt>
                <c:pt idx="5417">
                  <c:v>-2.513312034078956E-4</c:v>
                </c:pt>
                <c:pt idx="5418">
                  <c:v>-2.2470713525025451E-4</c:v>
                </c:pt>
                <c:pt idx="5419">
                  <c:v>-2.0660276890308808E-4</c:v>
                </c:pt>
                <c:pt idx="5420">
                  <c:v>-1.970181043663373E-4</c:v>
                </c:pt>
                <c:pt idx="5421">
                  <c:v>-1.8849840255589213E-4</c:v>
                </c:pt>
                <c:pt idx="5422">
                  <c:v>-1.8903088391908929E-4</c:v>
                </c:pt>
                <c:pt idx="5423">
                  <c:v>-1.9914802981897814E-4</c:v>
                </c:pt>
                <c:pt idx="5424">
                  <c:v>-2.1033013844514307E-4</c:v>
                </c:pt>
                <c:pt idx="5425">
                  <c:v>-2.2151224707133755E-4</c:v>
                </c:pt>
                <c:pt idx="5426">
                  <c:v>-2.3482428115017287E-4</c:v>
                </c:pt>
                <c:pt idx="5427">
                  <c:v>-2.3961661341853353E-4</c:v>
                </c:pt>
                <c:pt idx="5428">
                  <c:v>-2.3961661341853353E-4</c:v>
                </c:pt>
                <c:pt idx="5429">
                  <c:v>-2.3162939297125592E-4</c:v>
                </c:pt>
                <c:pt idx="5430">
                  <c:v>-2.2204472843450514E-4</c:v>
                </c:pt>
                <c:pt idx="5431">
                  <c:v>-2.0340788072420072E-4</c:v>
                </c:pt>
                <c:pt idx="5432">
                  <c:v>-1.8477103301383716E-4</c:v>
                </c:pt>
                <c:pt idx="5433">
                  <c:v>-1.6453674121405946E-4</c:v>
                </c:pt>
                <c:pt idx="5434">
                  <c:v>-1.5761448349308757E-4</c:v>
                </c:pt>
                <c:pt idx="5435">
                  <c:v>-1.5654952076678191E-4</c:v>
                </c:pt>
                <c:pt idx="5436">
                  <c:v>-1.5441959531417064E-4</c:v>
                </c:pt>
                <c:pt idx="5437">
                  <c:v>-1.6560170394033555E-4</c:v>
                </c:pt>
                <c:pt idx="5438">
                  <c:v>-1.8104366347175262E-4</c:v>
                </c:pt>
                <c:pt idx="5439">
                  <c:v>-1.9435569755058796E-4</c:v>
                </c:pt>
                <c:pt idx="5440">
                  <c:v>-2.2417465388711646E-4</c:v>
                </c:pt>
                <c:pt idx="5441">
                  <c:v>-2.4494142705006175E-4</c:v>
                </c:pt>
                <c:pt idx="5442">
                  <c:v>-2.6304579339722812E-4</c:v>
                </c:pt>
                <c:pt idx="5443">
                  <c:v>-2.7422790202342258E-4</c:v>
                </c:pt>
                <c:pt idx="5444">
                  <c:v>-2.6890308839192396E-4</c:v>
                </c:pt>
                <c:pt idx="5445">
                  <c:v>-2.465388711395054E-4</c:v>
                </c:pt>
                <c:pt idx="5446">
                  <c:v>-2.1725239616614454E-4</c:v>
                </c:pt>
                <c:pt idx="5447">
                  <c:v>-1.8903088391905974E-4</c:v>
                </c:pt>
                <c:pt idx="5448">
                  <c:v>-1.5122470713525371E-4</c:v>
                </c:pt>
                <c:pt idx="5449">
                  <c:v>-1.0543130990414054E-4</c:v>
                </c:pt>
                <c:pt idx="5450">
                  <c:v>-5.8572949946751321E-5</c:v>
                </c:pt>
                <c:pt idx="5451">
                  <c:v>-1.916932907347204E-5</c:v>
                </c:pt>
                <c:pt idx="5452">
                  <c:v>1.4909478168279021E-5</c:v>
                </c:pt>
                <c:pt idx="5453">
                  <c:v>4.2598509052166659E-5</c:v>
                </c:pt>
                <c:pt idx="5454">
                  <c:v>6.3897763578249988E-5</c:v>
                </c:pt>
                <c:pt idx="5455">
                  <c:v>7.6144834930779674E-5</c:v>
                </c:pt>
                <c:pt idx="5456">
                  <c:v>8.1469648562307892E-5</c:v>
                </c:pt>
                <c:pt idx="5457">
                  <c:v>7.5079872204474027E-5</c:v>
                </c:pt>
                <c:pt idx="5458">
                  <c:v>7.6144834930779674E-5</c:v>
                </c:pt>
                <c:pt idx="5459">
                  <c:v>6.7092651757196472E-5</c:v>
                </c:pt>
                <c:pt idx="5460">
                  <c:v>7.0287539936113411E-5</c:v>
                </c:pt>
                <c:pt idx="5461">
                  <c:v>6.9222577209807765E-5</c:v>
                </c:pt>
                <c:pt idx="5462">
                  <c:v>7.1884984025557102E-5</c:v>
                </c:pt>
                <c:pt idx="5463">
                  <c:v>7.0287539936083839E-5</c:v>
                </c:pt>
                <c:pt idx="5464">
                  <c:v>7.3482428115030337E-5</c:v>
                </c:pt>
                <c:pt idx="5465">
                  <c:v>8.8391906283279801E-5</c:v>
                </c:pt>
                <c:pt idx="5466">
                  <c:v>8.4132055378057215E-5</c:v>
                </c:pt>
                <c:pt idx="5467">
                  <c:v>7.9872204472864215E-5</c:v>
                </c:pt>
                <c:pt idx="5468">
                  <c:v>5.8040468583583725E-5</c:v>
                </c:pt>
                <c:pt idx="5469">
                  <c:v>3.6741214057500396E-5</c:v>
                </c:pt>
                <c:pt idx="5470">
                  <c:v>0</c:v>
                </c:pt>
                <c:pt idx="5471">
                  <c:v>-3.6208732694362345E-5</c:v>
                </c:pt>
                <c:pt idx="5472">
                  <c:v>-8.6261980830698066E-5</c:v>
                </c:pt>
                <c:pt idx="5473">
                  <c:v>-1.4430244941428179E-4</c:v>
                </c:pt>
                <c:pt idx="5474">
                  <c:v>-1.9062832800850342E-4</c:v>
                </c:pt>
                <c:pt idx="5475">
                  <c:v>-2.3588924387644899E-4</c:v>
                </c:pt>
                <c:pt idx="5476">
                  <c:v>-2.7209797657081131E-4</c:v>
                </c:pt>
                <c:pt idx="5477">
                  <c:v>-2.9925452609159048E-4</c:v>
                </c:pt>
                <c:pt idx="5478">
                  <c:v>-3.2800851970181329E-4</c:v>
                </c:pt>
                <c:pt idx="5479">
                  <c:v>-3.4930777422789667E-4</c:v>
                </c:pt>
                <c:pt idx="5480">
                  <c:v>-3.5623003194889809E-4</c:v>
                </c:pt>
                <c:pt idx="5481">
                  <c:v>-3.6261980830670239E-4</c:v>
                </c:pt>
                <c:pt idx="5482">
                  <c:v>-3.7699680511181385E-4</c:v>
                </c:pt>
                <c:pt idx="5483">
                  <c:v>-3.8178913738017451E-4</c:v>
                </c:pt>
                <c:pt idx="5484">
                  <c:v>-3.8604898828539704E-4</c:v>
                </c:pt>
                <c:pt idx="5485">
                  <c:v>-3.8817891373800831E-4</c:v>
                </c:pt>
                <c:pt idx="5486">
                  <c:v>-4.0415335463259296E-4</c:v>
                </c:pt>
                <c:pt idx="5487">
                  <c:v>-4.0947816826412118E-4</c:v>
                </c:pt>
                <c:pt idx="5488">
                  <c:v>-4.286474973375933E-4</c:v>
                </c:pt>
                <c:pt idx="5489">
                  <c:v>-4.4515441959531592E-4</c:v>
                </c:pt>
                <c:pt idx="5490">
                  <c:v>-4.5899893503725976E-4</c:v>
                </c:pt>
                <c:pt idx="5491">
                  <c:v>-4.6858359957401057E-4</c:v>
                </c:pt>
                <c:pt idx="5492">
                  <c:v>-4.6805111821084301E-4</c:v>
                </c:pt>
                <c:pt idx="5493">
                  <c:v>-4.648562300319556E-4</c:v>
                </c:pt>
                <c:pt idx="5494">
                  <c:v>-4.6538871139509367E-4</c:v>
                </c:pt>
                <c:pt idx="5495">
                  <c:v>-4.5580404685837241E-4</c:v>
                </c:pt>
                <c:pt idx="5496">
                  <c:v>-4.3237486687967776E-4</c:v>
                </c:pt>
                <c:pt idx="5497">
                  <c:v>-4.2066027689031569E-4</c:v>
                </c:pt>
                <c:pt idx="5498">
                  <c:v>-3.9829605963789713E-4</c:v>
                </c:pt>
                <c:pt idx="5499">
                  <c:v>-3.6954206602767432E-4</c:v>
                </c:pt>
                <c:pt idx="5500">
                  <c:v>-3.4132055378061912E-4</c:v>
                </c:pt>
                <c:pt idx="5501">
                  <c:v>-3.1522896698614559E-4</c:v>
                </c:pt>
                <c:pt idx="5502">
                  <c:v>-3.0777422790203565E-4</c:v>
                </c:pt>
                <c:pt idx="5503">
                  <c:v>-2.9765708200214677E-4</c:v>
                </c:pt>
                <c:pt idx="5504">
                  <c:v>-2.9659211927581159E-4</c:v>
                </c:pt>
                <c:pt idx="5505">
                  <c:v>-2.9659211927581159E-4</c:v>
                </c:pt>
                <c:pt idx="5506">
                  <c:v>-3.0085197018103413E-4</c:v>
                </c:pt>
                <c:pt idx="5507">
                  <c:v>-2.9765708200211723E-4</c:v>
                </c:pt>
                <c:pt idx="5508">
                  <c:v>-3.0138445154420174E-4</c:v>
                </c:pt>
                <c:pt idx="5509">
                  <c:v>-3.0404685835995108E-4</c:v>
                </c:pt>
                <c:pt idx="5510">
                  <c:v>-3.0724174653886803E-4</c:v>
                </c:pt>
                <c:pt idx="5511">
                  <c:v>-3.0351437699681306E-4</c:v>
                </c:pt>
                <c:pt idx="5512">
                  <c:v>-2.9339723109689464E-4</c:v>
                </c:pt>
                <c:pt idx="5513">
                  <c:v>-2.8381256656017344E-4</c:v>
                </c:pt>
                <c:pt idx="5514">
                  <c:v>-2.7635782747606344E-4</c:v>
                </c:pt>
                <c:pt idx="5515">
                  <c:v>-2.6144834930778442E-4</c:v>
                </c:pt>
                <c:pt idx="5516">
                  <c:v>-2.3748668796592221E-4</c:v>
                </c:pt>
                <c:pt idx="5517">
                  <c:v>-2.2736954206603336E-4</c:v>
                </c:pt>
                <c:pt idx="5518">
                  <c:v>-2.1938232161872623E-4</c:v>
                </c:pt>
                <c:pt idx="5519">
                  <c:v>-2.1299254526092198E-4</c:v>
                </c:pt>
                <c:pt idx="5520">
                  <c:v>-2.0820021299253175E-4</c:v>
                </c:pt>
                <c:pt idx="5521">
                  <c:v>-2.0820021299253175E-4</c:v>
                </c:pt>
                <c:pt idx="5522">
                  <c:v>-1.9861554845581055E-4</c:v>
                </c:pt>
                <c:pt idx="5523">
                  <c:v>-1.970181043663373E-4</c:v>
                </c:pt>
                <c:pt idx="5524">
                  <c:v>-1.9914802981894856E-4</c:v>
                </c:pt>
                <c:pt idx="5525">
                  <c:v>-1.9062832800853299E-4</c:v>
                </c:pt>
                <c:pt idx="5526">
                  <c:v>-1.8903088391908929E-4</c:v>
                </c:pt>
                <c:pt idx="5527">
                  <c:v>-1.8104366347175262E-4</c:v>
                </c:pt>
                <c:pt idx="5528">
                  <c:v>-1.6826411075611443E-4</c:v>
                </c:pt>
                <c:pt idx="5529">
                  <c:v>-1.5015974440894805E-4</c:v>
                </c:pt>
                <c:pt idx="5530">
                  <c:v>-1.3471778487753099E-4</c:v>
                </c:pt>
                <c:pt idx="5531">
                  <c:v>-1.1182108626197441E-4</c:v>
                </c:pt>
                <c:pt idx="5532">
                  <c:v>-8.8391906283279801E-5</c:v>
                </c:pt>
                <c:pt idx="5533">
                  <c:v>-6.0170394036224569E-5</c:v>
                </c:pt>
                <c:pt idx="5534">
                  <c:v>-3.1416400425972171E-5</c:v>
                </c:pt>
                <c:pt idx="5535">
                  <c:v>-5.3248136315282219E-6</c:v>
                </c:pt>
                <c:pt idx="5536">
                  <c:v>2.3429179978694615E-5</c:v>
                </c:pt>
                <c:pt idx="5537">
                  <c:v>5.8572949946751321E-5</c:v>
                </c:pt>
                <c:pt idx="5538">
                  <c:v>8.9456869009585448E-5</c:v>
                </c:pt>
                <c:pt idx="5539">
                  <c:v>1.1448349307775332E-4</c:v>
                </c:pt>
                <c:pt idx="5540">
                  <c:v>1.4270500532480854E-4</c:v>
                </c:pt>
                <c:pt idx="5541">
                  <c:v>1.6453674121405946E-4</c:v>
                </c:pt>
                <c:pt idx="5542">
                  <c:v>1.7944621938230894E-4</c:v>
                </c:pt>
                <c:pt idx="5543">
                  <c:v>2.0607028753992049E-4</c:v>
                </c:pt>
                <c:pt idx="5544">
                  <c:v>2.1725239616611497E-4</c:v>
                </c:pt>
                <c:pt idx="5545">
                  <c:v>2.3855165069222784E-4</c:v>
                </c:pt>
                <c:pt idx="5546">
                  <c:v>2.7103301384450568E-4</c:v>
                </c:pt>
                <c:pt idx="5547">
                  <c:v>2.8700745473906079E-4</c:v>
                </c:pt>
                <c:pt idx="5548">
                  <c:v>3.189563365282301E-4</c:v>
                </c:pt>
                <c:pt idx="5549">
                  <c:v>3.391906283280078E-4</c:v>
                </c:pt>
                <c:pt idx="5550">
                  <c:v>3.6634717784875736E-4</c:v>
                </c:pt>
                <c:pt idx="5551">
                  <c:v>3.9084132055378719E-4</c:v>
                </c:pt>
                <c:pt idx="5552">
                  <c:v>4.1427050053248178E-4</c:v>
                </c:pt>
                <c:pt idx="5553">
                  <c:v>4.3982960596381724E-4</c:v>
                </c:pt>
                <c:pt idx="5554">
                  <c:v>4.6325878594248229E-4</c:v>
                </c:pt>
                <c:pt idx="5555">
                  <c:v>4.7231096911609508E-4</c:v>
                </c:pt>
                <c:pt idx="5556">
                  <c:v>4.8935037273695582E-4</c:v>
                </c:pt>
                <c:pt idx="5557">
                  <c:v>4.9254526091587283E-4</c:v>
                </c:pt>
                <c:pt idx="5558">
                  <c:v>4.9733759318426303E-4</c:v>
                </c:pt>
                <c:pt idx="5559">
                  <c:v>4.9680511182109536E-4</c:v>
                </c:pt>
                <c:pt idx="5560">
                  <c:v>4.8881789137378826E-4</c:v>
                </c:pt>
                <c:pt idx="5561">
                  <c:v>4.8189563365284589E-4</c:v>
                </c:pt>
                <c:pt idx="5562">
                  <c:v>4.6805111821087255E-4</c:v>
                </c:pt>
                <c:pt idx="5563">
                  <c:v>4.5314164004262307E-4</c:v>
                </c:pt>
                <c:pt idx="5564">
                  <c:v>4.3769968051117643E-4</c:v>
                </c:pt>
                <c:pt idx="5565">
                  <c:v>4.1959531416401006E-4</c:v>
                </c:pt>
                <c:pt idx="5566">
                  <c:v>4.1586794462192554E-4</c:v>
                </c:pt>
                <c:pt idx="5567">
                  <c:v>4.08413205537786E-4</c:v>
                </c:pt>
                <c:pt idx="5568">
                  <c:v>4.0734824281148037E-4</c:v>
                </c:pt>
                <c:pt idx="5569">
                  <c:v>4.2066027689031569E-4</c:v>
                </c:pt>
                <c:pt idx="5570">
                  <c:v>4.3130990415334253E-4</c:v>
                </c:pt>
                <c:pt idx="5571">
                  <c:v>4.4302449414270465E-4</c:v>
                </c:pt>
                <c:pt idx="5572">
                  <c:v>4.6325878594248229E-4</c:v>
                </c:pt>
                <c:pt idx="5573">
                  <c:v>4.7923322683703751E-4</c:v>
                </c:pt>
                <c:pt idx="5574">
                  <c:v>4.9041533546323197E-4</c:v>
                </c:pt>
                <c:pt idx="5575">
                  <c:v>5.090521831735955E-4</c:v>
                </c:pt>
                <c:pt idx="5576">
                  <c:v>5.2129925452609554E-4</c:v>
                </c:pt>
                <c:pt idx="5577">
                  <c:v>5.2076677316295757E-4</c:v>
                </c:pt>
                <c:pt idx="5578">
                  <c:v>5.2342917997867742E-4</c:v>
                </c:pt>
                <c:pt idx="5579">
                  <c:v>5.3141640042598441E-4</c:v>
                </c:pt>
                <c:pt idx="5580">
                  <c:v>5.2822151224706751E-4</c:v>
                </c:pt>
                <c:pt idx="5581">
                  <c:v>5.3248136315229005E-4</c:v>
                </c:pt>
                <c:pt idx="5582">
                  <c:v>5.4472843450479019E-4</c:v>
                </c:pt>
                <c:pt idx="5583">
                  <c:v>5.5537806176784673E-4</c:v>
                </c:pt>
                <c:pt idx="5584">
                  <c:v>5.7454739084131874E-4</c:v>
                </c:pt>
                <c:pt idx="5585">
                  <c:v>6.0223642172523592E-4</c:v>
                </c:pt>
                <c:pt idx="5586">
                  <c:v>6.3897763578276584E-4</c:v>
                </c:pt>
                <c:pt idx="5587">
                  <c:v>6.7625133120340433E-4</c:v>
                </c:pt>
                <c:pt idx="5588">
                  <c:v>7.1512247071351591E-4</c:v>
                </c:pt>
                <c:pt idx="5589">
                  <c:v>7.5346112886048964E-4</c:v>
                </c:pt>
                <c:pt idx="5590">
                  <c:v>7.9233226837060122E-4</c:v>
                </c:pt>
                <c:pt idx="5591">
                  <c:v>8.2268370607026784E-4</c:v>
                </c:pt>
                <c:pt idx="5592">
                  <c:v>8.5303514376999356E-4</c:v>
                </c:pt>
                <c:pt idx="5593">
                  <c:v>8.7539936102235287E-4</c:v>
                </c:pt>
                <c:pt idx="5594">
                  <c:v>9.0734824281152218E-4</c:v>
                </c:pt>
                <c:pt idx="5595">
                  <c:v>9.233226837060774E-4</c:v>
                </c:pt>
                <c:pt idx="5596">
                  <c:v>9.4142705005324367E-4</c:v>
                </c:pt>
                <c:pt idx="5597">
                  <c:v>9.600638977635776E-4</c:v>
                </c:pt>
                <c:pt idx="5598">
                  <c:v>9.7816826411074409E-4</c:v>
                </c:pt>
                <c:pt idx="5599">
                  <c:v>9.893503727369387E-4</c:v>
                </c:pt>
                <c:pt idx="5600">
                  <c:v>1.0074547390841347E-3</c:v>
                </c:pt>
                <c:pt idx="5601">
                  <c:v>1.0186368477103291E-3</c:v>
                </c:pt>
                <c:pt idx="5602">
                  <c:v>1.0495207667731632E-3</c:v>
                </c:pt>
                <c:pt idx="5603">
                  <c:v>1.0804046858359972E-3</c:v>
                </c:pt>
                <c:pt idx="5604">
                  <c:v>1.1139510117145809E-3</c:v>
                </c:pt>
                <c:pt idx="5605">
                  <c:v>1.1549520766773037E-3</c:v>
                </c:pt>
                <c:pt idx="5606">
                  <c:v>1.2055378061767775E-3</c:v>
                </c:pt>
                <c:pt idx="5607">
                  <c:v>1.250266240681585E-3</c:v>
                </c:pt>
                <c:pt idx="5608">
                  <c:v>1.3040468583599459E-3</c:v>
                </c:pt>
                <c:pt idx="5609">
                  <c:v>1.3599574014909481E-3</c:v>
                </c:pt>
                <c:pt idx="5610">
                  <c:v>1.4169329073482262E-3</c:v>
                </c:pt>
                <c:pt idx="5611">
                  <c:v>1.4723109691160605E-3</c:v>
                </c:pt>
                <c:pt idx="5612">
                  <c:v>1.5260915867944514E-3</c:v>
                </c:pt>
                <c:pt idx="5613">
                  <c:v>1.5702875399360914E-3</c:v>
                </c:pt>
                <c:pt idx="5614">
                  <c:v>1.6027689030883986E-3</c:v>
                </c:pt>
                <c:pt idx="5615">
                  <c:v>1.635782747603844E-3</c:v>
                </c:pt>
                <c:pt idx="5616">
                  <c:v>1.6565495207667598E-3</c:v>
                </c:pt>
                <c:pt idx="5617">
                  <c:v>1.6757188498402317E-3</c:v>
                </c:pt>
                <c:pt idx="5618">
                  <c:v>1.6922257720979545E-3</c:v>
                </c:pt>
                <c:pt idx="5619">
                  <c:v>1.6980830670926504E-3</c:v>
                </c:pt>
                <c:pt idx="5620">
                  <c:v>1.7034078807241786E-3</c:v>
                </c:pt>
                <c:pt idx="5621">
                  <c:v>1.6980830670926504E-3</c:v>
                </c:pt>
                <c:pt idx="5622">
                  <c:v>1.6831735889243711E-3</c:v>
                </c:pt>
                <c:pt idx="5623">
                  <c:v>1.6597444089456767E-3</c:v>
                </c:pt>
                <c:pt idx="5624">
                  <c:v>1.6432374866879834E-3</c:v>
                </c:pt>
                <c:pt idx="5625">
                  <c:v>1.6107561235356763E-3</c:v>
                </c:pt>
                <c:pt idx="5626">
                  <c:v>1.587326943556952E-3</c:v>
                </c:pt>
                <c:pt idx="5627">
                  <c:v>1.5569755058572855E-3</c:v>
                </c:pt>
                <c:pt idx="5628">
                  <c:v>1.517039403620868E-3</c:v>
                </c:pt>
                <c:pt idx="5629">
                  <c:v>1.4872204472843396E-3</c:v>
                </c:pt>
                <c:pt idx="5630">
                  <c:v>1.4499467518636715E-3</c:v>
                </c:pt>
                <c:pt idx="5631">
                  <c:v>1.4137380191693387E-3</c:v>
                </c:pt>
                <c:pt idx="5632">
                  <c:v>1.3769968051118384E-3</c:v>
                </c:pt>
                <c:pt idx="5633">
                  <c:v>1.3322683706070309E-3</c:v>
                </c:pt>
                <c:pt idx="5634">
                  <c:v>1.2859424920127797E-3</c:v>
                </c:pt>
                <c:pt idx="5635">
                  <c:v>1.2369542066027793E-3</c:v>
                </c:pt>
                <c:pt idx="5636">
                  <c:v>1.1863684771032759E-3</c:v>
                </c:pt>
                <c:pt idx="5637">
                  <c:v>1.1405750798722219E-3</c:v>
                </c:pt>
                <c:pt idx="5638">
                  <c:v>1.0867944621938313E-3</c:v>
                </c:pt>
                <c:pt idx="5639">
                  <c:v>1.0319488817891642E-3</c:v>
                </c:pt>
                <c:pt idx="5640">
                  <c:v>9.941427050053288E-4</c:v>
                </c:pt>
                <c:pt idx="5641">
                  <c:v>9.5793397231096634E-4</c:v>
                </c:pt>
                <c:pt idx="5642">
                  <c:v>9.3769968051115921E-4</c:v>
                </c:pt>
                <c:pt idx="5643">
                  <c:v>9.201277955271605E-4</c:v>
                </c:pt>
                <c:pt idx="5644">
                  <c:v>9.153354632587999E-4</c:v>
                </c:pt>
                <c:pt idx="5645">
                  <c:v>9.2119275825346613E-4</c:v>
                </c:pt>
                <c:pt idx="5646">
                  <c:v>9.39297124600662E-4</c:v>
                </c:pt>
                <c:pt idx="5647">
                  <c:v>9.5899893503727197E-4</c:v>
                </c:pt>
                <c:pt idx="5648">
                  <c:v>9.861554845580513E-4</c:v>
                </c:pt>
                <c:pt idx="5649">
                  <c:v>1.0122470713525248E-3</c:v>
                </c:pt>
                <c:pt idx="5650">
                  <c:v>1.0388711395101068E-3</c:v>
                </c:pt>
                <c:pt idx="5651">
                  <c:v>1.0654952076677182E-3</c:v>
                </c:pt>
                <c:pt idx="5652">
                  <c:v>1.0889243876464425E-3</c:v>
                </c:pt>
                <c:pt idx="5653">
                  <c:v>1.1176783812566358E-3</c:v>
                </c:pt>
                <c:pt idx="5654">
                  <c:v>1.1437699680511093E-3</c:v>
                </c:pt>
                <c:pt idx="5655">
                  <c:v>1.1682641107561389E-3</c:v>
                </c:pt>
                <c:pt idx="5656">
                  <c:v>1.1890308839190844E-3</c:v>
                </c:pt>
                <c:pt idx="5657">
                  <c:v>1.209797657082E-3</c:v>
                </c:pt>
                <c:pt idx="5658">
                  <c:v>1.2305644302449453E-3</c:v>
                </c:pt>
                <c:pt idx="5659">
                  <c:v>1.2555910543130837E-3</c:v>
                </c:pt>
                <c:pt idx="5660">
                  <c:v>1.2784877529286403E-3</c:v>
                </c:pt>
                <c:pt idx="5661">
                  <c:v>1.2939297124600572E-3</c:v>
                </c:pt>
                <c:pt idx="5662">
                  <c:v>1.3109691160809475E-3</c:v>
                </c:pt>
                <c:pt idx="5663">
                  <c:v>1.3152289669861701E-3</c:v>
                </c:pt>
                <c:pt idx="5664">
                  <c:v>1.3200212992545307E-3</c:v>
                </c:pt>
                <c:pt idx="5665">
                  <c:v>1.3274760383386703E-3</c:v>
                </c:pt>
                <c:pt idx="5666">
                  <c:v>1.3296059637912816E-3</c:v>
                </c:pt>
                <c:pt idx="5667">
                  <c:v>1.3429179978700875E-3</c:v>
                </c:pt>
                <c:pt idx="5668">
                  <c:v>1.3498402555910593E-3</c:v>
                </c:pt>
                <c:pt idx="5669">
                  <c:v>1.355165069222558E-3</c:v>
                </c:pt>
                <c:pt idx="5670">
                  <c:v>1.3716719914803103E-3</c:v>
                </c:pt>
                <c:pt idx="5671">
                  <c:v>1.3881789137380033E-3</c:v>
                </c:pt>
                <c:pt idx="5672">
                  <c:v>1.407880724174643E-3</c:v>
                </c:pt>
                <c:pt idx="5673">
                  <c:v>1.4281150159744206E-3</c:v>
                </c:pt>
                <c:pt idx="5674">
                  <c:v>1.4504792332268393E-3</c:v>
                </c:pt>
                <c:pt idx="5675">
                  <c:v>1.4664536741213943E-3</c:v>
                </c:pt>
                <c:pt idx="5676">
                  <c:v>1.4909478168263946E-3</c:v>
                </c:pt>
                <c:pt idx="5677">
                  <c:v>1.5037273695420624E-3</c:v>
                </c:pt>
                <c:pt idx="5678">
                  <c:v>1.51650692225773E-3</c:v>
                </c:pt>
                <c:pt idx="5679">
                  <c:v>1.5223642172523962E-3</c:v>
                </c:pt>
                <c:pt idx="5680">
                  <c:v>1.527156549520757E-3</c:v>
                </c:pt>
                <c:pt idx="5681">
                  <c:v>1.5319488817891471E-3</c:v>
                </c:pt>
                <c:pt idx="5682">
                  <c:v>1.5356762513312021E-3</c:v>
                </c:pt>
                <c:pt idx="5683">
                  <c:v>1.5378061767838134E-3</c:v>
                </c:pt>
                <c:pt idx="5684">
                  <c:v>1.5372736954206458E-3</c:v>
                </c:pt>
                <c:pt idx="5685">
                  <c:v>1.5335463258785908E-3</c:v>
                </c:pt>
                <c:pt idx="5686">
                  <c:v>1.5335463258785908E-3</c:v>
                </c:pt>
                <c:pt idx="5687">
                  <c:v>1.5356762513312021E-3</c:v>
                </c:pt>
                <c:pt idx="5688">
                  <c:v>1.5287539936102302E-3</c:v>
                </c:pt>
                <c:pt idx="5689">
                  <c:v>1.527156549520757E-3</c:v>
                </c:pt>
                <c:pt idx="5690">
                  <c:v>1.5335463258785908E-3</c:v>
                </c:pt>
                <c:pt idx="5691">
                  <c:v>1.538871139510119E-3</c:v>
                </c:pt>
                <c:pt idx="5692">
                  <c:v>1.5356762513312021E-3</c:v>
                </c:pt>
                <c:pt idx="5693">
                  <c:v>1.5394036208732571E-3</c:v>
                </c:pt>
                <c:pt idx="5694">
                  <c:v>1.5335463258785908E-3</c:v>
                </c:pt>
                <c:pt idx="5695">
                  <c:v>1.538871139510119E-3</c:v>
                </c:pt>
                <c:pt idx="5696">
                  <c:v>1.5356762513312021E-3</c:v>
                </c:pt>
                <c:pt idx="5697">
                  <c:v>1.538871139510119E-3</c:v>
                </c:pt>
                <c:pt idx="5698">
                  <c:v>1.5346112886048965E-3</c:v>
                </c:pt>
                <c:pt idx="5699">
                  <c:v>1.5287539936102005E-3</c:v>
                </c:pt>
                <c:pt idx="5700">
                  <c:v>1.5218317358892289E-3</c:v>
                </c:pt>
                <c:pt idx="5701">
                  <c:v>1.5111821086262018E-3</c:v>
                </c:pt>
                <c:pt idx="5702">
                  <c:v>1.5106496272630342E-3</c:v>
                </c:pt>
                <c:pt idx="5703">
                  <c:v>1.5021299254525892E-3</c:v>
                </c:pt>
                <c:pt idx="5704">
                  <c:v>1.4952076677316173E-3</c:v>
                </c:pt>
                <c:pt idx="5705">
                  <c:v>1.4973375931842581E-3</c:v>
                </c:pt>
                <c:pt idx="5706">
                  <c:v>1.5085197018104525E-3</c:v>
                </c:pt>
                <c:pt idx="5707">
                  <c:v>1.5149094781682863E-3</c:v>
                </c:pt>
                <c:pt idx="5708">
                  <c:v>1.538871139510119E-3</c:v>
                </c:pt>
                <c:pt idx="5709">
                  <c:v>1.5580404685835911E-3</c:v>
                </c:pt>
                <c:pt idx="5710">
                  <c:v>1.5804046858360094E-3</c:v>
                </c:pt>
                <c:pt idx="5711">
                  <c:v>1.5969116080937322E-3</c:v>
                </c:pt>
                <c:pt idx="5712">
                  <c:v>1.6230031948881762E-3</c:v>
                </c:pt>
                <c:pt idx="5713">
                  <c:v>1.6379126730564552E-3</c:v>
                </c:pt>
                <c:pt idx="5714">
                  <c:v>1.6613418530351497E-3</c:v>
                </c:pt>
                <c:pt idx="5715">
                  <c:v>1.6922257720979545E-3</c:v>
                </c:pt>
                <c:pt idx="5716">
                  <c:v>1.7124600638977615E-3</c:v>
                </c:pt>
                <c:pt idx="5717">
                  <c:v>1.7326943556975395E-3</c:v>
                </c:pt>
                <c:pt idx="5718">
                  <c:v>1.7492012779552917E-3</c:v>
                </c:pt>
                <c:pt idx="5719">
                  <c:v>1.7651757188498467E-3</c:v>
                </c:pt>
                <c:pt idx="5720">
                  <c:v>1.7875399361022358E-3</c:v>
                </c:pt>
                <c:pt idx="5721">
                  <c:v>1.8008519701810416E-3</c:v>
                </c:pt>
                <c:pt idx="5722">
                  <c:v>1.7949946751863752E-3</c:v>
                </c:pt>
                <c:pt idx="5723">
                  <c:v>1.779552715654958E-3</c:v>
                </c:pt>
                <c:pt idx="5724">
                  <c:v>1.771033013844513E-3</c:v>
                </c:pt>
                <c:pt idx="5725">
                  <c:v>1.7428115015974579E-3</c:v>
                </c:pt>
                <c:pt idx="5726">
                  <c:v>1.6959531416400392E-3</c:v>
                </c:pt>
                <c:pt idx="5727">
                  <c:v>1.6490947816826499E-3</c:v>
                </c:pt>
                <c:pt idx="5728">
                  <c:v>1.5905218317358984E-3</c:v>
                </c:pt>
                <c:pt idx="5729">
                  <c:v>1.5404685835995922E-3</c:v>
                </c:pt>
                <c:pt idx="5730">
                  <c:v>1.4898828541000889E-3</c:v>
                </c:pt>
                <c:pt idx="5731">
                  <c:v>1.4451544195953109E-3</c:v>
                </c:pt>
                <c:pt idx="5732">
                  <c:v>1.3913738019169205E-3</c:v>
                </c:pt>
                <c:pt idx="5733">
                  <c:v>1.3551650692225875E-3</c:v>
                </c:pt>
                <c:pt idx="5734">
                  <c:v>1.3083067092651982E-3</c:v>
                </c:pt>
                <c:pt idx="5735">
                  <c:v>1.260383386581474E-3</c:v>
                </c:pt>
                <c:pt idx="5736">
                  <c:v>1.2204472843450566E-3</c:v>
                </c:pt>
                <c:pt idx="5737">
                  <c:v>1.175186368477111E-3</c:v>
                </c:pt>
                <c:pt idx="5738">
                  <c:v>1.1293929712460275E-3</c:v>
                </c:pt>
                <c:pt idx="5739">
                  <c:v>1.0857294994674959E-3</c:v>
                </c:pt>
                <c:pt idx="5740">
                  <c:v>1.0441959531416645E-3</c:v>
                </c:pt>
                <c:pt idx="5741">
                  <c:v>9.9520766773163443E-4</c:v>
                </c:pt>
                <c:pt idx="5742">
                  <c:v>9.5047923322682691E-4</c:v>
                </c:pt>
                <c:pt idx="5743">
                  <c:v>9.0734824281152218E-4</c:v>
                </c:pt>
                <c:pt idx="5744">
                  <c:v>8.6315228966988232E-4</c:v>
                </c:pt>
                <c:pt idx="5745">
                  <c:v>8.3173588924388047E-4</c:v>
                </c:pt>
                <c:pt idx="5746">
                  <c:v>7.992545260915733E-4</c:v>
                </c:pt>
                <c:pt idx="5747">
                  <c:v>7.7209797657082368E-4</c:v>
                </c:pt>
                <c:pt idx="5748">
                  <c:v>7.4174653887112757E-4</c:v>
                </c:pt>
                <c:pt idx="5749">
                  <c:v>7.2523961661343438E-4</c:v>
                </c:pt>
                <c:pt idx="5750">
                  <c:v>7.1512247071351591E-4</c:v>
                </c:pt>
                <c:pt idx="5751">
                  <c:v>7.1192758253459901E-4</c:v>
                </c:pt>
                <c:pt idx="5752">
                  <c:v>7.1671991480298921E-4</c:v>
                </c:pt>
                <c:pt idx="5753">
                  <c:v>7.2417465388709915E-4</c:v>
                </c:pt>
                <c:pt idx="5754">
                  <c:v>7.4014909478168386E-4</c:v>
                </c:pt>
                <c:pt idx="5755">
                  <c:v>7.5133120340787837E-4</c:v>
                </c:pt>
                <c:pt idx="5756">
                  <c:v>7.619808306709347E-4</c:v>
                </c:pt>
                <c:pt idx="5757">
                  <c:v>7.7103301384451794E-4</c:v>
                </c:pt>
                <c:pt idx="5758">
                  <c:v>7.8008519701813067E-4</c:v>
                </c:pt>
                <c:pt idx="5759">
                  <c:v>7.7476038338657291E-4</c:v>
                </c:pt>
                <c:pt idx="5760">
                  <c:v>7.619808306709347E-4</c:v>
                </c:pt>
                <c:pt idx="5761">
                  <c:v>7.3109691160810062E-4</c:v>
                </c:pt>
                <c:pt idx="5762">
                  <c:v>7.0181043663473973E-4</c:v>
                </c:pt>
                <c:pt idx="5763">
                  <c:v>6.7731629392970996E-4</c:v>
                </c:pt>
                <c:pt idx="5764">
                  <c:v>6.4004259850907147E-4</c:v>
                </c:pt>
                <c:pt idx="5765">
                  <c:v>6.0969116080937546E-4</c:v>
                </c:pt>
                <c:pt idx="5766">
                  <c:v>5.8572949946751314E-4</c:v>
                </c:pt>
                <c:pt idx="5767">
                  <c:v>5.543130990415411E-4</c:v>
                </c:pt>
                <c:pt idx="5768">
                  <c:v>5.3940362087329162E-4</c:v>
                </c:pt>
                <c:pt idx="5769">
                  <c:v>5.2396166134184498E-4</c:v>
                </c:pt>
                <c:pt idx="5770">
                  <c:v>5.090521831735955E-4</c:v>
                </c:pt>
                <c:pt idx="5771">
                  <c:v>4.9574014909478973E-4</c:v>
                </c:pt>
                <c:pt idx="5772">
                  <c:v>4.8136315228964878E-4</c:v>
                </c:pt>
                <c:pt idx="5773">
                  <c:v>4.7337593184240071E-4</c:v>
                </c:pt>
                <c:pt idx="5774">
                  <c:v>4.6751863684770493E-4</c:v>
                </c:pt>
                <c:pt idx="5775">
                  <c:v>4.4994675186367657E-4</c:v>
                </c:pt>
                <c:pt idx="5776">
                  <c:v>4.3397231096912146E-4</c:v>
                </c:pt>
                <c:pt idx="5777">
                  <c:v>4.1959531416401006E-4</c:v>
                </c:pt>
                <c:pt idx="5778">
                  <c:v>3.9669861554845342E-4</c:v>
                </c:pt>
                <c:pt idx="5779">
                  <c:v>3.8178913738017451E-4</c:v>
                </c:pt>
                <c:pt idx="5780">
                  <c:v>3.7486687965920253E-4</c:v>
                </c:pt>
                <c:pt idx="5781">
                  <c:v>3.6474973375931371E-4</c:v>
                </c:pt>
                <c:pt idx="5782">
                  <c:v>3.7113951011714756E-4</c:v>
                </c:pt>
                <c:pt idx="5783">
                  <c:v>3.8977635782748156E-4</c:v>
                </c:pt>
                <c:pt idx="5784">
                  <c:v>4.1373801916931428E-4</c:v>
                </c:pt>
                <c:pt idx="5785">
                  <c:v>4.414270500532314E-4</c:v>
                </c:pt>
                <c:pt idx="5786">
                  <c:v>4.7497337593184442E-4</c:v>
                </c:pt>
                <c:pt idx="5787">
                  <c:v>5.1384451544195611E-4</c:v>
                </c:pt>
                <c:pt idx="5788">
                  <c:v>5.5963791267306926E-4</c:v>
                </c:pt>
                <c:pt idx="5789">
                  <c:v>5.9637912673054009E-4</c:v>
                </c:pt>
                <c:pt idx="5790">
                  <c:v>6.2566560170393057E-4</c:v>
                </c:pt>
                <c:pt idx="5791">
                  <c:v>6.4323748668795888E-4</c:v>
                </c:pt>
                <c:pt idx="5792">
                  <c:v>6.5708200212993221E-4</c:v>
                </c:pt>
                <c:pt idx="5793">
                  <c:v>6.5228966986154201E-4</c:v>
                </c:pt>
                <c:pt idx="5794">
                  <c:v>6.458998935037377E-4</c:v>
                </c:pt>
                <c:pt idx="5795">
                  <c:v>6.2886048988284747E-4</c:v>
                </c:pt>
                <c:pt idx="5796">
                  <c:v>6.1022364217251342E-4</c:v>
                </c:pt>
                <c:pt idx="5797">
                  <c:v>5.8093716719915254E-4</c:v>
                </c:pt>
                <c:pt idx="5798">
                  <c:v>5.4845580404687475E-4</c:v>
                </c:pt>
                <c:pt idx="5799">
                  <c:v>5.0372736954206734E-4</c:v>
                </c:pt>
                <c:pt idx="5800">
                  <c:v>4.7124600638978945E-4</c:v>
                </c:pt>
                <c:pt idx="5801">
                  <c:v>4.2066027689031569E-4</c:v>
                </c:pt>
                <c:pt idx="5802">
                  <c:v>3.7539936102237015E-4</c:v>
                </c:pt>
                <c:pt idx="5803">
                  <c:v>3.2907348242808943E-4</c:v>
                </c:pt>
                <c:pt idx="5804">
                  <c:v>2.8328008519703537E-4</c:v>
                </c:pt>
                <c:pt idx="5805">
                  <c:v>2.2896698615550664E-4</c:v>
                </c:pt>
                <c:pt idx="5806">
                  <c:v>1.7039403620872575E-4</c:v>
                </c:pt>
                <c:pt idx="5807">
                  <c:v>1.0330138445152927E-4</c:v>
                </c:pt>
                <c:pt idx="5808">
                  <c:v>4.5793397231083584E-5</c:v>
                </c:pt>
                <c:pt idx="5809">
                  <c:v>-2.9286474973390439E-5</c:v>
                </c:pt>
                <c:pt idx="5810">
                  <c:v>-1.1395101171461526E-4</c:v>
                </c:pt>
                <c:pt idx="5811">
                  <c:v>-1.9914802981897814E-4</c:v>
                </c:pt>
                <c:pt idx="5812">
                  <c:v>-2.9020234291797774E-4</c:v>
                </c:pt>
                <c:pt idx="5813">
                  <c:v>-3.7220447284342365E-4</c:v>
                </c:pt>
                <c:pt idx="5814">
                  <c:v>-4.6325878594248229E-4</c:v>
                </c:pt>
                <c:pt idx="5815">
                  <c:v>-5.5165069222576216E-4</c:v>
                </c:pt>
                <c:pt idx="5816">
                  <c:v>-6.3099041533548823E-4</c:v>
                </c:pt>
                <c:pt idx="5817">
                  <c:v>-7.0713525026623841E-4</c:v>
                </c:pt>
                <c:pt idx="5818">
                  <c:v>-7.8807241746540839E-4</c:v>
                </c:pt>
                <c:pt idx="5819">
                  <c:v>-8.4611288604899198E-4</c:v>
                </c:pt>
                <c:pt idx="5820">
                  <c:v>-8.9882854100107711E-4</c:v>
                </c:pt>
                <c:pt idx="5821">
                  <c:v>-9.488817891373832E-4</c:v>
                </c:pt>
                <c:pt idx="5822">
                  <c:v>-9.8722044728435693E-4</c:v>
                </c:pt>
                <c:pt idx="5823">
                  <c:v>-1.0175718849840529E-3</c:v>
                </c:pt>
                <c:pt idx="5824">
                  <c:v>-1.0367412140574956E-3</c:v>
                </c:pt>
                <c:pt idx="5825">
                  <c:v>-1.0628328008519688E-3</c:v>
                </c:pt>
                <c:pt idx="5826">
                  <c:v>-1.0788072417465535E-3</c:v>
                </c:pt>
                <c:pt idx="5827">
                  <c:v>-1.0937167199148031E-3</c:v>
                </c:pt>
                <c:pt idx="5828">
                  <c:v>-1.1022364217252482E-3</c:v>
                </c:pt>
                <c:pt idx="5829">
                  <c:v>-1.1160809371671921E-3</c:v>
                </c:pt>
                <c:pt idx="5830">
                  <c:v>-1.1230031948881935E-3</c:v>
                </c:pt>
                <c:pt idx="5831">
                  <c:v>-1.1363152289669697E-3</c:v>
                </c:pt>
                <c:pt idx="5832">
                  <c:v>-1.1395101171458868E-3</c:v>
                </c:pt>
                <c:pt idx="5833">
                  <c:v>-1.1501597444089431E-3</c:v>
                </c:pt>
                <c:pt idx="5834">
                  <c:v>-1.1592119275825262E-3</c:v>
                </c:pt>
                <c:pt idx="5835">
                  <c:v>-1.1671991480298332E-3</c:v>
                </c:pt>
                <c:pt idx="5836">
                  <c:v>-1.175186368477111E-3</c:v>
                </c:pt>
                <c:pt idx="5837">
                  <c:v>-1.1810436634717772E-3</c:v>
                </c:pt>
                <c:pt idx="5838">
                  <c:v>-1.1853035143769997E-3</c:v>
                </c:pt>
                <c:pt idx="5839">
                  <c:v>-1.1991480298189435E-3</c:v>
                </c:pt>
                <c:pt idx="5840">
                  <c:v>-1.2023429179978606E-3</c:v>
                </c:pt>
                <c:pt idx="5841">
                  <c:v>-1.1964856230031943E-3</c:v>
                </c:pt>
                <c:pt idx="5842">
                  <c:v>-1.1789137380191659E-3</c:v>
                </c:pt>
                <c:pt idx="5843">
                  <c:v>-1.1698615548455531E-3</c:v>
                </c:pt>
                <c:pt idx="5844">
                  <c:v>-1.1432374866879712E-3</c:v>
                </c:pt>
                <c:pt idx="5845">
                  <c:v>-1.1261980830670809E-3</c:v>
                </c:pt>
                <c:pt idx="5846">
                  <c:v>-1.1011714589989426E-3</c:v>
                </c:pt>
                <c:pt idx="5847">
                  <c:v>-1.0867944621938015E-3</c:v>
                </c:pt>
                <c:pt idx="5848">
                  <c:v>-1.0654952076677479E-3</c:v>
                </c:pt>
                <c:pt idx="5849">
                  <c:v>-1.0511182108626364E-3</c:v>
                </c:pt>
                <c:pt idx="5850">
                  <c:v>-1.0410010649627181E-3</c:v>
                </c:pt>
                <c:pt idx="5851">
                  <c:v>-1.0330138445154404E-3</c:v>
                </c:pt>
                <c:pt idx="5852">
                  <c:v>-1.034078807241746E-3</c:v>
                </c:pt>
                <c:pt idx="5853">
                  <c:v>-1.0276890308839417E-3</c:v>
                </c:pt>
                <c:pt idx="5854">
                  <c:v>-1.0276890308839122E-3</c:v>
                </c:pt>
                <c:pt idx="5855">
                  <c:v>-1.0276890308839122E-3</c:v>
                </c:pt>
                <c:pt idx="5856">
                  <c:v>-1.0255591054313304E-3</c:v>
                </c:pt>
                <c:pt idx="5857">
                  <c:v>-1.0212992545260784E-3</c:v>
                </c:pt>
                <c:pt idx="5858">
                  <c:v>-1.0175718849840234E-3</c:v>
                </c:pt>
                <c:pt idx="5859">
                  <c:v>-1.0106496272630219E-3</c:v>
                </c:pt>
                <c:pt idx="5860">
                  <c:v>-1.0095846645367459E-3</c:v>
                </c:pt>
                <c:pt idx="5861">
                  <c:v>-1.0063897763577993E-3</c:v>
                </c:pt>
                <c:pt idx="5862">
                  <c:v>-9.9041533546324434E-4</c:v>
                </c:pt>
                <c:pt idx="5863">
                  <c:v>-9.909478168264119E-4</c:v>
                </c:pt>
                <c:pt idx="5864">
                  <c:v>-9.8083067092652292E-4</c:v>
                </c:pt>
                <c:pt idx="5865">
                  <c:v>-9.7923322683704972E-4</c:v>
                </c:pt>
                <c:pt idx="5866">
                  <c:v>-9.7603833865816231E-4</c:v>
                </c:pt>
                <c:pt idx="5867">
                  <c:v>-9.7390841320552156E-4</c:v>
                </c:pt>
                <c:pt idx="5868">
                  <c:v>-9.8136315228966099E-4</c:v>
                </c:pt>
                <c:pt idx="5869">
                  <c:v>-9.8988285410010627E-4</c:v>
                </c:pt>
                <c:pt idx="5870">
                  <c:v>-1.0005324813631626E-3</c:v>
                </c:pt>
                <c:pt idx="5871">
                  <c:v>-1.0207667731629403E-3</c:v>
                </c:pt>
                <c:pt idx="5872">
                  <c:v>-1.0511182108626069E-3</c:v>
                </c:pt>
                <c:pt idx="5873">
                  <c:v>-1.0756123535676071E-3</c:v>
                </c:pt>
                <c:pt idx="5874">
                  <c:v>-1.0905218317358862E-3</c:v>
                </c:pt>
                <c:pt idx="5875">
                  <c:v>-1.1139510117145809E-3</c:v>
                </c:pt>
                <c:pt idx="5876">
                  <c:v>-1.1251331203408048E-3</c:v>
                </c:pt>
                <c:pt idx="5877">
                  <c:v>-1.1261980830671106E-3</c:v>
                </c:pt>
                <c:pt idx="5878">
                  <c:v>-1.1256656017039428E-3</c:v>
                </c:pt>
                <c:pt idx="5879">
                  <c:v>-1.1219382321618584E-3</c:v>
                </c:pt>
                <c:pt idx="5880">
                  <c:v>-1.1123535676251372E-3</c:v>
                </c:pt>
                <c:pt idx="5881">
                  <c:v>-1.1022364217252187E-3</c:v>
                </c:pt>
                <c:pt idx="5882">
                  <c:v>-1.0947816826411088E-3</c:v>
                </c:pt>
                <c:pt idx="5883">
                  <c:v>-1.0889243876464425E-3</c:v>
                </c:pt>
                <c:pt idx="5884">
                  <c:v>-1.0921192758253594E-3</c:v>
                </c:pt>
                <c:pt idx="5885">
                  <c:v>-1.0990415335463313E-3</c:v>
                </c:pt>
                <c:pt idx="5886">
                  <c:v>-1.1070287539936088E-3</c:v>
                </c:pt>
                <c:pt idx="5887">
                  <c:v>-1.1171458998934978E-3</c:v>
                </c:pt>
                <c:pt idx="5888">
                  <c:v>-1.1357827476038318E-3</c:v>
                </c:pt>
                <c:pt idx="5889">
                  <c:v>-1.1464323748668881E-3</c:v>
                </c:pt>
                <c:pt idx="5890">
                  <c:v>-1.1661341853035276E-3</c:v>
                </c:pt>
                <c:pt idx="5891">
                  <c:v>-1.1842385516506941E-3</c:v>
                </c:pt>
                <c:pt idx="5892">
                  <c:v>-1.2018104366346928E-3</c:v>
                </c:pt>
                <c:pt idx="5893">
                  <c:v>-1.2193823216187509E-3</c:v>
                </c:pt>
                <c:pt idx="5894">
                  <c:v>-1.2438764643237512E-3</c:v>
                </c:pt>
                <c:pt idx="5895">
                  <c:v>-1.260383386581474E-3</c:v>
                </c:pt>
                <c:pt idx="5896">
                  <c:v>-1.284877529286474E-3</c:v>
                </c:pt>
                <c:pt idx="5897">
                  <c:v>-1.3040468583599459E-3</c:v>
                </c:pt>
                <c:pt idx="5898">
                  <c:v>-1.3221512247071421E-3</c:v>
                </c:pt>
                <c:pt idx="5899">
                  <c:v>-1.3477103301384481E-3</c:v>
                </c:pt>
                <c:pt idx="5900">
                  <c:v>-1.3647497337593087E-3</c:v>
                </c:pt>
                <c:pt idx="5901">
                  <c:v>-1.3801916932907258E-3</c:v>
                </c:pt>
                <c:pt idx="5902">
                  <c:v>-1.4057507987220318E-3</c:v>
                </c:pt>
                <c:pt idx="5903">
                  <c:v>-1.4238551650692275E-3</c:v>
                </c:pt>
                <c:pt idx="5904">
                  <c:v>-1.4526091586794505E-3</c:v>
                </c:pt>
                <c:pt idx="5905">
                  <c:v>-1.4717784877529522E-3</c:v>
                </c:pt>
                <c:pt idx="5906">
                  <c:v>-1.500532481363175E-3</c:v>
                </c:pt>
                <c:pt idx="5907">
                  <c:v>-1.5287539936102302E-3</c:v>
                </c:pt>
                <c:pt idx="5908">
                  <c:v>-1.556975505857315E-3</c:v>
                </c:pt>
                <c:pt idx="5909">
                  <c:v>-1.585729499467538E-3</c:v>
                </c:pt>
                <c:pt idx="5910">
                  <c:v>-1.6128860489882876E-3</c:v>
                </c:pt>
                <c:pt idx="5911">
                  <c:v>-1.6405750798722046E-3</c:v>
                </c:pt>
                <c:pt idx="5912">
                  <c:v>-1.6576144834930654E-3</c:v>
                </c:pt>
                <c:pt idx="5913">
                  <c:v>-1.6757188498402612E-3</c:v>
                </c:pt>
                <c:pt idx="5914">
                  <c:v>-1.6954206602769009E-3</c:v>
                </c:pt>
                <c:pt idx="5915">
                  <c:v>-1.7151224707135405E-3</c:v>
                </c:pt>
                <c:pt idx="5916">
                  <c:v>-1.7364217252396241E-3</c:v>
                </c:pt>
                <c:pt idx="5917">
                  <c:v>-1.7609158679446242E-3</c:v>
                </c:pt>
                <c:pt idx="5918">
                  <c:v>-1.7864749733759301E-3</c:v>
                </c:pt>
                <c:pt idx="5919">
                  <c:v>-1.8035143769967908E-3</c:v>
                </c:pt>
                <c:pt idx="5920">
                  <c:v>-1.8381256656017097E-3</c:v>
                </c:pt>
                <c:pt idx="5921">
                  <c:v>-1.8647497337593211E-3</c:v>
                </c:pt>
                <c:pt idx="5922">
                  <c:v>-1.890308839190627E-3</c:v>
                </c:pt>
                <c:pt idx="5923">
                  <c:v>-1.9132055378061836E-3</c:v>
                </c:pt>
                <c:pt idx="5924">
                  <c:v>-1.9334398296059611E-3</c:v>
                </c:pt>
                <c:pt idx="5925">
                  <c:v>-1.9531416400426008E-3</c:v>
                </c:pt>
                <c:pt idx="5926">
                  <c:v>-1.9813631522896855E-3</c:v>
                </c:pt>
                <c:pt idx="5927">
                  <c:v>-2.0079872204472973E-3</c:v>
                </c:pt>
                <c:pt idx="5928">
                  <c:v>-2.0335463258786034E-3</c:v>
                </c:pt>
                <c:pt idx="5929">
                  <c:v>-2.0654952076677429E-3</c:v>
                </c:pt>
                <c:pt idx="5930">
                  <c:v>-2.100106496272632E-3</c:v>
                </c:pt>
                <c:pt idx="5931">
                  <c:v>-2.1421725239616604E-3</c:v>
                </c:pt>
                <c:pt idx="5932">
                  <c:v>-2.1762513312034116E-3</c:v>
                </c:pt>
                <c:pt idx="5933">
                  <c:v>-2.2129925452609119E-3</c:v>
                </c:pt>
                <c:pt idx="5934">
                  <c:v>-2.2486687965921071E-3</c:v>
                </c:pt>
                <c:pt idx="5935">
                  <c:v>-2.2933972310969141E-3</c:v>
                </c:pt>
                <c:pt idx="5936">
                  <c:v>-2.3359957401491104E-3</c:v>
                </c:pt>
                <c:pt idx="5937">
                  <c:v>-2.3604898828541105E-3</c:v>
                </c:pt>
                <c:pt idx="5938">
                  <c:v>-2.3940362087326943E-3</c:v>
                </c:pt>
                <c:pt idx="5939">
                  <c:v>-2.4190628328008622E-3</c:v>
                </c:pt>
                <c:pt idx="5940">
                  <c:v>-2.4435569755058622E-3</c:v>
                </c:pt>
                <c:pt idx="5941">
                  <c:v>-2.4680511182108627E-3</c:v>
                </c:pt>
                <c:pt idx="5942">
                  <c:v>-2.4904153354632814E-3</c:v>
                </c:pt>
                <c:pt idx="5943">
                  <c:v>-2.5127795527156702E-3</c:v>
                </c:pt>
                <c:pt idx="5944">
                  <c:v>-2.5319488817891421E-3</c:v>
                </c:pt>
                <c:pt idx="5945">
                  <c:v>-2.5511182108626141E-3</c:v>
                </c:pt>
                <c:pt idx="5946">
                  <c:v>-2.5686900958466425E-3</c:v>
                </c:pt>
                <c:pt idx="5947">
                  <c:v>-2.5777422790202553E-3</c:v>
                </c:pt>
                <c:pt idx="5948">
                  <c:v>-2.5798722044728666E-3</c:v>
                </c:pt>
                <c:pt idx="5949">
                  <c:v>-2.5745473908413089E-3</c:v>
                </c:pt>
                <c:pt idx="5950">
                  <c:v>-2.5708200212992537E-3</c:v>
                </c:pt>
                <c:pt idx="5951">
                  <c:v>-2.5500532481363379E-3</c:v>
                </c:pt>
                <c:pt idx="5952">
                  <c:v>-2.5319488817891421E-3</c:v>
                </c:pt>
                <c:pt idx="5953">
                  <c:v>-2.4984025559105292E-3</c:v>
                </c:pt>
                <c:pt idx="5954">
                  <c:v>-2.4685835995740301E-3</c:v>
                </c:pt>
                <c:pt idx="5955">
                  <c:v>-2.4265175718850016E-3</c:v>
                </c:pt>
                <c:pt idx="5956">
                  <c:v>-2.3865814696485844E-3</c:v>
                </c:pt>
                <c:pt idx="5957">
                  <c:v>-2.3572949946751936E-3</c:v>
                </c:pt>
                <c:pt idx="5958">
                  <c:v>-2.3184238551650525E-3</c:v>
                </c:pt>
                <c:pt idx="5959">
                  <c:v>-2.2880724174653864E-3</c:v>
                </c:pt>
                <c:pt idx="5960">
                  <c:v>-2.2641107561235537E-3</c:v>
                </c:pt>
                <c:pt idx="5961">
                  <c:v>-2.2321618743343843E-3</c:v>
                </c:pt>
                <c:pt idx="5962">
                  <c:v>-2.2124600638977446E-3</c:v>
                </c:pt>
                <c:pt idx="5963">
                  <c:v>-2.1895633652822175E-3</c:v>
                </c:pt>
                <c:pt idx="5964">
                  <c:v>-2.1661341853035226E-3</c:v>
                </c:pt>
                <c:pt idx="5965">
                  <c:v>-2.1528221512247168E-3</c:v>
                </c:pt>
                <c:pt idx="5966">
                  <c:v>-2.1368477103301323E-3</c:v>
                </c:pt>
                <c:pt idx="5967">
                  <c:v>-2.1182108626197982E-3</c:v>
                </c:pt>
                <c:pt idx="5968">
                  <c:v>-2.1022364217252432E-3</c:v>
                </c:pt>
                <c:pt idx="5969">
                  <c:v>-2.0841320553780475E-3</c:v>
                </c:pt>
                <c:pt idx="5970">
                  <c:v>-2.0638977635782695E-3</c:v>
                </c:pt>
                <c:pt idx="5971">
                  <c:v>-2.0362087326943525E-3</c:v>
                </c:pt>
                <c:pt idx="5972">
                  <c:v>-2.0170394036208511E-3</c:v>
                </c:pt>
                <c:pt idx="5973">
                  <c:v>-1.9978700745474083E-3</c:v>
                </c:pt>
                <c:pt idx="5974">
                  <c:v>-1.9781682641107391E-3</c:v>
                </c:pt>
                <c:pt idx="5975">
                  <c:v>-1.9584664536740994E-3</c:v>
                </c:pt>
                <c:pt idx="5976">
                  <c:v>-1.955271565495212E-3</c:v>
                </c:pt>
                <c:pt idx="5977">
                  <c:v>-1.946751863684767E-3</c:v>
                </c:pt>
                <c:pt idx="5978">
                  <c:v>-1.9467518636847965E-3</c:v>
                </c:pt>
                <c:pt idx="5979">
                  <c:v>-1.9643237486687954E-3</c:v>
                </c:pt>
                <c:pt idx="5980">
                  <c:v>-1.9781682641107391E-3</c:v>
                </c:pt>
                <c:pt idx="5981">
                  <c:v>-2.005857294994686E-3</c:v>
                </c:pt>
                <c:pt idx="5982">
                  <c:v>-2.0479233226837145E-3</c:v>
                </c:pt>
                <c:pt idx="5983">
                  <c:v>-2.0867944621938261E-3</c:v>
                </c:pt>
                <c:pt idx="5984">
                  <c:v>-2.1256656017039376E-3</c:v>
                </c:pt>
                <c:pt idx="5985">
                  <c:v>-2.1735889243876625E-3</c:v>
                </c:pt>
                <c:pt idx="5986">
                  <c:v>-2.2209797657081897E-3</c:v>
                </c:pt>
                <c:pt idx="5987">
                  <c:v>-2.2689030883918846E-3</c:v>
                </c:pt>
                <c:pt idx="5988">
                  <c:v>-2.316826411075609E-3</c:v>
                </c:pt>
                <c:pt idx="5989">
                  <c:v>-2.3695420660276938E-3</c:v>
                </c:pt>
                <c:pt idx="5990">
                  <c:v>-2.4164004259850831E-3</c:v>
                </c:pt>
                <c:pt idx="5991">
                  <c:v>-2.4526091586794456E-3</c:v>
                </c:pt>
                <c:pt idx="5992">
                  <c:v>-2.4904153354632814E-3</c:v>
                </c:pt>
                <c:pt idx="5993">
                  <c:v>-2.520766773162948E-3</c:v>
                </c:pt>
                <c:pt idx="5994">
                  <c:v>-2.5532481363152253E-3</c:v>
                </c:pt>
                <c:pt idx="5995">
                  <c:v>-2.5857294994675031E-3</c:v>
                </c:pt>
                <c:pt idx="5996">
                  <c:v>-2.6128860489882822E-3</c:v>
                </c:pt>
                <c:pt idx="5997">
                  <c:v>-2.6411075612353375E-3</c:v>
                </c:pt>
                <c:pt idx="5998">
                  <c:v>-2.6618743343982828E-3</c:v>
                </c:pt>
                <c:pt idx="5999">
                  <c:v>-2.6863684771033128E-3</c:v>
                </c:pt>
                <c:pt idx="6000">
                  <c:v>-2.7108626198083133E-3</c:v>
                </c:pt>
                <c:pt idx="6001">
                  <c:v>-2.7300319488817852E-3</c:v>
                </c:pt>
                <c:pt idx="6002">
                  <c:v>-2.7513312034078683E-3</c:v>
                </c:pt>
                <c:pt idx="6003">
                  <c:v>-2.7694355697550645E-3</c:v>
                </c:pt>
                <c:pt idx="6004">
                  <c:v>-2.7774227902023418E-3</c:v>
                </c:pt>
                <c:pt idx="6005">
                  <c:v>-2.7939297124600646E-3</c:v>
                </c:pt>
                <c:pt idx="6006">
                  <c:v>-2.8019169329073423E-3</c:v>
                </c:pt>
                <c:pt idx="6007">
                  <c:v>-2.808839190628314E-3</c:v>
                </c:pt>
                <c:pt idx="6008">
                  <c:v>-2.8072417465388705E-3</c:v>
                </c:pt>
                <c:pt idx="6009">
                  <c:v>-2.8051118210862887E-3</c:v>
                </c:pt>
                <c:pt idx="6010">
                  <c:v>-2.8019169329073423E-3</c:v>
                </c:pt>
                <c:pt idx="6011">
                  <c:v>-2.7891373801916747E-3</c:v>
                </c:pt>
                <c:pt idx="6012">
                  <c:v>-2.7806176783812591E-3</c:v>
                </c:pt>
                <c:pt idx="6013">
                  <c:v>-2.7625133120340629E-3</c:v>
                </c:pt>
                <c:pt idx="6014">
                  <c:v>-2.7497337593184248E-3</c:v>
                </c:pt>
                <c:pt idx="6015">
                  <c:v>-2.724707135250257E-3</c:v>
                </c:pt>
                <c:pt idx="6016">
                  <c:v>-2.7018104366347004E-3</c:v>
                </c:pt>
                <c:pt idx="6017">
                  <c:v>-2.6805111821086467E-3</c:v>
                </c:pt>
                <c:pt idx="6018">
                  <c:v>-2.6506922257720886E-3</c:v>
                </c:pt>
                <c:pt idx="6019">
                  <c:v>-2.6325878594249219E-3</c:v>
                </c:pt>
                <c:pt idx="6020">
                  <c:v>-2.6070287539935863E-3</c:v>
                </c:pt>
                <c:pt idx="6021">
                  <c:v>-2.5820021299254778E-3</c:v>
                </c:pt>
                <c:pt idx="6022">
                  <c:v>-2.5649627263045578E-3</c:v>
                </c:pt>
                <c:pt idx="6023">
                  <c:v>-2.5532481363152253E-3</c:v>
                </c:pt>
                <c:pt idx="6024">
                  <c:v>-2.5511182108626141E-3</c:v>
                </c:pt>
                <c:pt idx="6025">
                  <c:v>-2.5399361022364199E-3</c:v>
                </c:pt>
                <c:pt idx="6026">
                  <c:v>-2.5463258785942537E-3</c:v>
                </c:pt>
                <c:pt idx="6027">
                  <c:v>-2.5500532481363084E-3</c:v>
                </c:pt>
                <c:pt idx="6028">
                  <c:v>-2.5617678381256704E-3</c:v>
                </c:pt>
                <c:pt idx="6029">
                  <c:v>-2.5692225772098098E-3</c:v>
                </c:pt>
                <c:pt idx="6030">
                  <c:v>-2.5857294994675326E-3</c:v>
                </c:pt>
                <c:pt idx="6031">
                  <c:v>-2.6011714589989497E-3</c:v>
                </c:pt>
                <c:pt idx="6032">
                  <c:v>-2.6166134185303374E-3</c:v>
                </c:pt>
                <c:pt idx="6033">
                  <c:v>-2.623535676251309E-3</c:v>
                </c:pt>
                <c:pt idx="6034">
                  <c:v>-2.6315228966986163E-3</c:v>
                </c:pt>
                <c:pt idx="6035">
                  <c:v>-2.649627263045783E-3</c:v>
                </c:pt>
                <c:pt idx="6036">
                  <c:v>-2.658146964856228E-3</c:v>
                </c:pt>
                <c:pt idx="6037">
                  <c:v>-2.66986155484559E-3</c:v>
                </c:pt>
                <c:pt idx="6038">
                  <c:v>-2.684238551650672E-3</c:v>
                </c:pt>
                <c:pt idx="6039">
                  <c:v>-2.6906283280085058E-3</c:v>
                </c:pt>
                <c:pt idx="6040">
                  <c:v>-2.6996805111821186E-3</c:v>
                </c:pt>
                <c:pt idx="6041">
                  <c:v>-2.7103301384451455E-3</c:v>
                </c:pt>
                <c:pt idx="6042">
                  <c:v>-2.7310969116080908E-3</c:v>
                </c:pt>
                <c:pt idx="6043">
                  <c:v>-2.7502662406815627E-3</c:v>
                </c:pt>
                <c:pt idx="6044">
                  <c:v>-2.7699680511182024E-3</c:v>
                </c:pt>
                <c:pt idx="6045">
                  <c:v>-2.7859424920127869E-3</c:v>
                </c:pt>
                <c:pt idx="6046">
                  <c:v>-2.8093716719914817E-3</c:v>
                </c:pt>
                <c:pt idx="6047">
                  <c:v>-2.8210862619808437E-3</c:v>
                </c:pt>
                <c:pt idx="6048">
                  <c:v>-2.8386581469648721E-3</c:v>
                </c:pt>
                <c:pt idx="6049">
                  <c:v>-2.846112886048982E-3</c:v>
                </c:pt>
                <c:pt idx="6050">
                  <c:v>-2.8588924387646202E-3</c:v>
                </c:pt>
                <c:pt idx="6051">
                  <c:v>-2.8631522896698722E-3</c:v>
                </c:pt>
                <c:pt idx="6052">
                  <c:v>-2.8658146964856217E-3</c:v>
                </c:pt>
                <c:pt idx="6053">
                  <c:v>-2.8631522896698427E-3</c:v>
                </c:pt>
                <c:pt idx="6054">
                  <c:v>-2.8599574014909553E-3</c:v>
                </c:pt>
                <c:pt idx="6055">
                  <c:v>-2.8429179978700946E-3</c:v>
                </c:pt>
                <c:pt idx="6056">
                  <c:v>-2.8312034078807327E-3</c:v>
                </c:pt>
                <c:pt idx="6057">
                  <c:v>-2.8109691160809252E-3</c:v>
                </c:pt>
                <c:pt idx="6058">
                  <c:v>-2.7917997870074533E-3</c:v>
                </c:pt>
                <c:pt idx="6059">
                  <c:v>-2.7635782747603686E-3</c:v>
                </c:pt>
                <c:pt idx="6060">
                  <c:v>-2.7412140575079798E-3</c:v>
                </c:pt>
                <c:pt idx="6061">
                  <c:v>-2.7177848775292849E-3</c:v>
                </c:pt>
                <c:pt idx="6062">
                  <c:v>-2.6996805111820892E-3</c:v>
                </c:pt>
                <c:pt idx="6063">
                  <c:v>-2.6783812566560056E-3</c:v>
                </c:pt>
                <c:pt idx="6064">
                  <c:v>-2.6549520766773406E-3</c:v>
                </c:pt>
                <c:pt idx="6065">
                  <c:v>-2.6474973375932012E-3</c:v>
                </c:pt>
                <c:pt idx="6066">
                  <c:v>-2.6331203407880602E-3</c:v>
                </c:pt>
                <c:pt idx="6067">
                  <c:v>-2.629392971246005E-3</c:v>
                </c:pt>
                <c:pt idx="6068">
                  <c:v>-2.6261980830670881E-3</c:v>
                </c:pt>
                <c:pt idx="6069">
                  <c:v>-2.617678381256643E-3</c:v>
                </c:pt>
                <c:pt idx="6070">
                  <c:v>-2.6027689030883937E-3</c:v>
                </c:pt>
                <c:pt idx="6071">
                  <c:v>-2.5814696485623101E-3</c:v>
                </c:pt>
                <c:pt idx="6072">
                  <c:v>-2.5633652822151143E-3</c:v>
                </c:pt>
                <c:pt idx="6073">
                  <c:v>-2.5473908413205593E-3</c:v>
                </c:pt>
                <c:pt idx="6074">
                  <c:v>-2.5298189563365014E-3</c:v>
                </c:pt>
                <c:pt idx="6075">
                  <c:v>-2.5149094781682815E-3</c:v>
                </c:pt>
                <c:pt idx="6076">
                  <c:v>-2.5085197018104182E-3</c:v>
                </c:pt>
                <c:pt idx="6077">
                  <c:v>-2.5095846645367239E-3</c:v>
                </c:pt>
                <c:pt idx="6078">
                  <c:v>-2.5191693290734746E-3</c:v>
                </c:pt>
                <c:pt idx="6079">
                  <c:v>-2.5239616613418649E-3</c:v>
                </c:pt>
                <c:pt idx="6080">
                  <c:v>-2.5340788072417534E-3</c:v>
                </c:pt>
                <c:pt idx="6081">
                  <c:v>-2.5521831735889197E-3</c:v>
                </c:pt>
                <c:pt idx="6082">
                  <c:v>-2.5862619808306709E-3</c:v>
                </c:pt>
                <c:pt idx="6083">
                  <c:v>-2.6054313099041723E-3</c:v>
                </c:pt>
                <c:pt idx="6084">
                  <c:v>-2.6315228966986163E-3</c:v>
                </c:pt>
                <c:pt idx="6085">
                  <c:v>-2.6586794462193659E-3</c:v>
                </c:pt>
                <c:pt idx="6086">
                  <c:v>-2.6773162939296999E-3</c:v>
                </c:pt>
                <c:pt idx="6087">
                  <c:v>-2.6964856230032017E-3</c:v>
                </c:pt>
                <c:pt idx="6088">
                  <c:v>-2.7018104366347299E-3</c:v>
                </c:pt>
                <c:pt idx="6089">
                  <c:v>-2.7252396166134243E-3</c:v>
                </c:pt>
                <c:pt idx="6090">
                  <c:v>-2.7332268370607021E-3</c:v>
                </c:pt>
                <c:pt idx="6091">
                  <c:v>-2.7417465388711471E-3</c:v>
                </c:pt>
                <c:pt idx="6092">
                  <c:v>-2.7492012779552571E-3</c:v>
                </c:pt>
                <c:pt idx="6093">
                  <c:v>-2.7582534611288404E-3</c:v>
                </c:pt>
                <c:pt idx="6094">
                  <c:v>-2.7635782747603981E-3</c:v>
                </c:pt>
                <c:pt idx="6095">
                  <c:v>-2.7694355697550645E-3</c:v>
                </c:pt>
                <c:pt idx="6096">
                  <c:v>-2.7795527156549531E-3</c:v>
                </c:pt>
                <c:pt idx="6097">
                  <c:v>-2.7880724174653691E-3</c:v>
                </c:pt>
                <c:pt idx="6098">
                  <c:v>-2.8040468583599536E-3</c:v>
                </c:pt>
                <c:pt idx="6099">
                  <c:v>-2.8184238551650647E-3</c:v>
                </c:pt>
                <c:pt idx="6100">
                  <c:v>-2.8317358892438705E-3</c:v>
                </c:pt>
                <c:pt idx="6101">
                  <c:v>-2.8328008519701762E-3</c:v>
                </c:pt>
                <c:pt idx="6102">
                  <c:v>-2.8333333333333439E-3</c:v>
                </c:pt>
                <c:pt idx="6103">
                  <c:v>-2.8306709265175649E-3</c:v>
                </c:pt>
                <c:pt idx="6104">
                  <c:v>-2.8168264110755917E-3</c:v>
                </c:pt>
                <c:pt idx="6105">
                  <c:v>-2.8051118210862592E-3</c:v>
                </c:pt>
                <c:pt idx="6106">
                  <c:v>-2.7848775292864817E-3</c:v>
                </c:pt>
                <c:pt idx="6107">
                  <c:v>-2.7641107561235364E-3</c:v>
                </c:pt>
                <c:pt idx="6108">
                  <c:v>-2.759318423855146E-3</c:v>
                </c:pt>
                <c:pt idx="6109">
                  <c:v>-2.7545260915867857E-3</c:v>
                </c:pt>
                <c:pt idx="6110">
                  <c:v>-2.7513312034078983E-3</c:v>
                </c:pt>
                <c:pt idx="6111">
                  <c:v>-2.7657082002129798E-3</c:v>
                </c:pt>
                <c:pt idx="6112">
                  <c:v>-2.7806176783812591E-3</c:v>
                </c:pt>
                <c:pt idx="6113">
                  <c:v>-2.7987220447284545E-3</c:v>
                </c:pt>
                <c:pt idx="6114">
                  <c:v>-2.8194888178913703E-3</c:v>
                </c:pt>
                <c:pt idx="6115">
                  <c:v>-2.8466453674121494E-3</c:v>
                </c:pt>
                <c:pt idx="6116">
                  <c:v>-2.8764643237486781E-3</c:v>
                </c:pt>
                <c:pt idx="6117">
                  <c:v>-2.8897763578274839E-3</c:v>
                </c:pt>
                <c:pt idx="6118">
                  <c:v>-2.8945686900958443E-3</c:v>
                </c:pt>
                <c:pt idx="6119">
                  <c:v>-2.8913738019169274E-3</c:v>
                </c:pt>
                <c:pt idx="6120">
                  <c:v>-2.8860489882854288E-3</c:v>
                </c:pt>
                <c:pt idx="6121">
                  <c:v>-2.8903088391906218E-3</c:v>
                </c:pt>
                <c:pt idx="6122">
                  <c:v>-2.8945686900958443E-3</c:v>
                </c:pt>
                <c:pt idx="6123">
                  <c:v>-2.8988285410010673E-3</c:v>
                </c:pt>
                <c:pt idx="6124">
                  <c:v>-2.9121405750798727E-3</c:v>
                </c:pt>
                <c:pt idx="6125">
                  <c:v>-2.9323748668796507E-3</c:v>
                </c:pt>
                <c:pt idx="6126">
                  <c:v>-2.9520766773162904E-3</c:v>
                </c:pt>
                <c:pt idx="6127">
                  <c:v>-2.9829605963791247E-3</c:v>
                </c:pt>
                <c:pt idx="6128">
                  <c:v>-3.0239616613418475E-3</c:v>
                </c:pt>
                <c:pt idx="6129">
                  <c:v>-3.0660276890308756E-3</c:v>
                </c:pt>
                <c:pt idx="6130">
                  <c:v>-3.1198083067092669E-3</c:v>
                </c:pt>
                <c:pt idx="6131">
                  <c:v>-3.1687965921192969E-3</c:v>
                </c:pt>
                <c:pt idx="6132">
                  <c:v>-3.2177848775292971E-3</c:v>
                </c:pt>
                <c:pt idx="6133">
                  <c:v>-3.2598509052182965E-3</c:v>
                </c:pt>
                <c:pt idx="6134">
                  <c:v>-3.2960596379126585E-3</c:v>
                </c:pt>
                <c:pt idx="6135">
                  <c:v>-3.3242811501597437E-3</c:v>
                </c:pt>
                <c:pt idx="6136">
                  <c:v>-3.3354632587859379E-3</c:v>
                </c:pt>
                <c:pt idx="6137">
                  <c:v>-3.3445154419595507E-3</c:v>
                </c:pt>
                <c:pt idx="6138">
                  <c:v>-3.3503727369542167E-3</c:v>
                </c:pt>
                <c:pt idx="6139">
                  <c:v>-3.3615548455803819E-3</c:v>
                </c:pt>
                <c:pt idx="6140">
                  <c:v>-3.3525026624067989E-3</c:v>
                </c:pt>
                <c:pt idx="6141">
                  <c:v>-3.349307774227882E-3</c:v>
                </c:pt>
                <c:pt idx="6142">
                  <c:v>-3.3466453674121321E-3</c:v>
                </c:pt>
                <c:pt idx="6143">
                  <c:v>-3.340788072417466E-3</c:v>
                </c:pt>
                <c:pt idx="6144">
                  <c:v>-3.3509052183173546E-3</c:v>
                </c:pt>
                <c:pt idx="6145">
                  <c:v>-3.3599574014909384E-3</c:v>
                </c:pt>
                <c:pt idx="6146">
                  <c:v>-3.3604898828541053E-3</c:v>
                </c:pt>
                <c:pt idx="6147">
                  <c:v>-3.3647497337592988E-3</c:v>
                </c:pt>
                <c:pt idx="6148">
                  <c:v>-3.3700745473908269E-3</c:v>
                </c:pt>
                <c:pt idx="6149">
                  <c:v>-3.3759318423855229E-3</c:v>
                </c:pt>
                <c:pt idx="6150">
                  <c:v>-3.3748668796592172E-3</c:v>
                </c:pt>
                <c:pt idx="6151">
                  <c:v>-3.3658146964856343E-3</c:v>
                </c:pt>
                <c:pt idx="6152">
                  <c:v>-3.36687965921191E-3</c:v>
                </c:pt>
                <c:pt idx="6153">
                  <c:v>-3.3567625133120215E-3</c:v>
                </c:pt>
                <c:pt idx="6154">
                  <c:v>-3.3386581469648548E-3</c:v>
                </c:pt>
                <c:pt idx="6155">
                  <c:v>-3.3093716719914644E-3</c:v>
                </c:pt>
                <c:pt idx="6156">
                  <c:v>-3.2875399361022135E-3</c:v>
                </c:pt>
                <c:pt idx="6157">
                  <c:v>-3.2561235356762708E-3</c:v>
                </c:pt>
                <c:pt idx="6158">
                  <c:v>-3.2225772097976583E-3</c:v>
                </c:pt>
                <c:pt idx="6159">
                  <c:v>-3.1900958466453506E-3</c:v>
                </c:pt>
                <c:pt idx="6160">
                  <c:v>-3.1576144834930728E-3</c:v>
                </c:pt>
                <c:pt idx="6161">
                  <c:v>-3.1230031948881838E-3</c:v>
                </c:pt>
                <c:pt idx="6162">
                  <c:v>-3.0915867944621817E-3</c:v>
                </c:pt>
                <c:pt idx="6163">
                  <c:v>-3.0612353567624857E-3</c:v>
                </c:pt>
                <c:pt idx="6164">
                  <c:v>-3.0346112886048744E-3</c:v>
                </c:pt>
                <c:pt idx="6165">
                  <c:v>-3.0074547390841247E-3</c:v>
                </c:pt>
                <c:pt idx="6166">
                  <c:v>-2.9877529286474851E-3</c:v>
                </c:pt>
                <c:pt idx="6167">
                  <c:v>-2.9707135250266244E-3</c:v>
                </c:pt>
                <c:pt idx="6168">
                  <c:v>-2.9494142705005113E-3</c:v>
                </c:pt>
                <c:pt idx="6169">
                  <c:v>-2.9211927582534561E-3</c:v>
                </c:pt>
                <c:pt idx="6170">
                  <c:v>-2.9084132055377885E-3</c:v>
                </c:pt>
                <c:pt idx="6171">
                  <c:v>-2.8993610223642346E-3</c:v>
                </c:pt>
                <c:pt idx="6172">
                  <c:v>-2.8807241746539006E-3</c:v>
                </c:pt>
                <c:pt idx="6173">
                  <c:v>-2.8753993610223429E-3</c:v>
                </c:pt>
                <c:pt idx="6174">
                  <c:v>-2.8775292864749542E-3</c:v>
                </c:pt>
                <c:pt idx="6175">
                  <c:v>-2.8743343982960668E-3</c:v>
                </c:pt>
                <c:pt idx="6176">
                  <c:v>-2.8791267305644276E-3</c:v>
                </c:pt>
                <c:pt idx="6177">
                  <c:v>-2.8791267305644571E-3</c:v>
                </c:pt>
                <c:pt idx="6178">
                  <c:v>-2.878061767838122E-3</c:v>
                </c:pt>
                <c:pt idx="6179">
                  <c:v>-2.8844515441959558E-3</c:v>
                </c:pt>
                <c:pt idx="6180">
                  <c:v>-2.8807241746539006E-3</c:v>
                </c:pt>
                <c:pt idx="6181">
                  <c:v>-2.8769968051118159E-3</c:v>
                </c:pt>
                <c:pt idx="6182">
                  <c:v>-2.8753993610223724E-3</c:v>
                </c:pt>
                <c:pt idx="6183">
                  <c:v>-2.8844515441959558E-3</c:v>
                </c:pt>
                <c:pt idx="6184">
                  <c:v>-2.8913738019169574E-3</c:v>
                </c:pt>
                <c:pt idx="6185">
                  <c:v>-2.9148029818956518E-3</c:v>
                </c:pt>
                <c:pt idx="6186">
                  <c:v>-2.9307774227902068E-3</c:v>
                </c:pt>
                <c:pt idx="6187">
                  <c:v>-2.9627263045793467E-3</c:v>
                </c:pt>
                <c:pt idx="6188">
                  <c:v>-2.9920127795527076E-3</c:v>
                </c:pt>
                <c:pt idx="6189">
                  <c:v>-3.0292864749733757E-3</c:v>
                </c:pt>
                <c:pt idx="6190">
                  <c:v>-3.0564430244941253E-3</c:v>
                </c:pt>
                <c:pt idx="6191">
                  <c:v>-3.0734824281150154E-3</c:v>
                </c:pt>
                <c:pt idx="6192">
                  <c:v>-3.0804046858360166E-3</c:v>
                </c:pt>
                <c:pt idx="6193">
                  <c:v>-3.0883919062832947E-3</c:v>
                </c:pt>
                <c:pt idx="6194">
                  <c:v>-3.0969116080937398E-3</c:v>
                </c:pt>
                <c:pt idx="6195">
                  <c:v>-3.0958466453674042E-3</c:v>
                </c:pt>
                <c:pt idx="6196">
                  <c:v>-3.0942492012779607E-3</c:v>
                </c:pt>
                <c:pt idx="6197">
                  <c:v>-3.0915867944621817E-3</c:v>
                </c:pt>
                <c:pt idx="6198">
                  <c:v>-3.0883919062832648E-3</c:v>
                </c:pt>
                <c:pt idx="6199">
                  <c:v>-3.0867944621938213E-3</c:v>
                </c:pt>
                <c:pt idx="6200">
                  <c:v>-3.0740149094781537E-3</c:v>
                </c:pt>
                <c:pt idx="6201">
                  <c:v>-3.0702875399360981E-3</c:v>
                </c:pt>
                <c:pt idx="6202">
                  <c:v>-3.0734824281150154E-3</c:v>
                </c:pt>
                <c:pt idx="6203">
                  <c:v>-3.070287539936128E-3</c:v>
                </c:pt>
                <c:pt idx="6204">
                  <c:v>-3.0692225772097929E-3</c:v>
                </c:pt>
                <c:pt idx="6205">
                  <c:v>-3.0665601703940139E-3</c:v>
                </c:pt>
                <c:pt idx="6206">
                  <c:v>-3.0670926517571816E-3</c:v>
                </c:pt>
                <c:pt idx="6207">
                  <c:v>-3.0702875399360981E-3</c:v>
                </c:pt>
                <c:pt idx="6208">
                  <c:v>-3.0681576144834868E-3</c:v>
                </c:pt>
                <c:pt idx="6209">
                  <c:v>-3.0670926517572111E-3</c:v>
                </c:pt>
                <c:pt idx="6210">
                  <c:v>-3.0591054313099039E-3</c:v>
                </c:pt>
                <c:pt idx="6211">
                  <c:v>-3.0425985090521811E-3</c:v>
                </c:pt>
                <c:pt idx="6212">
                  <c:v>-3.0181043663471811E-3</c:v>
                </c:pt>
                <c:pt idx="6213">
                  <c:v>-3.0010649627263204E-3</c:v>
                </c:pt>
                <c:pt idx="6214">
                  <c:v>-2.9829605963791247E-3</c:v>
                </c:pt>
                <c:pt idx="6215">
                  <c:v>-2.9563365282215129E-3</c:v>
                </c:pt>
                <c:pt idx="6216">
                  <c:v>-2.9339723109691237E-3</c:v>
                </c:pt>
                <c:pt idx="6217">
                  <c:v>-2.9179978700745687E-3</c:v>
                </c:pt>
                <c:pt idx="6218">
                  <c:v>-2.9100106496272615E-3</c:v>
                </c:pt>
                <c:pt idx="6219">
                  <c:v>-2.9078807241746502E-3</c:v>
                </c:pt>
                <c:pt idx="6220">
                  <c:v>-2.9057507987220389E-3</c:v>
                </c:pt>
                <c:pt idx="6221">
                  <c:v>-2.9201277955271505E-3</c:v>
                </c:pt>
                <c:pt idx="6222">
                  <c:v>-2.9233226837060674E-3</c:v>
                </c:pt>
                <c:pt idx="6223">
                  <c:v>-2.9275825346112899E-3</c:v>
                </c:pt>
                <c:pt idx="6224">
                  <c:v>-2.9201277955271799E-3</c:v>
                </c:pt>
                <c:pt idx="6225">
                  <c:v>-2.9046858359957333E-3</c:v>
                </c:pt>
                <c:pt idx="6226">
                  <c:v>-2.8903088391906218E-3</c:v>
                </c:pt>
                <c:pt idx="6227">
                  <c:v>-2.8610223642172609E-3</c:v>
                </c:pt>
                <c:pt idx="6228">
                  <c:v>-2.8343982960596496E-3</c:v>
                </c:pt>
                <c:pt idx="6229">
                  <c:v>-2.7987220447284545E-3</c:v>
                </c:pt>
                <c:pt idx="6230">
                  <c:v>-2.7646432374867037E-3</c:v>
                </c:pt>
                <c:pt idx="6231">
                  <c:v>-2.7369542066027867E-3</c:v>
                </c:pt>
                <c:pt idx="6232">
                  <c:v>-2.7066027689030907E-3</c:v>
                </c:pt>
                <c:pt idx="6233">
                  <c:v>-2.6831735889243959E-3</c:v>
                </c:pt>
                <c:pt idx="6234">
                  <c:v>-2.6586794462193659E-3</c:v>
                </c:pt>
                <c:pt idx="6235">
                  <c:v>-2.639510117145894E-3</c:v>
                </c:pt>
                <c:pt idx="6236">
                  <c:v>-2.6118210862619766E-3</c:v>
                </c:pt>
                <c:pt idx="6237">
                  <c:v>-2.5905218317358934E-3</c:v>
                </c:pt>
                <c:pt idx="6238">
                  <c:v>-2.5686900958466425E-3</c:v>
                </c:pt>
                <c:pt idx="6239">
                  <c:v>-2.5473908413205593E-3</c:v>
                </c:pt>
                <c:pt idx="6240">
                  <c:v>-2.526624068157614E-3</c:v>
                </c:pt>
                <c:pt idx="6241">
                  <c:v>-2.5053248136315013E-3</c:v>
                </c:pt>
                <c:pt idx="6242">
                  <c:v>-2.4787007454739191E-3</c:v>
                </c:pt>
                <c:pt idx="6243">
                  <c:v>-2.460063897763585E-3</c:v>
                </c:pt>
                <c:pt idx="6244">
                  <c:v>-2.4345047923322793E-3</c:v>
                </c:pt>
                <c:pt idx="6245">
                  <c:v>-2.4275825346112777E-3</c:v>
                </c:pt>
                <c:pt idx="6246">
                  <c:v>-2.4110756123535844E-3</c:v>
                </c:pt>
                <c:pt idx="6247">
                  <c:v>-2.3956336528221673E-3</c:v>
                </c:pt>
                <c:pt idx="6248">
                  <c:v>-2.3897763578274714E-3</c:v>
                </c:pt>
                <c:pt idx="6249">
                  <c:v>-2.3860489882854166E-3</c:v>
                </c:pt>
                <c:pt idx="6250">
                  <c:v>-2.3817891373801941E-3</c:v>
                </c:pt>
                <c:pt idx="6251">
                  <c:v>-2.3956336528221673E-3</c:v>
                </c:pt>
                <c:pt idx="6252">
                  <c:v>-2.4121405750798901E-3</c:v>
                </c:pt>
                <c:pt idx="6253">
                  <c:v>-2.4366347177848906E-3</c:v>
                </c:pt>
                <c:pt idx="6254">
                  <c:v>-2.4653887113951132E-3</c:v>
                </c:pt>
                <c:pt idx="6255">
                  <c:v>-2.5005324813631405E-3</c:v>
                </c:pt>
                <c:pt idx="6256">
                  <c:v>-2.5298189563365309E-3</c:v>
                </c:pt>
                <c:pt idx="6257">
                  <c:v>-2.5601703940362269E-3</c:v>
                </c:pt>
                <c:pt idx="6258">
                  <c:v>-2.5921192758253369E-3</c:v>
                </c:pt>
                <c:pt idx="6259">
                  <c:v>-2.623535676251339E-3</c:v>
                </c:pt>
                <c:pt idx="6260">
                  <c:v>-2.6474973375932012E-3</c:v>
                </c:pt>
                <c:pt idx="6261">
                  <c:v>-2.6741214057508125E-3</c:v>
                </c:pt>
                <c:pt idx="6262">
                  <c:v>-2.7066027689030907E-3</c:v>
                </c:pt>
                <c:pt idx="6263">
                  <c:v>-2.7337593184238698E-3</c:v>
                </c:pt>
                <c:pt idx="6264">
                  <c:v>-2.7603833865814812E-3</c:v>
                </c:pt>
                <c:pt idx="6265">
                  <c:v>-2.7859424920127869E-3</c:v>
                </c:pt>
                <c:pt idx="6266">
                  <c:v>-2.8120340788072603E-3</c:v>
                </c:pt>
                <c:pt idx="6267">
                  <c:v>-2.8375931842385665E-3</c:v>
                </c:pt>
                <c:pt idx="6268">
                  <c:v>-2.8636847710330105E-3</c:v>
                </c:pt>
                <c:pt idx="6269">
                  <c:v>-2.8913738019169274E-3</c:v>
                </c:pt>
                <c:pt idx="6270">
                  <c:v>-2.9089456869009853E-3</c:v>
                </c:pt>
                <c:pt idx="6271">
                  <c:v>-2.9270500532481225E-3</c:v>
                </c:pt>
                <c:pt idx="6272">
                  <c:v>-2.9515441959531226E-3</c:v>
                </c:pt>
                <c:pt idx="6273">
                  <c:v>-2.9685835995740132E-3</c:v>
                </c:pt>
                <c:pt idx="6274">
                  <c:v>-2.993610223642181E-3</c:v>
                </c:pt>
                <c:pt idx="6275">
                  <c:v>-3.0181043663471811E-3</c:v>
                </c:pt>
                <c:pt idx="6276">
                  <c:v>-3.0346112886048744E-3</c:v>
                </c:pt>
                <c:pt idx="6277">
                  <c:v>-3.0500532481363206E-3</c:v>
                </c:pt>
                <c:pt idx="6278">
                  <c:v>-3.0734824281150154E-3</c:v>
                </c:pt>
                <c:pt idx="6279">
                  <c:v>-3.0947816826410986E-3</c:v>
                </c:pt>
                <c:pt idx="6280">
                  <c:v>-3.1059637912673227E-3</c:v>
                </c:pt>
                <c:pt idx="6281">
                  <c:v>-3.1048988285410171E-3</c:v>
                </c:pt>
                <c:pt idx="6282">
                  <c:v>-3.1017039403620703E-3</c:v>
                </c:pt>
                <c:pt idx="6283">
                  <c:v>-3.0953141640042664E-3</c:v>
                </c:pt>
                <c:pt idx="6284">
                  <c:v>-3.0804046858359875E-3</c:v>
                </c:pt>
                <c:pt idx="6285">
                  <c:v>-3.0654952076677377E-3</c:v>
                </c:pt>
                <c:pt idx="6286">
                  <c:v>-3.0548455804046814E-3</c:v>
                </c:pt>
                <c:pt idx="6287">
                  <c:v>-3.0383386581469881E-3</c:v>
                </c:pt>
                <c:pt idx="6288">
                  <c:v>-3.0330138445154304E-3</c:v>
                </c:pt>
                <c:pt idx="6289">
                  <c:v>-3.0266240681575966E-3</c:v>
                </c:pt>
                <c:pt idx="6290">
                  <c:v>-3.0154419595314025E-3</c:v>
                </c:pt>
                <c:pt idx="6291">
                  <c:v>-3.0234291799787092E-3</c:v>
                </c:pt>
                <c:pt idx="6292">
                  <c:v>-3.031416400425987E-3</c:v>
                </c:pt>
                <c:pt idx="6293">
                  <c:v>-3.0420660276890138E-3</c:v>
                </c:pt>
                <c:pt idx="6294">
                  <c:v>-3.0601703940362096E-3</c:v>
                </c:pt>
                <c:pt idx="6295">
                  <c:v>-3.0782747603833763E-3</c:v>
                </c:pt>
                <c:pt idx="6296">
                  <c:v>-3.1048988285410171E-3</c:v>
                </c:pt>
                <c:pt idx="6297">
                  <c:v>-3.1230031948881838E-3</c:v>
                </c:pt>
                <c:pt idx="6298">
                  <c:v>-3.1315228966985989E-3</c:v>
                </c:pt>
                <c:pt idx="6299">
                  <c:v>-3.1389776357827683E-3</c:v>
                </c:pt>
                <c:pt idx="6300">
                  <c:v>-3.1304579339723232E-3</c:v>
                </c:pt>
                <c:pt idx="6301">
                  <c:v>-3.1288604898828498E-3</c:v>
                </c:pt>
                <c:pt idx="6302">
                  <c:v>-3.1187433439829612E-3</c:v>
                </c:pt>
                <c:pt idx="6303">
                  <c:v>-3.1027689030883759E-3</c:v>
                </c:pt>
                <c:pt idx="6304">
                  <c:v>-3.1027689030884058E-3</c:v>
                </c:pt>
                <c:pt idx="6305">
                  <c:v>-3.0958466453674042E-3</c:v>
                </c:pt>
                <c:pt idx="6306">
                  <c:v>-3.0979765708200155E-3</c:v>
                </c:pt>
                <c:pt idx="6307">
                  <c:v>-3.1171458998934878E-3</c:v>
                </c:pt>
                <c:pt idx="6308">
                  <c:v>-3.1373801916932949E-3</c:v>
                </c:pt>
                <c:pt idx="6309">
                  <c:v>-3.1767838125665742E-3</c:v>
                </c:pt>
                <c:pt idx="6310">
                  <c:v>-3.2113951011714633E-3</c:v>
                </c:pt>
                <c:pt idx="6311">
                  <c:v>-3.2449414270500766E-3</c:v>
                </c:pt>
                <c:pt idx="6312">
                  <c:v>-3.2705005324813823E-3</c:v>
                </c:pt>
                <c:pt idx="6313">
                  <c:v>-3.2949946751863828E-3</c:v>
                </c:pt>
                <c:pt idx="6314">
                  <c:v>-3.3067092651757148E-3</c:v>
                </c:pt>
                <c:pt idx="6315">
                  <c:v>-3.3168264110756333E-3</c:v>
                </c:pt>
                <c:pt idx="6316">
                  <c:v>-3.3184238551650477E-3</c:v>
                </c:pt>
                <c:pt idx="6317">
                  <c:v>-3.3051118210862714E-3</c:v>
                </c:pt>
                <c:pt idx="6318">
                  <c:v>-3.3008519701810488E-3</c:v>
                </c:pt>
                <c:pt idx="6319">
                  <c:v>-3.2774227902023544E-3</c:v>
                </c:pt>
                <c:pt idx="6320">
                  <c:v>-3.2619808306709372E-3</c:v>
                </c:pt>
                <c:pt idx="6321">
                  <c:v>-3.2449414270500467E-3</c:v>
                </c:pt>
                <c:pt idx="6322">
                  <c:v>-3.22949946751863E-3</c:v>
                </c:pt>
                <c:pt idx="6323">
                  <c:v>-3.2215122470713527E-3</c:v>
                </c:pt>
                <c:pt idx="6324">
                  <c:v>-3.2055378061767673E-3</c:v>
                </c:pt>
                <c:pt idx="6325">
                  <c:v>-3.1959531416400466E-3</c:v>
                </c:pt>
                <c:pt idx="6326">
                  <c:v>-3.1810436634717677E-3</c:v>
                </c:pt>
                <c:pt idx="6327">
                  <c:v>-3.1719914802982138E-3</c:v>
                </c:pt>
                <c:pt idx="6328">
                  <c:v>-3.1586794462194075E-3</c:v>
                </c:pt>
                <c:pt idx="6329">
                  <c:v>-3.134185303514378E-3</c:v>
                </c:pt>
                <c:pt idx="6330">
                  <c:v>-3.1171458998935169E-3</c:v>
                </c:pt>
                <c:pt idx="6331">
                  <c:v>-3.0804046858360166E-3</c:v>
                </c:pt>
                <c:pt idx="6332">
                  <c:v>-3.0351437699680417E-3</c:v>
                </c:pt>
                <c:pt idx="6333">
                  <c:v>-2.9973375931842657E-3</c:v>
                </c:pt>
                <c:pt idx="6334">
                  <c:v>-2.9483493077742057E-3</c:v>
                </c:pt>
                <c:pt idx="6335">
                  <c:v>-2.8823216187433445E-3</c:v>
                </c:pt>
                <c:pt idx="6336">
                  <c:v>-2.833333333333314E-3</c:v>
                </c:pt>
                <c:pt idx="6337">
                  <c:v>-2.7683706070287589E-3</c:v>
                </c:pt>
                <c:pt idx="6338">
                  <c:v>-2.7119275825346189E-3</c:v>
                </c:pt>
                <c:pt idx="6339">
                  <c:v>-2.6576144834930602E-3</c:v>
                </c:pt>
                <c:pt idx="6340">
                  <c:v>-2.61341853035145E-3</c:v>
                </c:pt>
                <c:pt idx="6341">
                  <c:v>-2.5766773162939202E-3</c:v>
                </c:pt>
                <c:pt idx="6342">
                  <c:v>-2.5340788072417534E-3</c:v>
                </c:pt>
                <c:pt idx="6343">
                  <c:v>-2.4978700745473914E-3</c:v>
                </c:pt>
                <c:pt idx="6344">
                  <c:v>-2.4611288604898906E-3</c:v>
                </c:pt>
                <c:pt idx="6345">
                  <c:v>-2.4392971246006397E-3</c:v>
                </c:pt>
                <c:pt idx="6346">
                  <c:v>-2.4100106496272788E-3</c:v>
                </c:pt>
                <c:pt idx="6347">
                  <c:v>-2.3722044728434434E-3</c:v>
                </c:pt>
                <c:pt idx="6348">
                  <c:v>-2.3429179978700526E-3</c:v>
                </c:pt>
                <c:pt idx="6349">
                  <c:v>-2.3115015974441103E-3</c:v>
                </c:pt>
                <c:pt idx="6350">
                  <c:v>-2.2902023429179977E-3</c:v>
                </c:pt>
                <c:pt idx="6351">
                  <c:v>-2.2635782747603859E-3</c:v>
                </c:pt>
                <c:pt idx="6352">
                  <c:v>-2.2374866879659124E-3</c:v>
                </c:pt>
                <c:pt idx="6353">
                  <c:v>-2.2199148029819135E-3</c:v>
                </c:pt>
                <c:pt idx="6354">
                  <c:v>-2.2129925452609119E-3</c:v>
                </c:pt>
                <c:pt idx="6355">
                  <c:v>-2.2007454739084121E-3</c:v>
                </c:pt>
                <c:pt idx="6356">
                  <c:v>-2.1815761448349398E-3</c:v>
                </c:pt>
                <c:pt idx="6357">
                  <c:v>-2.1725239616613269E-3</c:v>
                </c:pt>
                <c:pt idx="6358">
                  <c:v>-2.1624068157614679E-3</c:v>
                </c:pt>
                <c:pt idx="6359">
                  <c:v>-2.1469648562300212E-3</c:v>
                </c:pt>
                <c:pt idx="6360">
                  <c:v>-2.1320553780617714E-3</c:v>
                </c:pt>
                <c:pt idx="6361">
                  <c:v>-2.1176783812566604E-3</c:v>
                </c:pt>
                <c:pt idx="6362">
                  <c:v>-2.1048988285409923E-3</c:v>
                </c:pt>
                <c:pt idx="6363">
                  <c:v>-2.0857294994675204E-3</c:v>
                </c:pt>
                <c:pt idx="6364">
                  <c:v>-2.0841320553780475E-3</c:v>
                </c:pt>
                <c:pt idx="6365">
                  <c:v>-2.079872204472854E-3</c:v>
                </c:pt>
                <c:pt idx="6366">
                  <c:v>-2.0841320553780765E-3</c:v>
                </c:pt>
                <c:pt idx="6367">
                  <c:v>-2.0862619808306878E-3</c:v>
                </c:pt>
                <c:pt idx="6368">
                  <c:v>-2.0905218317358813E-3</c:v>
                </c:pt>
                <c:pt idx="6369">
                  <c:v>-2.1017039403620754E-3</c:v>
                </c:pt>
                <c:pt idx="6370">
                  <c:v>-2.1155484558040192E-3</c:v>
                </c:pt>
                <c:pt idx="6371">
                  <c:v>-2.1134185303514374E-3</c:v>
                </c:pt>
                <c:pt idx="6372">
                  <c:v>-2.1150159744408813E-3</c:v>
                </c:pt>
                <c:pt idx="6373">
                  <c:v>-2.1054313099041601E-3</c:v>
                </c:pt>
                <c:pt idx="6374">
                  <c:v>-2.0910543130990191E-3</c:v>
                </c:pt>
                <c:pt idx="6375">
                  <c:v>-2.0697550585729359E-3</c:v>
                </c:pt>
                <c:pt idx="6376">
                  <c:v>-2.0516506922257697E-3</c:v>
                </c:pt>
                <c:pt idx="6377">
                  <c:v>-2.0170394036208806E-3</c:v>
                </c:pt>
                <c:pt idx="6378">
                  <c:v>-1.9888178913737955E-3</c:v>
                </c:pt>
                <c:pt idx="6379">
                  <c:v>-1.9510117145899895E-3</c:v>
                </c:pt>
                <c:pt idx="6380">
                  <c:v>-1.9132055378061836E-3</c:v>
                </c:pt>
                <c:pt idx="6381">
                  <c:v>-1.8940362087327112E-3</c:v>
                </c:pt>
                <c:pt idx="6382">
                  <c:v>-1.8663471778487648E-3</c:v>
                </c:pt>
                <c:pt idx="6383">
                  <c:v>-1.8482428115015983E-3</c:v>
                </c:pt>
                <c:pt idx="6384">
                  <c:v>-1.8391906283280154E-3</c:v>
                </c:pt>
                <c:pt idx="6385">
                  <c:v>-1.8381256656017097E-3</c:v>
                </c:pt>
                <c:pt idx="6386">
                  <c:v>-1.8370607028754037E-3</c:v>
                </c:pt>
                <c:pt idx="6387">
                  <c:v>-1.8445154419595136E-3</c:v>
                </c:pt>
                <c:pt idx="6388">
                  <c:v>-1.8525026624067913E-3</c:v>
                </c:pt>
                <c:pt idx="6389">
                  <c:v>-1.8759318423855155E-3</c:v>
                </c:pt>
                <c:pt idx="6390">
                  <c:v>-1.890841320553765E-3</c:v>
                </c:pt>
                <c:pt idx="6391">
                  <c:v>-1.9132055378061836E-3</c:v>
                </c:pt>
                <c:pt idx="6392">
                  <c:v>-1.9275825346112951E-3</c:v>
                </c:pt>
                <c:pt idx="6393">
                  <c:v>-1.9499467518636839E-3</c:v>
                </c:pt>
                <c:pt idx="6394">
                  <c:v>-1.9733759318423787E-3</c:v>
                </c:pt>
                <c:pt idx="6395">
                  <c:v>-1.9888178913738254E-3</c:v>
                </c:pt>
                <c:pt idx="6396">
                  <c:v>-2.0133120340788254E-3</c:v>
                </c:pt>
                <c:pt idx="6397">
                  <c:v>-2.0404685835995751E-3</c:v>
                </c:pt>
                <c:pt idx="6398">
                  <c:v>-2.0575079872204357E-3</c:v>
                </c:pt>
                <c:pt idx="6399">
                  <c:v>-2.0761448349307697E-3</c:v>
                </c:pt>
                <c:pt idx="6400">
                  <c:v>-2.1011714589989376E-3</c:v>
                </c:pt>
                <c:pt idx="6401">
                  <c:v>-2.124600638977632E-3</c:v>
                </c:pt>
                <c:pt idx="6402">
                  <c:v>-2.1560170394036341E-3</c:v>
                </c:pt>
                <c:pt idx="6403">
                  <c:v>-2.186900958466468E-3</c:v>
                </c:pt>
                <c:pt idx="6404">
                  <c:v>-2.2310969116080786E-3</c:v>
                </c:pt>
                <c:pt idx="6405">
                  <c:v>-2.2710330138444959E-3</c:v>
                </c:pt>
                <c:pt idx="6406">
                  <c:v>-2.3189563365282498E-3</c:v>
                </c:pt>
                <c:pt idx="6407">
                  <c:v>-2.3668796592119447E-3</c:v>
                </c:pt>
                <c:pt idx="6408">
                  <c:v>-2.4137380191693041E-3</c:v>
                </c:pt>
                <c:pt idx="6409">
                  <c:v>-2.4558040468583625E-3</c:v>
                </c:pt>
                <c:pt idx="6410">
                  <c:v>-2.5058572949946687E-3</c:v>
                </c:pt>
                <c:pt idx="6411">
                  <c:v>-2.5489882854100028E-3</c:v>
                </c:pt>
                <c:pt idx="6412">
                  <c:v>-2.5777422790202254E-3</c:v>
                </c:pt>
                <c:pt idx="6413">
                  <c:v>-2.6059637912673106E-3</c:v>
                </c:pt>
                <c:pt idx="6414">
                  <c:v>-2.6347177848775332E-3</c:v>
                </c:pt>
                <c:pt idx="6415">
                  <c:v>-2.6458998935037278E-3</c:v>
                </c:pt>
                <c:pt idx="6416">
                  <c:v>-2.6490947816826447E-3</c:v>
                </c:pt>
                <c:pt idx="6417">
                  <c:v>-2.6416400425985052E-3</c:v>
                </c:pt>
                <c:pt idx="6418">
                  <c:v>-2.6427050053248109E-3</c:v>
                </c:pt>
                <c:pt idx="6419">
                  <c:v>-2.6336528221512275E-3</c:v>
                </c:pt>
                <c:pt idx="6420">
                  <c:v>-2.6224707135250333E-3</c:v>
                </c:pt>
                <c:pt idx="6421">
                  <c:v>-2.6043663471778371E-3</c:v>
                </c:pt>
                <c:pt idx="6422">
                  <c:v>-2.6011714589989202E-3</c:v>
                </c:pt>
                <c:pt idx="6423">
                  <c:v>-2.5878594249201439E-3</c:v>
                </c:pt>
                <c:pt idx="6424">
                  <c:v>-2.5798722044728666E-3</c:v>
                </c:pt>
                <c:pt idx="6425">
                  <c:v>-2.5804046858360044E-3</c:v>
                </c:pt>
                <c:pt idx="6426">
                  <c:v>-2.5835995740148918E-3</c:v>
                </c:pt>
                <c:pt idx="6427">
                  <c:v>-2.5969116080937272E-3</c:v>
                </c:pt>
                <c:pt idx="6428">
                  <c:v>-2.601703940362088E-3</c:v>
                </c:pt>
                <c:pt idx="6429">
                  <c:v>-2.6171458998935047E-3</c:v>
                </c:pt>
                <c:pt idx="6430">
                  <c:v>-2.6240681576144768E-3</c:v>
                </c:pt>
                <c:pt idx="6431">
                  <c:v>-2.6224707135250333E-3</c:v>
                </c:pt>
                <c:pt idx="6432">
                  <c:v>-2.6123535676251444E-3</c:v>
                </c:pt>
                <c:pt idx="6433">
                  <c:v>-2.591586794462199E-3</c:v>
                </c:pt>
                <c:pt idx="6434">
                  <c:v>-2.5702875399361154E-3</c:v>
                </c:pt>
                <c:pt idx="6435">
                  <c:v>-2.5484558040468354E-3</c:v>
                </c:pt>
                <c:pt idx="6436">
                  <c:v>-2.5085197018104477E-3</c:v>
                </c:pt>
                <c:pt idx="6437">
                  <c:v>-2.4728434504792231E-3</c:v>
                </c:pt>
                <c:pt idx="6438">
                  <c:v>-2.4424920127795566E-3</c:v>
                </c:pt>
                <c:pt idx="6439">
                  <c:v>-2.4078807241746381E-3</c:v>
                </c:pt>
                <c:pt idx="6440">
                  <c:v>-2.3727369542066107E-3</c:v>
                </c:pt>
                <c:pt idx="6441">
                  <c:v>-2.3551650692225528E-3</c:v>
                </c:pt>
                <c:pt idx="6442">
                  <c:v>-2.3402555910543034E-3</c:v>
                </c:pt>
                <c:pt idx="6443">
                  <c:v>-2.3391906283279978E-3</c:v>
                </c:pt>
                <c:pt idx="6444">
                  <c:v>-2.3386581469648595E-3</c:v>
                </c:pt>
                <c:pt idx="6445">
                  <c:v>-2.3407880724174708E-3</c:v>
                </c:pt>
                <c:pt idx="6446">
                  <c:v>-2.3461128860489994E-3</c:v>
                </c:pt>
                <c:pt idx="6447">
                  <c:v>-2.3615548455804161E-3</c:v>
                </c:pt>
                <c:pt idx="6448">
                  <c:v>-2.3716719914803051E-3</c:v>
                </c:pt>
                <c:pt idx="6449">
                  <c:v>-2.3844515441959432E-3</c:v>
                </c:pt>
                <c:pt idx="6450">
                  <c:v>-2.3998935037273898E-3</c:v>
                </c:pt>
                <c:pt idx="6451">
                  <c:v>-2.4052183173588885E-3</c:v>
                </c:pt>
                <c:pt idx="6452">
                  <c:v>-2.4041533546325829E-3</c:v>
                </c:pt>
                <c:pt idx="6453">
                  <c:v>-2.3940362087326943E-3</c:v>
                </c:pt>
                <c:pt idx="6454">
                  <c:v>-2.3919062832800831E-3</c:v>
                </c:pt>
                <c:pt idx="6455">
                  <c:v>-2.3796592119275828E-3</c:v>
                </c:pt>
                <c:pt idx="6456">
                  <c:v>-2.3583599574014697E-3</c:v>
                </c:pt>
                <c:pt idx="6457">
                  <c:v>-2.3365282215122483E-3</c:v>
                </c:pt>
                <c:pt idx="6458">
                  <c:v>-2.3178913738019146E-3</c:v>
                </c:pt>
                <c:pt idx="6459">
                  <c:v>-2.3136315228966921E-3</c:v>
                </c:pt>
                <c:pt idx="6460">
                  <c:v>-2.3120340788072187E-3</c:v>
                </c:pt>
                <c:pt idx="6461">
                  <c:v>-2.3274760383386653E-3</c:v>
                </c:pt>
                <c:pt idx="6462">
                  <c:v>-2.3381256656017217E-3</c:v>
                </c:pt>
                <c:pt idx="6463">
                  <c:v>-2.3583599574014697E-3</c:v>
                </c:pt>
                <c:pt idx="6464">
                  <c:v>-2.3812566560170558E-3</c:v>
                </c:pt>
                <c:pt idx="6465">
                  <c:v>-2.3988285410010547E-3</c:v>
                </c:pt>
                <c:pt idx="6466">
                  <c:v>-2.4366347177848607E-3</c:v>
                </c:pt>
                <c:pt idx="6467">
                  <c:v>-2.4579339723109737E-3</c:v>
                </c:pt>
                <c:pt idx="6468">
                  <c:v>-2.4792332268370573E-3</c:v>
                </c:pt>
                <c:pt idx="6469">
                  <c:v>-2.4973375931842531E-3</c:v>
                </c:pt>
                <c:pt idx="6470">
                  <c:v>-2.5095846645367533E-3</c:v>
                </c:pt>
                <c:pt idx="6471">
                  <c:v>-2.5287539936102253E-3</c:v>
                </c:pt>
                <c:pt idx="6472">
                  <c:v>-2.5399361022364199E-3</c:v>
                </c:pt>
                <c:pt idx="6473">
                  <c:v>-2.5585729499467535E-3</c:v>
                </c:pt>
                <c:pt idx="6474">
                  <c:v>-2.5553780617678366E-3</c:v>
                </c:pt>
                <c:pt idx="6475">
                  <c:v>-2.5596379126730591E-3</c:v>
                </c:pt>
                <c:pt idx="6476">
                  <c:v>-2.5702875399360864E-3</c:v>
                </c:pt>
                <c:pt idx="6477">
                  <c:v>-2.5750798722044468E-3</c:v>
                </c:pt>
                <c:pt idx="6478">
                  <c:v>-2.5788072417465314E-3</c:v>
                </c:pt>
                <c:pt idx="6479">
                  <c:v>-2.5846645367411975E-3</c:v>
                </c:pt>
                <c:pt idx="6480">
                  <c:v>-2.5969116080937272E-3</c:v>
                </c:pt>
                <c:pt idx="6481">
                  <c:v>-2.6011714589989202E-3</c:v>
                </c:pt>
                <c:pt idx="6482">
                  <c:v>-2.6203407880724216E-3</c:v>
                </c:pt>
                <c:pt idx="6483">
                  <c:v>-2.6464323748668955E-3</c:v>
                </c:pt>
                <c:pt idx="6484">
                  <c:v>-2.6837060702875337E-3</c:v>
                </c:pt>
                <c:pt idx="6485">
                  <c:v>-2.7177848775292849E-3</c:v>
                </c:pt>
                <c:pt idx="6486">
                  <c:v>-2.7582534611288699E-3</c:v>
                </c:pt>
                <c:pt idx="6487">
                  <c:v>-2.8003194888178984E-3</c:v>
                </c:pt>
                <c:pt idx="6488">
                  <c:v>-2.846112886048982E-3</c:v>
                </c:pt>
                <c:pt idx="6489">
                  <c:v>-2.8929712460063713E-3</c:v>
                </c:pt>
                <c:pt idx="6490">
                  <c:v>-2.9392971246006224E-3</c:v>
                </c:pt>
                <c:pt idx="6491">
                  <c:v>-2.9952076677316245E-3</c:v>
                </c:pt>
                <c:pt idx="6492">
                  <c:v>-3.0346112886048744E-3</c:v>
                </c:pt>
                <c:pt idx="6493">
                  <c:v>-3.0718849840255715E-3</c:v>
                </c:pt>
                <c:pt idx="6494">
                  <c:v>-3.1038338658147114E-3</c:v>
                </c:pt>
                <c:pt idx="6495">
                  <c:v>-3.1331203407880723E-3</c:v>
                </c:pt>
                <c:pt idx="6496">
                  <c:v>-3.1474973375931834E-3</c:v>
                </c:pt>
                <c:pt idx="6497">
                  <c:v>-3.1666666666666857E-3</c:v>
                </c:pt>
                <c:pt idx="6498">
                  <c:v>-3.1687965921192969E-3</c:v>
                </c:pt>
                <c:pt idx="6499">
                  <c:v>-3.1847710330138515E-3</c:v>
                </c:pt>
                <c:pt idx="6500">
                  <c:v>-3.1863684771032959E-3</c:v>
                </c:pt>
                <c:pt idx="6501">
                  <c:v>-3.1938232161874054E-3</c:v>
                </c:pt>
                <c:pt idx="6502">
                  <c:v>-3.1954206602768788E-3</c:v>
                </c:pt>
                <c:pt idx="6503">
                  <c:v>-3.2018104366347126E-3</c:v>
                </c:pt>
                <c:pt idx="6504">
                  <c:v>-3.2103301384451576E-3</c:v>
                </c:pt>
                <c:pt idx="6505">
                  <c:v>-3.2172523961661302E-3</c:v>
                </c:pt>
                <c:pt idx="6506">
                  <c:v>-3.2316293929712412E-3</c:v>
                </c:pt>
                <c:pt idx="6507">
                  <c:v>-3.247071352502658E-3</c:v>
                </c:pt>
                <c:pt idx="6508">
                  <c:v>-3.2571884984025764E-3</c:v>
                </c:pt>
                <c:pt idx="6509">
                  <c:v>-3.2758253461129105E-3</c:v>
                </c:pt>
                <c:pt idx="6510">
                  <c:v>-3.2949946751863828E-3</c:v>
                </c:pt>
                <c:pt idx="6511">
                  <c:v>-3.3029818956336306E-3</c:v>
                </c:pt>
                <c:pt idx="6512">
                  <c:v>-3.2949946751863529E-3</c:v>
                </c:pt>
                <c:pt idx="6513">
                  <c:v>-3.2875399361022429E-3</c:v>
                </c:pt>
                <c:pt idx="6514">
                  <c:v>-3.2705005324813823E-3</c:v>
                </c:pt>
                <c:pt idx="6515">
                  <c:v>-3.247071352502658E-3</c:v>
                </c:pt>
                <c:pt idx="6516">
                  <c:v>-3.206602768903073E-3</c:v>
                </c:pt>
                <c:pt idx="6517">
                  <c:v>-3.16560170394038E-3</c:v>
                </c:pt>
                <c:pt idx="6518">
                  <c:v>-3.1230031948881838E-3</c:v>
                </c:pt>
                <c:pt idx="6519">
                  <c:v>-3.0804046858360166E-3</c:v>
                </c:pt>
                <c:pt idx="6520">
                  <c:v>-3.0367412140575151E-3</c:v>
                </c:pt>
                <c:pt idx="6521">
                  <c:v>-3.0031948881789022E-3</c:v>
                </c:pt>
                <c:pt idx="6522">
                  <c:v>-2.9696485623003188E-3</c:v>
                </c:pt>
                <c:pt idx="6523">
                  <c:v>-2.940362087326928E-3</c:v>
                </c:pt>
                <c:pt idx="6524">
                  <c:v>-2.9137380191693462E-3</c:v>
                </c:pt>
                <c:pt idx="6525">
                  <c:v>-2.8897763578274839E-3</c:v>
                </c:pt>
                <c:pt idx="6526">
                  <c:v>-2.8775292864749542E-3</c:v>
                </c:pt>
                <c:pt idx="6527">
                  <c:v>-2.857827476038344E-3</c:v>
                </c:pt>
                <c:pt idx="6528">
                  <c:v>-2.846112886048982E-3</c:v>
                </c:pt>
                <c:pt idx="6529">
                  <c:v>-2.833333333333314E-3</c:v>
                </c:pt>
                <c:pt idx="6530">
                  <c:v>-2.8205537806177054E-3</c:v>
                </c:pt>
                <c:pt idx="6531">
                  <c:v>-2.8061767838125648E-3</c:v>
                </c:pt>
                <c:pt idx="6532">
                  <c:v>-2.7992545260915928E-3</c:v>
                </c:pt>
                <c:pt idx="6533">
                  <c:v>-2.791267305644286E-3</c:v>
                </c:pt>
                <c:pt idx="6534">
                  <c:v>-2.7891373801917042E-3</c:v>
                </c:pt>
                <c:pt idx="6535">
                  <c:v>-2.7816826411075643E-3</c:v>
                </c:pt>
                <c:pt idx="6536">
                  <c:v>-2.7742279020234544E-3</c:v>
                </c:pt>
                <c:pt idx="6537">
                  <c:v>-2.7768903088391745E-3</c:v>
                </c:pt>
                <c:pt idx="6538">
                  <c:v>-2.7784877529286479E-3</c:v>
                </c:pt>
                <c:pt idx="6539">
                  <c:v>-2.7736954206602871E-3</c:v>
                </c:pt>
                <c:pt idx="6540">
                  <c:v>-2.7758253461128983E-3</c:v>
                </c:pt>
                <c:pt idx="6541">
                  <c:v>-2.7816826411075643E-3</c:v>
                </c:pt>
                <c:pt idx="6542">
                  <c:v>-2.7939297124600646E-3</c:v>
                </c:pt>
                <c:pt idx="6543">
                  <c:v>-2.8003194888178984E-3</c:v>
                </c:pt>
                <c:pt idx="6544">
                  <c:v>-2.8051118210862592E-3</c:v>
                </c:pt>
                <c:pt idx="6545">
                  <c:v>-2.8205537806176759E-3</c:v>
                </c:pt>
                <c:pt idx="6546">
                  <c:v>-2.8455804046858438E-3</c:v>
                </c:pt>
                <c:pt idx="6547">
                  <c:v>-2.8620873269435665E-3</c:v>
                </c:pt>
                <c:pt idx="6548">
                  <c:v>-2.8913738019169574E-3</c:v>
                </c:pt>
                <c:pt idx="6549">
                  <c:v>-2.9222577209797912E-3</c:v>
                </c:pt>
                <c:pt idx="6550">
                  <c:v>-2.9584664536741242E-3</c:v>
                </c:pt>
                <c:pt idx="6551">
                  <c:v>-2.9920127795527076E-3</c:v>
                </c:pt>
                <c:pt idx="6552">
                  <c:v>-3.0239616613418475E-3</c:v>
                </c:pt>
                <c:pt idx="6553">
                  <c:v>-3.0532481363152379E-3</c:v>
                </c:pt>
                <c:pt idx="6554">
                  <c:v>-3.0873269435569592E-3</c:v>
                </c:pt>
                <c:pt idx="6555">
                  <c:v>-3.1219382321618781E-3</c:v>
                </c:pt>
                <c:pt idx="6556">
                  <c:v>-3.1544195953141559E-3</c:v>
                </c:pt>
                <c:pt idx="6557">
                  <c:v>-3.1954206602768788E-3</c:v>
                </c:pt>
                <c:pt idx="6558">
                  <c:v>-3.2257720979765752E-3</c:v>
                </c:pt>
                <c:pt idx="6559">
                  <c:v>-3.2481363152289636E-3</c:v>
                </c:pt>
                <c:pt idx="6560">
                  <c:v>-3.2683706070287416E-3</c:v>
                </c:pt>
                <c:pt idx="6561">
                  <c:v>-3.2923322683706038E-3</c:v>
                </c:pt>
                <c:pt idx="6562">
                  <c:v>-3.3109691160809374E-3</c:v>
                </c:pt>
                <c:pt idx="6563">
                  <c:v>-3.33226837060705E-3</c:v>
                </c:pt>
                <c:pt idx="6564">
                  <c:v>-3.3572949946751884E-3</c:v>
                </c:pt>
                <c:pt idx="6565">
                  <c:v>-3.3738019169328817E-3</c:v>
                </c:pt>
                <c:pt idx="6566">
                  <c:v>-3.3993610223642177E-3</c:v>
                </c:pt>
                <c:pt idx="6567">
                  <c:v>-3.4105431309904119E-3</c:v>
                </c:pt>
                <c:pt idx="6568">
                  <c:v>-3.4185303514376892E-3</c:v>
                </c:pt>
                <c:pt idx="6569">
                  <c:v>-3.436102236421718E-3</c:v>
                </c:pt>
                <c:pt idx="6570">
                  <c:v>-3.4526091586794703E-3</c:v>
                </c:pt>
                <c:pt idx="6571">
                  <c:v>-3.4669861554845523E-3</c:v>
                </c:pt>
                <c:pt idx="6572">
                  <c:v>-3.4787007454739143E-3</c:v>
                </c:pt>
                <c:pt idx="6573">
                  <c:v>-3.4946751863684988E-3</c:v>
                </c:pt>
                <c:pt idx="6574">
                  <c:v>-3.5170394036208876E-3</c:v>
                </c:pt>
                <c:pt idx="6575">
                  <c:v>-3.5314164004259991E-3</c:v>
                </c:pt>
                <c:pt idx="6576">
                  <c:v>-3.5457933972311106E-3</c:v>
                </c:pt>
                <c:pt idx="6577">
                  <c:v>-3.5607028753993596E-3</c:v>
                </c:pt>
                <c:pt idx="6578">
                  <c:v>-3.5841320553780544E-3</c:v>
                </c:pt>
                <c:pt idx="6579">
                  <c:v>-3.6086261980830549E-3</c:v>
                </c:pt>
                <c:pt idx="6580">
                  <c:v>-3.6432374866879739E-3</c:v>
                </c:pt>
                <c:pt idx="6581">
                  <c:v>-3.6778487752928629E-3</c:v>
                </c:pt>
                <c:pt idx="6582">
                  <c:v>-3.7060702875399182E-3</c:v>
                </c:pt>
                <c:pt idx="6583">
                  <c:v>-3.7337593184238647E-3</c:v>
                </c:pt>
                <c:pt idx="6584">
                  <c:v>-3.7470713525026705E-3</c:v>
                </c:pt>
                <c:pt idx="6585">
                  <c:v>-3.7689030883918916E-3</c:v>
                </c:pt>
                <c:pt idx="6586">
                  <c:v>-3.7784877529286427E-3</c:v>
                </c:pt>
                <c:pt idx="6587">
                  <c:v>-3.7933972310969215E-3</c:v>
                </c:pt>
                <c:pt idx="6588">
                  <c:v>-3.7933972310968921E-3</c:v>
                </c:pt>
                <c:pt idx="6589">
                  <c:v>-3.7832800851970031E-3</c:v>
                </c:pt>
                <c:pt idx="6590">
                  <c:v>-3.7625133120340873E-3</c:v>
                </c:pt>
                <c:pt idx="6591">
                  <c:v>-3.7422790202342807E-3</c:v>
                </c:pt>
                <c:pt idx="6592">
                  <c:v>-3.7129925452609198E-3</c:v>
                </c:pt>
                <c:pt idx="6593">
                  <c:v>-3.6938232161874175E-3</c:v>
                </c:pt>
                <c:pt idx="6594">
                  <c:v>-3.6666666666666679E-3</c:v>
                </c:pt>
                <c:pt idx="6595">
                  <c:v>-3.6389776357827214E-3</c:v>
                </c:pt>
                <c:pt idx="6596">
                  <c:v>-3.6166134185303621E-3</c:v>
                </c:pt>
                <c:pt idx="6597">
                  <c:v>-3.5851970181043601E-3</c:v>
                </c:pt>
                <c:pt idx="6598">
                  <c:v>-3.5537806176783879E-3</c:v>
                </c:pt>
                <c:pt idx="6599">
                  <c:v>-3.5239616613418597E-3</c:v>
                </c:pt>
                <c:pt idx="6600">
                  <c:v>-3.4978700745473862E-3</c:v>
                </c:pt>
                <c:pt idx="6601">
                  <c:v>-3.4632587859424967E-3</c:v>
                </c:pt>
                <c:pt idx="6602">
                  <c:v>-3.4387646432374971E-3</c:v>
                </c:pt>
                <c:pt idx="6603">
                  <c:v>-3.4025559105431346E-3</c:v>
                </c:pt>
                <c:pt idx="6604">
                  <c:v>-3.3668796592119399E-3</c:v>
                </c:pt>
                <c:pt idx="6605">
                  <c:v>-3.3200212992545207E-3</c:v>
                </c:pt>
                <c:pt idx="6606">
                  <c:v>-3.2747603833865753E-3</c:v>
                </c:pt>
                <c:pt idx="6607">
                  <c:v>-3.2220447284344905E-3</c:v>
                </c:pt>
                <c:pt idx="6608">
                  <c:v>-3.1778487752928799E-3</c:v>
                </c:pt>
                <c:pt idx="6609">
                  <c:v>-3.1331203407880723E-3</c:v>
                </c:pt>
                <c:pt idx="6610">
                  <c:v>-3.0894568690096004E-3</c:v>
                </c:pt>
                <c:pt idx="6611">
                  <c:v>-3.0468583599574037E-3</c:v>
                </c:pt>
                <c:pt idx="6612">
                  <c:v>-3.0212992545260685E-3</c:v>
                </c:pt>
                <c:pt idx="6613">
                  <c:v>-2.9973375931842358E-3</c:v>
                </c:pt>
                <c:pt idx="6614">
                  <c:v>-2.9685835995740132E-3</c:v>
                </c:pt>
                <c:pt idx="6615">
                  <c:v>-2.9653887113950963E-3</c:v>
                </c:pt>
                <c:pt idx="6616">
                  <c:v>-2.9707135250266244E-3</c:v>
                </c:pt>
                <c:pt idx="6617">
                  <c:v>-2.9744408945686792E-3</c:v>
                </c:pt>
                <c:pt idx="6618">
                  <c:v>-2.9930777422790132E-3</c:v>
                </c:pt>
                <c:pt idx="6619">
                  <c:v>-3.0276890308839318E-3</c:v>
                </c:pt>
                <c:pt idx="6620">
                  <c:v>-3.0607028753993478E-3</c:v>
                </c:pt>
                <c:pt idx="6621">
                  <c:v>-3.0926517571884873E-3</c:v>
                </c:pt>
                <c:pt idx="6622">
                  <c:v>-3.1315228966985989E-3</c:v>
                </c:pt>
                <c:pt idx="6623">
                  <c:v>-3.1858359957401571E-3</c:v>
                </c:pt>
                <c:pt idx="6624">
                  <c:v>-3.2326943556975469E-3</c:v>
                </c:pt>
                <c:pt idx="6625">
                  <c:v>-3.2795527156549657E-3</c:v>
                </c:pt>
                <c:pt idx="6626">
                  <c:v>-3.326411075612355E-3</c:v>
                </c:pt>
                <c:pt idx="6627">
                  <c:v>-3.36687965921191E-3</c:v>
                </c:pt>
                <c:pt idx="6628">
                  <c:v>-3.4084132055378306E-3</c:v>
                </c:pt>
                <c:pt idx="6629">
                  <c:v>-3.4371671991480237E-3</c:v>
                </c:pt>
                <c:pt idx="6630">
                  <c:v>-3.4563365282215251E-3</c:v>
                </c:pt>
                <c:pt idx="6631">
                  <c:v>-3.4776357827476087E-3</c:v>
                </c:pt>
                <c:pt idx="6632">
                  <c:v>-3.4920127795527198E-3</c:v>
                </c:pt>
                <c:pt idx="6633">
                  <c:v>-3.4989350372736918E-3</c:v>
                </c:pt>
                <c:pt idx="6634">
                  <c:v>-3.5063897763578313E-3</c:v>
                </c:pt>
                <c:pt idx="6635">
                  <c:v>-3.5207667731629133E-3</c:v>
                </c:pt>
                <c:pt idx="6636">
                  <c:v>-3.5282215122470822E-3</c:v>
                </c:pt>
                <c:pt idx="6637">
                  <c:v>-3.5340788072417487E-3</c:v>
                </c:pt>
                <c:pt idx="6638">
                  <c:v>-3.544728434504805E-3</c:v>
                </c:pt>
                <c:pt idx="6639">
                  <c:v>-3.5516506922257766E-3</c:v>
                </c:pt>
                <c:pt idx="6640">
                  <c:v>-3.5559105431309697E-3</c:v>
                </c:pt>
                <c:pt idx="6641">
                  <c:v>-3.5585729499467483E-3</c:v>
                </c:pt>
                <c:pt idx="6642">
                  <c:v>-3.5607028753993596E-3</c:v>
                </c:pt>
                <c:pt idx="6643">
                  <c:v>-3.556443024494167E-3</c:v>
                </c:pt>
                <c:pt idx="6644">
                  <c:v>-3.5559105431309992E-3</c:v>
                </c:pt>
                <c:pt idx="6645">
                  <c:v>-3.5548455804046935E-3</c:v>
                </c:pt>
                <c:pt idx="6646">
                  <c:v>-3.5404685835995825E-3</c:v>
                </c:pt>
                <c:pt idx="6647">
                  <c:v>-3.5191693290734694E-3</c:v>
                </c:pt>
                <c:pt idx="6648">
                  <c:v>-3.494142705005331E-3</c:v>
                </c:pt>
                <c:pt idx="6649">
                  <c:v>-3.4723109691160805E-3</c:v>
                </c:pt>
                <c:pt idx="6650">
                  <c:v>-3.4440894568689953E-3</c:v>
                </c:pt>
                <c:pt idx="6651">
                  <c:v>-3.4153354632588022E-3</c:v>
                </c:pt>
                <c:pt idx="6652">
                  <c:v>-3.3961661341853008E-3</c:v>
                </c:pt>
                <c:pt idx="6653">
                  <c:v>-3.3716719914803003E-3</c:v>
                </c:pt>
                <c:pt idx="6654">
                  <c:v>-3.3546325878594393E-3</c:v>
                </c:pt>
                <c:pt idx="6655">
                  <c:v>-3.3503727369542167E-3</c:v>
                </c:pt>
                <c:pt idx="6656">
                  <c:v>-3.3482428115016055E-3</c:v>
                </c:pt>
                <c:pt idx="6657">
                  <c:v>-3.3525026624067989E-3</c:v>
                </c:pt>
                <c:pt idx="6658">
                  <c:v>-3.3658146964856343E-3</c:v>
                </c:pt>
                <c:pt idx="6659">
                  <c:v>-3.3860489882854114E-3</c:v>
                </c:pt>
                <c:pt idx="6660">
                  <c:v>-3.4057507987220515E-3</c:v>
                </c:pt>
                <c:pt idx="6661">
                  <c:v>-3.4174653887113836E-3</c:v>
                </c:pt>
                <c:pt idx="6662">
                  <c:v>-3.4297124600639133E-3</c:v>
                </c:pt>
                <c:pt idx="6663">
                  <c:v>-3.4440894568690253E-3</c:v>
                </c:pt>
                <c:pt idx="6664">
                  <c:v>-3.4440894568690253E-3</c:v>
                </c:pt>
                <c:pt idx="6665">
                  <c:v>-3.4542066027689138E-3</c:v>
                </c:pt>
                <c:pt idx="6666">
                  <c:v>-3.4483493077742478E-3</c:v>
                </c:pt>
                <c:pt idx="6667">
                  <c:v>-3.4430244941426897E-3</c:v>
                </c:pt>
                <c:pt idx="6668">
                  <c:v>-3.4286474973375786E-3</c:v>
                </c:pt>
                <c:pt idx="6669">
                  <c:v>-3.4206602768903304E-3</c:v>
                </c:pt>
                <c:pt idx="6670">
                  <c:v>-3.4004259850905234E-3</c:v>
                </c:pt>
                <c:pt idx="6671">
                  <c:v>-3.3892438764643283E-3</c:v>
                </c:pt>
                <c:pt idx="6672">
                  <c:v>-3.3839190628328002E-3</c:v>
                </c:pt>
                <c:pt idx="6673">
                  <c:v>-3.3769968051117986E-3</c:v>
                </c:pt>
                <c:pt idx="6674">
                  <c:v>-3.3769968051118285E-3</c:v>
                </c:pt>
                <c:pt idx="6675">
                  <c:v>-3.3823216187433567E-3</c:v>
                </c:pt>
                <c:pt idx="6676">
                  <c:v>-3.3966986155484677E-3</c:v>
                </c:pt>
                <c:pt idx="6677">
                  <c:v>-3.4254526091586617E-3</c:v>
                </c:pt>
                <c:pt idx="6678">
                  <c:v>-3.4499467518636613E-3</c:v>
                </c:pt>
                <c:pt idx="6679">
                  <c:v>-3.476570820021303E-3</c:v>
                </c:pt>
                <c:pt idx="6680">
                  <c:v>-3.5122470713525272E-3</c:v>
                </c:pt>
                <c:pt idx="6681">
                  <c:v>-3.5420660276890259E-3</c:v>
                </c:pt>
                <c:pt idx="6682">
                  <c:v>-3.5633652822151386E-3</c:v>
                </c:pt>
                <c:pt idx="6683">
                  <c:v>-3.5830670926517488E-3</c:v>
                </c:pt>
                <c:pt idx="6684">
                  <c:v>-3.6033013844515558E-3</c:v>
                </c:pt>
                <c:pt idx="6685">
                  <c:v>-3.6144834930777509E-3</c:v>
                </c:pt>
                <c:pt idx="6686">
                  <c:v>-3.6267305644302216E-3</c:v>
                </c:pt>
                <c:pt idx="6687">
                  <c:v>-3.6309904153354442E-3</c:v>
                </c:pt>
                <c:pt idx="6688">
                  <c:v>-3.6341853035143901E-3</c:v>
                </c:pt>
                <c:pt idx="6689">
                  <c:v>-3.6474973375931964E-3</c:v>
                </c:pt>
                <c:pt idx="6690">
                  <c:v>-3.6501597444089456E-3</c:v>
                </c:pt>
                <c:pt idx="6691">
                  <c:v>-3.6703940362087526E-3</c:v>
                </c:pt>
                <c:pt idx="6692">
                  <c:v>-3.6895633652822249E-3</c:v>
                </c:pt>
                <c:pt idx="6693">
                  <c:v>-3.7172523961661423E-3</c:v>
                </c:pt>
                <c:pt idx="6694">
                  <c:v>-3.7460063897763649E-3</c:v>
                </c:pt>
                <c:pt idx="6695">
                  <c:v>-3.7880724174653639E-3</c:v>
                </c:pt>
                <c:pt idx="6696">
                  <c:v>-3.8290734824281162E-3</c:v>
                </c:pt>
                <c:pt idx="6697">
                  <c:v>-3.8604898828540884E-3</c:v>
                </c:pt>
                <c:pt idx="6698">
                  <c:v>-3.9009584664536734E-3</c:v>
                </c:pt>
                <c:pt idx="6699">
                  <c:v>-3.9302449414270338E-3</c:v>
                </c:pt>
                <c:pt idx="6700">
                  <c:v>-3.9504792332268118E-3</c:v>
                </c:pt>
                <c:pt idx="6701">
                  <c:v>-3.9781682641107582E-3</c:v>
                </c:pt>
                <c:pt idx="6702">
                  <c:v>-3.9962726304579553E-3</c:v>
                </c:pt>
                <c:pt idx="6703">
                  <c:v>-3.9999999999999801E-3</c:v>
                </c:pt>
                <c:pt idx="6704">
                  <c:v>-4.0090521831735925E-3</c:v>
                </c:pt>
                <c:pt idx="6705">
                  <c:v>-4.0005324813631475E-3</c:v>
                </c:pt>
                <c:pt idx="6706">
                  <c:v>-3.9840255591054256E-3</c:v>
                </c:pt>
                <c:pt idx="6707">
                  <c:v>-3.9595314164004251E-3</c:v>
                </c:pt>
                <c:pt idx="6708">
                  <c:v>-3.9451544195953127E-3</c:v>
                </c:pt>
                <c:pt idx="6709">
                  <c:v>-3.9217252396166191E-3</c:v>
                </c:pt>
                <c:pt idx="6710">
                  <c:v>-3.9004259850905056E-3</c:v>
                </c:pt>
                <c:pt idx="6711">
                  <c:v>-3.8785942492012551E-3</c:v>
                </c:pt>
                <c:pt idx="6712">
                  <c:v>-3.8583599574014771E-3</c:v>
                </c:pt>
                <c:pt idx="6713">
                  <c:v>-3.8445154419595329E-3</c:v>
                </c:pt>
                <c:pt idx="6714">
                  <c:v>-3.8301384451544219E-3</c:v>
                </c:pt>
                <c:pt idx="6715">
                  <c:v>-3.8157614483493108E-3</c:v>
                </c:pt>
                <c:pt idx="6716">
                  <c:v>-3.8099041533546439E-3</c:v>
                </c:pt>
                <c:pt idx="6717">
                  <c:v>-3.809371671991477E-3</c:v>
                </c:pt>
                <c:pt idx="6718">
                  <c:v>-3.7997870074547259E-3</c:v>
                </c:pt>
                <c:pt idx="6719">
                  <c:v>-3.7832800851970031E-3</c:v>
                </c:pt>
                <c:pt idx="6720">
                  <c:v>-3.7667731629393098E-3</c:v>
                </c:pt>
                <c:pt idx="6721">
                  <c:v>-3.7497337593184197E-3</c:v>
                </c:pt>
                <c:pt idx="6722">
                  <c:v>-3.7348242811501408E-3</c:v>
                </c:pt>
                <c:pt idx="6723">
                  <c:v>-3.7135250266240867E-3</c:v>
                </c:pt>
                <c:pt idx="6724">
                  <c:v>-3.7002129925452812E-3</c:v>
                </c:pt>
                <c:pt idx="6725">
                  <c:v>-3.6805111821086121E-3</c:v>
                </c:pt>
                <c:pt idx="6726">
                  <c:v>-3.6554845580404737E-3</c:v>
                </c:pt>
                <c:pt idx="6727">
                  <c:v>-3.6395101171459183E-3</c:v>
                </c:pt>
                <c:pt idx="6728">
                  <c:v>-3.6176783812566678E-3</c:v>
                </c:pt>
                <c:pt idx="6729">
                  <c:v>-3.5963791267305542E-3</c:v>
                </c:pt>
                <c:pt idx="6730">
                  <c:v>-3.5761448349307771E-3</c:v>
                </c:pt>
                <c:pt idx="6731">
                  <c:v>-3.5505857294994415E-3</c:v>
                </c:pt>
                <c:pt idx="6732">
                  <c:v>-3.5436634717784994E-3</c:v>
                </c:pt>
                <c:pt idx="6733">
                  <c:v>-3.5260915867944415E-3</c:v>
                </c:pt>
                <c:pt idx="6734">
                  <c:v>-3.5234291799786919E-3</c:v>
                </c:pt>
                <c:pt idx="6735">
                  <c:v>-3.5292864749733584E-3</c:v>
                </c:pt>
                <c:pt idx="6736">
                  <c:v>-3.5335463258786104E-3</c:v>
                </c:pt>
                <c:pt idx="6737">
                  <c:v>-3.5351437699680543E-3</c:v>
                </c:pt>
                <c:pt idx="6738">
                  <c:v>-3.5463258785942485E-3</c:v>
                </c:pt>
                <c:pt idx="6739">
                  <c:v>-3.5718849840255546E-3</c:v>
                </c:pt>
                <c:pt idx="6740">
                  <c:v>-3.5857294994675278E-3</c:v>
                </c:pt>
                <c:pt idx="6741">
                  <c:v>-3.6166134185303621E-3</c:v>
                </c:pt>
                <c:pt idx="6742">
                  <c:v>-3.6299254526091676E-3</c:v>
                </c:pt>
                <c:pt idx="6743">
                  <c:v>-3.6443024494142795E-3</c:v>
                </c:pt>
                <c:pt idx="6744">
                  <c:v>-3.6581469648562228E-3</c:v>
                </c:pt>
                <c:pt idx="6745">
                  <c:v>-3.6677316293929735E-3</c:v>
                </c:pt>
                <c:pt idx="6746">
                  <c:v>-3.6693290734824469E-3</c:v>
                </c:pt>
                <c:pt idx="6747">
                  <c:v>-3.6725239616613348E-3</c:v>
                </c:pt>
                <c:pt idx="6748">
                  <c:v>-3.6671991480298066E-3</c:v>
                </c:pt>
                <c:pt idx="6749">
                  <c:v>-3.6624068157614454E-3</c:v>
                </c:pt>
                <c:pt idx="6750">
                  <c:v>-3.640042598509057E-3</c:v>
                </c:pt>
                <c:pt idx="6751">
                  <c:v>-3.6182108626198056E-3</c:v>
                </c:pt>
                <c:pt idx="6752">
                  <c:v>-3.5931842385516373E-3</c:v>
                </c:pt>
                <c:pt idx="6753">
                  <c:v>-3.5686900958466377E-3</c:v>
                </c:pt>
                <c:pt idx="6754">
                  <c:v>-3.5340788072417192E-3</c:v>
                </c:pt>
                <c:pt idx="6755">
                  <c:v>-3.5047923322683878E-3</c:v>
                </c:pt>
                <c:pt idx="6756">
                  <c:v>-3.4744408945686918E-3</c:v>
                </c:pt>
                <c:pt idx="6757">
                  <c:v>-3.4504792332268291E-3</c:v>
                </c:pt>
                <c:pt idx="6758">
                  <c:v>-3.424920127795523E-3</c:v>
                </c:pt>
                <c:pt idx="6759">
                  <c:v>-3.389776357827467E-3</c:v>
                </c:pt>
                <c:pt idx="6760">
                  <c:v>-3.3674121405750778E-3</c:v>
                </c:pt>
                <c:pt idx="6761">
                  <c:v>-3.3370607028753814E-3</c:v>
                </c:pt>
                <c:pt idx="6762">
                  <c:v>-3.3099041533546317E-3</c:v>
                </c:pt>
                <c:pt idx="6763">
                  <c:v>-3.2832800851970204E-3</c:v>
                </c:pt>
                <c:pt idx="6764">
                  <c:v>-3.2518636847710483E-3</c:v>
                </c:pt>
                <c:pt idx="6765">
                  <c:v>-3.2145899893503802E-3</c:v>
                </c:pt>
                <c:pt idx="6766">
                  <c:v>-3.1799787007454911E-3</c:v>
                </c:pt>
                <c:pt idx="6767">
                  <c:v>-3.1474973375931834E-3</c:v>
                </c:pt>
                <c:pt idx="6768">
                  <c:v>-3.108093716719934E-3</c:v>
                </c:pt>
                <c:pt idx="6769">
                  <c:v>-3.077742279020238E-3</c:v>
                </c:pt>
                <c:pt idx="6770">
                  <c:v>-3.0468583599574037E-3</c:v>
                </c:pt>
                <c:pt idx="6771">
                  <c:v>-3.0266240681575966E-3</c:v>
                </c:pt>
                <c:pt idx="6772">
                  <c:v>-3.0111821086262094E-3</c:v>
                </c:pt>
                <c:pt idx="6773">
                  <c:v>-3.0111821086261799E-3</c:v>
                </c:pt>
                <c:pt idx="6774">
                  <c:v>-3.0218317358892363E-3</c:v>
                </c:pt>
                <c:pt idx="6775">
                  <c:v>-3.037273695420653E-3</c:v>
                </c:pt>
                <c:pt idx="6776">
                  <c:v>-3.0628328008519591E-3</c:v>
                </c:pt>
                <c:pt idx="6777">
                  <c:v>-3.0979765708200155E-3</c:v>
                </c:pt>
                <c:pt idx="6778">
                  <c:v>-3.1411075612353496E-3</c:v>
                </c:pt>
                <c:pt idx="6779">
                  <c:v>-3.1959531416400466E-3</c:v>
                </c:pt>
                <c:pt idx="6780">
                  <c:v>-3.2513312034078805E-3</c:v>
                </c:pt>
                <c:pt idx="6781">
                  <c:v>-3.3067092651757148E-3</c:v>
                </c:pt>
                <c:pt idx="6782">
                  <c:v>-3.3647497337593287E-3</c:v>
                </c:pt>
                <c:pt idx="6783">
                  <c:v>-3.4254526091586908E-3</c:v>
                </c:pt>
                <c:pt idx="6784">
                  <c:v>-3.4787007454739143E-3</c:v>
                </c:pt>
                <c:pt idx="6785">
                  <c:v>-3.5372736954206356E-3</c:v>
                </c:pt>
                <c:pt idx="6786">
                  <c:v>-3.5873269435569713E-3</c:v>
                </c:pt>
                <c:pt idx="6787">
                  <c:v>-3.6357827476038336E-3</c:v>
                </c:pt>
                <c:pt idx="6788">
                  <c:v>-3.6837060702875589E-3</c:v>
                </c:pt>
                <c:pt idx="6789">
                  <c:v>-3.7374866879659194E-3</c:v>
                </c:pt>
                <c:pt idx="6790">
                  <c:v>-3.7742279020234202E-3</c:v>
                </c:pt>
                <c:pt idx="6791">
                  <c:v>-3.8152289669861721E-3</c:v>
                </c:pt>
                <c:pt idx="6792">
                  <c:v>-3.8700745473908391E-3</c:v>
                </c:pt>
                <c:pt idx="6793">
                  <c:v>-3.9030883919062846E-3</c:v>
                </c:pt>
                <c:pt idx="6794">
                  <c:v>-3.9419595314163962E-3</c:v>
                </c:pt>
                <c:pt idx="6795">
                  <c:v>-3.9792332268370643E-3</c:v>
                </c:pt>
                <c:pt idx="6796">
                  <c:v>-4.0058572949946761E-3</c:v>
                </c:pt>
                <c:pt idx="6797">
                  <c:v>-4.0303514376996766E-3</c:v>
                </c:pt>
                <c:pt idx="6798">
                  <c:v>-4.0410010649627329E-3</c:v>
                </c:pt>
                <c:pt idx="6799">
                  <c:v>-4.0351437699680665E-3</c:v>
                </c:pt>
                <c:pt idx="6800">
                  <c:v>-4.0287539936102327E-3</c:v>
                </c:pt>
                <c:pt idx="6801">
                  <c:v>-4.0159744408945642E-3</c:v>
                </c:pt>
                <c:pt idx="6802">
                  <c:v>-3.987220447284342E-3</c:v>
                </c:pt>
                <c:pt idx="6803">
                  <c:v>-3.9723109691160927E-3</c:v>
                </c:pt>
                <c:pt idx="6804">
                  <c:v>-3.9488817891373974E-3</c:v>
                </c:pt>
                <c:pt idx="6805">
                  <c:v>-3.9233226837060622E-3</c:v>
                </c:pt>
                <c:pt idx="6806">
                  <c:v>-3.8998935037273677E-3</c:v>
                </c:pt>
                <c:pt idx="6807">
                  <c:v>-3.8844515441959801E-3</c:v>
                </c:pt>
                <c:pt idx="6808">
                  <c:v>-3.8695420660276713E-3</c:v>
                </c:pt>
                <c:pt idx="6809">
                  <c:v>-3.8626198083066996E-3</c:v>
                </c:pt>
                <c:pt idx="6810">
                  <c:v>-3.8461128860490064E-3</c:v>
                </c:pt>
                <c:pt idx="6811">
                  <c:v>-3.8370607028753935E-3</c:v>
                </c:pt>
                <c:pt idx="6812">
                  <c:v>-3.817891373801922E-3</c:v>
                </c:pt>
                <c:pt idx="6813">
                  <c:v>-3.7976570820021441E-3</c:v>
                </c:pt>
                <c:pt idx="6814">
                  <c:v>-3.7619808306709199E-3</c:v>
                </c:pt>
                <c:pt idx="6815">
                  <c:v>-3.7364217252396138E-3</c:v>
                </c:pt>
                <c:pt idx="6816">
                  <c:v>-3.6927582534611418E-3</c:v>
                </c:pt>
                <c:pt idx="6817">
                  <c:v>-3.6533546325878625E-3</c:v>
                </c:pt>
                <c:pt idx="6818">
                  <c:v>-3.6075612353567493E-3</c:v>
                </c:pt>
                <c:pt idx="6819">
                  <c:v>-3.5638977635782769E-3</c:v>
                </c:pt>
                <c:pt idx="6820">
                  <c:v>-3.5223642172523863E-3</c:v>
                </c:pt>
                <c:pt idx="6821">
                  <c:v>-3.4834930777422747E-3</c:v>
                </c:pt>
                <c:pt idx="6822">
                  <c:v>-3.4440894568689953E-3</c:v>
                </c:pt>
                <c:pt idx="6823">
                  <c:v>-3.4057507987220515E-3</c:v>
                </c:pt>
                <c:pt idx="6824">
                  <c:v>-3.3769968051117986E-3</c:v>
                </c:pt>
                <c:pt idx="6825">
                  <c:v>-3.3509052183173845E-3</c:v>
                </c:pt>
                <c:pt idx="6826">
                  <c:v>-3.3338658146964645E-3</c:v>
                </c:pt>
                <c:pt idx="6827">
                  <c:v>-3.3248136315228815E-3</c:v>
                </c:pt>
                <c:pt idx="6828">
                  <c:v>-3.3168264110756333E-3</c:v>
                </c:pt>
                <c:pt idx="6829">
                  <c:v>-3.3146964856229926E-3</c:v>
                </c:pt>
                <c:pt idx="6830">
                  <c:v>-3.3045793397231036E-3</c:v>
                </c:pt>
                <c:pt idx="6831">
                  <c:v>-3.3008519701810193E-3</c:v>
                </c:pt>
                <c:pt idx="6832">
                  <c:v>-3.2896698615548542E-3</c:v>
                </c:pt>
                <c:pt idx="6833">
                  <c:v>-3.2699680511182145E-3</c:v>
                </c:pt>
                <c:pt idx="6834">
                  <c:v>-3.2428115015974354E-3</c:v>
                </c:pt>
                <c:pt idx="6835">
                  <c:v>-3.2225772097976583E-3</c:v>
                </c:pt>
                <c:pt idx="6836">
                  <c:v>-3.1863684771032959E-3</c:v>
                </c:pt>
                <c:pt idx="6837">
                  <c:v>-3.1464323748668778E-3</c:v>
                </c:pt>
                <c:pt idx="6838">
                  <c:v>-3.1075612353567662E-3</c:v>
                </c:pt>
                <c:pt idx="6839">
                  <c:v>-3.076144834930765E-3</c:v>
                </c:pt>
                <c:pt idx="6840">
                  <c:v>-3.0436634717784868E-3</c:v>
                </c:pt>
                <c:pt idx="6841">
                  <c:v>-3.0207667731629306E-3</c:v>
                </c:pt>
                <c:pt idx="6842">
                  <c:v>-3.0074547390841247E-3</c:v>
                </c:pt>
                <c:pt idx="6843">
                  <c:v>-2.9930777422790132E-3</c:v>
                </c:pt>
                <c:pt idx="6844">
                  <c:v>-2.9962726304579301E-3</c:v>
                </c:pt>
                <c:pt idx="6845">
                  <c:v>-3.0074547390841247E-3</c:v>
                </c:pt>
                <c:pt idx="6846">
                  <c:v>-3.0111821086262094E-3</c:v>
                </c:pt>
                <c:pt idx="6847">
                  <c:v>-3.0324813631522926E-3</c:v>
                </c:pt>
                <c:pt idx="6848">
                  <c:v>-3.055910543130987E-3</c:v>
                </c:pt>
                <c:pt idx="6849">
                  <c:v>-3.0750798722044884E-3</c:v>
                </c:pt>
                <c:pt idx="6850">
                  <c:v>-3.0958466453674042E-3</c:v>
                </c:pt>
                <c:pt idx="6851">
                  <c:v>-3.1096911608093484E-3</c:v>
                </c:pt>
                <c:pt idx="6852">
                  <c:v>-3.1309904153354611E-3</c:v>
                </c:pt>
                <c:pt idx="6853">
                  <c:v>-3.1464323748668778E-3</c:v>
                </c:pt>
                <c:pt idx="6854">
                  <c:v>-3.1432374866879609E-3</c:v>
                </c:pt>
                <c:pt idx="6855">
                  <c:v>-3.148562300319489E-3</c:v>
                </c:pt>
                <c:pt idx="6856">
                  <c:v>-3.1443024494142665E-3</c:v>
                </c:pt>
                <c:pt idx="6857">
                  <c:v>-3.1506922257721012E-3</c:v>
                </c:pt>
                <c:pt idx="6858">
                  <c:v>-3.1453674121405721E-3</c:v>
                </c:pt>
                <c:pt idx="6859">
                  <c:v>-3.148562300319489E-3</c:v>
                </c:pt>
                <c:pt idx="6860">
                  <c:v>-3.1411075612353795E-3</c:v>
                </c:pt>
                <c:pt idx="6861">
                  <c:v>-3.1443024494142964E-3</c:v>
                </c:pt>
                <c:pt idx="6862">
                  <c:v>-3.1538871139510181E-3</c:v>
                </c:pt>
                <c:pt idx="6863">
                  <c:v>-3.1666666666666557E-3</c:v>
                </c:pt>
                <c:pt idx="6864">
                  <c:v>-3.1703940362087404E-3</c:v>
                </c:pt>
                <c:pt idx="6865">
                  <c:v>-3.1842385516506846E-3</c:v>
                </c:pt>
                <c:pt idx="6866">
                  <c:v>-3.1991480298189635E-3</c:v>
                </c:pt>
                <c:pt idx="6867">
                  <c:v>-3.2124600638977689E-3</c:v>
                </c:pt>
                <c:pt idx="6868">
                  <c:v>-3.2326943556975469E-3</c:v>
                </c:pt>
                <c:pt idx="6869">
                  <c:v>-3.2486687965921019E-3</c:v>
                </c:pt>
                <c:pt idx="6870">
                  <c:v>-3.2641107561235485E-3</c:v>
                </c:pt>
                <c:pt idx="6871">
                  <c:v>-3.2694355697550472E-3</c:v>
                </c:pt>
                <c:pt idx="6872">
                  <c:v>-3.2886048988285191E-3</c:v>
                </c:pt>
                <c:pt idx="6873">
                  <c:v>-3.3061767838125475E-3</c:v>
                </c:pt>
                <c:pt idx="6874">
                  <c:v>-3.312034078807243E-3</c:v>
                </c:pt>
                <c:pt idx="6875">
                  <c:v>-3.323748668796605E-3</c:v>
                </c:pt>
                <c:pt idx="6876">
                  <c:v>-3.3434504792332152E-3</c:v>
                </c:pt>
                <c:pt idx="6877">
                  <c:v>-3.3546325878594102E-3</c:v>
                </c:pt>
                <c:pt idx="6878">
                  <c:v>-3.3679446219382157E-3</c:v>
                </c:pt>
                <c:pt idx="6879">
                  <c:v>-3.3951011714589952E-3</c:v>
                </c:pt>
                <c:pt idx="6880">
                  <c:v>-3.4164004259850779E-3</c:v>
                </c:pt>
                <c:pt idx="6881">
                  <c:v>-3.4472843450479122E-3</c:v>
                </c:pt>
                <c:pt idx="6882">
                  <c:v>-3.4691160809371636E-3</c:v>
                </c:pt>
                <c:pt idx="6883">
                  <c:v>-3.4914802981895819E-3</c:v>
                </c:pt>
                <c:pt idx="6884">
                  <c:v>-3.5244941427049975E-3</c:v>
                </c:pt>
                <c:pt idx="6885">
                  <c:v>-3.540468583599553E-3</c:v>
                </c:pt>
                <c:pt idx="6886">
                  <c:v>-3.5654952076677499E-3</c:v>
                </c:pt>
                <c:pt idx="6887">
                  <c:v>-3.5899893503727504E-3</c:v>
                </c:pt>
                <c:pt idx="6888">
                  <c:v>-3.6150159744409186E-3</c:v>
                </c:pt>
                <c:pt idx="6889">
                  <c:v>-3.6309904153354732E-3</c:v>
                </c:pt>
                <c:pt idx="6890">
                  <c:v>-3.6602768903088341E-3</c:v>
                </c:pt>
                <c:pt idx="6891">
                  <c:v>-3.6725239616613348E-3</c:v>
                </c:pt>
                <c:pt idx="6892">
                  <c:v>-3.683706070287529E-3</c:v>
                </c:pt>
                <c:pt idx="6893">
                  <c:v>-3.70074547390839E-3</c:v>
                </c:pt>
                <c:pt idx="6894">
                  <c:v>-3.7097976570820029E-3</c:v>
                </c:pt>
                <c:pt idx="6895">
                  <c:v>-3.7199148029818914E-3</c:v>
                </c:pt>
                <c:pt idx="6896">
                  <c:v>-3.724174653887114E-3</c:v>
                </c:pt>
                <c:pt idx="6897">
                  <c:v>-3.7215122470713648E-3</c:v>
                </c:pt>
                <c:pt idx="6898">
                  <c:v>-3.7119275825345842E-3</c:v>
                </c:pt>
                <c:pt idx="6899">
                  <c:v>-3.7039403620873069E-3</c:v>
                </c:pt>
                <c:pt idx="6900">
                  <c:v>-3.7007454739084191E-3</c:v>
                </c:pt>
                <c:pt idx="6901">
                  <c:v>-3.7002129925452513E-3</c:v>
                </c:pt>
                <c:pt idx="6902">
                  <c:v>-3.6916932907348362E-3</c:v>
                </c:pt>
                <c:pt idx="6903">
                  <c:v>-3.6996805111821135E-3</c:v>
                </c:pt>
                <c:pt idx="6904">
                  <c:v>-3.7071352502662529E-3</c:v>
                </c:pt>
                <c:pt idx="6905">
                  <c:v>-3.7129925452609198E-3</c:v>
                </c:pt>
                <c:pt idx="6906">
                  <c:v>-3.7263045793396953E-3</c:v>
                </c:pt>
                <c:pt idx="6907">
                  <c:v>-3.75452609158681E-3</c:v>
                </c:pt>
                <c:pt idx="6908">
                  <c:v>-3.7811501597444213E-3</c:v>
                </c:pt>
                <c:pt idx="6909">
                  <c:v>-3.7971246006389763E-3</c:v>
                </c:pt>
                <c:pt idx="6910">
                  <c:v>-3.8290734824281162E-3</c:v>
                </c:pt>
                <c:pt idx="6911">
                  <c:v>-3.8562300319488658E-3</c:v>
                </c:pt>
                <c:pt idx="6912">
                  <c:v>-3.8743343982960616E-3</c:v>
                </c:pt>
                <c:pt idx="6913">
                  <c:v>-3.8865814696485623E-3</c:v>
                </c:pt>
                <c:pt idx="6914">
                  <c:v>-3.8966986155484808E-3</c:v>
                </c:pt>
                <c:pt idx="6915">
                  <c:v>-3.8988285410010621E-3</c:v>
                </c:pt>
                <c:pt idx="6916">
                  <c:v>-3.8929712460063961E-3</c:v>
                </c:pt>
                <c:pt idx="6917">
                  <c:v>-3.8897763578274792E-3</c:v>
                </c:pt>
                <c:pt idx="6918">
                  <c:v>-3.8881789137380058E-3</c:v>
                </c:pt>
                <c:pt idx="6919">
                  <c:v>-3.881789137380172E-3</c:v>
                </c:pt>
                <c:pt idx="6920">
                  <c:v>-3.8764643237486729E-3</c:v>
                </c:pt>
                <c:pt idx="6921">
                  <c:v>-3.8663471778487843E-3</c:v>
                </c:pt>
                <c:pt idx="6922">
                  <c:v>-3.8652822151224787E-3</c:v>
                </c:pt>
                <c:pt idx="6923">
                  <c:v>-3.8604898828541183E-3</c:v>
                </c:pt>
                <c:pt idx="6924">
                  <c:v>-3.8695420660276713E-3</c:v>
                </c:pt>
                <c:pt idx="6925">
                  <c:v>-3.8684771033013956E-3</c:v>
                </c:pt>
                <c:pt idx="6926">
                  <c:v>-3.8738019169328938E-3</c:v>
                </c:pt>
                <c:pt idx="6927">
                  <c:v>-3.8716719914803125E-3</c:v>
                </c:pt>
                <c:pt idx="6928">
                  <c:v>-3.8604898828540884E-3</c:v>
                </c:pt>
                <c:pt idx="6929">
                  <c:v>-3.8562300319488958E-3</c:v>
                </c:pt>
                <c:pt idx="6930">
                  <c:v>-3.841320553780616E-3</c:v>
                </c:pt>
                <c:pt idx="6931">
                  <c:v>-3.8115015974440883E-3</c:v>
                </c:pt>
                <c:pt idx="6932">
                  <c:v>-3.7822151224706974E-3</c:v>
                </c:pt>
                <c:pt idx="6933">
                  <c:v>-3.7470713525026705E-3</c:v>
                </c:pt>
                <c:pt idx="6934">
                  <c:v>-3.6970181043663344E-3</c:v>
                </c:pt>
                <c:pt idx="6935">
                  <c:v>-3.6512247071352512E-3</c:v>
                </c:pt>
                <c:pt idx="6936">
                  <c:v>-3.6054313099041671E-3</c:v>
                </c:pt>
                <c:pt idx="6937">
                  <c:v>-3.5617678381256656E-3</c:v>
                </c:pt>
                <c:pt idx="6938">
                  <c:v>-3.5282215122470822E-3</c:v>
                </c:pt>
                <c:pt idx="6939">
                  <c:v>-3.4936102236421637E-3</c:v>
                </c:pt>
                <c:pt idx="6940">
                  <c:v>-3.4792332268370522E-3</c:v>
                </c:pt>
                <c:pt idx="6941">
                  <c:v>-3.4723109691160805E-3</c:v>
                </c:pt>
                <c:pt idx="6942">
                  <c:v>-3.4675186368477197E-3</c:v>
                </c:pt>
                <c:pt idx="6943">
                  <c:v>-3.4691160809371636E-3</c:v>
                </c:pt>
                <c:pt idx="6944">
                  <c:v>-3.4797657082002199E-3</c:v>
                </c:pt>
                <c:pt idx="6945">
                  <c:v>-3.4866879659211916E-3</c:v>
                </c:pt>
                <c:pt idx="6946">
                  <c:v>-3.4957401490947749E-3</c:v>
                </c:pt>
                <c:pt idx="6947">
                  <c:v>-3.5026624068157761E-3</c:v>
                </c:pt>
                <c:pt idx="6948">
                  <c:v>-3.5021299254526087E-3</c:v>
                </c:pt>
                <c:pt idx="6949">
                  <c:v>-3.5015974440894414E-3</c:v>
                </c:pt>
                <c:pt idx="6950">
                  <c:v>-3.4925452609158576E-3</c:v>
                </c:pt>
                <c:pt idx="6951">
                  <c:v>-3.4957401490948044E-3</c:v>
                </c:pt>
                <c:pt idx="6952">
                  <c:v>-3.485623003194886E-3</c:v>
                </c:pt>
                <c:pt idx="6953">
                  <c:v>-3.4925452609158576E-3</c:v>
                </c:pt>
                <c:pt idx="6954">
                  <c:v>-3.494142705005331E-3</c:v>
                </c:pt>
                <c:pt idx="6955">
                  <c:v>-3.4914802981895819E-3</c:v>
                </c:pt>
                <c:pt idx="6956">
                  <c:v>-3.4968051118210806E-3</c:v>
                </c:pt>
                <c:pt idx="6957">
                  <c:v>-3.5037273695420817E-3</c:v>
                </c:pt>
                <c:pt idx="6958">
                  <c:v>-3.50425985090522E-3</c:v>
                </c:pt>
                <c:pt idx="6959">
                  <c:v>-3.5181043663471637E-3</c:v>
                </c:pt>
                <c:pt idx="6960">
                  <c:v>-3.5202342917998045E-3</c:v>
                </c:pt>
                <c:pt idx="6961">
                  <c:v>-3.544728434504805E-3</c:v>
                </c:pt>
                <c:pt idx="6962">
                  <c:v>-3.5681576144834994E-3</c:v>
                </c:pt>
                <c:pt idx="6963">
                  <c:v>-3.5905218317358882E-3</c:v>
                </c:pt>
                <c:pt idx="6964">
                  <c:v>-3.6096911608093896E-3</c:v>
                </c:pt>
                <c:pt idx="6965">
                  <c:v>-3.6352502662406957E-3</c:v>
                </c:pt>
                <c:pt idx="6966">
                  <c:v>-3.6554845580404737E-3</c:v>
                </c:pt>
                <c:pt idx="6967">
                  <c:v>-3.6762513312033895E-3</c:v>
                </c:pt>
                <c:pt idx="6968">
                  <c:v>-3.6884984025558894E-3</c:v>
                </c:pt>
                <c:pt idx="6969">
                  <c:v>-3.7113951011714464E-3</c:v>
                </c:pt>
                <c:pt idx="6970">
                  <c:v>-3.7257720979765574E-3</c:v>
                </c:pt>
                <c:pt idx="6971">
                  <c:v>-3.7406815761448363E-3</c:v>
                </c:pt>
                <c:pt idx="6972">
                  <c:v>-3.7507987220447257E-3</c:v>
                </c:pt>
                <c:pt idx="6973">
                  <c:v>-3.7710330138445033E-3</c:v>
                </c:pt>
                <c:pt idx="6974">
                  <c:v>-3.8019169329073371E-3</c:v>
                </c:pt>
                <c:pt idx="6975">
                  <c:v>-3.8359957401490879E-3</c:v>
                </c:pt>
                <c:pt idx="6976">
                  <c:v>-3.8695420660277012E-3</c:v>
                </c:pt>
                <c:pt idx="6977">
                  <c:v>-3.902023429179979E-3</c:v>
                </c:pt>
                <c:pt idx="6978">
                  <c:v>-3.9355697550585919E-3</c:v>
                </c:pt>
                <c:pt idx="6979">
                  <c:v>-3.9680511182108701E-3</c:v>
                </c:pt>
                <c:pt idx="6980">
                  <c:v>-3.9994675186368423E-3</c:v>
                </c:pt>
                <c:pt idx="6981">
                  <c:v>-4.0228966986155367E-3</c:v>
                </c:pt>
                <c:pt idx="6982">
                  <c:v>-4.0420660276890381E-3</c:v>
                </c:pt>
                <c:pt idx="6983">
                  <c:v>-4.0612353567625109E-3</c:v>
                </c:pt>
                <c:pt idx="6984">
                  <c:v>-4.0809371671991501E-3</c:v>
                </c:pt>
                <c:pt idx="6985">
                  <c:v>-4.0990415335463168E-3</c:v>
                </c:pt>
                <c:pt idx="6986">
                  <c:v>-4.1261980830670959E-3</c:v>
                </c:pt>
                <c:pt idx="6987">
                  <c:v>-4.1474973375931791E-3</c:v>
                </c:pt>
                <c:pt idx="6988">
                  <c:v>-4.1698615548455675E-3</c:v>
                </c:pt>
                <c:pt idx="6989">
                  <c:v>-4.1831735889243729E-3</c:v>
                </c:pt>
                <c:pt idx="6990">
                  <c:v>-4.2055378061767925E-3</c:v>
                </c:pt>
                <c:pt idx="6991">
                  <c:v>-4.2209797657082092E-3</c:v>
                </c:pt>
                <c:pt idx="6992">
                  <c:v>-4.237486687965932E-3</c:v>
                </c:pt>
                <c:pt idx="6993">
                  <c:v>-4.2539936102236548E-3</c:v>
                </c:pt>
                <c:pt idx="6994">
                  <c:v>-4.2625133120340703E-3</c:v>
                </c:pt>
                <c:pt idx="6995">
                  <c:v>-4.2800851970180983E-3</c:v>
                </c:pt>
                <c:pt idx="6996">
                  <c:v>-4.2971246006389598E-3</c:v>
                </c:pt>
                <c:pt idx="6997">
                  <c:v>-4.3045793397230988E-3</c:v>
                </c:pt>
                <c:pt idx="6998">
                  <c:v>-4.3237486687966002E-3</c:v>
                </c:pt>
                <c:pt idx="6999">
                  <c:v>-4.3317358892438779E-3</c:v>
                </c:pt>
                <c:pt idx="7000">
                  <c:v>-4.3482428115016007E-3</c:v>
                </c:pt>
                <c:pt idx="7001">
                  <c:v>-4.3535676251331293E-3</c:v>
                </c:pt>
                <c:pt idx="7002">
                  <c:v>-4.358892438764657E-3</c:v>
                </c:pt>
                <c:pt idx="7003">
                  <c:v>-4.3711395101171573E-3</c:v>
                </c:pt>
                <c:pt idx="7004">
                  <c:v>-4.3833865814696575E-3</c:v>
                </c:pt>
                <c:pt idx="7005">
                  <c:v>-4.3855165069222688E-3</c:v>
                </c:pt>
                <c:pt idx="7006">
                  <c:v>-4.3876464323748506E-3</c:v>
                </c:pt>
                <c:pt idx="7007">
                  <c:v>-4.3966986155484335E-3</c:v>
                </c:pt>
                <c:pt idx="7008">
                  <c:v>-4.4004259850905182E-3</c:v>
                </c:pt>
                <c:pt idx="7009">
                  <c:v>-4.4014909478168242E-3</c:v>
                </c:pt>
                <c:pt idx="7010">
                  <c:v>-4.4089456869009338E-3</c:v>
                </c:pt>
                <c:pt idx="7011">
                  <c:v>-4.4057507987220468E-3</c:v>
                </c:pt>
                <c:pt idx="7012">
                  <c:v>-4.4132055378061563E-3</c:v>
                </c:pt>
                <c:pt idx="7013">
                  <c:v>-4.4014909478168242E-3</c:v>
                </c:pt>
                <c:pt idx="7014">
                  <c:v>-4.3998935037273795E-3</c:v>
                </c:pt>
                <c:pt idx="7015">
                  <c:v>-4.3998935037273795E-3</c:v>
                </c:pt>
                <c:pt idx="7016">
                  <c:v>-4.3913738019169344E-3</c:v>
                </c:pt>
                <c:pt idx="7017">
                  <c:v>-4.3903088391906292E-3</c:v>
                </c:pt>
                <c:pt idx="7018">
                  <c:v>-4.3833865814696575E-3</c:v>
                </c:pt>
                <c:pt idx="7019">
                  <c:v>-4.3876464323748506E-3</c:v>
                </c:pt>
                <c:pt idx="7020">
                  <c:v>-4.3817891373801841E-3</c:v>
                </c:pt>
                <c:pt idx="7021">
                  <c:v>-4.3844515441959333E-3</c:v>
                </c:pt>
                <c:pt idx="7022">
                  <c:v>-4.3796592119276024E-3</c:v>
                </c:pt>
                <c:pt idx="7023">
                  <c:v>-4.3785942492012972E-3</c:v>
                </c:pt>
                <c:pt idx="7024">
                  <c:v>-4.3700745473908512E-3</c:v>
                </c:pt>
                <c:pt idx="7025">
                  <c:v>-4.3764643237486859E-3</c:v>
                </c:pt>
                <c:pt idx="7026">
                  <c:v>-4.3684771033013787E-3</c:v>
                </c:pt>
                <c:pt idx="7027">
                  <c:v>-4.3775292864749616E-3</c:v>
                </c:pt>
                <c:pt idx="7028">
                  <c:v>-4.3748668796592125E-3</c:v>
                </c:pt>
                <c:pt idx="7029">
                  <c:v>-4.3753993610223503E-3</c:v>
                </c:pt>
                <c:pt idx="7030">
                  <c:v>-4.3732694355697686E-3</c:v>
                </c:pt>
                <c:pt idx="7031">
                  <c:v>-4.3727369542066012E-3</c:v>
                </c:pt>
                <c:pt idx="7032">
                  <c:v>-4.3631522896698796E-3</c:v>
                </c:pt>
                <c:pt idx="7033">
                  <c:v>-4.3631522896698796E-3</c:v>
                </c:pt>
                <c:pt idx="7034">
                  <c:v>-4.3556975505857406E-3</c:v>
                </c:pt>
                <c:pt idx="7035">
                  <c:v>-4.3413205537806291E-3</c:v>
                </c:pt>
                <c:pt idx="7036">
                  <c:v>-4.3375931842385444E-3</c:v>
                </c:pt>
                <c:pt idx="7037">
                  <c:v>-4.3322683706070167E-3</c:v>
                </c:pt>
                <c:pt idx="7038">
                  <c:v>-4.3285410010649606E-3</c:v>
                </c:pt>
                <c:pt idx="7039">
                  <c:v>-4.3221512247071572E-3</c:v>
                </c:pt>
                <c:pt idx="7040">
                  <c:v>-4.3232161874334329E-3</c:v>
                </c:pt>
                <c:pt idx="7041">
                  <c:v>-4.315761448349293E-3</c:v>
                </c:pt>
                <c:pt idx="7042">
                  <c:v>-4.31416400425985E-3</c:v>
                </c:pt>
                <c:pt idx="7043">
                  <c:v>-4.31416400425985E-3</c:v>
                </c:pt>
                <c:pt idx="7044">
                  <c:v>-4.3115015974441008E-3</c:v>
                </c:pt>
                <c:pt idx="7045">
                  <c:v>-4.3077742279020457E-3</c:v>
                </c:pt>
                <c:pt idx="7046">
                  <c:v>-4.3008519701810445E-3</c:v>
                </c:pt>
                <c:pt idx="7047">
                  <c:v>-4.305111821086267E-3</c:v>
                </c:pt>
                <c:pt idx="7048">
                  <c:v>-4.3008519701810445E-3</c:v>
                </c:pt>
                <c:pt idx="7049">
                  <c:v>-4.3072417465388783E-3</c:v>
                </c:pt>
                <c:pt idx="7050">
                  <c:v>-4.3072417465388479E-3</c:v>
                </c:pt>
                <c:pt idx="7051">
                  <c:v>-4.3173588924387369E-3</c:v>
                </c:pt>
                <c:pt idx="7052">
                  <c:v>-4.3184238551650725E-3</c:v>
                </c:pt>
                <c:pt idx="7053">
                  <c:v>-4.3194888178913482E-3</c:v>
                </c:pt>
                <c:pt idx="7054">
                  <c:v>-4.3205537806176838E-3</c:v>
                </c:pt>
                <c:pt idx="7055">
                  <c:v>-4.305111821086267E-3</c:v>
                </c:pt>
                <c:pt idx="7056">
                  <c:v>-4.2992545260915997E-3</c:v>
                </c:pt>
                <c:pt idx="7057">
                  <c:v>-4.2917997870074607E-3</c:v>
                </c:pt>
                <c:pt idx="7058">
                  <c:v>-4.2683706070287368E-3</c:v>
                </c:pt>
                <c:pt idx="7059">
                  <c:v>-4.2523961661341814E-3</c:v>
                </c:pt>
                <c:pt idx="7060">
                  <c:v>-4.2422790202342924E-3</c:v>
                </c:pt>
                <c:pt idx="7061">
                  <c:v>-4.2140575079872072E-3</c:v>
                </c:pt>
                <c:pt idx="7062">
                  <c:v>-4.1922257720979862E-3</c:v>
                </c:pt>
                <c:pt idx="7063">
                  <c:v>-4.159744408945708E-3</c:v>
                </c:pt>
                <c:pt idx="7064">
                  <c:v>-4.1443024494142913E-3</c:v>
                </c:pt>
                <c:pt idx="7065">
                  <c:v>-4.1224707135250113E-3</c:v>
                </c:pt>
                <c:pt idx="7066">
                  <c:v>-4.1011714589989281E-3</c:v>
                </c:pt>
                <c:pt idx="7067">
                  <c:v>-4.0814696485623175E-3</c:v>
                </c:pt>
                <c:pt idx="7068">
                  <c:v>-4.0612353567625395E-3</c:v>
                </c:pt>
                <c:pt idx="7069">
                  <c:v>-4.035143769968037E-3</c:v>
                </c:pt>
                <c:pt idx="7070">
                  <c:v>-4.0202342917997876E-3</c:v>
                </c:pt>
                <c:pt idx="7071">
                  <c:v>-4.0090521831735925E-3</c:v>
                </c:pt>
                <c:pt idx="7072">
                  <c:v>-3.9984025559105362E-3</c:v>
                </c:pt>
                <c:pt idx="7073">
                  <c:v>-3.987220447284342E-3</c:v>
                </c:pt>
                <c:pt idx="7074">
                  <c:v>-3.9765708200212848E-3</c:v>
                </c:pt>
                <c:pt idx="7075">
                  <c:v>-3.9547390841320343E-3</c:v>
                </c:pt>
                <c:pt idx="7076">
                  <c:v>-3.9323748668796451E-3</c:v>
                </c:pt>
                <c:pt idx="7077">
                  <c:v>-3.9174653887113966E-3</c:v>
                </c:pt>
                <c:pt idx="7078">
                  <c:v>-3.8940362087327017E-3</c:v>
                </c:pt>
                <c:pt idx="7079">
                  <c:v>-3.8775292864749785E-3</c:v>
                </c:pt>
                <c:pt idx="7080">
                  <c:v>-3.8695420660277012E-3</c:v>
                </c:pt>
                <c:pt idx="7081">
                  <c:v>-3.8503727369541998E-3</c:v>
                </c:pt>
                <c:pt idx="7082">
                  <c:v>-3.8333333333333388E-3</c:v>
                </c:pt>
                <c:pt idx="7083">
                  <c:v>-3.8157614483493108E-3</c:v>
                </c:pt>
                <c:pt idx="7084">
                  <c:v>-3.8067092651756979E-3</c:v>
                </c:pt>
                <c:pt idx="7085">
                  <c:v>-3.8061767838125891E-3</c:v>
                </c:pt>
                <c:pt idx="7086">
                  <c:v>-3.8077742279020036E-3</c:v>
                </c:pt>
                <c:pt idx="7087">
                  <c:v>-3.8168264110756164E-3</c:v>
                </c:pt>
                <c:pt idx="7088">
                  <c:v>-3.8258785942491993E-3</c:v>
                </c:pt>
                <c:pt idx="7089">
                  <c:v>-3.8429179978700895E-3</c:v>
                </c:pt>
                <c:pt idx="7090">
                  <c:v>-3.8626198083066996E-3</c:v>
                </c:pt>
                <c:pt idx="7091">
                  <c:v>-3.8738019169328938E-3</c:v>
                </c:pt>
                <c:pt idx="7092">
                  <c:v>-3.8897763578274792E-3</c:v>
                </c:pt>
                <c:pt idx="7093">
                  <c:v>-3.9073482428115067E-3</c:v>
                </c:pt>
                <c:pt idx="7094">
                  <c:v>-3.9179978700745639E-3</c:v>
                </c:pt>
                <c:pt idx="7095">
                  <c:v>-3.9206602768903131E-3</c:v>
                </c:pt>
                <c:pt idx="7096">
                  <c:v>-3.9217252396166191E-3</c:v>
                </c:pt>
                <c:pt idx="7097">
                  <c:v>-3.912140575079868E-3</c:v>
                </c:pt>
                <c:pt idx="7098">
                  <c:v>-3.9036208732694225E-3</c:v>
                </c:pt>
                <c:pt idx="7099">
                  <c:v>-3.8972310969116186E-3</c:v>
                </c:pt>
                <c:pt idx="7100">
                  <c:v>-3.8993610223642299E-3</c:v>
                </c:pt>
                <c:pt idx="7101">
                  <c:v>-3.8998935037273677E-3</c:v>
                </c:pt>
                <c:pt idx="7102">
                  <c:v>-3.8919062832800905E-3</c:v>
                </c:pt>
                <c:pt idx="7103">
                  <c:v>-3.8998935037273977E-3</c:v>
                </c:pt>
                <c:pt idx="7104">
                  <c:v>-3.9030883919062846E-3</c:v>
                </c:pt>
                <c:pt idx="7105">
                  <c:v>-3.9084132055378128E-3</c:v>
                </c:pt>
                <c:pt idx="7106">
                  <c:v>-3.9121405750798975E-3</c:v>
                </c:pt>
                <c:pt idx="7107">
                  <c:v>-3.9243876464323682E-3</c:v>
                </c:pt>
                <c:pt idx="7108">
                  <c:v>-3.9254526091586734E-3</c:v>
                </c:pt>
                <c:pt idx="7109">
                  <c:v>-3.9275825346112847E-3</c:v>
                </c:pt>
                <c:pt idx="7110">
                  <c:v>-3.9286474973375908E-3</c:v>
                </c:pt>
                <c:pt idx="7111">
                  <c:v>-3.9313099041533694E-3</c:v>
                </c:pt>
                <c:pt idx="7112">
                  <c:v>-3.9376996805112032E-3</c:v>
                </c:pt>
                <c:pt idx="7113">
                  <c:v>-3.9467518636847861E-3</c:v>
                </c:pt>
                <c:pt idx="7114">
                  <c:v>-3.9637912673056476E-3</c:v>
                </c:pt>
                <c:pt idx="7115">
                  <c:v>-3.9824281150159808E-3</c:v>
                </c:pt>
                <c:pt idx="7116">
                  <c:v>-3.9957401490947871E-3</c:v>
                </c:pt>
                <c:pt idx="7117">
                  <c:v>-4.0175718849840376E-3</c:v>
                </c:pt>
                <c:pt idx="7118">
                  <c:v>-4.0420660276890381E-3</c:v>
                </c:pt>
                <c:pt idx="7119">
                  <c:v>-4.0585729499467618E-3</c:v>
                </c:pt>
                <c:pt idx="7120">
                  <c:v>-4.0734824281150103E-3</c:v>
                </c:pt>
                <c:pt idx="7121">
                  <c:v>-4.0878594249201226E-3</c:v>
                </c:pt>
                <c:pt idx="7122">
                  <c:v>-4.1011714589989281E-3</c:v>
                </c:pt>
                <c:pt idx="7123">
                  <c:v>-4.1219382321618725E-3</c:v>
                </c:pt>
                <c:pt idx="7124">
                  <c:v>-4.1373801916932901E-3</c:v>
                </c:pt>
                <c:pt idx="7125">
                  <c:v>-4.1448349307774291E-3</c:v>
                </c:pt>
                <c:pt idx="7126">
                  <c:v>-4.1581469648562354E-3</c:v>
                </c:pt>
                <c:pt idx="7127">
                  <c:v>-4.1549520766773181E-3</c:v>
                </c:pt>
                <c:pt idx="7128">
                  <c:v>-4.1538871139510129E-3</c:v>
                </c:pt>
                <c:pt idx="7129">
                  <c:v>-4.1474973375932086E-3</c:v>
                </c:pt>
                <c:pt idx="7130">
                  <c:v>-4.136315228966984E-3</c:v>
                </c:pt>
                <c:pt idx="7131">
                  <c:v>-4.1192758253461234E-3</c:v>
                </c:pt>
                <c:pt idx="7132">
                  <c:v>-4.1011714589989281E-3</c:v>
                </c:pt>
                <c:pt idx="7133">
                  <c:v>-4.0841320553780666E-3</c:v>
                </c:pt>
                <c:pt idx="7134">
                  <c:v>-4.0745473908413163E-3</c:v>
                </c:pt>
                <c:pt idx="7135">
                  <c:v>-4.0681576144834825E-3</c:v>
                </c:pt>
                <c:pt idx="7136">
                  <c:v>-4.0633652822151221E-3</c:v>
                </c:pt>
                <c:pt idx="7137">
                  <c:v>-4.0745473908413163E-3</c:v>
                </c:pt>
                <c:pt idx="7138">
                  <c:v>-4.0665601703940386E-3</c:v>
                </c:pt>
                <c:pt idx="7139">
                  <c:v>-4.0745473908413163E-3</c:v>
                </c:pt>
                <c:pt idx="7140">
                  <c:v>-4.0633652822151221E-3</c:v>
                </c:pt>
                <c:pt idx="7141">
                  <c:v>-4.051118210862621E-3</c:v>
                </c:pt>
                <c:pt idx="7142">
                  <c:v>-4.0319488817891196E-3</c:v>
                </c:pt>
                <c:pt idx="7143">
                  <c:v>-4.010649627263066E-3</c:v>
                </c:pt>
                <c:pt idx="7144">
                  <c:v>-3.9893503727369533E-3</c:v>
                </c:pt>
                <c:pt idx="7145">
                  <c:v>-3.9637912673056476E-3</c:v>
                </c:pt>
                <c:pt idx="7146">
                  <c:v>-3.9387646432374789E-3</c:v>
                </c:pt>
                <c:pt idx="7147">
                  <c:v>-3.9217252396166191E-3</c:v>
                </c:pt>
                <c:pt idx="7148">
                  <c:v>-3.912140575079868E-3</c:v>
                </c:pt>
                <c:pt idx="7149">
                  <c:v>-3.9030883919062846E-3</c:v>
                </c:pt>
                <c:pt idx="7150">
                  <c:v>-3.8945686900958396E-3</c:v>
                </c:pt>
                <c:pt idx="7151">
                  <c:v>-3.9009584664536734E-3</c:v>
                </c:pt>
                <c:pt idx="7152">
                  <c:v>-3.9084132055378128E-3</c:v>
                </c:pt>
                <c:pt idx="7153">
                  <c:v>-3.9142705005324793E-3</c:v>
                </c:pt>
                <c:pt idx="7154">
                  <c:v>-3.9318423855165072E-3</c:v>
                </c:pt>
                <c:pt idx="7155">
                  <c:v>-3.9478168264110922E-3</c:v>
                </c:pt>
                <c:pt idx="7156">
                  <c:v>-3.9568690095846759E-3</c:v>
                </c:pt>
                <c:pt idx="7157">
                  <c:v>-3.9813631522896756E-3</c:v>
                </c:pt>
                <c:pt idx="7158">
                  <c:v>-3.9978700745473984E-3</c:v>
                </c:pt>
                <c:pt idx="7159">
                  <c:v>-4.011714589989372E-3</c:v>
                </c:pt>
                <c:pt idx="7160">
                  <c:v>-4.0340788072417613E-3</c:v>
                </c:pt>
                <c:pt idx="7161">
                  <c:v>-4.0532481363152323E-3</c:v>
                </c:pt>
                <c:pt idx="7162">
                  <c:v>-4.0702875399360938E-3</c:v>
                </c:pt>
                <c:pt idx="7163">
                  <c:v>-4.0873269435569839E-3</c:v>
                </c:pt>
                <c:pt idx="7164">
                  <c:v>-4.1033013844515394E-3</c:v>
                </c:pt>
                <c:pt idx="7165">
                  <c:v>-4.1091586794462049E-3</c:v>
                </c:pt>
                <c:pt idx="7166">
                  <c:v>-4.1171458998934827E-3</c:v>
                </c:pt>
                <c:pt idx="7167">
                  <c:v>-4.127795527156539E-3</c:v>
                </c:pt>
                <c:pt idx="7168">
                  <c:v>-4.1405750798722066E-3</c:v>
                </c:pt>
                <c:pt idx="7169">
                  <c:v>-4.1528221512247068E-3</c:v>
                </c:pt>
                <c:pt idx="7170">
                  <c:v>-4.1703940362087357E-3</c:v>
                </c:pt>
                <c:pt idx="7171">
                  <c:v>-4.1906283280085136E-3</c:v>
                </c:pt>
                <c:pt idx="7172">
                  <c:v>-4.2167199148029563E-3</c:v>
                </c:pt>
                <c:pt idx="7173">
                  <c:v>-4.2364217252395964E-3</c:v>
                </c:pt>
                <c:pt idx="7174">
                  <c:v>-4.2561235356762366E-3</c:v>
                </c:pt>
                <c:pt idx="7175">
                  <c:v>-4.2678381256655989E-3</c:v>
                </c:pt>
                <c:pt idx="7176">
                  <c:v>-4.2870074547391003E-3</c:v>
                </c:pt>
                <c:pt idx="7177">
                  <c:v>-4.3029818956336558E-3</c:v>
                </c:pt>
                <c:pt idx="7178">
                  <c:v>-4.3173588924387664E-3</c:v>
                </c:pt>
                <c:pt idx="7179">
                  <c:v>-4.3285410010649606E-3</c:v>
                </c:pt>
                <c:pt idx="7180">
                  <c:v>-4.337060702875377E-3</c:v>
                </c:pt>
                <c:pt idx="7181">
                  <c:v>-4.3493077742278764E-3</c:v>
                </c:pt>
                <c:pt idx="7182">
                  <c:v>-4.3583599574014897E-3</c:v>
                </c:pt>
                <c:pt idx="7183">
                  <c:v>-4.3652822151224614E-3</c:v>
                </c:pt>
                <c:pt idx="7184">
                  <c:v>-4.3727369542066012E-3</c:v>
                </c:pt>
                <c:pt idx="7185">
                  <c:v>-4.3620873269435449E-3</c:v>
                </c:pt>
                <c:pt idx="7186">
                  <c:v>-4.3631522896698501E-3</c:v>
                </c:pt>
                <c:pt idx="7187">
                  <c:v>-4.3588924387646276E-3</c:v>
                </c:pt>
                <c:pt idx="7188">
                  <c:v>-4.3572949946751836E-3</c:v>
                </c:pt>
                <c:pt idx="7189">
                  <c:v>-4.3519701810436854E-3</c:v>
                </c:pt>
                <c:pt idx="7190">
                  <c:v>-4.358892438764657E-3</c:v>
                </c:pt>
                <c:pt idx="7191">
                  <c:v>-4.3509052183173498E-3</c:v>
                </c:pt>
                <c:pt idx="7192">
                  <c:v>-4.3423855165069343E-3</c:v>
                </c:pt>
                <c:pt idx="7193">
                  <c:v>-4.3365282215122392E-3</c:v>
                </c:pt>
                <c:pt idx="7194">
                  <c:v>-4.3285410010649606E-3</c:v>
                </c:pt>
                <c:pt idx="7195">
                  <c:v>-4.3194888178913777E-3</c:v>
                </c:pt>
                <c:pt idx="7196">
                  <c:v>-4.308306709265154E-3</c:v>
                </c:pt>
                <c:pt idx="7197">
                  <c:v>-4.2928647497337659E-3</c:v>
                </c:pt>
                <c:pt idx="7198">
                  <c:v>-4.2736954206602645E-3</c:v>
                </c:pt>
                <c:pt idx="7199">
                  <c:v>-4.2422790202342924E-3</c:v>
                </c:pt>
                <c:pt idx="7200">
                  <c:v>-4.2108626198082907E-3</c:v>
                </c:pt>
                <c:pt idx="7201">
                  <c:v>-4.1789137380191807E-3</c:v>
                </c:pt>
                <c:pt idx="7202">
                  <c:v>-4.1405750798722066E-3</c:v>
                </c:pt>
                <c:pt idx="7203">
                  <c:v>-4.0942492012779556E-3</c:v>
                </c:pt>
                <c:pt idx="7204">
                  <c:v>-4.0575079872204262E-3</c:v>
                </c:pt>
                <c:pt idx="7205">
                  <c:v>-4.0218317358892315E-3</c:v>
                </c:pt>
                <c:pt idx="7206">
                  <c:v>-3.9962726304579249E-3</c:v>
                </c:pt>
                <c:pt idx="7207">
                  <c:v>-3.9845580404685634E-3</c:v>
                </c:pt>
                <c:pt idx="7208">
                  <c:v>-3.9749733759318418E-3</c:v>
                </c:pt>
                <c:pt idx="7209">
                  <c:v>-3.9680511182108701E-3</c:v>
                </c:pt>
                <c:pt idx="7210">
                  <c:v>-3.9712460063897571E-3</c:v>
                </c:pt>
                <c:pt idx="7211">
                  <c:v>-3.9909478168264258E-3</c:v>
                </c:pt>
                <c:pt idx="7212">
                  <c:v>-4.0037273695420648E-3</c:v>
                </c:pt>
                <c:pt idx="7213">
                  <c:v>-4.0143769968050916E-3</c:v>
                </c:pt>
                <c:pt idx="7214">
                  <c:v>-4.025026624068148E-3</c:v>
                </c:pt>
                <c:pt idx="7215">
                  <c:v>-4.0181043663471755E-3</c:v>
                </c:pt>
                <c:pt idx="7216">
                  <c:v>-3.9999999999999801E-3</c:v>
                </c:pt>
                <c:pt idx="7217">
                  <c:v>-3.9802981895633695E-3</c:v>
                </c:pt>
                <c:pt idx="7218">
                  <c:v>-3.9531416400425913E-3</c:v>
                </c:pt>
                <c:pt idx="7219">
                  <c:v>-3.9323748668796754E-3</c:v>
                </c:pt>
                <c:pt idx="7220">
                  <c:v>-3.9100106496272567E-3</c:v>
                </c:pt>
                <c:pt idx="7221">
                  <c:v>-3.8966986155484508E-3</c:v>
                </c:pt>
                <c:pt idx="7222">
                  <c:v>-3.9004259850905056E-3</c:v>
                </c:pt>
                <c:pt idx="7223">
                  <c:v>-3.9052183173588959E-3</c:v>
                </c:pt>
                <c:pt idx="7224">
                  <c:v>-3.9174653887113966E-3</c:v>
                </c:pt>
                <c:pt idx="7225">
                  <c:v>-3.9387646432374789E-3</c:v>
                </c:pt>
                <c:pt idx="7226">
                  <c:v>-3.9749733759318418E-3</c:v>
                </c:pt>
                <c:pt idx="7227">
                  <c:v>-3.9925452609158706E-3</c:v>
                </c:pt>
                <c:pt idx="7228">
                  <c:v>-4.0239616613418714E-3</c:v>
                </c:pt>
                <c:pt idx="7229">
                  <c:v>-4.0463258785942606E-3</c:v>
                </c:pt>
                <c:pt idx="7230">
                  <c:v>-4.0766773162939276E-3</c:v>
                </c:pt>
                <c:pt idx="7231">
                  <c:v>-4.089989350372733E-3</c:v>
                </c:pt>
                <c:pt idx="7232">
                  <c:v>-4.1011714589989576E-3</c:v>
                </c:pt>
                <c:pt idx="7233">
                  <c:v>-4.0990415335463463E-3</c:v>
                </c:pt>
                <c:pt idx="7234">
                  <c:v>-4.104366347177874E-3</c:v>
                </c:pt>
                <c:pt idx="7235">
                  <c:v>-4.1027689030884006E-3</c:v>
                </c:pt>
                <c:pt idx="7236">
                  <c:v>-4.1043663471778445E-3</c:v>
                </c:pt>
                <c:pt idx="7237">
                  <c:v>-4.089989350372733E-3</c:v>
                </c:pt>
                <c:pt idx="7238">
                  <c:v>-4.0846645367412348E-3</c:v>
                </c:pt>
                <c:pt idx="7239">
                  <c:v>-4.0718849840255672E-3</c:v>
                </c:pt>
                <c:pt idx="7240">
                  <c:v>-4.0665601703940386E-3</c:v>
                </c:pt>
                <c:pt idx="7241">
                  <c:v>-4.0676251331203143E-3</c:v>
                </c:pt>
                <c:pt idx="7242">
                  <c:v>-4.0575079872204262E-3</c:v>
                </c:pt>
                <c:pt idx="7243">
                  <c:v>-4.0553780617678149E-3</c:v>
                </c:pt>
                <c:pt idx="7244">
                  <c:v>-4.0575079872204548E-3</c:v>
                </c:pt>
                <c:pt idx="7245">
                  <c:v>-4.0505857294994832E-3</c:v>
                </c:pt>
                <c:pt idx="7246">
                  <c:v>-4.0500532481363158E-3</c:v>
                </c:pt>
                <c:pt idx="7247">
                  <c:v>-4.039403620873289E-3</c:v>
                </c:pt>
                <c:pt idx="7248">
                  <c:v>-4.0186368477103142E-3</c:v>
                </c:pt>
                <c:pt idx="7249">
                  <c:v>-3.9994675186368423E-3</c:v>
                </c:pt>
                <c:pt idx="7250">
                  <c:v>-3.9792332268370643E-3</c:v>
                </c:pt>
                <c:pt idx="7251">
                  <c:v>-3.9526091586794534E-3</c:v>
                </c:pt>
                <c:pt idx="7252">
                  <c:v>-3.9270500532481174E-3</c:v>
                </c:pt>
                <c:pt idx="7253">
                  <c:v>-3.8871139510117001E-3</c:v>
                </c:pt>
                <c:pt idx="7254">
                  <c:v>-3.855697550585728E-3</c:v>
                </c:pt>
                <c:pt idx="7255">
                  <c:v>-3.8322683706070331E-3</c:v>
                </c:pt>
                <c:pt idx="7256">
                  <c:v>-3.8024494142705045E-3</c:v>
                </c:pt>
                <c:pt idx="7257">
                  <c:v>-3.7710330138445323E-3</c:v>
                </c:pt>
                <c:pt idx="7258">
                  <c:v>-3.7545260915867805E-3</c:v>
                </c:pt>
                <c:pt idx="7259">
                  <c:v>-3.7316293929712534E-3</c:v>
                </c:pt>
                <c:pt idx="7260">
                  <c:v>-3.7247071352502817E-3</c:v>
                </c:pt>
                <c:pt idx="7261">
                  <c:v>-3.715122470713531E-3</c:v>
                </c:pt>
                <c:pt idx="7262">
                  <c:v>-3.7193823216187536E-3</c:v>
                </c:pt>
                <c:pt idx="7263">
                  <c:v>-3.7204472843450592E-3</c:v>
                </c:pt>
                <c:pt idx="7264">
                  <c:v>-3.7204472843450592E-3</c:v>
                </c:pt>
                <c:pt idx="7265">
                  <c:v>-3.7273695420660309E-3</c:v>
                </c:pt>
                <c:pt idx="7266">
                  <c:v>-3.7358892438764759E-3</c:v>
                </c:pt>
                <c:pt idx="7267">
                  <c:v>-3.752928647497337E-3</c:v>
                </c:pt>
                <c:pt idx="7268">
                  <c:v>-3.7811501597443918E-3</c:v>
                </c:pt>
                <c:pt idx="7269">
                  <c:v>-3.8024494142705045E-3</c:v>
                </c:pt>
                <c:pt idx="7270">
                  <c:v>-3.8328008519702009E-3</c:v>
                </c:pt>
                <c:pt idx="7271">
                  <c:v>-3.8652822151224787E-3</c:v>
                </c:pt>
                <c:pt idx="7272">
                  <c:v>-3.8908413205537549E-3</c:v>
                </c:pt>
                <c:pt idx="7273">
                  <c:v>-3.9174653887113966E-3</c:v>
                </c:pt>
                <c:pt idx="7274">
                  <c:v>-3.9387646432375092E-3</c:v>
                </c:pt>
                <c:pt idx="7275">
                  <c:v>-3.9611288604898681E-3</c:v>
                </c:pt>
                <c:pt idx="7276">
                  <c:v>-3.9802981895633695E-3</c:v>
                </c:pt>
                <c:pt idx="7277">
                  <c:v>-3.9834930777422574E-3</c:v>
                </c:pt>
                <c:pt idx="7278">
                  <c:v>-3.982960596379149E-3</c:v>
                </c:pt>
                <c:pt idx="7279">
                  <c:v>-3.9904153354632594E-3</c:v>
                </c:pt>
                <c:pt idx="7280">
                  <c:v>-3.9984025559105666E-3</c:v>
                </c:pt>
                <c:pt idx="7281">
                  <c:v>-4.0053248136315382E-3</c:v>
                </c:pt>
                <c:pt idx="7282">
                  <c:v>-4.0234291799787049E-3</c:v>
                </c:pt>
                <c:pt idx="7283">
                  <c:v>-4.039403620873289E-3</c:v>
                </c:pt>
                <c:pt idx="7284">
                  <c:v>-4.0484558040468719E-3</c:v>
                </c:pt>
                <c:pt idx="7285">
                  <c:v>-4.0665601703940386E-3</c:v>
                </c:pt>
                <c:pt idx="7286">
                  <c:v>-4.0766773162939276E-3</c:v>
                </c:pt>
                <c:pt idx="7287">
                  <c:v>-4.0867944621938166E-3</c:v>
                </c:pt>
                <c:pt idx="7288">
                  <c:v>-4.084132055378038E-3</c:v>
                </c:pt>
                <c:pt idx="7289">
                  <c:v>-4.0729499467518724E-3</c:v>
                </c:pt>
                <c:pt idx="7290">
                  <c:v>-4.0617678381256782E-3</c:v>
                </c:pt>
                <c:pt idx="7291">
                  <c:v>-4.0431309904153442E-3</c:v>
                </c:pt>
                <c:pt idx="7292">
                  <c:v>-4.026091586794454E-3</c:v>
                </c:pt>
                <c:pt idx="7293">
                  <c:v>-4.0026624068157891E-3</c:v>
                </c:pt>
                <c:pt idx="7294">
                  <c:v>-3.977103301384453E-3</c:v>
                </c:pt>
                <c:pt idx="7295">
                  <c:v>-3.9616613418530363E-3</c:v>
                </c:pt>
                <c:pt idx="7296">
                  <c:v>-3.9366347177848676E-3</c:v>
                </c:pt>
                <c:pt idx="7297">
                  <c:v>-3.9110756123535619E-3</c:v>
                </c:pt>
                <c:pt idx="7298">
                  <c:v>-3.8951011714589774E-3</c:v>
                </c:pt>
                <c:pt idx="7299">
                  <c:v>-3.8860489882853945E-3</c:v>
                </c:pt>
                <c:pt idx="7300">
                  <c:v>-3.884451544195951E-3</c:v>
                </c:pt>
                <c:pt idx="7301">
                  <c:v>-3.8849840255591179E-3</c:v>
                </c:pt>
                <c:pt idx="7302">
                  <c:v>-3.884451544195951E-3</c:v>
                </c:pt>
                <c:pt idx="7303">
                  <c:v>-3.8940362087327017E-3</c:v>
                </c:pt>
                <c:pt idx="7304">
                  <c:v>-3.9121405750798975E-3</c:v>
                </c:pt>
                <c:pt idx="7305">
                  <c:v>-3.9158679446219518E-3</c:v>
                </c:pt>
                <c:pt idx="7306">
                  <c:v>-3.9313099041533399E-3</c:v>
                </c:pt>
                <c:pt idx="7307">
                  <c:v>-3.9499467518636739E-3</c:v>
                </c:pt>
                <c:pt idx="7308">
                  <c:v>-3.9499467518636739E-3</c:v>
                </c:pt>
                <c:pt idx="7309">
                  <c:v>-3.9504792332268413E-3</c:v>
                </c:pt>
                <c:pt idx="7310">
                  <c:v>-3.9542066027688965E-3</c:v>
                </c:pt>
                <c:pt idx="7311">
                  <c:v>-3.9414270500532584E-3</c:v>
                </c:pt>
                <c:pt idx="7312">
                  <c:v>-3.936634717784898E-3</c:v>
                </c:pt>
                <c:pt idx="7313">
                  <c:v>-3.9243876464323682E-3</c:v>
                </c:pt>
                <c:pt idx="7314">
                  <c:v>-3.9185303514377018E-3</c:v>
                </c:pt>
                <c:pt idx="7315">
                  <c:v>-3.9211927582534509E-3</c:v>
                </c:pt>
                <c:pt idx="7316">
                  <c:v>-3.9249201277955061E-3</c:v>
                </c:pt>
                <c:pt idx="7317">
                  <c:v>-3.9286474973375908E-3</c:v>
                </c:pt>
                <c:pt idx="7318">
                  <c:v>-3.9387646432375092E-3</c:v>
                </c:pt>
                <c:pt idx="7319">
                  <c:v>-3.9579339723109517E-3</c:v>
                </c:pt>
                <c:pt idx="7320">
                  <c:v>-3.977103301384453E-3</c:v>
                </c:pt>
                <c:pt idx="7321">
                  <c:v>-4.0037273695420648E-3</c:v>
                </c:pt>
                <c:pt idx="7322">
                  <c:v>-4.0303514376996766E-3</c:v>
                </c:pt>
                <c:pt idx="7323">
                  <c:v>-4.0654952076677334E-3</c:v>
                </c:pt>
                <c:pt idx="7324">
                  <c:v>-4.0931842385516504E-3</c:v>
                </c:pt>
                <c:pt idx="7325">
                  <c:v>-4.1096911608093731E-3</c:v>
                </c:pt>
                <c:pt idx="7326">
                  <c:v>-4.1230031948881786E-3</c:v>
                </c:pt>
                <c:pt idx="7327">
                  <c:v>-4.1357827476038167E-3</c:v>
                </c:pt>
                <c:pt idx="7328">
                  <c:v>-4.1400425985090687E-3</c:v>
                </c:pt>
                <c:pt idx="7329">
                  <c:v>-4.1395101171459014E-3</c:v>
                </c:pt>
                <c:pt idx="7330">
                  <c:v>-4.1560170394036242E-3</c:v>
                </c:pt>
                <c:pt idx="7331">
                  <c:v>-4.1618743343983192E-3</c:v>
                </c:pt>
                <c:pt idx="7332">
                  <c:v>-4.1682641107561244E-3</c:v>
                </c:pt>
                <c:pt idx="7333">
                  <c:v>-4.1805111821086238E-3</c:v>
                </c:pt>
                <c:pt idx="7334">
                  <c:v>-4.1938232161874301E-3</c:v>
                </c:pt>
                <c:pt idx="7335">
                  <c:v>-4.2231096911608205E-3</c:v>
                </c:pt>
                <c:pt idx="7336">
                  <c:v>-4.2460063897763476E-3</c:v>
                </c:pt>
                <c:pt idx="7337">
                  <c:v>-4.2790202342917931E-3</c:v>
                </c:pt>
                <c:pt idx="7338">
                  <c:v>-4.3072417465388479E-3</c:v>
                </c:pt>
                <c:pt idx="7339">
                  <c:v>-4.3397231096911557E-3</c:v>
                </c:pt>
                <c:pt idx="7340">
                  <c:v>-4.3620873269435744E-3</c:v>
                </c:pt>
                <c:pt idx="7341">
                  <c:v>-4.3855165069222688E-3</c:v>
                </c:pt>
                <c:pt idx="7342">
                  <c:v>-4.3982960596379069E-3</c:v>
                </c:pt>
                <c:pt idx="7343">
                  <c:v>-4.4211927582534635E-3</c:v>
                </c:pt>
                <c:pt idx="7344">
                  <c:v>-4.4355697550585741E-3</c:v>
                </c:pt>
                <c:pt idx="7345">
                  <c:v>-4.4382321618743241E-3</c:v>
                </c:pt>
                <c:pt idx="7346">
                  <c:v>-4.4345047923322689E-3</c:v>
                </c:pt>
                <c:pt idx="7347">
                  <c:v>-4.4270500532481291E-3</c:v>
                </c:pt>
                <c:pt idx="7348">
                  <c:v>-4.4110756123535745E-3</c:v>
                </c:pt>
                <c:pt idx="7349">
                  <c:v>-4.3977635782747691E-3</c:v>
                </c:pt>
                <c:pt idx="7350">
                  <c:v>-4.3764643237486859E-3</c:v>
                </c:pt>
                <c:pt idx="7351">
                  <c:v>-4.3642172523961562E-3</c:v>
                </c:pt>
                <c:pt idx="7352">
                  <c:v>-4.3599574014909631E-3</c:v>
                </c:pt>
                <c:pt idx="7353">
                  <c:v>-4.354632587859405E-3</c:v>
                </c:pt>
                <c:pt idx="7354">
                  <c:v>-4.3620873269435449E-3</c:v>
                </c:pt>
                <c:pt idx="7355">
                  <c:v>-4.3711395101171278E-3</c:v>
                </c:pt>
                <c:pt idx="7356">
                  <c:v>-4.3801916932907402E-3</c:v>
                </c:pt>
                <c:pt idx="7357">
                  <c:v>-4.3753993610223798E-3</c:v>
                </c:pt>
                <c:pt idx="7358">
                  <c:v>-4.3887113951011853E-3</c:v>
                </c:pt>
                <c:pt idx="7359">
                  <c:v>-4.3908413205537965E-3</c:v>
                </c:pt>
                <c:pt idx="7360">
                  <c:v>-4.3844515441959627E-3</c:v>
                </c:pt>
                <c:pt idx="7361">
                  <c:v>-4.3748668796592125E-3</c:v>
                </c:pt>
                <c:pt idx="7362">
                  <c:v>-4.3610223642172388E-3</c:v>
                </c:pt>
                <c:pt idx="7363">
                  <c:v>-4.344515441959516E-3</c:v>
                </c:pt>
                <c:pt idx="7364">
                  <c:v>-4.3264110756123493E-3</c:v>
                </c:pt>
                <c:pt idx="7365">
                  <c:v>-4.3146964856230173E-3</c:v>
                </c:pt>
                <c:pt idx="7366">
                  <c:v>-4.2981895633652945E-3</c:v>
                </c:pt>
                <c:pt idx="7367">
                  <c:v>-4.2886048988285434E-3</c:v>
                </c:pt>
                <c:pt idx="7368">
                  <c:v>-4.2774227902023492E-3</c:v>
                </c:pt>
                <c:pt idx="7369">
                  <c:v>-4.2758253461129062E-3</c:v>
                </c:pt>
                <c:pt idx="7370">
                  <c:v>-4.2646432374867111E-3</c:v>
                </c:pt>
                <c:pt idx="7371">
                  <c:v>-4.2566560170394039E-3</c:v>
                </c:pt>
                <c:pt idx="7372">
                  <c:v>-4.2657082002129877E-3</c:v>
                </c:pt>
                <c:pt idx="7373">
                  <c:v>-4.2614483493077652E-3</c:v>
                </c:pt>
                <c:pt idx="7374">
                  <c:v>-4.2673056443024307E-3</c:v>
                </c:pt>
                <c:pt idx="7375">
                  <c:v>-4.2768903088391819E-3</c:v>
                </c:pt>
                <c:pt idx="7376">
                  <c:v>-4.2811501597444044E-3</c:v>
                </c:pt>
                <c:pt idx="7377">
                  <c:v>-4.2939297124600425E-3</c:v>
                </c:pt>
                <c:pt idx="7378">
                  <c:v>-4.3024494142704876E-3</c:v>
                </c:pt>
                <c:pt idx="7379">
                  <c:v>-4.3093716719914592E-3</c:v>
                </c:pt>
                <c:pt idx="7380">
                  <c:v>-4.3019169329073497E-3</c:v>
                </c:pt>
                <c:pt idx="7381">
                  <c:v>-4.3088391906283214E-3</c:v>
                </c:pt>
                <c:pt idx="7382">
                  <c:v>-4.3072417465388783E-3</c:v>
                </c:pt>
                <c:pt idx="7383">
                  <c:v>-4.305111821086267E-3</c:v>
                </c:pt>
                <c:pt idx="7384">
                  <c:v>-4.3045793397231283E-3</c:v>
                </c:pt>
                <c:pt idx="7385">
                  <c:v>-4.2971246006389885E-3</c:v>
                </c:pt>
                <c:pt idx="7386">
                  <c:v>-4.2992545260915711E-3</c:v>
                </c:pt>
                <c:pt idx="7387">
                  <c:v>-4.3024494142704876E-3</c:v>
                </c:pt>
                <c:pt idx="7388">
                  <c:v>-4.3109691160809621E-3</c:v>
                </c:pt>
                <c:pt idx="7389">
                  <c:v>-4.3333333333333513E-3</c:v>
                </c:pt>
                <c:pt idx="7390">
                  <c:v>-4.3509052183173498E-3</c:v>
                </c:pt>
                <c:pt idx="7391">
                  <c:v>-4.3732694355697391E-3</c:v>
                </c:pt>
                <c:pt idx="7392">
                  <c:v>-4.3977635782747691E-3</c:v>
                </c:pt>
                <c:pt idx="7393">
                  <c:v>-4.4270500532481291E-3</c:v>
                </c:pt>
                <c:pt idx="7394">
                  <c:v>-4.4446219382321579E-3</c:v>
                </c:pt>
                <c:pt idx="7395">
                  <c:v>-4.4717784877529075E-3</c:v>
                </c:pt>
                <c:pt idx="7396">
                  <c:v>-4.4861554845580486E-3</c:v>
                </c:pt>
                <c:pt idx="7397">
                  <c:v>-4.5074547390841326E-3</c:v>
                </c:pt>
                <c:pt idx="7398">
                  <c:v>-4.5255591054313279E-3</c:v>
                </c:pt>
                <c:pt idx="7399">
                  <c:v>-4.5303514376996588E-3</c:v>
                </c:pt>
                <c:pt idx="7400">
                  <c:v>-4.544195953141662E-3</c:v>
                </c:pt>
                <c:pt idx="7401">
                  <c:v>-4.5543130990415214E-3</c:v>
                </c:pt>
                <c:pt idx="7402">
                  <c:v>-4.5702875399361055E-3</c:v>
                </c:pt>
                <c:pt idx="7403">
                  <c:v>-4.5846645367412179E-3</c:v>
                </c:pt>
                <c:pt idx="7404">
                  <c:v>-4.5942492012779387E-3</c:v>
                </c:pt>
                <c:pt idx="7405">
                  <c:v>-4.601703940362108E-3</c:v>
                </c:pt>
                <c:pt idx="7406">
                  <c:v>-4.6075612353567736E-3</c:v>
                </c:pt>
                <c:pt idx="7407">
                  <c:v>-4.6139510117145779E-3</c:v>
                </c:pt>
                <c:pt idx="7408">
                  <c:v>-4.6230031948881617E-3</c:v>
                </c:pt>
                <c:pt idx="7409">
                  <c:v>-4.633652822151218E-3</c:v>
                </c:pt>
                <c:pt idx="7410">
                  <c:v>-4.6443024494142744E-3</c:v>
                </c:pt>
                <c:pt idx="7411">
                  <c:v>-4.6517571884983839E-3</c:v>
                </c:pt>
                <c:pt idx="7412">
                  <c:v>-4.6506922257720787E-3</c:v>
                </c:pt>
                <c:pt idx="7413">
                  <c:v>-4.6650692225772197E-3</c:v>
                </c:pt>
                <c:pt idx="7414">
                  <c:v>-4.6618743343983023E-3</c:v>
                </c:pt>
                <c:pt idx="7415">
                  <c:v>-4.6597444089456911E-3</c:v>
                </c:pt>
                <c:pt idx="7416">
                  <c:v>-4.6661341853034954E-3</c:v>
                </c:pt>
                <c:pt idx="7417">
                  <c:v>-4.6608093716719971E-3</c:v>
                </c:pt>
                <c:pt idx="7418">
                  <c:v>-4.6448349307774417E-3</c:v>
                </c:pt>
                <c:pt idx="7419">
                  <c:v>-4.6341853035143854E-3</c:v>
                </c:pt>
                <c:pt idx="7420">
                  <c:v>-4.615015974440884E-3</c:v>
                </c:pt>
                <c:pt idx="7421">
                  <c:v>-4.5958466453674121E-3</c:v>
                </c:pt>
                <c:pt idx="7422">
                  <c:v>-4.5756123535676046E-3</c:v>
                </c:pt>
                <c:pt idx="7423">
                  <c:v>-4.5543130990415214E-3</c:v>
                </c:pt>
                <c:pt idx="7424">
                  <c:v>-4.5447284345048007E-3</c:v>
                </c:pt>
                <c:pt idx="7425">
                  <c:v>-4.5388711395101334E-3</c:v>
                </c:pt>
                <c:pt idx="7426">
                  <c:v>-4.5287539936102149E-3</c:v>
                </c:pt>
                <c:pt idx="7427">
                  <c:v>-4.519701810436632E-3</c:v>
                </c:pt>
                <c:pt idx="7428">
                  <c:v>-4.5143769968051042E-3</c:v>
                </c:pt>
                <c:pt idx="7429">
                  <c:v>-4.5021299254526031E-3</c:v>
                </c:pt>
                <c:pt idx="7430">
                  <c:v>-4.5005324813631306E-3</c:v>
                </c:pt>
                <c:pt idx="7431">
                  <c:v>-4.4925452609158823E-3</c:v>
                </c:pt>
                <c:pt idx="7432">
                  <c:v>-4.5021299254526335E-3</c:v>
                </c:pt>
                <c:pt idx="7433">
                  <c:v>-4.4941427050053263E-3</c:v>
                </c:pt>
                <c:pt idx="7434">
                  <c:v>-4.4925452609158823E-3</c:v>
                </c:pt>
                <c:pt idx="7435">
                  <c:v>-4.4962726304579375E-3</c:v>
                </c:pt>
                <c:pt idx="7436">
                  <c:v>-4.499467518636854E-3</c:v>
                </c:pt>
                <c:pt idx="7437">
                  <c:v>-4.5021299254526031E-3</c:v>
                </c:pt>
                <c:pt idx="7438">
                  <c:v>-4.5149094781682716E-3</c:v>
                </c:pt>
                <c:pt idx="7439">
                  <c:v>-4.5276890308839392E-3</c:v>
                </c:pt>
                <c:pt idx="7440">
                  <c:v>-4.5346112886048822E-3</c:v>
                </c:pt>
                <c:pt idx="7441">
                  <c:v>-4.5500532481363284E-3</c:v>
                </c:pt>
                <c:pt idx="7442">
                  <c:v>-4.5532481363152457E-3</c:v>
                </c:pt>
                <c:pt idx="7443">
                  <c:v>-4.5468583599573816E-3</c:v>
                </c:pt>
                <c:pt idx="7444">
                  <c:v>-4.5511182108626041E-3</c:v>
                </c:pt>
                <c:pt idx="7445">
                  <c:v>-4.5479233226837171E-3</c:v>
                </c:pt>
                <c:pt idx="7446">
                  <c:v>-4.5516506922257723E-3</c:v>
                </c:pt>
                <c:pt idx="7447">
                  <c:v>-4.5633652822151044E-3</c:v>
                </c:pt>
                <c:pt idx="7448">
                  <c:v>-4.5724174653887168E-3</c:v>
                </c:pt>
                <c:pt idx="7449">
                  <c:v>-4.5942492012779387E-3</c:v>
                </c:pt>
                <c:pt idx="7450">
                  <c:v>-4.6075612353567736E-3</c:v>
                </c:pt>
                <c:pt idx="7451">
                  <c:v>-4.6283280085196894E-3</c:v>
                </c:pt>
                <c:pt idx="7452">
                  <c:v>-4.6554845580404685E-3</c:v>
                </c:pt>
                <c:pt idx="7453">
                  <c:v>-4.6874334398296089E-3</c:v>
                </c:pt>
                <c:pt idx="7454">
                  <c:v>-4.7161874334398319E-3</c:v>
                </c:pt>
                <c:pt idx="7455">
                  <c:v>-4.7507987220447205E-3</c:v>
                </c:pt>
                <c:pt idx="7456">
                  <c:v>-4.7848775292864722E-3</c:v>
                </c:pt>
                <c:pt idx="7457">
                  <c:v>-4.8099041533546105E-3</c:v>
                </c:pt>
                <c:pt idx="7458">
                  <c:v>-4.8365282215122214E-3</c:v>
                </c:pt>
                <c:pt idx="7459">
                  <c:v>-4.8546325878594471E-3</c:v>
                </c:pt>
                <c:pt idx="7460">
                  <c:v>-4.8764643237486681E-3</c:v>
                </c:pt>
                <c:pt idx="7461">
                  <c:v>-4.881256656017058E-3</c:v>
                </c:pt>
                <c:pt idx="7462">
                  <c:v>-4.887113951011695E-3</c:v>
                </c:pt>
                <c:pt idx="7463">
                  <c:v>-4.876996805111806E-3</c:v>
                </c:pt>
                <c:pt idx="7464">
                  <c:v>-4.8753993610223621E-3</c:v>
                </c:pt>
                <c:pt idx="7465">
                  <c:v>-4.8647497337593361E-3</c:v>
                </c:pt>
                <c:pt idx="7466">
                  <c:v>-4.8615548455804188E-3</c:v>
                </c:pt>
                <c:pt idx="7467">
                  <c:v>-4.839190628328E-3</c:v>
                </c:pt>
                <c:pt idx="7468">
                  <c:v>-4.8322683706070284E-3</c:v>
                </c:pt>
                <c:pt idx="7469">
                  <c:v>-4.8365282215122509E-3</c:v>
                </c:pt>
                <c:pt idx="7470">
                  <c:v>-4.8370607028753888E-3</c:v>
                </c:pt>
                <c:pt idx="7471">
                  <c:v>-4.8482428115016133E-3</c:v>
                </c:pt>
                <c:pt idx="7472">
                  <c:v>-4.8525026624068358E-3</c:v>
                </c:pt>
                <c:pt idx="7473">
                  <c:v>-4.8647497337593361E-3</c:v>
                </c:pt>
                <c:pt idx="7474">
                  <c:v>-4.8620873269435566E-3</c:v>
                </c:pt>
                <c:pt idx="7475">
                  <c:v>-4.8604898828540841E-3</c:v>
                </c:pt>
                <c:pt idx="7476">
                  <c:v>-4.8583599574014719E-3</c:v>
                </c:pt>
                <c:pt idx="7477">
                  <c:v>-4.8509052183173624E-3</c:v>
                </c:pt>
                <c:pt idx="7478">
                  <c:v>-4.831735889243861E-3</c:v>
                </c:pt>
                <c:pt idx="7479">
                  <c:v>-4.8130990415335565E-3</c:v>
                </c:pt>
                <c:pt idx="7480">
                  <c:v>-4.7843450479233334E-3</c:v>
                </c:pt>
                <c:pt idx="7481">
                  <c:v>-4.7481363152289706E-3</c:v>
                </c:pt>
                <c:pt idx="7482">
                  <c:v>-4.710330138445136E-3</c:v>
                </c:pt>
                <c:pt idx="7483">
                  <c:v>-4.6789137380191638E-3</c:v>
                </c:pt>
                <c:pt idx="7484">
                  <c:v>-4.6299254526091628E-3</c:v>
                </c:pt>
                <c:pt idx="7485">
                  <c:v>-4.5899893503727161E-3</c:v>
                </c:pt>
                <c:pt idx="7486">
                  <c:v>-4.5559105431309949E-3</c:v>
                </c:pt>
                <c:pt idx="7487">
                  <c:v>-4.5234291799787166E-3</c:v>
                </c:pt>
                <c:pt idx="7488">
                  <c:v>-4.4994675186368254E-3</c:v>
                </c:pt>
                <c:pt idx="7489">
                  <c:v>-4.4808306709265208E-3</c:v>
                </c:pt>
                <c:pt idx="7490">
                  <c:v>-4.4542066027689091E-3</c:v>
                </c:pt>
                <c:pt idx="7491">
                  <c:v>-4.4467518636847692E-3</c:v>
                </c:pt>
                <c:pt idx="7492">
                  <c:v>-4.4313099041533516E-3</c:v>
                </c:pt>
                <c:pt idx="7493">
                  <c:v>-4.4291799787007403E-3</c:v>
                </c:pt>
                <c:pt idx="7494">
                  <c:v>-4.4281150159744646E-3</c:v>
                </c:pt>
                <c:pt idx="7495">
                  <c:v>-4.421192758253434E-3</c:v>
                </c:pt>
                <c:pt idx="7496">
                  <c:v>-4.4137380191693236E-3</c:v>
                </c:pt>
                <c:pt idx="7497">
                  <c:v>-4.3956336528221569E-3</c:v>
                </c:pt>
                <c:pt idx="7498">
                  <c:v>-4.3812566560170463E-3</c:v>
                </c:pt>
                <c:pt idx="7499">
                  <c:v>-4.3567625133120163E-3</c:v>
                </c:pt>
                <c:pt idx="7500">
                  <c:v>-4.3466453674121568E-3</c:v>
                </c:pt>
                <c:pt idx="7501">
                  <c:v>-4.3274760383386554E-3</c:v>
                </c:pt>
                <c:pt idx="7502">
                  <c:v>-4.3237486687965716E-3</c:v>
                </c:pt>
                <c:pt idx="7503">
                  <c:v>-4.3205537806176838E-3</c:v>
                </c:pt>
                <c:pt idx="7504">
                  <c:v>-4.3258785942491829E-3</c:v>
                </c:pt>
                <c:pt idx="7505">
                  <c:v>-4.3338658146964892E-3</c:v>
                </c:pt>
                <c:pt idx="7506">
                  <c:v>-4.3519701810436559E-3</c:v>
                </c:pt>
                <c:pt idx="7507">
                  <c:v>-4.3833865814696575E-3</c:v>
                </c:pt>
                <c:pt idx="7508">
                  <c:v>-4.4190628328008522E-3</c:v>
                </c:pt>
                <c:pt idx="7509">
                  <c:v>-4.4696485623003258E-3</c:v>
                </c:pt>
                <c:pt idx="7510">
                  <c:v>-4.5223642172524114E-3</c:v>
                </c:pt>
                <c:pt idx="7511">
                  <c:v>-4.5782747603833832E-3</c:v>
                </c:pt>
                <c:pt idx="7512">
                  <c:v>-4.6331203407880793E-3</c:v>
                </c:pt>
                <c:pt idx="7513">
                  <c:v>-4.6970181043663297E-3</c:v>
                </c:pt>
                <c:pt idx="7514">
                  <c:v>-4.7529286474973613E-3</c:v>
                </c:pt>
                <c:pt idx="7515">
                  <c:v>-4.8115015974440831E-3</c:v>
                </c:pt>
                <c:pt idx="7516">
                  <c:v>-4.859424920127778E-3</c:v>
                </c:pt>
                <c:pt idx="7517">
                  <c:v>-4.9078807241746403E-3</c:v>
                </c:pt>
                <c:pt idx="7518">
                  <c:v>-4.9361022364217255E-3</c:v>
                </c:pt>
                <c:pt idx="7519">
                  <c:v>-4.9605963791267259E-3</c:v>
                </c:pt>
                <c:pt idx="7520">
                  <c:v>-4.9829605963791143E-3</c:v>
                </c:pt>
                <c:pt idx="7521">
                  <c:v>-5.0021299254526166E-3</c:v>
                </c:pt>
                <c:pt idx="7522">
                  <c:v>-5.0127795527156729E-3</c:v>
                </c:pt>
                <c:pt idx="7523">
                  <c:v>-5.0330138445154509E-3</c:v>
                </c:pt>
                <c:pt idx="7524">
                  <c:v>-5.0457933972310881E-3</c:v>
                </c:pt>
                <c:pt idx="7525">
                  <c:v>-5.0686900958466456E-3</c:v>
                </c:pt>
                <c:pt idx="7526">
                  <c:v>-5.0953141640042564E-3</c:v>
                </c:pt>
                <c:pt idx="7527">
                  <c:v>-5.1155484558040344E-3</c:v>
                </c:pt>
                <c:pt idx="7528">
                  <c:v>-5.1474973375931739E-3</c:v>
                </c:pt>
                <c:pt idx="7529">
                  <c:v>-5.1624068157614528E-3</c:v>
                </c:pt>
                <c:pt idx="7530">
                  <c:v>-5.1767838125665643E-3</c:v>
                </c:pt>
                <c:pt idx="7531">
                  <c:v>-5.1826411075612307E-3</c:v>
                </c:pt>
                <c:pt idx="7532">
                  <c:v>-5.192225772097981E-3</c:v>
                </c:pt>
                <c:pt idx="7533">
                  <c:v>-5.1821086261980929E-3</c:v>
                </c:pt>
                <c:pt idx="7534">
                  <c:v>-5.1693290734824253E-3</c:v>
                </c:pt>
                <c:pt idx="7535">
                  <c:v>-5.1528221512247016E-3</c:v>
                </c:pt>
                <c:pt idx="7536">
                  <c:v>-5.125665601703952E-3</c:v>
                </c:pt>
                <c:pt idx="7537">
                  <c:v>-5.0963791267305616E-3</c:v>
                </c:pt>
                <c:pt idx="7538">
                  <c:v>-5.0761448349307845E-3</c:v>
                </c:pt>
                <c:pt idx="7539">
                  <c:v>-5.0383386581469491E-3</c:v>
                </c:pt>
                <c:pt idx="7540">
                  <c:v>-5.0111821086261995E-3</c:v>
                </c:pt>
                <c:pt idx="7541">
                  <c:v>-4.9840255591054195E-3</c:v>
                </c:pt>
                <c:pt idx="7542">
                  <c:v>-4.9472843450479196E-3</c:v>
                </c:pt>
                <c:pt idx="7543">
                  <c:v>-4.9286474973375856E-3</c:v>
                </c:pt>
                <c:pt idx="7544">
                  <c:v>-4.9046858359957533E-3</c:v>
                </c:pt>
                <c:pt idx="7545">
                  <c:v>-4.8961661341853082E-3</c:v>
                </c:pt>
                <c:pt idx="7546">
                  <c:v>-4.8839190628328071E-3</c:v>
                </c:pt>
                <c:pt idx="7547">
                  <c:v>-4.8876464323748632E-3</c:v>
                </c:pt>
                <c:pt idx="7548">
                  <c:v>-4.891373801916947E-3</c:v>
                </c:pt>
                <c:pt idx="7549">
                  <c:v>-4.9046858359957533E-3</c:v>
                </c:pt>
                <c:pt idx="7550">
                  <c:v>-4.9094781682641137E-3</c:v>
                </c:pt>
                <c:pt idx="7551">
                  <c:v>-4.9227902023429191E-3</c:v>
                </c:pt>
                <c:pt idx="7552">
                  <c:v>-4.9243876464323631E-3</c:v>
                </c:pt>
                <c:pt idx="7553">
                  <c:v>-4.9329073482428081E-3</c:v>
                </c:pt>
                <c:pt idx="7554">
                  <c:v>-4.9339723109691142E-3</c:v>
                </c:pt>
                <c:pt idx="7555">
                  <c:v>-4.9398296059637798E-3</c:v>
                </c:pt>
                <c:pt idx="7556">
                  <c:v>-4.9451544195953084E-3</c:v>
                </c:pt>
                <c:pt idx="7557">
                  <c:v>-4.9414270500532532E-3</c:v>
                </c:pt>
                <c:pt idx="7558">
                  <c:v>-4.9430244941426971E-3</c:v>
                </c:pt>
                <c:pt idx="7559">
                  <c:v>-4.9611288604898638E-3</c:v>
                </c:pt>
                <c:pt idx="7560">
                  <c:v>-4.9755058572950048E-3</c:v>
                </c:pt>
                <c:pt idx="7561">
                  <c:v>-4.997870074547394E-3</c:v>
                </c:pt>
                <c:pt idx="7562">
                  <c:v>-5.0292864749733662E-3</c:v>
                </c:pt>
                <c:pt idx="7563">
                  <c:v>-5.0692225772097834E-3</c:v>
                </c:pt>
                <c:pt idx="7564">
                  <c:v>-5.1086261980830619E-3</c:v>
                </c:pt>
                <c:pt idx="7565">
                  <c:v>-5.1453674121405921E-3</c:v>
                </c:pt>
                <c:pt idx="7566">
                  <c:v>-5.1884984025558963E-3</c:v>
                </c:pt>
                <c:pt idx="7567">
                  <c:v>-5.222577209797648E-3</c:v>
                </c:pt>
                <c:pt idx="7568">
                  <c:v>-5.2523961661341762E-3</c:v>
                </c:pt>
                <c:pt idx="7569">
                  <c:v>-5.2720979765708458E-3</c:v>
                </c:pt>
                <c:pt idx="7570">
                  <c:v>-5.2923322683706238E-3</c:v>
                </c:pt>
                <c:pt idx="7571">
                  <c:v>-5.3024494142705119E-3</c:v>
                </c:pt>
                <c:pt idx="7572">
                  <c:v>-5.3029818956336801E-3</c:v>
                </c:pt>
                <c:pt idx="7573">
                  <c:v>-5.2955271565495402E-3</c:v>
                </c:pt>
                <c:pt idx="7574">
                  <c:v>-5.2944621938232047E-3</c:v>
                </c:pt>
                <c:pt idx="7575">
                  <c:v>-5.2779552715654827E-3</c:v>
                </c:pt>
                <c:pt idx="7576">
                  <c:v>-5.2710330138445111E-3</c:v>
                </c:pt>
                <c:pt idx="7577">
                  <c:v>-5.2641107561235386E-3</c:v>
                </c:pt>
                <c:pt idx="7578">
                  <c:v>-5.2630457933972325E-3</c:v>
                </c:pt>
                <c:pt idx="7579">
                  <c:v>-5.2699680511182345E-3</c:v>
                </c:pt>
                <c:pt idx="7580">
                  <c:v>-5.2752928647497336E-3</c:v>
                </c:pt>
                <c:pt idx="7581">
                  <c:v>-5.2811501597443992E-3</c:v>
                </c:pt>
                <c:pt idx="7582">
                  <c:v>-5.2864749733759278E-3</c:v>
                </c:pt>
                <c:pt idx="7583">
                  <c:v>-5.3008519701810385E-3</c:v>
                </c:pt>
                <c:pt idx="7584">
                  <c:v>-5.3045793397230945E-3</c:v>
                </c:pt>
                <c:pt idx="7585">
                  <c:v>-5.3056443024494292E-3</c:v>
                </c:pt>
                <c:pt idx="7586">
                  <c:v>-5.3056443024494292E-3</c:v>
                </c:pt>
                <c:pt idx="7587">
                  <c:v>-5.2886048988285686E-3</c:v>
                </c:pt>
                <c:pt idx="7588">
                  <c:v>-5.269968051118205E-3</c:v>
                </c:pt>
                <c:pt idx="7589">
                  <c:v>-5.2529286474973444E-3</c:v>
                </c:pt>
                <c:pt idx="7590">
                  <c:v>-5.2273695420660378E-3</c:v>
                </c:pt>
                <c:pt idx="7591">
                  <c:v>-5.1959531416400362E-3</c:v>
                </c:pt>
                <c:pt idx="7592">
                  <c:v>-5.1677316293929805E-3</c:v>
                </c:pt>
                <c:pt idx="7593">
                  <c:v>-5.1347177848775358E-3</c:v>
                </c:pt>
                <c:pt idx="7594">
                  <c:v>-5.1155484558040639E-3</c:v>
                </c:pt>
                <c:pt idx="7595">
                  <c:v>-5.1064962726304506E-3</c:v>
                </c:pt>
                <c:pt idx="7596">
                  <c:v>-5.0974440894568677E-3</c:v>
                </c:pt>
                <c:pt idx="7597">
                  <c:v>-5.0974440894568677E-3</c:v>
                </c:pt>
                <c:pt idx="7598">
                  <c:v>-5.1059637912673128E-3</c:v>
                </c:pt>
                <c:pt idx="7599">
                  <c:v>-5.1144834930777284E-3</c:v>
                </c:pt>
                <c:pt idx="7600">
                  <c:v>-5.1320553780617572E-3</c:v>
                </c:pt>
                <c:pt idx="7601">
                  <c:v>-5.1565495207667863E-3</c:v>
                </c:pt>
                <c:pt idx="7602">
                  <c:v>-5.1815761448349247E-3</c:v>
                </c:pt>
                <c:pt idx="7603">
                  <c:v>-5.1970181043663414E-3</c:v>
                </c:pt>
                <c:pt idx="7604">
                  <c:v>-5.2082002129925364E-3</c:v>
                </c:pt>
                <c:pt idx="7605">
                  <c:v>-5.2002129925452587E-3</c:v>
                </c:pt>
                <c:pt idx="7606">
                  <c:v>-5.1980830670926475E-3</c:v>
                </c:pt>
                <c:pt idx="7607">
                  <c:v>-5.1826411075612307E-3</c:v>
                </c:pt>
                <c:pt idx="7608">
                  <c:v>-5.1677316293929805E-3</c:v>
                </c:pt>
                <c:pt idx="7609">
                  <c:v>-5.1533546325878404E-3</c:v>
                </c:pt>
                <c:pt idx="7610">
                  <c:v>-5.1235356762513408E-3</c:v>
                </c:pt>
                <c:pt idx="7611">
                  <c:v>-5.1022364217252281E-3</c:v>
                </c:pt>
                <c:pt idx="7612">
                  <c:v>-5.0804046858360071E-3</c:v>
                </c:pt>
                <c:pt idx="7613">
                  <c:v>-5.0638977635782548E-3</c:v>
                </c:pt>
                <c:pt idx="7614">
                  <c:v>-5.0500532481363106E-3</c:v>
                </c:pt>
                <c:pt idx="7615">
                  <c:v>-5.0447284345048124E-3</c:v>
                </c:pt>
                <c:pt idx="7616">
                  <c:v>-5.037273695420643E-3</c:v>
                </c:pt>
                <c:pt idx="7617">
                  <c:v>-5.0447284345047829E-3</c:v>
                </c:pt>
                <c:pt idx="7618">
                  <c:v>-5.0489882854100054E-3</c:v>
                </c:pt>
                <c:pt idx="7619">
                  <c:v>-5.054845580404671E-3</c:v>
                </c:pt>
                <c:pt idx="7620">
                  <c:v>-5.0638977635782548E-3</c:v>
                </c:pt>
                <c:pt idx="7621">
                  <c:v>-5.0718849840255325E-3</c:v>
                </c:pt>
                <c:pt idx="7622">
                  <c:v>-5.0862619808306735E-3</c:v>
                </c:pt>
                <c:pt idx="7623">
                  <c:v>-5.0835995740148941E-3</c:v>
                </c:pt>
                <c:pt idx="7624">
                  <c:v>-5.0915867944622013E-3</c:v>
                </c:pt>
                <c:pt idx="7625">
                  <c:v>-5.0915867944622013E-3</c:v>
                </c:pt>
                <c:pt idx="7626">
                  <c:v>-5.0931842385516747E-3</c:v>
                </c:pt>
                <c:pt idx="7627">
                  <c:v>-5.0883919062832553E-3</c:v>
                </c:pt>
                <c:pt idx="7628">
                  <c:v>-5.0788072417465337E-3</c:v>
                </c:pt>
                <c:pt idx="7629">
                  <c:v>-5.0724174653886999E-3</c:v>
                </c:pt>
                <c:pt idx="7630">
                  <c:v>-5.0750798722044785E-3</c:v>
                </c:pt>
                <c:pt idx="7631">
                  <c:v>-5.0798722044728397E-3</c:v>
                </c:pt>
                <c:pt idx="7632">
                  <c:v>-5.0782747603833958E-3</c:v>
                </c:pt>
                <c:pt idx="7633">
                  <c:v>-5.0926517571885073E-3</c:v>
                </c:pt>
                <c:pt idx="7634">
                  <c:v>-5.0963791267305616E-3</c:v>
                </c:pt>
                <c:pt idx="7635">
                  <c:v>-5.1075612353567567E-3</c:v>
                </c:pt>
                <c:pt idx="7636">
                  <c:v>-5.1155484558040639E-3</c:v>
                </c:pt>
                <c:pt idx="7637">
                  <c:v>-5.1214057507987295E-3</c:v>
                </c:pt>
                <c:pt idx="7638">
                  <c:v>-5.1373801916933144E-3</c:v>
                </c:pt>
                <c:pt idx="7639">
                  <c:v>-5.1347177848775358E-3</c:v>
                </c:pt>
                <c:pt idx="7640">
                  <c:v>-5.1331203407880919E-3</c:v>
                </c:pt>
                <c:pt idx="7641">
                  <c:v>-5.1166134185303396E-3</c:v>
                </c:pt>
                <c:pt idx="7642">
                  <c:v>-5.1064962726304506E-3</c:v>
                </c:pt>
                <c:pt idx="7643">
                  <c:v>-5.0814696485623131E-3</c:v>
                </c:pt>
                <c:pt idx="7644">
                  <c:v>-5.0601703940362005E-3</c:v>
                </c:pt>
                <c:pt idx="7645">
                  <c:v>-5.0415335463258959E-3</c:v>
                </c:pt>
                <c:pt idx="7646">
                  <c:v>-5.0212992545260876E-3</c:v>
                </c:pt>
                <c:pt idx="7647">
                  <c:v>-4.994142705005338E-3</c:v>
                </c:pt>
                <c:pt idx="7648">
                  <c:v>-4.9765708200212805E-3</c:v>
                </c:pt>
                <c:pt idx="7649">
                  <c:v>-4.9589989350372812E-3</c:v>
                </c:pt>
                <c:pt idx="7650">
                  <c:v>-4.9350372736954194E-3</c:v>
                </c:pt>
                <c:pt idx="7651">
                  <c:v>-4.9195953141640018E-3</c:v>
                </c:pt>
                <c:pt idx="7652">
                  <c:v>-4.9105431309904189E-3</c:v>
                </c:pt>
                <c:pt idx="7653">
                  <c:v>-4.9020234291799738E-3</c:v>
                </c:pt>
                <c:pt idx="7654">
                  <c:v>-4.9004259850905308E-3</c:v>
                </c:pt>
                <c:pt idx="7655">
                  <c:v>-4.89563365282214E-3</c:v>
                </c:pt>
                <c:pt idx="7656">
                  <c:v>-4.8860489882853898E-3</c:v>
                </c:pt>
                <c:pt idx="7657">
                  <c:v>-4.8828541001064724E-3</c:v>
                </c:pt>
                <c:pt idx="7658">
                  <c:v>-4.8812566560170285E-3</c:v>
                </c:pt>
                <c:pt idx="7659">
                  <c:v>-4.8801916932907233E-3</c:v>
                </c:pt>
                <c:pt idx="7660">
                  <c:v>-4.8977635782747513E-3</c:v>
                </c:pt>
                <c:pt idx="7661">
                  <c:v>-4.9062832800851964E-3</c:v>
                </c:pt>
                <c:pt idx="7662">
                  <c:v>-4.9148029818956128E-3</c:v>
                </c:pt>
                <c:pt idx="7663">
                  <c:v>-4.9398296059638101E-3</c:v>
                </c:pt>
                <c:pt idx="7664">
                  <c:v>-4.9669861554845597E-3</c:v>
                </c:pt>
                <c:pt idx="7665">
                  <c:v>-4.9952076677316441E-3</c:v>
                </c:pt>
                <c:pt idx="7666">
                  <c:v>-5.0415335463258656E-3</c:v>
                </c:pt>
                <c:pt idx="7667">
                  <c:v>-5.0830670926517562E-3</c:v>
                </c:pt>
                <c:pt idx="7668">
                  <c:v>-5.1331203407880624E-3</c:v>
                </c:pt>
                <c:pt idx="7669">
                  <c:v>-5.1821086261980929E-3</c:v>
                </c:pt>
                <c:pt idx="7670">
                  <c:v>-5.2284345047923135E-3</c:v>
                </c:pt>
                <c:pt idx="7671">
                  <c:v>-5.2822151224707348E-3</c:v>
                </c:pt>
                <c:pt idx="7672">
                  <c:v>-5.3290734824281236E-3</c:v>
                </c:pt>
                <c:pt idx="7673">
                  <c:v>-5.3706070287539848E-3</c:v>
                </c:pt>
                <c:pt idx="7674">
                  <c:v>-5.411608093716708E-3</c:v>
                </c:pt>
                <c:pt idx="7675">
                  <c:v>-5.4403620873269597E-3</c:v>
                </c:pt>
                <c:pt idx="7676">
                  <c:v>-5.4675186368477093E-3</c:v>
                </c:pt>
                <c:pt idx="7677">
                  <c:v>-5.4936102236421832E-3</c:v>
                </c:pt>
                <c:pt idx="7678">
                  <c:v>-5.5181043663471837E-3</c:v>
                </c:pt>
                <c:pt idx="7679">
                  <c:v>-5.5228966986155441E-3</c:v>
                </c:pt>
                <c:pt idx="7680">
                  <c:v>-5.5362087326943496E-3</c:v>
                </c:pt>
                <c:pt idx="7681">
                  <c:v>-5.5431309904153212E-3</c:v>
                </c:pt>
                <c:pt idx="7682">
                  <c:v>-5.552183173588905E-3</c:v>
                </c:pt>
                <c:pt idx="7683">
                  <c:v>-5.5633652822151287E-3</c:v>
                </c:pt>
                <c:pt idx="7684">
                  <c:v>-5.576677316293935E-3</c:v>
                </c:pt>
                <c:pt idx="7685">
                  <c:v>-5.5830670926517688E-3</c:v>
                </c:pt>
                <c:pt idx="7686">
                  <c:v>-5.594249201277963E-3</c:v>
                </c:pt>
                <c:pt idx="7687">
                  <c:v>-5.5979765708200182E-3</c:v>
                </c:pt>
                <c:pt idx="7688">
                  <c:v>-5.6033013844515459E-3</c:v>
                </c:pt>
                <c:pt idx="7689">
                  <c:v>-5.6033013844515459E-3</c:v>
                </c:pt>
                <c:pt idx="7690">
                  <c:v>-5.6118210862619623E-3</c:v>
                </c:pt>
                <c:pt idx="7691">
                  <c:v>-5.6102236421725184E-3</c:v>
                </c:pt>
                <c:pt idx="7692">
                  <c:v>-5.602768903088408E-3</c:v>
                </c:pt>
                <c:pt idx="7693">
                  <c:v>-5.6011714589989346E-3</c:v>
                </c:pt>
                <c:pt idx="7694">
                  <c:v>-5.5883919062832965E-3</c:v>
                </c:pt>
                <c:pt idx="7695">
                  <c:v>-5.5734824281150177E-3</c:v>
                </c:pt>
                <c:pt idx="7696">
                  <c:v>-5.5596379126730449E-3</c:v>
                </c:pt>
                <c:pt idx="7697">
                  <c:v>-5.5452609158679333E-3</c:v>
                </c:pt>
                <c:pt idx="7698">
                  <c:v>-5.5324813631522952E-3</c:v>
                </c:pt>
                <c:pt idx="7699">
                  <c:v>-5.5117145899893491E-3</c:v>
                </c:pt>
                <c:pt idx="7700">
                  <c:v>-5.4824281150159596E-3</c:v>
                </c:pt>
                <c:pt idx="7701">
                  <c:v>-5.4739084132055431E-3</c:v>
                </c:pt>
                <c:pt idx="7702">
                  <c:v>-5.4579339723109591E-3</c:v>
                </c:pt>
                <c:pt idx="7703">
                  <c:v>-5.4440894568690149E-3</c:v>
                </c:pt>
                <c:pt idx="7704">
                  <c:v>-5.4318423855164851E-3</c:v>
                </c:pt>
                <c:pt idx="7705">
                  <c:v>-5.4270500532481543E-3</c:v>
                </c:pt>
                <c:pt idx="7706">
                  <c:v>-5.4164004259850979E-3</c:v>
                </c:pt>
                <c:pt idx="7707">
                  <c:v>-5.4121405750798745E-3</c:v>
                </c:pt>
                <c:pt idx="7708">
                  <c:v>-5.4142705005324867E-3</c:v>
                </c:pt>
                <c:pt idx="7709">
                  <c:v>-5.4041533546325977E-3</c:v>
                </c:pt>
                <c:pt idx="7710">
                  <c:v>-5.3951011714589844E-3</c:v>
                </c:pt>
                <c:pt idx="7711">
                  <c:v>-5.381789137380179E-3</c:v>
                </c:pt>
                <c:pt idx="7712">
                  <c:v>-5.3684771033013735E-3</c:v>
                </c:pt>
                <c:pt idx="7713">
                  <c:v>-5.3471778487752903E-3</c:v>
                </c:pt>
                <c:pt idx="7714">
                  <c:v>-5.3168264110755939E-3</c:v>
                </c:pt>
                <c:pt idx="7715">
                  <c:v>-5.2955271565495107E-3</c:v>
                </c:pt>
                <c:pt idx="7716">
                  <c:v>-5.2550585729499557E-3</c:v>
                </c:pt>
                <c:pt idx="7717">
                  <c:v>-5.2060702875399252E-3</c:v>
                </c:pt>
                <c:pt idx="7718">
                  <c:v>-5.1666666666666753E-3</c:v>
                </c:pt>
                <c:pt idx="7719">
                  <c:v>-5.1299254526091746E-3</c:v>
                </c:pt>
                <c:pt idx="7720">
                  <c:v>-5.0883919062832848E-3</c:v>
                </c:pt>
                <c:pt idx="7721">
                  <c:v>-5.0425985090521716E-3</c:v>
                </c:pt>
                <c:pt idx="7722">
                  <c:v>-5.0079872204472822E-3</c:v>
                </c:pt>
                <c:pt idx="7723">
                  <c:v>-4.9733759318423935E-3</c:v>
                </c:pt>
                <c:pt idx="7724">
                  <c:v>-4.9472843450479196E-3</c:v>
                </c:pt>
                <c:pt idx="7725">
                  <c:v>-4.911608093716725E-3</c:v>
                </c:pt>
                <c:pt idx="7726">
                  <c:v>-4.8993610223642247E-3</c:v>
                </c:pt>
                <c:pt idx="7727">
                  <c:v>-4.881256656017058E-3</c:v>
                </c:pt>
                <c:pt idx="7728">
                  <c:v>-4.8732694355697811E-3</c:v>
                </c:pt>
                <c:pt idx="7729">
                  <c:v>-4.8727369542066129E-3</c:v>
                </c:pt>
                <c:pt idx="7730">
                  <c:v>-4.8812566560170285E-3</c:v>
                </c:pt>
                <c:pt idx="7731">
                  <c:v>-4.887113951011695E-3</c:v>
                </c:pt>
                <c:pt idx="7732">
                  <c:v>-4.8993610223642247E-3</c:v>
                </c:pt>
                <c:pt idx="7733">
                  <c:v>-4.9206602768903079E-3</c:v>
                </c:pt>
                <c:pt idx="7734">
                  <c:v>-4.9419595314164214E-3</c:v>
                </c:pt>
                <c:pt idx="7735">
                  <c:v>-4.9616613418530311E-3</c:v>
                </c:pt>
                <c:pt idx="7736">
                  <c:v>-4.9818956336528386E-3</c:v>
                </c:pt>
                <c:pt idx="7737">
                  <c:v>-5.0090521831735882E-3</c:v>
                </c:pt>
                <c:pt idx="7738">
                  <c:v>-5.0463258785942563E-3</c:v>
                </c:pt>
                <c:pt idx="7739">
                  <c:v>-5.0724174653886999E-3</c:v>
                </c:pt>
                <c:pt idx="7740">
                  <c:v>-5.100638977635785E-3</c:v>
                </c:pt>
                <c:pt idx="7741">
                  <c:v>-5.1192758253460887E-3</c:v>
                </c:pt>
                <c:pt idx="7742">
                  <c:v>-5.1400425985090644E-3</c:v>
                </c:pt>
                <c:pt idx="7743">
                  <c:v>-5.164536741214064E-3</c:v>
                </c:pt>
                <c:pt idx="7744">
                  <c:v>-5.1837060702875359E-3</c:v>
                </c:pt>
                <c:pt idx="7745">
                  <c:v>-5.2050053248136486E-3</c:v>
                </c:pt>
                <c:pt idx="7746">
                  <c:v>-5.2092651757188425E-3</c:v>
                </c:pt>
                <c:pt idx="7747">
                  <c:v>-5.219382321618761E-3</c:v>
                </c:pt>
                <c:pt idx="7748">
                  <c:v>-5.2204472843450367E-3</c:v>
                </c:pt>
                <c:pt idx="7749">
                  <c:v>-5.2263045793397023E-3</c:v>
                </c:pt>
                <c:pt idx="7750">
                  <c:v>-5.2236421725239532E-3</c:v>
                </c:pt>
                <c:pt idx="7751">
                  <c:v>-5.2294994675186491E-3</c:v>
                </c:pt>
                <c:pt idx="7752">
                  <c:v>-5.2353567625133155E-3</c:v>
                </c:pt>
                <c:pt idx="7753">
                  <c:v>-5.2337593184238716E-3</c:v>
                </c:pt>
                <c:pt idx="7754">
                  <c:v>-5.2449414270500667E-3</c:v>
                </c:pt>
                <c:pt idx="7755">
                  <c:v>-5.238551650692232E-3</c:v>
                </c:pt>
                <c:pt idx="7756">
                  <c:v>-5.2396166134185086E-3</c:v>
                </c:pt>
                <c:pt idx="7757">
                  <c:v>-5.2241746538871214E-3</c:v>
                </c:pt>
                <c:pt idx="7758">
                  <c:v>-5.219382321618761E-3</c:v>
                </c:pt>
                <c:pt idx="7759">
                  <c:v>-5.1970181043663414E-3</c:v>
                </c:pt>
                <c:pt idx="7760">
                  <c:v>-5.1778487752928704E-3</c:v>
                </c:pt>
                <c:pt idx="7761">
                  <c:v>-5.1565495207667863E-3</c:v>
                </c:pt>
                <c:pt idx="7762">
                  <c:v>-5.1299254526091459E-3</c:v>
                </c:pt>
                <c:pt idx="7763">
                  <c:v>-5.1022364217252576E-3</c:v>
                </c:pt>
                <c:pt idx="7764">
                  <c:v>-5.069222577209812E-3</c:v>
                </c:pt>
                <c:pt idx="7765">
                  <c:v>-5.0452609158679503E-3</c:v>
                </c:pt>
                <c:pt idx="7766">
                  <c:v>-5.0324813631522827E-3</c:v>
                </c:pt>
                <c:pt idx="7767">
                  <c:v>-5.0271565495207549E-3</c:v>
                </c:pt>
                <c:pt idx="7768">
                  <c:v>-5.0244941427050049E-3</c:v>
                </c:pt>
                <c:pt idx="7769">
                  <c:v>-5.0330138445154509E-3</c:v>
                </c:pt>
                <c:pt idx="7770">
                  <c:v>-5.0473908413205615E-3</c:v>
                </c:pt>
                <c:pt idx="7771">
                  <c:v>-5.0681576144835068E-3</c:v>
                </c:pt>
                <c:pt idx="7772">
                  <c:v>-5.0851970181043675E-3</c:v>
                </c:pt>
                <c:pt idx="7773">
                  <c:v>-5.1091586794462006E-3</c:v>
                </c:pt>
                <c:pt idx="7774">
                  <c:v>-5.1352502662406737E-3</c:v>
                </c:pt>
                <c:pt idx="7775">
                  <c:v>-5.1677316293929519E-3</c:v>
                </c:pt>
                <c:pt idx="7776">
                  <c:v>-5.1948881789137301E-3</c:v>
                </c:pt>
                <c:pt idx="7777">
                  <c:v>-5.2225772097976774E-3</c:v>
                </c:pt>
                <c:pt idx="7778">
                  <c:v>-5.2358892438764829E-3</c:v>
                </c:pt>
                <c:pt idx="7779">
                  <c:v>-5.2470713525026779E-3</c:v>
                </c:pt>
                <c:pt idx="7780">
                  <c:v>-5.259850905218316E-3</c:v>
                </c:pt>
                <c:pt idx="7781">
                  <c:v>-5.2566560170393987E-3</c:v>
                </c:pt>
                <c:pt idx="7782">
                  <c:v>-5.2561235356762314E-3</c:v>
                </c:pt>
                <c:pt idx="7783">
                  <c:v>-5.2539936102236201E-3</c:v>
                </c:pt>
                <c:pt idx="7784">
                  <c:v>-5.2539936102236496E-3</c:v>
                </c:pt>
                <c:pt idx="7785">
                  <c:v>-5.2438764643237615E-3</c:v>
                </c:pt>
                <c:pt idx="7786">
                  <c:v>-5.2305644302449552E-3</c:v>
                </c:pt>
                <c:pt idx="7787">
                  <c:v>-5.2161874334398142E-3</c:v>
                </c:pt>
                <c:pt idx="7788">
                  <c:v>-5.1970181043663414E-3</c:v>
                </c:pt>
                <c:pt idx="7789">
                  <c:v>-5.1773162939297325E-3</c:v>
                </c:pt>
                <c:pt idx="7790">
                  <c:v>-5.1443024494142869E-3</c:v>
                </c:pt>
                <c:pt idx="7791">
                  <c:v>-5.109691160809368E-3</c:v>
                </c:pt>
                <c:pt idx="7792">
                  <c:v>-5.0686900958466456E-3</c:v>
                </c:pt>
                <c:pt idx="7793">
                  <c:v>-5.0101171458998934E-3</c:v>
                </c:pt>
                <c:pt idx="7794">
                  <c:v>-4.9563365282215034E-3</c:v>
                </c:pt>
                <c:pt idx="7795">
                  <c:v>-4.9046858359957229E-3</c:v>
                </c:pt>
                <c:pt idx="7796">
                  <c:v>-4.8365282215122214E-3</c:v>
                </c:pt>
                <c:pt idx="7797">
                  <c:v>-4.7705005324813598E-3</c:v>
                </c:pt>
                <c:pt idx="7798">
                  <c:v>-4.7060702875399135E-3</c:v>
                </c:pt>
                <c:pt idx="7799">
                  <c:v>-4.643769968051107E-3</c:v>
                </c:pt>
                <c:pt idx="7800">
                  <c:v>-4.5894568690096078E-3</c:v>
                </c:pt>
                <c:pt idx="7801">
                  <c:v>-4.5356762513312169E-3</c:v>
                </c:pt>
                <c:pt idx="7802">
                  <c:v>-4.4829605963791321E-3</c:v>
                </c:pt>
                <c:pt idx="7803">
                  <c:v>-4.438764643237462E-3</c:v>
                </c:pt>
                <c:pt idx="7804">
                  <c:v>-4.3945686900958517E-3</c:v>
                </c:pt>
                <c:pt idx="7805">
                  <c:v>-4.3604898828540715E-3</c:v>
                </c:pt>
                <c:pt idx="7806">
                  <c:v>-4.3418530351437669E-3</c:v>
                </c:pt>
                <c:pt idx="7807">
                  <c:v>-4.321618743343989E-3</c:v>
                </c:pt>
                <c:pt idx="7808">
                  <c:v>-4.3125665601703765E-3</c:v>
                </c:pt>
                <c:pt idx="7809">
                  <c:v>-4.301384451544211E-3</c:v>
                </c:pt>
                <c:pt idx="7810">
                  <c:v>-4.293929712460072E-3</c:v>
                </c:pt>
                <c:pt idx="7811">
                  <c:v>-4.298189563365265E-3</c:v>
                </c:pt>
                <c:pt idx="7812">
                  <c:v>-4.2992545260915711E-3</c:v>
                </c:pt>
                <c:pt idx="7813">
                  <c:v>-4.3035143769967936E-3</c:v>
                </c:pt>
                <c:pt idx="7814">
                  <c:v>-4.3237486687966002E-3</c:v>
                </c:pt>
                <c:pt idx="7815">
                  <c:v>-4.342917997870073E-3</c:v>
                </c:pt>
                <c:pt idx="7816">
                  <c:v>-4.3684771033013787E-3</c:v>
                </c:pt>
                <c:pt idx="7817">
                  <c:v>-4.4089456869009632E-3</c:v>
                </c:pt>
                <c:pt idx="7818">
                  <c:v>-4.4499467518636562E-3</c:v>
                </c:pt>
                <c:pt idx="7819">
                  <c:v>-4.4978700745473806E-3</c:v>
                </c:pt>
                <c:pt idx="7820">
                  <c:v>-4.5404685835995773E-3</c:v>
                </c:pt>
                <c:pt idx="7821">
                  <c:v>-4.5915867944621895E-3</c:v>
                </c:pt>
                <c:pt idx="7822">
                  <c:v>-4.6421725239616631E-3</c:v>
                </c:pt>
                <c:pt idx="7823">
                  <c:v>-4.6932907348242745E-3</c:v>
                </c:pt>
                <c:pt idx="7824">
                  <c:v>-4.7358892438764712E-3</c:v>
                </c:pt>
                <c:pt idx="7825">
                  <c:v>-4.7598509052183035E-3</c:v>
                </c:pt>
                <c:pt idx="7826">
                  <c:v>-4.792864749733749E-3</c:v>
                </c:pt>
                <c:pt idx="7827">
                  <c:v>-4.8072417465388605E-3</c:v>
                </c:pt>
                <c:pt idx="7828">
                  <c:v>-4.8280085197018058E-3</c:v>
                </c:pt>
                <c:pt idx="7829">
                  <c:v>-4.8471778487753072E-3</c:v>
                </c:pt>
                <c:pt idx="7830">
                  <c:v>-4.8567625133120584E-3</c:v>
                </c:pt>
                <c:pt idx="7831">
                  <c:v>-4.8764643237486681E-3</c:v>
                </c:pt>
                <c:pt idx="7832">
                  <c:v>-4.8951011714590022E-3</c:v>
                </c:pt>
                <c:pt idx="7833">
                  <c:v>-4.9105431309904189E-3</c:v>
                </c:pt>
                <c:pt idx="7834">
                  <c:v>-4.9281150159744182E-3</c:v>
                </c:pt>
                <c:pt idx="7835">
                  <c:v>-4.9440894568690327E-3</c:v>
                </c:pt>
                <c:pt idx="7836">
                  <c:v>-4.9542066027689208E-3</c:v>
                </c:pt>
                <c:pt idx="7837">
                  <c:v>-4.9637912673056424E-3</c:v>
                </c:pt>
                <c:pt idx="7838">
                  <c:v>-4.9675186368476976E-3</c:v>
                </c:pt>
                <c:pt idx="7839">
                  <c:v>-4.9701810436634762E-3</c:v>
                </c:pt>
                <c:pt idx="7840">
                  <c:v>-4.9664536741213915E-3</c:v>
                </c:pt>
                <c:pt idx="7841">
                  <c:v>-4.9611288604898638E-3</c:v>
                </c:pt>
                <c:pt idx="7842">
                  <c:v>-4.9499467518636688E-3</c:v>
                </c:pt>
                <c:pt idx="7843">
                  <c:v>-4.9451544195953084E-3</c:v>
                </c:pt>
                <c:pt idx="7844">
                  <c:v>-4.9297124600639203E-3</c:v>
                </c:pt>
                <c:pt idx="7845">
                  <c:v>-4.913205537806168E-3</c:v>
                </c:pt>
                <c:pt idx="7846">
                  <c:v>-4.8956336528221695E-3</c:v>
                </c:pt>
                <c:pt idx="7847">
                  <c:v>-4.8753993610223924E-3</c:v>
                </c:pt>
                <c:pt idx="7848">
                  <c:v>-4.8556975505857228E-3</c:v>
                </c:pt>
                <c:pt idx="7849">
                  <c:v>-4.8445154419595286E-3</c:v>
                </c:pt>
                <c:pt idx="7850">
                  <c:v>-4.8343982960596396E-3</c:v>
                </c:pt>
                <c:pt idx="7851">
                  <c:v>-4.823216187433416E-3</c:v>
                </c:pt>
                <c:pt idx="7852">
                  <c:v>-4.8200212992545281E-3</c:v>
                </c:pt>
                <c:pt idx="7853">
                  <c:v>-4.8178913738019169E-3</c:v>
                </c:pt>
                <c:pt idx="7854">
                  <c:v>-4.8205537806176669E-3</c:v>
                </c:pt>
                <c:pt idx="7855">
                  <c:v>-4.8322683706070284E-3</c:v>
                </c:pt>
                <c:pt idx="7856">
                  <c:v>-4.8354632587859457E-3</c:v>
                </c:pt>
                <c:pt idx="7857">
                  <c:v>-4.839190628328E-3</c:v>
                </c:pt>
                <c:pt idx="7858">
                  <c:v>-4.8343982960596396E-3</c:v>
                </c:pt>
                <c:pt idx="7859">
                  <c:v>-4.8221512247071394E-3</c:v>
                </c:pt>
                <c:pt idx="7860">
                  <c:v>-4.8189563365282221E-3</c:v>
                </c:pt>
                <c:pt idx="7861">
                  <c:v>-4.8093716719914718E-3</c:v>
                </c:pt>
                <c:pt idx="7862">
                  <c:v>-4.798722044728445E-3</c:v>
                </c:pt>
                <c:pt idx="7863">
                  <c:v>-4.7965921192758337E-3</c:v>
                </c:pt>
                <c:pt idx="7864">
                  <c:v>-4.7960596379126958E-3</c:v>
                </c:pt>
                <c:pt idx="7865">
                  <c:v>-4.8019169329073319E-3</c:v>
                </c:pt>
                <c:pt idx="7866">
                  <c:v>-4.8088391906283339E-3</c:v>
                </c:pt>
                <c:pt idx="7867">
                  <c:v>-4.831735889243861E-3</c:v>
                </c:pt>
                <c:pt idx="7868">
                  <c:v>-4.8450479233226665E-3</c:v>
                </c:pt>
                <c:pt idx="7869">
                  <c:v>-4.8647497337593361E-3</c:v>
                </c:pt>
                <c:pt idx="7870">
                  <c:v>-4.8823216187433641E-3</c:v>
                </c:pt>
                <c:pt idx="7871">
                  <c:v>-4.891373801916947E-3</c:v>
                </c:pt>
                <c:pt idx="7872">
                  <c:v>-4.901490947816836E-3</c:v>
                </c:pt>
                <c:pt idx="7873">
                  <c:v>-4.9094781682641137E-3</c:v>
                </c:pt>
                <c:pt idx="7874">
                  <c:v>-4.9174653887113905E-3</c:v>
                </c:pt>
                <c:pt idx="7875">
                  <c:v>-4.9339723109691142E-3</c:v>
                </c:pt>
                <c:pt idx="7876">
                  <c:v>-4.9494142705005309E-3</c:v>
                </c:pt>
                <c:pt idx="7877">
                  <c:v>-4.9712460063897823E-3</c:v>
                </c:pt>
                <c:pt idx="7878">
                  <c:v>-4.9973375931842258E-3</c:v>
                </c:pt>
                <c:pt idx="7879">
                  <c:v>-5.0314164004259775E-3</c:v>
                </c:pt>
                <c:pt idx="7880">
                  <c:v>-5.0761448349307845E-3</c:v>
                </c:pt>
                <c:pt idx="7881">
                  <c:v>-5.1118210862619792E-3</c:v>
                </c:pt>
                <c:pt idx="7882">
                  <c:v>-5.156017039403619E-3</c:v>
                </c:pt>
                <c:pt idx="7883">
                  <c:v>-5.1948881789137301E-3</c:v>
                </c:pt>
                <c:pt idx="7884">
                  <c:v>-5.233759318423843E-3</c:v>
                </c:pt>
                <c:pt idx="7885">
                  <c:v>-5.265708200213012E-3</c:v>
                </c:pt>
                <c:pt idx="7886">
                  <c:v>-5.2987220447284576E-3</c:v>
                </c:pt>
                <c:pt idx="7887">
                  <c:v>-5.3189563365282347E-3</c:v>
                </c:pt>
                <c:pt idx="7888">
                  <c:v>-5.3397231096911505E-3</c:v>
                </c:pt>
                <c:pt idx="7889">
                  <c:v>-5.3519701810436507E-3</c:v>
                </c:pt>
                <c:pt idx="7890">
                  <c:v>-5.3620873269435692E-3</c:v>
                </c:pt>
                <c:pt idx="7891">
                  <c:v>-5.3753993610223746E-3</c:v>
                </c:pt>
                <c:pt idx="7892">
                  <c:v>-5.378594249201292E-3</c:v>
                </c:pt>
                <c:pt idx="7893">
                  <c:v>-5.3828541001065145E-3</c:v>
                </c:pt>
                <c:pt idx="7894">
                  <c:v>-5.378594249201292E-3</c:v>
                </c:pt>
                <c:pt idx="7895">
                  <c:v>-5.3674121405750674E-3</c:v>
                </c:pt>
                <c:pt idx="7896">
                  <c:v>-5.3695420660276787E-3</c:v>
                </c:pt>
                <c:pt idx="7897">
                  <c:v>-5.3695420660277082E-3</c:v>
                </c:pt>
                <c:pt idx="7898">
                  <c:v>-5.3636847710330122E-3</c:v>
                </c:pt>
                <c:pt idx="7899">
                  <c:v>-5.3684771033013735E-3</c:v>
                </c:pt>
                <c:pt idx="7900">
                  <c:v>-5.3695420660277082E-3</c:v>
                </c:pt>
                <c:pt idx="7901">
                  <c:v>-5.372736954206596E-3</c:v>
                </c:pt>
                <c:pt idx="7902">
                  <c:v>-5.3695420660277082E-3</c:v>
                </c:pt>
                <c:pt idx="7903">
                  <c:v>-5.3748668796592073E-3</c:v>
                </c:pt>
                <c:pt idx="7904">
                  <c:v>-5.3764643237486798E-3</c:v>
                </c:pt>
                <c:pt idx="7905">
                  <c:v>-5.378594249201292E-3</c:v>
                </c:pt>
                <c:pt idx="7906">
                  <c:v>-5.37167199148029E-3</c:v>
                </c:pt>
                <c:pt idx="7907">
                  <c:v>-5.3615548455804019E-3</c:v>
                </c:pt>
                <c:pt idx="7908">
                  <c:v>-5.3546325878594293E-3</c:v>
                </c:pt>
                <c:pt idx="7909">
                  <c:v>-5.3359957401490953E-3</c:v>
                </c:pt>
                <c:pt idx="7910">
                  <c:v>-5.3189563365282347E-3</c:v>
                </c:pt>
                <c:pt idx="7911">
                  <c:v>-5.297657082002122E-3</c:v>
                </c:pt>
                <c:pt idx="7912">
                  <c:v>-5.2742279020234276E-3</c:v>
                </c:pt>
                <c:pt idx="7913">
                  <c:v>-5.25878594249201E-3</c:v>
                </c:pt>
                <c:pt idx="7914">
                  <c:v>-5.2449414270500667E-3</c:v>
                </c:pt>
                <c:pt idx="7915">
                  <c:v>-5.2316293929712604E-3</c:v>
                </c:pt>
                <c:pt idx="7916">
                  <c:v>-5.222577209797648E-3</c:v>
                </c:pt>
                <c:pt idx="7917">
                  <c:v>-5.2119275825345916E-3</c:v>
                </c:pt>
                <c:pt idx="7918">
                  <c:v>-5.2034078807241761E-3</c:v>
                </c:pt>
                <c:pt idx="7919">
                  <c:v>-5.2018104366347026E-3</c:v>
                </c:pt>
                <c:pt idx="7920">
                  <c:v>-5.1970181043663414E-3</c:v>
                </c:pt>
                <c:pt idx="7921">
                  <c:v>-5.199148029818983E-3</c:v>
                </c:pt>
                <c:pt idx="7922">
                  <c:v>-5.2092651757188711E-3</c:v>
                </c:pt>
                <c:pt idx="7923">
                  <c:v>-5.2097976570820098E-3</c:v>
                </c:pt>
                <c:pt idx="7924">
                  <c:v>-5.2183173588924549E-3</c:v>
                </c:pt>
                <c:pt idx="7925">
                  <c:v>-5.2263045793397326E-3</c:v>
                </c:pt>
                <c:pt idx="7926">
                  <c:v>-5.2241746538871214E-3</c:v>
                </c:pt>
                <c:pt idx="7927">
                  <c:v>-5.2294994675186491E-3</c:v>
                </c:pt>
                <c:pt idx="7928">
                  <c:v>-5.2215122470713419E-3</c:v>
                </c:pt>
                <c:pt idx="7929">
                  <c:v>-5.2108626198083159E-3</c:v>
                </c:pt>
                <c:pt idx="7930">
                  <c:v>-5.2007454739083974E-3</c:v>
                </c:pt>
                <c:pt idx="7931">
                  <c:v>-5.1837060702875359E-3</c:v>
                </c:pt>
                <c:pt idx="7932">
                  <c:v>-5.167199148029814E-3</c:v>
                </c:pt>
                <c:pt idx="7933">
                  <c:v>-5.1522896698615638E-3</c:v>
                </c:pt>
                <c:pt idx="7934">
                  <c:v>-5.1379126730564531E-3</c:v>
                </c:pt>
                <c:pt idx="7935">
                  <c:v>-5.1112886048988119E-3</c:v>
                </c:pt>
                <c:pt idx="7936">
                  <c:v>-5.1017039403620902E-3</c:v>
                </c:pt>
                <c:pt idx="7937">
                  <c:v>-5.0862619808306735E-3</c:v>
                </c:pt>
                <c:pt idx="7938">
                  <c:v>-5.0670926517571721E-3</c:v>
                </c:pt>
                <c:pt idx="7939">
                  <c:v>-5.054845580404671E-3</c:v>
                </c:pt>
                <c:pt idx="7940">
                  <c:v>-5.0436634717784768E-3</c:v>
                </c:pt>
                <c:pt idx="7941">
                  <c:v>-5.0212992545260876E-3</c:v>
                </c:pt>
                <c:pt idx="7942">
                  <c:v>-5.0000000000000053E-3</c:v>
                </c:pt>
                <c:pt idx="7943">
                  <c:v>-4.9744408945686987E-3</c:v>
                </c:pt>
                <c:pt idx="7944">
                  <c:v>-4.951011714589974E-3</c:v>
                </c:pt>
                <c:pt idx="7945">
                  <c:v>-4.9275825346112804E-3</c:v>
                </c:pt>
                <c:pt idx="7946">
                  <c:v>-4.89563365282214E-3</c:v>
                </c:pt>
                <c:pt idx="7947">
                  <c:v>-4.8642172523961679E-3</c:v>
                </c:pt>
                <c:pt idx="7948">
                  <c:v>-4.8413205537806113E-3</c:v>
                </c:pt>
                <c:pt idx="7949">
                  <c:v>-4.8109691160809452E-3</c:v>
                </c:pt>
                <c:pt idx="7950">
                  <c:v>-4.7827476038338609E-3</c:v>
                </c:pt>
                <c:pt idx="7951">
                  <c:v>-4.7523961661341931E-3</c:v>
                </c:pt>
                <c:pt idx="7952">
                  <c:v>-4.7215122470713597E-3</c:v>
                </c:pt>
                <c:pt idx="7953">
                  <c:v>-4.6932907348242745E-3</c:v>
                </c:pt>
                <c:pt idx="7954">
                  <c:v>-4.679978700745469E-3</c:v>
                </c:pt>
                <c:pt idx="7955">
                  <c:v>-4.6608093716719676E-3</c:v>
                </c:pt>
                <c:pt idx="7956">
                  <c:v>-4.6586794462193859E-3</c:v>
                </c:pt>
                <c:pt idx="7957">
                  <c:v>-4.6565495207667746E-3</c:v>
                </c:pt>
                <c:pt idx="7958">
                  <c:v>-4.66986155484558E-3</c:v>
                </c:pt>
                <c:pt idx="7959">
                  <c:v>-4.6757188498402456E-3</c:v>
                </c:pt>
                <c:pt idx="7960">
                  <c:v>-4.6911608093716632E-3</c:v>
                </c:pt>
                <c:pt idx="7961">
                  <c:v>-4.7167199148029698E-3</c:v>
                </c:pt>
                <c:pt idx="7962">
                  <c:v>-4.7492012779552766E-3</c:v>
                </c:pt>
                <c:pt idx="7963">
                  <c:v>-4.7832800851969988E-3</c:v>
                </c:pt>
                <c:pt idx="7964">
                  <c:v>-4.8194888178913608E-3</c:v>
                </c:pt>
                <c:pt idx="7965">
                  <c:v>-4.8578274760383341E-3</c:v>
                </c:pt>
                <c:pt idx="7966">
                  <c:v>-4.9062832800851964E-3</c:v>
                </c:pt>
                <c:pt idx="7967">
                  <c:v>-4.9584664536741147E-3</c:v>
                </c:pt>
                <c:pt idx="7968">
                  <c:v>-5.0015974440894779E-3</c:v>
                </c:pt>
                <c:pt idx="7969">
                  <c:v>-5.0479233226837297E-3</c:v>
                </c:pt>
                <c:pt idx="7970">
                  <c:v>-5.0942492012779504E-3</c:v>
                </c:pt>
                <c:pt idx="7971">
                  <c:v>-5.1400425985090644E-3</c:v>
                </c:pt>
                <c:pt idx="7972">
                  <c:v>-5.1714589989350366E-3</c:v>
                </c:pt>
                <c:pt idx="7973">
                  <c:v>-5.2092651757188425E-3</c:v>
                </c:pt>
                <c:pt idx="7974">
                  <c:v>-5.2444089456868993E-3</c:v>
                </c:pt>
                <c:pt idx="7975">
                  <c:v>-5.2774227902023449E-3</c:v>
                </c:pt>
                <c:pt idx="7976">
                  <c:v>-5.3067092651757058E-3</c:v>
                </c:pt>
                <c:pt idx="7977">
                  <c:v>-5.3429179978700678E-3</c:v>
                </c:pt>
                <c:pt idx="7978">
                  <c:v>-5.378594249201292E-3</c:v>
                </c:pt>
                <c:pt idx="7979">
                  <c:v>-5.4297124600639034E-3</c:v>
                </c:pt>
                <c:pt idx="7980">
                  <c:v>-5.4701810436634584E-3</c:v>
                </c:pt>
                <c:pt idx="7981">
                  <c:v>-5.5005324813631549E-3</c:v>
                </c:pt>
                <c:pt idx="7982">
                  <c:v>-5.5394036208732669E-3</c:v>
                </c:pt>
                <c:pt idx="7983">
                  <c:v>-5.5697550585729633E-3</c:v>
                </c:pt>
                <c:pt idx="7984">
                  <c:v>-5.5820021299254627E-3</c:v>
                </c:pt>
                <c:pt idx="7985">
                  <c:v>-5.5889243876464352E-3</c:v>
                </c:pt>
                <c:pt idx="7986">
                  <c:v>-5.5873269435569913E-3</c:v>
                </c:pt>
                <c:pt idx="7987">
                  <c:v>-5.5665601703940165E-3</c:v>
                </c:pt>
                <c:pt idx="7988">
                  <c:v>-5.5484558040468507E-3</c:v>
                </c:pt>
                <c:pt idx="7989">
                  <c:v>-5.5335463258786004E-3</c:v>
                </c:pt>
                <c:pt idx="7990">
                  <c:v>-5.5015974440894609E-3</c:v>
                </c:pt>
                <c:pt idx="7991">
                  <c:v>-5.4776357827476278E-3</c:v>
                </c:pt>
                <c:pt idx="7992">
                  <c:v>-5.4504792332268487E-3</c:v>
                </c:pt>
                <c:pt idx="7993">
                  <c:v>-5.4153354632587927E-3</c:v>
                </c:pt>
                <c:pt idx="7994">
                  <c:v>-5.3892438764643188E-3</c:v>
                </c:pt>
                <c:pt idx="7995">
                  <c:v>-5.3706070287540143E-3</c:v>
                </c:pt>
                <c:pt idx="7996">
                  <c:v>-5.3450479233227086E-3</c:v>
                </c:pt>
                <c:pt idx="7997">
                  <c:v>-5.3269435569755124E-3</c:v>
                </c:pt>
                <c:pt idx="7998">
                  <c:v>-5.3077742279020405E-3</c:v>
                </c:pt>
                <c:pt idx="7999">
                  <c:v>-5.2891373801916769E-3</c:v>
                </c:pt>
                <c:pt idx="8000">
                  <c:v>-5.2609158679446212E-3</c:v>
                </c:pt>
                <c:pt idx="8001">
                  <c:v>-5.2428115015974259E-3</c:v>
                </c:pt>
                <c:pt idx="8002">
                  <c:v>-5.2332268370607043E-3</c:v>
                </c:pt>
                <c:pt idx="8003">
                  <c:v>-5.1991480298189527E-3</c:v>
                </c:pt>
                <c:pt idx="8004">
                  <c:v>-5.1714589989350366E-3</c:v>
                </c:pt>
                <c:pt idx="8005">
                  <c:v>-5.1288604898828694E-3</c:v>
                </c:pt>
                <c:pt idx="8006">
                  <c:v>-5.086261980830644E-3</c:v>
                </c:pt>
                <c:pt idx="8007">
                  <c:v>-5.0436634717784768E-3</c:v>
                </c:pt>
                <c:pt idx="8008">
                  <c:v>-4.9845580404685582E-3</c:v>
                </c:pt>
                <c:pt idx="8009">
                  <c:v>-4.9355697550585876E-3</c:v>
                </c:pt>
                <c:pt idx="8010">
                  <c:v>-4.8945686900958643E-3</c:v>
                </c:pt>
                <c:pt idx="8011">
                  <c:v>-4.8636847710330005E-3</c:v>
                </c:pt>
                <c:pt idx="8012">
                  <c:v>-4.8343982960596396E-3</c:v>
                </c:pt>
                <c:pt idx="8013">
                  <c:v>-4.8333333333333344E-3</c:v>
                </c:pt>
                <c:pt idx="8014">
                  <c:v>-4.8242811501597507E-3</c:v>
                </c:pt>
                <c:pt idx="8015">
                  <c:v>-4.8322683706070284E-3</c:v>
                </c:pt>
                <c:pt idx="8016">
                  <c:v>-4.8343982960596396E-3</c:v>
                </c:pt>
                <c:pt idx="8017">
                  <c:v>-4.8434504792332226E-3</c:v>
                </c:pt>
                <c:pt idx="8018">
                  <c:v>-4.8631522896698627E-3</c:v>
                </c:pt>
                <c:pt idx="8019">
                  <c:v>-4.8748668796592242E-3</c:v>
                </c:pt>
                <c:pt idx="8020">
                  <c:v>-4.8807241746538907E-3</c:v>
                </c:pt>
                <c:pt idx="8021">
                  <c:v>-4.8935037273695288E-3</c:v>
                </c:pt>
                <c:pt idx="8022">
                  <c:v>-4.8871139510117245E-3</c:v>
                </c:pt>
                <c:pt idx="8023">
                  <c:v>-4.9004259850905308E-3</c:v>
                </c:pt>
                <c:pt idx="8024">
                  <c:v>-4.9014909478168065E-3</c:v>
                </c:pt>
                <c:pt idx="8025">
                  <c:v>-4.9116080937166955E-3</c:v>
                </c:pt>
                <c:pt idx="8026">
                  <c:v>-4.9281150159744477E-3</c:v>
                </c:pt>
                <c:pt idx="8027">
                  <c:v>-4.943556975505835E-3</c:v>
                </c:pt>
                <c:pt idx="8028">
                  <c:v>-4.9600638977635577E-3</c:v>
                </c:pt>
                <c:pt idx="8029">
                  <c:v>-4.9946751863684767E-3</c:v>
                </c:pt>
                <c:pt idx="8030">
                  <c:v>-5.0218317358892263E-3</c:v>
                </c:pt>
                <c:pt idx="8031">
                  <c:v>-5.0591054313098944E-3</c:v>
                </c:pt>
                <c:pt idx="8032">
                  <c:v>-5.0953141640042564E-3</c:v>
                </c:pt>
                <c:pt idx="8033">
                  <c:v>-5.1432374866879514E-3</c:v>
                </c:pt>
                <c:pt idx="8034">
                  <c:v>-5.1847710330138715E-3</c:v>
                </c:pt>
                <c:pt idx="8035">
                  <c:v>-5.2374866879659268E-3</c:v>
                </c:pt>
                <c:pt idx="8036">
                  <c:v>-5.2731629392971224E-3</c:v>
                </c:pt>
                <c:pt idx="8037">
                  <c:v>-5.3189563365282347E-3</c:v>
                </c:pt>
                <c:pt idx="8038">
                  <c:v>-5.3461128860489843E-3</c:v>
                </c:pt>
                <c:pt idx="8039">
                  <c:v>-5.3636847710330122E-3</c:v>
                </c:pt>
                <c:pt idx="8040">
                  <c:v>-5.378594249201292E-3</c:v>
                </c:pt>
                <c:pt idx="8041">
                  <c:v>-5.3812566560170116E-3</c:v>
                </c:pt>
                <c:pt idx="8042">
                  <c:v>-5.3897763578274862E-3</c:v>
                </c:pt>
                <c:pt idx="8043">
                  <c:v>-5.3876464323748749E-3</c:v>
                </c:pt>
                <c:pt idx="8044">
                  <c:v>-5.3919062832800679E-3</c:v>
                </c:pt>
                <c:pt idx="8045">
                  <c:v>-5.4020234291799864E-3</c:v>
                </c:pt>
                <c:pt idx="8046">
                  <c:v>-5.4030883919062916E-3</c:v>
                </c:pt>
                <c:pt idx="8047">
                  <c:v>-5.4195953141639849E-3</c:v>
                </c:pt>
                <c:pt idx="8048">
                  <c:v>-5.436634717784875E-3</c:v>
                </c:pt>
                <c:pt idx="8049">
                  <c:v>-5.4531416400425987E-3</c:v>
                </c:pt>
                <c:pt idx="8050">
                  <c:v>-5.4792332268370422E-3</c:v>
                </c:pt>
                <c:pt idx="8051">
                  <c:v>-5.4904153354632668E-3</c:v>
                </c:pt>
                <c:pt idx="8052">
                  <c:v>-5.5117145899893491E-3</c:v>
                </c:pt>
                <c:pt idx="8053">
                  <c:v>-5.5260915867944614E-3</c:v>
                </c:pt>
                <c:pt idx="8054">
                  <c:v>-5.5367412140574874E-3</c:v>
                </c:pt>
                <c:pt idx="8055">
                  <c:v>-5.5404685835995721E-3</c:v>
                </c:pt>
                <c:pt idx="8056">
                  <c:v>-5.5399361022364342E-3</c:v>
                </c:pt>
                <c:pt idx="8057">
                  <c:v>-5.5473908413205741E-3</c:v>
                </c:pt>
                <c:pt idx="8058">
                  <c:v>-5.5596379126730744E-3</c:v>
                </c:pt>
                <c:pt idx="8059">
                  <c:v>-5.5708200212992685E-3</c:v>
                </c:pt>
                <c:pt idx="8060">
                  <c:v>-5.586794462193824E-3</c:v>
                </c:pt>
                <c:pt idx="8061">
                  <c:v>-5.6033013844515459E-3</c:v>
                </c:pt>
                <c:pt idx="8062">
                  <c:v>-5.6267305644302412E-3</c:v>
                </c:pt>
                <c:pt idx="8063">
                  <c:v>-5.6405750798721845E-3</c:v>
                </c:pt>
                <c:pt idx="8064">
                  <c:v>-5.6624068157614359E-3</c:v>
                </c:pt>
                <c:pt idx="8065">
                  <c:v>-5.6783812566559913E-3</c:v>
                </c:pt>
                <c:pt idx="8066">
                  <c:v>-5.7050053248136317E-3</c:v>
                </c:pt>
                <c:pt idx="8067">
                  <c:v>-5.7241746538871331E-3</c:v>
                </c:pt>
                <c:pt idx="8068">
                  <c:v>-5.7364217252396342E-3</c:v>
                </c:pt>
                <c:pt idx="8069">
                  <c:v>-5.7497337593184396E-3</c:v>
                </c:pt>
                <c:pt idx="8070">
                  <c:v>-5.7534611288604653E-3</c:v>
                </c:pt>
                <c:pt idx="8071">
                  <c:v>-5.7667731629393003E-3</c:v>
                </c:pt>
                <c:pt idx="8072">
                  <c:v>-5.7715654952076902E-3</c:v>
                </c:pt>
                <c:pt idx="8073">
                  <c:v>-5.7816826411075791E-3</c:v>
                </c:pt>
                <c:pt idx="8074">
                  <c:v>-5.7981895633652724E-3</c:v>
                </c:pt>
                <c:pt idx="8075">
                  <c:v>-5.8045793397231062E-3</c:v>
                </c:pt>
                <c:pt idx="8076">
                  <c:v>-5.8253461128860515E-3</c:v>
                </c:pt>
                <c:pt idx="8077">
                  <c:v>-5.8381256656017191E-3</c:v>
                </c:pt>
                <c:pt idx="8078">
                  <c:v>-5.858892438764635E-3</c:v>
                </c:pt>
                <c:pt idx="8079">
                  <c:v>-5.8780617678381069E-3</c:v>
                </c:pt>
                <c:pt idx="8080">
                  <c:v>-5.9046858359957481E-3</c:v>
                </c:pt>
                <c:pt idx="8081">
                  <c:v>-5.9243876464323874E-3</c:v>
                </c:pt>
                <c:pt idx="8082">
                  <c:v>-5.944089456868998E-3</c:v>
                </c:pt>
                <c:pt idx="8083">
                  <c:v>-5.9669861554845546E-3</c:v>
                </c:pt>
                <c:pt idx="8084">
                  <c:v>-5.9909478168263868E-3</c:v>
                </c:pt>
                <c:pt idx="8085">
                  <c:v>-6.0085197018104452E-3</c:v>
                </c:pt>
                <c:pt idx="8086">
                  <c:v>-6.0255591054313058E-3</c:v>
                </c:pt>
                <c:pt idx="8087">
                  <c:v>-6.0441959531416399E-3</c:v>
                </c:pt>
                <c:pt idx="8088">
                  <c:v>-6.0569755058573075E-3</c:v>
                </c:pt>
                <c:pt idx="8089">
                  <c:v>-6.064430244941417E-3</c:v>
                </c:pt>
                <c:pt idx="8090">
                  <c:v>-6.0788072417465285E-3</c:v>
                </c:pt>
                <c:pt idx="8091">
                  <c:v>-6.0937167199147779E-3</c:v>
                </c:pt>
                <c:pt idx="8092">
                  <c:v>-6.1112886048988067E-3</c:v>
                </c:pt>
                <c:pt idx="8093">
                  <c:v>-6.1214057507987252E-3</c:v>
                </c:pt>
                <c:pt idx="8094">
                  <c:v>-6.1405750798721962E-3</c:v>
                </c:pt>
                <c:pt idx="8095">
                  <c:v>-6.1687965921192528E-3</c:v>
                </c:pt>
                <c:pt idx="8096">
                  <c:v>-6.1900958466453654E-3</c:v>
                </c:pt>
                <c:pt idx="8097">
                  <c:v>-6.2097976570820047E-3</c:v>
                </c:pt>
                <c:pt idx="8098">
                  <c:v>-6.2358892438764786E-3</c:v>
                </c:pt>
                <c:pt idx="8099">
                  <c:v>-6.2539936102236453E-3</c:v>
                </c:pt>
                <c:pt idx="8100">
                  <c:v>-6.2657082002129773E-3</c:v>
                </c:pt>
                <c:pt idx="8101">
                  <c:v>-6.276890308839201E-3</c:v>
                </c:pt>
                <c:pt idx="8102">
                  <c:v>-6.2784877529286449E-3</c:v>
                </c:pt>
                <c:pt idx="8103">
                  <c:v>-6.2731629392971163E-3</c:v>
                </c:pt>
                <c:pt idx="8104">
                  <c:v>-6.2678381256655886E-3</c:v>
                </c:pt>
                <c:pt idx="8105">
                  <c:v>-6.2603833865814791E-3</c:v>
                </c:pt>
                <c:pt idx="8106">
                  <c:v>-6.2444089456868941E-3</c:v>
                </c:pt>
                <c:pt idx="8107">
                  <c:v>-6.2300319488817826E-3</c:v>
                </c:pt>
                <c:pt idx="8108">
                  <c:v>-6.2082002129925313E-3</c:v>
                </c:pt>
                <c:pt idx="8109">
                  <c:v>-6.194355697550588E-3</c:v>
                </c:pt>
                <c:pt idx="8110">
                  <c:v>-6.1719914802981692E-3</c:v>
                </c:pt>
                <c:pt idx="8111">
                  <c:v>-6.1576144834930863E-3</c:v>
                </c:pt>
                <c:pt idx="8112">
                  <c:v>-6.1427050053248083E-3</c:v>
                </c:pt>
                <c:pt idx="8113">
                  <c:v>-6.1251331203407795E-3</c:v>
                </c:pt>
                <c:pt idx="8114">
                  <c:v>-6.1070287539936137E-3</c:v>
                </c:pt>
                <c:pt idx="8115">
                  <c:v>-6.1017039403620851E-3</c:v>
                </c:pt>
                <c:pt idx="8116">
                  <c:v>-6.088924387646447E-3</c:v>
                </c:pt>
                <c:pt idx="8117">
                  <c:v>-6.0793397231096967E-3</c:v>
                </c:pt>
                <c:pt idx="8118">
                  <c:v>-6.0766773162939467E-3</c:v>
                </c:pt>
                <c:pt idx="8119">
                  <c:v>-6.0718849840255568E-3</c:v>
                </c:pt>
                <c:pt idx="8120">
                  <c:v>-6.0553780617678341E-3</c:v>
                </c:pt>
                <c:pt idx="8121">
                  <c:v>-6.0473908413205268E-3</c:v>
                </c:pt>
                <c:pt idx="8122">
                  <c:v>-6.0383386581469734E-3</c:v>
                </c:pt>
                <c:pt idx="8123">
                  <c:v>-6.026624068157611E-3</c:v>
                </c:pt>
                <c:pt idx="8124">
                  <c:v>-6.0021299254526105E-3</c:v>
                </c:pt>
                <c:pt idx="8125">
                  <c:v>-5.9893503727369733E-3</c:v>
                </c:pt>
                <c:pt idx="8126">
                  <c:v>-5.9605963791267199E-3</c:v>
                </c:pt>
                <c:pt idx="8127">
                  <c:v>-5.9414270500532489E-3</c:v>
                </c:pt>
                <c:pt idx="8128">
                  <c:v>-5.931309904153359E-3</c:v>
                </c:pt>
                <c:pt idx="8129">
                  <c:v>-5.9158679446219423E-3</c:v>
                </c:pt>
                <c:pt idx="8130">
                  <c:v>-5.9078807241746654E-3</c:v>
                </c:pt>
                <c:pt idx="8131">
                  <c:v>-5.9089456869009412E-3</c:v>
                </c:pt>
                <c:pt idx="8132">
                  <c:v>-5.9190628328008293E-3</c:v>
                </c:pt>
                <c:pt idx="8133">
                  <c:v>-5.9291799787007191E-3</c:v>
                </c:pt>
                <c:pt idx="8134">
                  <c:v>-5.9558040468583595E-3</c:v>
                </c:pt>
                <c:pt idx="8135">
                  <c:v>-5.9840255591054447E-3</c:v>
                </c:pt>
                <c:pt idx="8136">
                  <c:v>-6.0218317358892506E-3</c:v>
                </c:pt>
                <c:pt idx="8137">
                  <c:v>-6.0500532481363063E-3</c:v>
                </c:pt>
                <c:pt idx="8138">
                  <c:v>-6.0793397231096672E-3</c:v>
                </c:pt>
                <c:pt idx="8139">
                  <c:v>-6.1102236421725006E-3</c:v>
                </c:pt>
                <c:pt idx="8140">
                  <c:v>-6.1325878594249194E-3</c:v>
                </c:pt>
                <c:pt idx="8141">
                  <c:v>-6.1554845580404759E-3</c:v>
                </c:pt>
                <c:pt idx="8142">
                  <c:v>-6.1687965921192823E-3</c:v>
                </c:pt>
                <c:pt idx="8143">
                  <c:v>-6.1741214057508109E-3</c:v>
                </c:pt>
                <c:pt idx="8144">
                  <c:v>-6.1698615548455883E-3</c:v>
                </c:pt>
                <c:pt idx="8145">
                  <c:v>-6.1618743343982811E-3</c:v>
                </c:pt>
                <c:pt idx="8146">
                  <c:v>-6.1533546325878638E-3</c:v>
                </c:pt>
                <c:pt idx="8147">
                  <c:v>-6.1458998935037248E-3</c:v>
                </c:pt>
                <c:pt idx="8148">
                  <c:v>-6.1272630457934211E-3</c:v>
                </c:pt>
                <c:pt idx="8149">
                  <c:v>-6.1102236421725006E-3</c:v>
                </c:pt>
                <c:pt idx="8150">
                  <c:v>-6.1001064962726411E-3</c:v>
                </c:pt>
                <c:pt idx="8151">
                  <c:v>-6.0809371671991398E-3</c:v>
                </c:pt>
                <c:pt idx="8152">
                  <c:v>-6.0692225772098077E-3</c:v>
                </c:pt>
                <c:pt idx="8153">
                  <c:v>-6.0601703940361944E-3</c:v>
                </c:pt>
                <c:pt idx="8154">
                  <c:v>-6.0420660276890286E-3</c:v>
                </c:pt>
                <c:pt idx="8155">
                  <c:v>-6.0223642172523885E-3</c:v>
                </c:pt>
                <c:pt idx="8156">
                  <c:v>-6.0026624068157492E-3</c:v>
                </c:pt>
                <c:pt idx="8157">
                  <c:v>-5.9717784877529444E-3</c:v>
                </c:pt>
                <c:pt idx="8158">
                  <c:v>-5.933972310969109E-3</c:v>
                </c:pt>
                <c:pt idx="8159">
                  <c:v>-5.8935037273695244E-3</c:v>
                </c:pt>
                <c:pt idx="8160">
                  <c:v>-5.8455804046858295E-3</c:v>
                </c:pt>
                <c:pt idx="8161">
                  <c:v>-5.7960596379126612E-3</c:v>
                </c:pt>
                <c:pt idx="8162">
                  <c:v>-5.7353567625132986E-3</c:v>
                </c:pt>
                <c:pt idx="8163">
                  <c:v>-5.689563365282215E-3</c:v>
                </c:pt>
                <c:pt idx="8164">
                  <c:v>-5.6427050053248252E-3</c:v>
                </c:pt>
                <c:pt idx="8165">
                  <c:v>-5.5873269435569913E-3</c:v>
                </c:pt>
                <c:pt idx="8166">
                  <c:v>-5.5484558040468507E-3</c:v>
                </c:pt>
                <c:pt idx="8167">
                  <c:v>-5.5037273695420419E-3</c:v>
                </c:pt>
                <c:pt idx="8168">
                  <c:v>-5.4755058572950165E-3</c:v>
                </c:pt>
                <c:pt idx="8169">
                  <c:v>-5.4589989350372946E-3</c:v>
                </c:pt>
                <c:pt idx="8170">
                  <c:v>-5.4366347177849054E-3</c:v>
                </c:pt>
                <c:pt idx="8171">
                  <c:v>-5.4334398296059586E-3</c:v>
                </c:pt>
                <c:pt idx="8172">
                  <c:v>-5.4329073482428207E-3</c:v>
                </c:pt>
                <c:pt idx="8173">
                  <c:v>-5.4275825346112921E-3</c:v>
                </c:pt>
                <c:pt idx="8174">
                  <c:v>-5.4382321618743189E-3</c:v>
                </c:pt>
                <c:pt idx="8175">
                  <c:v>-5.4355697550585698E-3</c:v>
                </c:pt>
                <c:pt idx="8176">
                  <c:v>-5.4408945686900689E-3</c:v>
                </c:pt>
                <c:pt idx="8177">
                  <c:v>-5.4355697550585993E-3</c:v>
                </c:pt>
                <c:pt idx="8178">
                  <c:v>-5.4334398296059881E-3</c:v>
                </c:pt>
                <c:pt idx="8179">
                  <c:v>-5.4275825346112921E-3</c:v>
                </c:pt>
                <c:pt idx="8180">
                  <c:v>-5.4206602768903205E-3</c:v>
                </c:pt>
                <c:pt idx="8181">
                  <c:v>-5.419062832800847E-3</c:v>
                </c:pt>
                <c:pt idx="8182">
                  <c:v>-5.4201277955271531E-3</c:v>
                </c:pt>
                <c:pt idx="8183">
                  <c:v>-5.4217252396165962E-3</c:v>
                </c:pt>
                <c:pt idx="8184">
                  <c:v>-5.4329073482427903E-3</c:v>
                </c:pt>
                <c:pt idx="8185">
                  <c:v>-5.4547390841320721E-3</c:v>
                </c:pt>
                <c:pt idx="8186">
                  <c:v>-5.4781682641107656E-3</c:v>
                </c:pt>
                <c:pt idx="8187">
                  <c:v>-5.5127795527156551E-3</c:v>
                </c:pt>
                <c:pt idx="8188">
                  <c:v>-5.5394036208732669E-3</c:v>
                </c:pt>
                <c:pt idx="8189">
                  <c:v>-5.576677316293935E-3</c:v>
                </c:pt>
                <c:pt idx="8190">
                  <c:v>-5.5979765708200476E-3</c:v>
                </c:pt>
                <c:pt idx="8191">
                  <c:v>-5.6214057507987421E-3</c:v>
                </c:pt>
                <c:pt idx="8192">
                  <c:v>-5.6437699680511313E-3</c:v>
                </c:pt>
                <c:pt idx="8193">
                  <c:v>-5.6629392971246032E-3</c:v>
                </c:pt>
                <c:pt idx="8194">
                  <c:v>-5.6778487752928821E-3</c:v>
                </c:pt>
                <c:pt idx="8195">
                  <c:v>-5.6831735889243803E-3</c:v>
                </c:pt>
                <c:pt idx="8196">
                  <c:v>-5.6853035143769916E-3</c:v>
                </c:pt>
                <c:pt idx="8197">
                  <c:v>-5.6767838125665769E-3</c:v>
                </c:pt>
                <c:pt idx="8198">
                  <c:v>-5.6730564430244922E-3</c:v>
                </c:pt>
                <c:pt idx="8199">
                  <c:v>-5.6624068157614359E-3</c:v>
                </c:pt>
                <c:pt idx="8200">
                  <c:v>-5.634717784877518E-3</c:v>
                </c:pt>
                <c:pt idx="8201">
                  <c:v>-5.6144834930777409E-3</c:v>
                </c:pt>
                <c:pt idx="8202">
                  <c:v>-5.586794462193824E-3</c:v>
                </c:pt>
                <c:pt idx="8203">
                  <c:v>-5.5596379126730449E-3</c:v>
                </c:pt>
                <c:pt idx="8204">
                  <c:v>-5.5319488817891574E-3</c:v>
                </c:pt>
                <c:pt idx="8205">
                  <c:v>-5.5069222577209601E-3</c:v>
                </c:pt>
                <c:pt idx="8206">
                  <c:v>-5.4755058572950165E-3</c:v>
                </c:pt>
                <c:pt idx="8207">
                  <c:v>-5.4526091586794608E-3</c:v>
                </c:pt>
                <c:pt idx="8208">
                  <c:v>-5.4398296059637924E-3</c:v>
                </c:pt>
                <c:pt idx="8209">
                  <c:v>-5.4195953141640153E-3</c:v>
                </c:pt>
                <c:pt idx="8210">
                  <c:v>-5.4062832800852089E-3</c:v>
                </c:pt>
                <c:pt idx="8211">
                  <c:v>-5.3860489882854015E-3</c:v>
                </c:pt>
                <c:pt idx="8212">
                  <c:v>-5.3636847710330122E-3</c:v>
                </c:pt>
                <c:pt idx="8213">
                  <c:v>-5.3482428115015955E-3</c:v>
                </c:pt>
                <c:pt idx="8214">
                  <c:v>-5.3221512247071225E-3</c:v>
                </c:pt>
                <c:pt idx="8215">
                  <c:v>-5.2965921192758463E-3</c:v>
                </c:pt>
                <c:pt idx="8216">
                  <c:v>-5.2689030883918998E-3</c:v>
                </c:pt>
                <c:pt idx="8217">
                  <c:v>-5.2428115015974554E-3</c:v>
                </c:pt>
                <c:pt idx="8218">
                  <c:v>-5.2263045793397326E-3</c:v>
                </c:pt>
                <c:pt idx="8219">
                  <c:v>-5.2039403620873139E-3</c:v>
                </c:pt>
                <c:pt idx="8220">
                  <c:v>-5.1757188498402591E-3</c:v>
                </c:pt>
                <c:pt idx="8221">
                  <c:v>-5.1554845580404508E-3</c:v>
                </c:pt>
                <c:pt idx="8222">
                  <c:v>-5.1304579339723133E-3</c:v>
                </c:pt>
                <c:pt idx="8223">
                  <c:v>-5.1096911608093975E-3</c:v>
                </c:pt>
                <c:pt idx="8224">
                  <c:v>-5.100638977635785E-3</c:v>
                </c:pt>
                <c:pt idx="8225">
                  <c:v>-5.0851970181043675E-3</c:v>
                </c:pt>
                <c:pt idx="8226">
                  <c:v>-5.0708200212992265E-3</c:v>
                </c:pt>
                <c:pt idx="8227">
                  <c:v>-5.0633652822151464E-3</c:v>
                </c:pt>
                <c:pt idx="8228">
                  <c:v>-5.069222577209812E-3</c:v>
                </c:pt>
                <c:pt idx="8229">
                  <c:v>-5.071884984025562E-3</c:v>
                </c:pt>
                <c:pt idx="8230">
                  <c:v>-5.082002129925451E-3</c:v>
                </c:pt>
                <c:pt idx="8231">
                  <c:v>-5.1075612353567862E-3</c:v>
                </c:pt>
                <c:pt idx="8232">
                  <c:v>-5.1214057507987295E-3</c:v>
                </c:pt>
                <c:pt idx="8233">
                  <c:v>-5.1474973375932034E-3</c:v>
                </c:pt>
                <c:pt idx="8234">
                  <c:v>-5.1624068157614528E-3</c:v>
                </c:pt>
                <c:pt idx="8235">
                  <c:v>-5.1757188498402591E-3</c:v>
                </c:pt>
                <c:pt idx="8236">
                  <c:v>-5.1900958466453697E-3</c:v>
                </c:pt>
                <c:pt idx="8237">
                  <c:v>-5.2028753993610087E-3</c:v>
                </c:pt>
                <c:pt idx="8238">
                  <c:v>-5.2092651757188425E-3</c:v>
                </c:pt>
                <c:pt idx="8239">
                  <c:v>-5.2220447284345101E-3</c:v>
                </c:pt>
                <c:pt idx="8240">
                  <c:v>-5.2294994675186196E-3</c:v>
                </c:pt>
                <c:pt idx="8241">
                  <c:v>-5.2374866879659268E-3</c:v>
                </c:pt>
                <c:pt idx="8242">
                  <c:v>-5.2577209797657048E-3</c:v>
                </c:pt>
                <c:pt idx="8243">
                  <c:v>-5.2774227902023449E-3</c:v>
                </c:pt>
                <c:pt idx="8244">
                  <c:v>-5.2864749733759278E-3</c:v>
                </c:pt>
                <c:pt idx="8245">
                  <c:v>-5.3104366347177896E-3</c:v>
                </c:pt>
                <c:pt idx="8246">
                  <c:v>-5.3269435569754829E-3</c:v>
                </c:pt>
                <c:pt idx="8247">
                  <c:v>-5.3413205537806239E-3</c:v>
                </c:pt>
                <c:pt idx="8248">
                  <c:v>-5.3583599574014845E-3</c:v>
                </c:pt>
                <c:pt idx="8249">
                  <c:v>-5.3753993610223746E-3</c:v>
                </c:pt>
                <c:pt idx="8250">
                  <c:v>-5.3844515441959584E-3</c:v>
                </c:pt>
                <c:pt idx="8251">
                  <c:v>-5.3929712460064035E-3</c:v>
                </c:pt>
                <c:pt idx="8252">
                  <c:v>-5.3998935037273751E-3</c:v>
                </c:pt>
                <c:pt idx="8253">
                  <c:v>-5.407880724174652E-3</c:v>
                </c:pt>
                <c:pt idx="8254">
                  <c:v>-5.4164004259850979E-3</c:v>
                </c:pt>
                <c:pt idx="8255">
                  <c:v>-5.417465388711404E-3</c:v>
                </c:pt>
                <c:pt idx="8256">
                  <c:v>-5.4126730564430132E-3</c:v>
                </c:pt>
                <c:pt idx="8257">
                  <c:v>-5.400425985090513E-3</c:v>
                </c:pt>
                <c:pt idx="8258">
                  <c:v>-5.3860489882854015E-3</c:v>
                </c:pt>
                <c:pt idx="8259">
                  <c:v>-5.3748668796592073E-3</c:v>
                </c:pt>
                <c:pt idx="8260">
                  <c:v>-5.3642172523961805E-3</c:v>
                </c:pt>
                <c:pt idx="8261">
                  <c:v>-5.3567625133120406E-3</c:v>
                </c:pt>
                <c:pt idx="8262">
                  <c:v>-5.3413205537806239E-3</c:v>
                </c:pt>
                <c:pt idx="8263">
                  <c:v>-5.3322683706070106E-3</c:v>
                </c:pt>
                <c:pt idx="8264">
                  <c:v>-5.3226837060702898E-3</c:v>
                </c:pt>
                <c:pt idx="8265">
                  <c:v>-5.3125665601704009E-3</c:v>
                </c:pt>
                <c:pt idx="8266">
                  <c:v>-5.3168264110756234E-3</c:v>
                </c:pt>
                <c:pt idx="8267">
                  <c:v>-5.3035143769968179E-3</c:v>
                </c:pt>
                <c:pt idx="8268">
                  <c:v>-5.2902023429179821E-3</c:v>
                </c:pt>
                <c:pt idx="8269">
                  <c:v>-5.2811501597443992E-3</c:v>
                </c:pt>
                <c:pt idx="8270">
                  <c:v>-5.2657082002129816E-3</c:v>
                </c:pt>
                <c:pt idx="8271">
                  <c:v>-5.2523961661342065E-3</c:v>
                </c:pt>
                <c:pt idx="8272">
                  <c:v>-5.2321618743343982E-3</c:v>
                </c:pt>
                <c:pt idx="8273">
                  <c:v>-5.2161874334398436E-3</c:v>
                </c:pt>
                <c:pt idx="8274">
                  <c:v>-5.2092651757188425E-3</c:v>
                </c:pt>
                <c:pt idx="8275">
                  <c:v>-5.1943556975505636E-3</c:v>
                </c:pt>
                <c:pt idx="8276">
                  <c:v>-5.1879659211927585E-3</c:v>
                </c:pt>
                <c:pt idx="8277">
                  <c:v>-5.1869009584664533E-3</c:v>
                </c:pt>
                <c:pt idx="8278">
                  <c:v>-5.1948881789137301E-3</c:v>
                </c:pt>
                <c:pt idx="8279">
                  <c:v>-5.2012779552715639E-3</c:v>
                </c:pt>
                <c:pt idx="8280">
                  <c:v>-5.2039403620873434E-3</c:v>
                </c:pt>
                <c:pt idx="8281">
                  <c:v>-5.2082002129925364E-3</c:v>
                </c:pt>
                <c:pt idx="8282">
                  <c:v>-5.2172523961661194E-3</c:v>
                </c:pt>
                <c:pt idx="8283">
                  <c:v>-5.2183173588924254E-3</c:v>
                </c:pt>
                <c:pt idx="8284">
                  <c:v>-5.2263045793397326E-3</c:v>
                </c:pt>
                <c:pt idx="8285">
                  <c:v>-5.2396166134185381E-3</c:v>
                </c:pt>
                <c:pt idx="8286">
                  <c:v>-5.2364217252396207E-3</c:v>
                </c:pt>
                <c:pt idx="8287">
                  <c:v>-5.2348242811501777E-3</c:v>
                </c:pt>
                <c:pt idx="8288">
                  <c:v>-5.2231096911607858E-3</c:v>
                </c:pt>
                <c:pt idx="8289">
                  <c:v>-5.2129925452608968E-3</c:v>
                </c:pt>
                <c:pt idx="8290">
                  <c:v>-5.2034078807241761E-3</c:v>
                </c:pt>
                <c:pt idx="8291">
                  <c:v>-5.1932907348242576E-3</c:v>
                </c:pt>
                <c:pt idx="8292">
                  <c:v>-5.174653887113953E-3</c:v>
                </c:pt>
                <c:pt idx="8293">
                  <c:v>-5.1735889243876478E-3</c:v>
                </c:pt>
                <c:pt idx="8294">
                  <c:v>-5.1618743343982854E-3</c:v>
                </c:pt>
                <c:pt idx="8295">
                  <c:v>-5.1554845580404508E-3</c:v>
                </c:pt>
                <c:pt idx="8296">
                  <c:v>-5.1411075612353401E-3</c:v>
                </c:pt>
                <c:pt idx="8297">
                  <c:v>-5.1341853035143685E-3</c:v>
                </c:pt>
                <c:pt idx="8298">
                  <c:v>-5.1246006389776468E-3</c:v>
                </c:pt>
                <c:pt idx="8299">
                  <c:v>-5.1054313099041749E-3</c:v>
                </c:pt>
                <c:pt idx="8300">
                  <c:v>-5.093716719914783E-3</c:v>
                </c:pt>
                <c:pt idx="8301">
                  <c:v>-5.070820021299256E-3</c:v>
                </c:pt>
                <c:pt idx="8302">
                  <c:v>-5.0537806176783953E-3</c:v>
                </c:pt>
                <c:pt idx="8303">
                  <c:v>-5.0202342917997824E-3</c:v>
                </c:pt>
                <c:pt idx="8304">
                  <c:v>-4.9856230031948643E-3</c:v>
                </c:pt>
                <c:pt idx="8305">
                  <c:v>-4.9526091586794474E-3</c:v>
                </c:pt>
                <c:pt idx="8306">
                  <c:v>-4.9195953141640322E-3</c:v>
                </c:pt>
                <c:pt idx="8307">
                  <c:v>-4.9068157614483342E-3</c:v>
                </c:pt>
                <c:pt idx="8308">
                  <c:v>-4.8791267305644467E-3</c:v>
                </c:pt>
                <c:pt idx="8309">
                  <c:v>-4.8679446219382526E-3</c:v>
                </c:pt>
                <c:pt idx="8310">
                  <c:v>-4.8477103301384451E-3</c:v>
                </c:pt>
                <c:pt idx="8311">
                  <c:v>-4.8365282215122509E-3</c:v>
                </c:pt>
                <c:pt idx="8312">
                  <c:v>-4.8322683706070284E-3</c:v>
                </c:pt>
                <c:pt idx="8313">
                  <c:v>-4.8210862619808342E-3</c:v>
                </c:pt>
                <c:pt idx="8314">
                  <c:v>-4.8248136315228894E-3</c:v>
                </c:pt>
                <c:pt idx="8315">
                  <c:v>-4.8120340788072218E-3</c:v>
                </c:pt>
                <c:pt idx="8316">
                  <c:v>-4.798722044728445E-3</c:v>
                </c:pt>
                <c:pt idx="8317">
                  <c:v>-4.7838125665601661E-3</c:v>
                </c:pt>
                <c:pt idx="8318">
                  <c:v>-4.7603833865814717E-3</c:v>
                </c:pt>
                <c:pt idx="8319">
                  <c:v>-4.7305644302449426E-3</c:v>
                </c:pt>
                <c:pt idx="8320">
                  <c:v>-4.6991480298189409E-3</c:v>
                </c:pt>
                <c:pt idx="8321">
                  <c:v>-4.66986155484558E-3</c:v>
                </c:pt>
                <c:pt idx="8322">
                  <c:v>-4.633652822151218E-3</c:v>
                </c:pt>
                <c:pt idx="8323">
                  <c:v>-4.5974440894568551E-3</c:v>
                </c:pt>
                <c:pt idx="8324">
                  <c:v>-4.5623003194887983E-3</c:v>
                </c:pt>
                <c:pt idx="8325">
                  <c:v>-4.5425985090521885E-3</c:v>
                </c:pt>
                <c:pt idx="8326">
                  <c:v>-4.5165069222577155E-3</c:v>
                </c:pt>
                <c:pt idx="8327">
                  <c:v>-4.4989350372737161E-3</c:v>
                </c:pt>
                <c:pt idx="8328">
                  <c:v>-4.4882854100106598E-3</c:v>
                </c:pt>
                <c:pt idx="8329">
                  <c:v>-4.4941427050053263E-3</c:v>
                </c:pt>
                <c:pt idx="8330">
                  <c:v>-4.5042598509052144E-3</c:v>
                </c:pt>
                <c:pt idx="8331">
                  <c:v>-4.5234291799786872E-3</c:v>
                </c:pt>
                <c:pt idx="8332">
                  <c:v>-4.5335463258785761E-3</c:v>
                </c:pt>
                <c:pt idx="8333">
                  <c:v>-4.5367412140574935E-3</c:v>
                </c:pt>
                <c:pt idx="8334">
                  <c:v>-4.5378061767838282E-3</c:v>
                </c:pt>
                <c:pt idx="8335">
                  <c:v>-4.5415335463258825E-3</c:v>
                </c:pt>
                <c:pt idx="8336">
                  <c:v>-4.5351437699680487E-3</c:v>
                </c:pt>
                <c:pt idx="8337">
                  <c:v>-4.5452609158679385E-3</c:v>
                </c:pt>
                <c:pt idx="8338">
                  <c:v>-4.5489882854099929E-3</c:v>
                </c:pt>
                <c:pt idx="8339">
                  <c:v>-4.5654952076677451E-3</c:v>
                </c:pt>
                <c:pt idx="8340">
                  <c:v>-4.5734824281150228E-3</c:v>
                </c:pt>
                <c:pt idx="8341">
                  <c:v>-4.5974440894568551E-3</c:v>
                </c:pt>
                <c:pt idx="8342">
                  <c:v>-4.6214057507987178E-3</c:v>
                </c:pt>
                <c:pt idx="8343">
                  <c:v>-4.6549520766773012E-3</c:v>
                </c:pt>
                <c:pt idx="8344">
                  <c:v>-4.679978700745469E-3</c:v>
                </c:pt>
                <c:pt idx="8345">
                  <c:v>-4.7156549520766932E-3</c:v>
                </c:pt>
                <c:pt idx="8346">
                  <c:v>-4.7337593184238599E-3</c:v>
                </c:pt>
                <c:pt idx="8347">
                  <c:v>-4.7449414270500541E-3</c:v>
                </c:pt>
                <c:pt idx="8348">
                  <c:v>-4.7571884984025543E-3</c:v>
                </c:pt>
                <c:pt idx="8349">
                  <c:v>-4.743876464323748E-3</c:v>
                </c:pt>
                <c:pt idx="8350">
                  <c:v>-4.7321618743343865E-3</c:v>
                </c:pt>
                <c:pt idx="8351">
                  <c:v>-4.7167199148029698E-3</c:v>
                </c:pt>
                <c:pt idx="8352">
                  <c:v>-4.6932907348242745E-3</c:v>
                </c:pt>
                <c:pt idx="8353">
                  <c:v>-4.6751863684771078E-3</c:v>
                </c:pt>
                <c:pt idx="8354">
                  <c:v>-4.6474973375931908E-3</c:v>
                </c:pt>
                <c:pt idx="8355">
                  <c:v>-4.6139510117146074E-3</c:v>
                </c:pt>
                <c:pt idx="8356">
                  <c:v>-4.5782747603833832E-3</c:v>
                </c:pt>
                <c:pt idx="8357">
                  <c:v>-4.5399361022364394E-3</c:v>
                </c:pt>
                <c:pt idx="8358">
                  <c:v>-4.4952076677316315E-3</c:v>
                </c:pt>
                <c:pt idx="8359">
                  <c:v>-4.4504792332268539E-3</c:v>
                </c:pt>
                <c:pt idx="8360">
                  <c:v>-4.404153354632602E-3</c:v>
                </c:pt>
                <c:pt idx="8361">
                  <c:v>-4.3509052183173498E-3</c:v>
                </c:pt>
                <c:pt idx="8362">
                  <c:v>-4.2981895633652945E-3</c:v>
                </c:pt>
                <c:pt idx="8363">
                  <c:v>-4.2470713525026528E-3</c:v>
                </c:pt>
                <c:pt idx="8364">
                  <c:v>-4.1986155484557905E-3</c:v>
                </c:pt>
                <c:pt idx="8365">
                  <c:v>-4.1474973375931791E-3</c:v>
                </c:pt>
                <c:pt idx="8366">
                  <c:v>-4.0990415335463463E-3</c:v>
                </c:pt>
                <c:pt idx="8367">
                  <c:v>-4.0431309904153138E-3</c:v>
                </c:pt>
                <c:pt idx="8368">
                  <c:v>-4.0005324813631778E-3</c:v>
                </c:pt>
                <c:pt idx="8369">
                  <c:v>-3.9504792332268413E-3</c:v>
                </c:pt>
                <c:pt idx="8370">
                  <c:v>-3.9084132055378128E-3</c:v>
                </c:pt>
                <c:pt idx="8371">
                  <c:v>-3.8753993610223672E-3</c:v>
                </c:pt>
                <c:pt idx="8372">
                  <c:v>-3.8322683706070331E-3</c:v>
                </c:pt>
                <c:pt idx="8373">
                  <c:v>-3.8045793397231157E-3</c:v>
                </c:pt>
                <c:pt idx="8374">
                  <c:v>-3.7774227902023371E-3</c:v>
                </c:pt>
                <c:pt idx="8375">
                  <c:v>-3.7635782747603634E-3</c:v>
                </c:pt>
                <c:pt idx="8376">
                  <c:v>-3.7518636847710309E-3</c:v>
                </c:pt>
                <c:pt idx="8377">
                  <c:v>-3.738551650692225E-3</c:v>
                </c:pt>
                <c:pt idx="8378">
                  <c:v>-3.7294994675186421E-3</c:v>
                </c:pt>
                <c:pt idx="8379">
                  <c:v>-3.7289669861554743E-3</c:v>
                </c:pt>
                <c:pt idx="8380">
                  <c:v>-3.7310969116081155E-3</c:v>
                </c:pt>
                <c:pt idx="8381">
                  <c:v>-3.7263045793397252E-3</c:v>
                </c:pt>
                <c:pt idx="8382">
                  <c:v>-3.7310969116080856E-3</c:v>
                </c:pt>
                <c:pt idx="8383">
                  <c:v>-3.7342917997870025E-3</c:v>
                </c:pt>
                <c:pt idx="8384">
                  <c:v>-3.738551650692225E-3</c:v>
                </c:pt>
                <c:pt idx="8385">
                  <c:v>-3.7518636847710309E-3</c:v>
                </c:pt>
                <c:pt idx="8386">
                  <c:v>-3.7630457933972255E-3</c:v>
                </c:pt>
                <c:pt idx="8387">
                  <c:v>-3.7933972310968921E-3</c:v>
                </c:pt>
                <c:pt idx="8388">
                  <c:v>-3.8146964856230051E-3</c:v>
                </c:pt>
                <c:pt idx="8389">
                  <c:v>-3.8349307774227822E-3</c:v>
                </c:pt>
                <c:pt idx="8390">
                  <c:v>-3.8620873269435618E-3</c:v>
                </c:pt>
                <c:pt idx="8391">
                  <c:v>-3.8743343982960616E-3</c:v>
                </c:pt>
                <c:pt idx="8392">
                  <c:v>-3.8897763578274792E-3</c:v>
                </c:pt>
                <c:pt idx="8393">
                  <c:v>-3.8897763578274493E-3</c:v>
                </c:pt>
                <c:pt idx="8394">
                  <c:v>-3.8935037273695339E-3</c:v>
                </c:pt>
                <c:pt idx="8395">
                  <c:v>-3.8993610223642299E-3</c:v>
                </c:pt>
                <c:pt idx="8396">
                  <c:v>-3.8887113951011736E-3</c:v>
                </c:pt>
                <c:pt idx="8397">
                  <c:v>-3.8785942492012841E-3</c:v>
                </c:pt>
                <c:pt idx="8398">
                  <c:v>-3.8530351437699789E-3</c:v>
                </c:pt>
                <c:pt idx="8399">
                  <c:v>-3.8450479233226717E-3</c:v>
                </c:pt>
                <c:pt idx="8400">
                  <c:v>-3.8312034078807275E-3</c:v>
                </c:pt>
                <c:pt idx="8401">
                  <c:v>-3.8216187433439768E-3</c:v>
                </c:pt>
                <c:pt idx="8402">
                  <c:v>-3.8125665601703939E-3</c:v>
                </c:pt>
                <c:pt idx="8403">
                  <c:v>-3.8013844515441988E-3</c:v>
                </c:pt>
                <c:pt idx="8404">
                  <c:v>-3.7912673056442808E-3</c:v>
                </c:pt>
                <c:pt idx="8405">
                  <c:v>-3.7811501597444213E-3</c:v>
                </c:pt>
                <c:pt idx="8406">
                  <c:v>-3.7720979765708089E-3</c:v>
                </c:pt>
                <c:pt idx="8407">
                  <c:v>-3.7545260915867805E-3</c:v>
                </c:pt>
                <c:pt idx="8408">
                  <c:v>-3.7294994675186122E-3</c:v>
                </c:pt>
                <c:pt idx="8409">
                  <c:v>-3.7018104366347247E-3</c:v>
                </c:pt>
                <c:pt idx="8410">
                  <c:v>-3.6682641107561413E-3</c:v>
                </c:pt>
                <c:pt idx="8411">
                  <c:v>-3.6267305644302507E-3</c:v>
                </c:pt>
                <c:pt idx="8412">
                  <c:v>-3.5841320553780544E-3</c:v>
                </c:pt>
                <c:pt idx="8413">
                  <c:v>-3.5415335463258881E-3</c:v>
                </c:pt>
                <c:pt idx="8414">
                  <c:v>-3.4808306709265256E-3</c:v>
                </c:pt>
                <c:pt idx="8415">
                  <c:v>-3.4286474973375786E-3</c:v>
                </c:pt>
                <c:pt idx="8416">
                  <c:v>-3.3738019169328817E-3</c:v>
                </c:pt>
                <c:pt idx="8417">
                  <c:v>-3.3184238551650477E-3</c:v>
                </c:pt>
                <c:pt idx="8418">
                  <c:v>-3.2763578274760483E-3</c:v>
                </c:pt>
                <c:pt idx="8419">
                  <c:v>-3.223642172523964E-3</c:v>
                </c:pt>
                <c:pt idx="8420">
                  <c:v>-3.1869009584664628E-3</c:v>
                </c:pt>
                <c:pt idx="8421">
                  <c:v>-3.1474973375931834E-3</c:v>
                </c:pt>
                <c:pt idx="8422">
                  <c:v>-3.11661341853035E-3</c:v>
                </c:pt>
                <c:pt idx="8423">
                  <c:v>-3.1017039403621002E-3</c:v>
                </c:pt>
                <c:pt idx="8424">
                  <c:v>-3.087859424920127E-3</c:v>
                </c:pt>
                <c:pt idx="8425">
                  <c:v>-3.0830670926517657E-3</c:v>
                </c:pt>
                <c:pt idx="8426">
                  <c:v>-3.0857294994675157E-3</c:v>
                </c:pt>
                <c:pt idx="8427">
                  <c:v>-3.0889243876464326E-3</c:v>
                </c:pt>
                <c:pt idx="8428">
                  <c:v>-3.1006389776357646E-3</c:v>
                </c:pt>
                <c:pt idx="8429">
                  <c:v>-3.110756123535654E-3</c:v>
                </c:pt>
                <c:pt idx="8430">
                  <c:v>-3.1288604898828797E-3</c:v>
                </c:pt>
                <c:pt idx="8431">
                  <c:v>-3.1373801916932949E-3</c:v>
                </c:pt>
                <c:pt idx="8432">
                  <c:v>-3.1432374866879908E-3</c:v>
                </c:pt>
                <c:pt idx="8433">
                  <c:v>-3.1474973375931834E-3</c:v>
                </c:pt>
                <c:pt idx="8434">
                  <c:v>-3.1506922257721012E-3</c:v>
                </c:pt>
                <c:pt idx="8435">
                  <c:v>-3.1517571884984068E-3</c:v>
                </c:pt>
                <c:pt idx="8436">
                  <c:v>-3.1634717784877688E-3</c:v>
                </c:pt>
                <c:pt idx="8437">
                  <c:v>-3.1783812566560177E-3</c:v>
                </c:pt>
                <c:pt idx="8438">
                  <c:v>-3.1943556975506031E-3</c:v>
                </c:pt>
                <c:pt idx="8439">
                  <c:v>-3.2193823216187414E-3</c:v>
                </c:pt>
                <c:pt idx="8440">
                  <c:v>-3.2550585729499357E-3</c:v>
                </c:pt>
                <c:pt idx="8441">
                  <c:v>-3.3008519701810488E-3</c:v>
                </c:pt>
                <c:pt idx="8442">
                  <c:v>-3.3471778487752998E-3</c:v>
                </c:pt>
                <c:pt idx="8443">
                  <c:v>-3.3940362087327186E-3</c:v>
                </c:pt>
                <c:pt idx="8444">
                  <c:v>-3.4504792332268591E-3</c:v>
                </c:pt>
                <c:pt idx="8445">
                  <c:v>-3.5069222577209696E-3</c:v>
                </c:pt>
                <c:pt idx="8446">
                  <c:v>-3.5607028753993596E-3</c:v>
                </c:pt>
                <c:pt idx="8447">
                  <c:v>-3.6134185303514452E-3</c:v>
                </c:pt>
                <c:pt idx="8448">
                  <c:v>-3.6581469648562228E-3</c:v>
                </c:pt>
                <c:pt idx="8449">
                  <c:v>-3.6927582534611119E-3</c:v>
                </c:pt>
                <c:pt idx="8450">
                  <c:v>-3.7172523961661423E-3</c:v>
                </c:pt>
                <c:pt idx="8451">
                  <c:v>-3.738551650692225E-3</c:v>
                </c:pt>
                <c:pt idx="8452">
                  <c:v>-3.7454739084132266E-3</c:v>
                </c:pt>
                <c:pt idx="8453">
                  <c:v>-3.7454739084131971E-3</c:v>
                </c:pt>
                <c:pt idx="8454">
                  <c:v>-3.7470713525026705E-3</c:v>
                </c:pt>
                <c:pt idx="8455">
                  <c:v>-3.7401490947816694E-3</c:v>
                </c:pt>
                <c:pt idx="8456">
                  <c:v>-3.7406815761448363E-3</c:v>
                </c:pt>
                <c:pt idx="8457">
                  <c:v>-3.7406815761448363E-3</c:v>
                </c:pt>
                <c:pt idx="8458">
                  <c:v>-3.7460063897763354E-3</c:v>
                </c:pt>
                <c:pt idx="8459">
                  <c:v>-3.7587859424920325E-3</c:v>
                </c:pt>
                <c:pt idx="8460">
                  <c:v>-3.7742279020234202E-3</c:v>
                </c:pt>
                <c:pt idx="8461">
                  <c:v>-3.7971246006389763E-3</c:v>
                </c:pt>
                <c:pt idx="8462">
                  <c:v>-3.8189563365281978E-3</c:v>
                </c:pt>
                <c:pt idx="8463">
                  <c:v>-3.8535676251331167E-3</c:v>
                </c:pt>
                <c:pt idx="8464">
                  <c:v>-3.8753993610223672E-3</c:v>
                </c:pt>
                <c:pt idx="8465">
                  <c:v>-3.8940362087327017E-3</c:v>
                </c:pt>
                <c:pt idx="8466">
                  <c:v>-3.8998935037273677E-3</c:v>
                </c:pt>
                <c:pt idx="8467">
                  <c:v>-3.9041533546325903E-3</c:v>
                </c:pt>
                <c:pt idx="8468">
                  <c:v>-3.8972310969116186E-3</c:v>
                </c:pt>
                <c:pt idx="8469">
                  <c:v>-3.8833865814696454E-3</c:v>
                </c:pt>
                <c:pt idx="8470">
                  <c:v>-3.8636847710330053E-3</c:v>
                </c:pt>
                <c:pt idx="8471">
                  <c:v>-3.8450479233227007E-3</c:v>
                </c:pt>
                <c:pt idx="8472">
                  <c:v>-3.8221512247071147E-3</c:v>
                </c:pt>
                <c:pt idx="8473">
                  <c:v>-3.8013844515441988E-3</c:v>
                </c:pt>
                <c:pt idx="8474">
                  <c:v>-3.7752928647497258E-3</c:v>
                </c:pt>
                <c:pt idx="8475">
                  <c:v>-3.7603833865814465E-3</c:v>
                </c:pt>
                <c:pt idx="8476">
                  <c:v>-3.7454739084131971E-3</c:v>
                </c:pt>
                <c:pt idx="8477">
                  <c:v>-3.7353567625133081E-3</c:v>
                </c:pt>
                <c:pt idx="8478">
                  <c:v>-3.7263045793397252E-3</c:v>
                </c:pt>
                <c:pt idx="8479">
                  <c:v>-3.7247071352502817E-3</c:v>
                </c:pt>
                <c:pt idx="8480">
                  <c:v>-3.7273695420660309E-3</c:v>
                </c:pt>
                <c:pt idx="8481">
                  <c:v>-3.7231096911608083E-3</c:v>
                </c:pt>
                <c:pt idx="8482">
                  <c:v>-3.7252396166134196E-3</c:v>
                </c:pt>
                <c:pt idx="8483">
                  <c:v>-3.7289669861554743E-3</c:v>
                </c:pt>
                <c:pt idx="8484">
                  <c:v>-3.7294994675186421E-3</c:v>
                </c:pt>
                <c:pt idx="8485">
                  <c:v>-3.7231096911608083E-3</c:v>
                </c:pt>
                <c:pt idx="8486">
                  <c:v>-3.7161874334398367E-3</c:v>
                </c:pt>
                <c:pt idx="8487">
                  <c:v>-3.7108626198083085E-3</c:v>
                </c:pt>
                <c:pt idx="8488">
                  <c:v>-3.7071352502662238E-3</c:v>
                </c:pt>
                <c:pt idx="8489">
                  <c:v>-3.69808306709264E-3</c:v>
                </c:pt>
                <c:pt idx="8490">
                  <c:v>-3.7002129925452812E-3</c:v>
                </c:pt>
                <c:pt idx="8491">
                  <c:v>-3.6948881789137232E-3</c:v>
                </c:pt>
                <c:pt idx="8492">
                  <c:v>-3.6991480298189457E-3</c:v>
                </c:pt>
                <c:pt idx="8493">
                  <c:v>-3.6959531416400587E-3</c:v>
                </c:pt>
                <c:pt idx="8494">
                  <c:v>-3.6927582534611119E-3</c:v>
                </c:pt>
                <c:pt idx="8495">
                  <c:v>-3.6826411075612533E-3</c:v>
                </c:pt>
                <c:pt idx="8496">
                  <c:v>-3.6789137380191686E-3</c:v>
                </c:pt>
                <c:pt idx="8497">
                  <c:v>-3.6735889243876404E-3</c:v>
                </c:pt>
                <c:pt idx="8498">
                  <c:v>-3.6480298189563343E-3</c:v>
                </c:pt>
                <c:pt idx="8499">
                  <c:v>-3.6267305644302507E-3</c:v>
                </c:pt>
                <c:pt idx="8500">
                  <c:v>-3.6022364217252502E-3</c:v>
                </c:pt>
                <c:pt idx="8501">
                  <c:v>-3.5772097976570828E-3</c:v>
                </c:pt>
                <c:pt idx="8502">
                  <c:v>-3.5468583599574163E-3</c:v>
                </c:pt>
                <c:pt idx="8503">
                  <c:v>-3.515974440894582E-3</c:v>
                </c:pt>
                <c:pt idx="8504">
                  <c:v>-3.4733759318423861E-3</c:v>
                </c:pt>
                <c:pt idx="8505">
                  <c:v>-3.4313099041533577E-3</c:v>
                </c:pt>
                <c:pt idx="8506">
                  <c:v>-3.3982960596379121E-3</c:v>
                </c:pt>
                <c:pt idx="8507">
                  <c:v>-3.3503727369542167E-3</c:v>
                </c:pt>
                <c:pt idx="8508">
                  <c:v>-3.3013844515442166E-3</c:v>
                </c:pt>
                <c:pt idx="8509">
                  <c:v>-3.2614483493077695E-3</c:v>
                </c:pt>
                <c:pt idx="8510">
                  <c:v>-3.2193823216187414E-3</c:v>
                </c:pt>
                <c:pt idx="8511">
                  <c:v>-3.1837060702875459E-3</c:v>
                </c:pt>
                <c:pt idx="8512">
                  <c:v>-3.1474973375931834E-3</c:v>
                </c:pt>
                <c:pt idx="8513">
                  <c:v>-3.1070287539935984E-3</c:v>
                </c:pt>
                <c:pt idx="8514">
                  <c:v>-3.0804046858359875E-3</c:v>
                </c:pt>
                <c:pt idx="8515">
                  <c:v>-3.0431309904153489E-3</c:v>
                </c:pt>
                <c:pt idx="8516">
                  <c:v>-3.0101171458999038E-3</c:v>
                </c:pt>
                <c:pt idx="8517">
                  <c:v>-2.9685835995740132E-3</c:v>
                </c:pt>
                <c:pt idx="8518">
                  <c:v>-2.9339723109691237E-3</c:v>
                </c:pt>
                <c:pt idx="8519">
                  <c:v>-2.8913738019169274E-3</c:v>
                </c:pt>
                <c:pt idx="8520">
                  <c:v>-2.8556975505857327E-3</c:v>
                </c:pt>
                <c:pt idx="8521">
                  <c:v>-2.8221512247071198E-3</c:v>
                </c:pt>
                <c:pt idx="8522">
                  <c:v>-2.8008519701810367E-3</c:v>
                </c:pt>
                <c:pt idx="8523">
                  <c:v>-2.7891373801917042E-3</c:v>
                </c:pt>
                <c:pt idx="8524">
                  <c:v>-2.7880724174653981E-3</c:v>
                </c:pt>
                <c:pt idx="8525">
                  <c:v>-2.7870074547390929E-3</c:v>
                </c:pt>
                <c:pt idx="8526">
                  <c:v>-2.8019169329073423E-3</c:v>
                </c:pt>
                <c:pt idx="8527">
                  <c:v>-2.8242811501597311E-3</c:v>
                </c:pt>
                <c:pt idx="8528">
                  <c:v>-2.8556975505857327E-3</c:v>
                </c:pt>
                <c:pt idx="8529">
                  <c:v>-2.8945686900958443E-3</c:v>
                </c:pt>
                <c:pt idx="8530">
                  <c:v>-2.9227902023429295E-3</c:v>
                </c:pt>
                <c:pt idx="8531">
                  <c:v>-2.9595314164004298E-3</c:v>
                </c:pt>
                <c:pt idx="8532">
                  <c:v>-2.9930777422790427E-3</c:v>
                </c:pt>
                <c:pt idx="8533">
                  <c:v>-3.0276890308839023E-3</c:v>
                </c:pt>
                <c:pt idx="8534">
                  <c:v>-3.051650692225794E-3</c:v>
                </c:pt>
                <c:pt idx="8535">
                  <c:v>-3.0825346112886278E-3</c:v>
                </c:pt>
                <c:pt idx="8536">
                  <c:v>-3.0931842385516551E-3</c:v>
                </c:pt>
                <c:pt idx="8537">
                  <c:v>-3.1038338658147114E-3</c:v>
                </c:pt>
                <c:pt idx="8538">
                  <c:v>-3.1080937167199041E-3</c:v>
                </c:pt>
                <c:pt idx="8539">
                  <c:v>-3.0958466453674042E-3</c:v>
                </c:pt>
                <c:pt idx="8540">
                  <c:v>-3.0947816826411285E-3</c:v>
                </c:pt>
                <c:pt idx="8541">
                  <c:v>-3.0804046858359875E-3</c:v>
                </c:pt>
                <c:pt idx="8542">
                  <c:v>-3.0777422790202085E-3</c:v>
                </c:pt>
                <c:pt idx="8543">
                  <c:v>-3.0766773162939028E-3</c:v>
                </c:pt>
                <c:pt idx="8544">
                  <c:v>-3.0766773162939028E-3</c:v>
                </c:pt>
                <c:pt idx="8545">
                  <c:v>-3.0777422790202085E-3</c:v>
                </c:pt>
                <c:pt idx="8546">
                  <c:v>-3.0825346112885988E-3</c:v>
                </c:pt>
                <c:pt idx="8547">
                  <c:v>-3.0995740149094889E-3</c:v>
                </c:pt>
                <c:pt idx="8548">
                  <c:v>-3.1107561235356831E-3</c:v>
                </c:pt>
                <c:pt idx="8549">
                  <c:v>-3.1182108626198225E-3</c:v>
                </c:pt>
                <c:pt idx="8550">
                  <c:v>-3.1182108626197935E-3</c:v>
                </c:pt>
                <c:pt idx="8551">
                  <c:v>-3.1261980830670708E-3</c:v>
                </c:pt>
                <c:pt idx="8552">
                  <c:v>-3.116613418530379E-3</c:v>
                </c:pt>
                <c:pt idx="8553">
                  <c:v>-3.0926517571884873E-3</c:v>
                </c:pt>
                <c:pt idx="8554">
                  <c:v>-3.0793397231096819E-3</c:v>
                </c:pt>
                <c:pt idx="8555">
                  <c:v>-3.0591054313099039E-3</c:v>
                </c:pt>
                <c:pt idx="8556">
                  <c:v>-3.0479233226837093E-3</c:v>
                </c:pt>
                <c:pt idx="8557">
                  <c:v>-3.0266240681575966E-3</c:v>
                </c:pt>
                <c:pt idx="8558">
                  <c:v>-2.9978700745473741E-3</c:v>
                </c:pt>
                <c:pt idx="8559">
                  <c:v>-2.9797657082002073E-3</c:v>
                </c:pt>
                <c:pt idx="8560">
                  <c:v>-2.9595314164004298E-3</c:v>
                </c:pt>
                <c:pt idx="8561">
                  <c:v>-2.9414270500532336E-3</c:v>
                </c:pt>
                <c:pt idx="8562">
                  <c:v>-2.9211927582534856E-3</c:v>
                </c:pt>
                <c:pt idx="8563">
                  <c:v>-2.9100106496272615E-3</c:v>
                </c:pt>
                <c:pt idx="8564">
                  <c:v>-2.9025559105431515E-3</c:v>
                </c:pt>
                <c:pt idx="8565">
                  <c:v>-2.9036208732694572E-3</c:v>
                </c:pt>
                <c:pt idx="8566">
                  <c:v>-2.8977635782747617E-3</c:v>
                </c:pt>
                <c:pt idx="8567">
                  <c:v>-2.9084132055377885E-3</c:v>
                </c:pt>
                <c:pt idx="8568">
                  <c:v>-2.9190628328008743E-3</c:v>
                </c:pt>
                <c:pt idx="8569">
                  <c:v>-2.9366347177849027E-3</c:v>
                </c:pt>
                <c:pt idx="8570">
                  <c:v>-2.943024494142707E-3</c:v>
                </c:pt>
                <c:pt idx="8571">
                  <c:v>-2.9664536741214314E-3</c:v>
                </c:pt>
                <c:pt idx="8572">
                  <c:v>-2.9946751863684866E-3</c:v>
                </c:pt>
                <c:pt idx="8573">
                  <c:v>-3.0207667731629601E-3</c:v>
                </c:pt>
                <c:pt idx="8574">
                  <c:v>-3.0330138445154599E-3</c:v>
                </c:pt>
                <c:pt idx="8575">
                  <c:v>-3.0612353567625152E-3</c:v>
                </c:pt>
                <c:pt idx="8576">
                  <c:v>-3.0724174653887094E-3</c:v>
                </c:pt>
                <c:pt idx="8577">
                  <c:v>-3.0830670926517657E-3</c:v>
                </c:pt>
                <c:pt idx="8578">
                  <c:v>-3.0947816826410986E-3</c:v>
                </c:pt>
                <c:pt idx="8579">
                  <c:v>-3.1075612353567662E-3</c:v>
                </c:pt>
                <c:pt idx="8580">
                  <c:v>-3.1048988285410171E-3</c:v>
                </c:pt>
                <c:pt idx="8581">
                  <c:v>-3.1107561235356831E-3</c:v>
                </c:pt>
                <c:pt idx="8582">
                  <c:v>-3.1096911608093484E-3</c:v>
                </c:pt>
                <c:pt idx="8583">
                  <c:v>-3.1048988285409872E-3</c:v>
                </c:pt>
                <c:pt idx="8584">
                  <c:v>-3.0995740149094889E-3</c:v>
                </c:pt>
                <c:pt idx="8585">
                  <c:v>-3.0883919062832947E-3</c:v>
                </c:pt>
                <c:pt idx="8586">
                  <c:v>-3.0830670926517366E-3</c:v>
                </c:pt>
                <c:pt idx="8587">
                  <c:v>-3.0894568690096004E-3</c:v>
                </c:pt>
                <c:pt idx="8588">
                  <c:v>-3.0862619808306835E-3</c:v>
                </c:pt>
                <c:pt idx="8589">
                  <c:v>-3.093716719914793E-3</c:v>
                </c:pt>
                <c:pt idx="8590">
                  <c:v>-3.1064962726304606E-3</c:v>
                </c:pt>
                <c:pt idx="8591">
                  <c:v>-3.1096911608093775E-3</c:v>
                </c:pt>
                <c:pt idx="8592">
                  <c:v>-3.122470713525016E-3</c:v>
                </c:pt>
                <c:pt idx="8593">
                  <c:v>-3.1352502662406836E-3</c:v>
                </c:pt>
                <c:pt idx="8594">
                  <c:v>-3.1384451544196005E-3</c:v>
                </c:pt>
                <c:pt idx="8595">
                  <c:v>-3.1421725239616552E-3</c:v>
                </c:pt>
                <c:pt idx="8596">
                  <c:v>-3.1474973375931834E-3</c:v>
                </c:pt>
                <c:pt idx="8597">
                  <c:v>-3.1453674121405721E-3</c:v>
                </c:pt>
                <c:pt idx="8598">
                  <c:v>-3.140042598509044E-3</c:v>
                </c:pt>
                <c:pt idx="8599">
                  <c:v>-3.1267305644302685E-3</c:v>
                </c:pt>
                <c:pt idx="8600">
                  <c:v>-3.1139510117145709E-3</c:v>
                </c:pt>
                <c:pt idx="8601">
                  <c:v>-3.1102236421725452E-3</c:v>
                </c:pt>
                <c:pt idx="8602">
                  <c:v>-3.0974440894568776E-3</c:v>
                </c:pt>
                <c:pt idx="8603">
                  <c:v>-3.0894568690096004E-3</c:v>
                </c:pt>
                <c:pt idx="8604">
                  <c:v>-3.0915867944621817E-3</c:v>
                </c:pt>
                <c:pt idx="8605">
                  <c:v>-3.0937167199148229E-3</c:v>
                </c:pt>
                <c:pt idx="8606">
                  <c:v>-3.0947816826411285E-3</c:v>
                </c:pt>
                <c:pt idx="8607">
                  <c:v>-3.0947816826410986E-3</c:v>
                </c:pt>
                <c:pt idx="8608">
                  <c:v>-3.1027689030883759E-3</c:v>
                </c:pt>
                <c:pt idx="8609">
                  <c:v>-3.11661341853035E-3</c:v>
                </c:pt>
                <c:pt idx="8610">
                  <c:v>-3.1277955271565442E-3</c:v>
                </c:pt>
                <c:pt idx="8611">
                  <c:v>-3.140042598509044E-3</c:v>
                </c:pt>
                <c:pt idx="8612">
                  <c:v>-3.1586794462193785E-3</c:v>
                </c:pt>
                <c:pt idx="8613">
                  <c:v>-3.1677316293929614E-3</c:v>
                </c:pt>
                <c:pt idx="8614">
                  <c:v>-3.1751863684771008E-3</c:v>
                </c:pt>
                <c:pt idx="8615">
                  <c:v>-3.1810436634717677E-3</c:v>
                </c:pt>
                <c:pt idx="8616">
                  <c:v>-3.1757188498402387E-3</c:v>
                </c:pt>
                <c:pt idx="8617">
                  <c:v>-3.1799787007454621E-3</c:v>
                </c:pt>
                <c:pt idx="8618">
                  <c:v>-3.1640042598509066E-3</c:v>
                </c:pt>
                <c:pt idx="8619">
                  <c:v>-3.1533546325878503E-3</c:v>
                </c:pt>
                <c:pt idx="8620">
                  <c:v>-3.1432374866879609E-3</c:v>
                </c:pt>
                <c:pt idx="8621">
                  <c:v>-3.1272630457934063E-3</c:v>
                </c:pt>
                <c:pt idx="8622">
                  <c:v>-3.1017039403620703E-3</c:v>
                </c:pt>
                <c:pt idx="8623">
                  <c:v>-3.0851970181043479E-3</c:v>
                </c:pt>
                <c:pt idx="8624">
                  <c:v>-3.0623003194888208E-3</c:v>
                </c:pt>
                <c:pt idx="8625">
                  <c:v>-3.0410010649627377E-3</c:v>
                </c:pt>
                <c:pt idx="8626">
                  <c:v>-3.0202342917997629E-3</c:v>
                </c:pt>
                <c:pt idx="8627">
                  <c:v>-3.0085197018104304E-3</c:v>
                </c:pt>
                <c:pt idx="8628">
                  <c:v>-3.0047923322683756E-3</c:v>
                </c:pt>
                <c:pt idx="8629">
                  <c:v>-2.9941427050053189E-3</c:v>
                </c:pt>
                <c:pt idx="8630">
                  <c:v>-2.9797657082002073E-3</c:v>
                </c:pt>
                <c:pt idx="8631">
                  <c:v>-2.9659211927582341E-3</c:v>
                </c:pt>
                <c:pt idx="8632">
                  <c:v>-2.9472843450479001E-3</c:v>
                </c:pt>
                <c:pt idx="8633">
                  <c:v>-2.9206602768902883E-3</c:v>
                </c:pt>
                <c:pt idx="8634">
                  <c:v>-2.8935037273695686E-3</c:v>
                </c:pt>
                <c:pt idx="8635">
                  <c:v>-2.865282215122454E-3</c:v>
                </c:pt>
                <c:pt idx="8636">
                  <c:v>-2.8248136315228984E-3</c:v>
                </c:pt>
                <c:pt idx="8637">
                  <c:v>-2.7960596379126759E-3</c:v>
                </c:pt>
                <c:pt idx="8638">
                  <c:v>-2.771033013844508E-3</c:v>
                </c:pt>
                <c:pt idx="8639">
                  <c:v>-2.7476038338658136E-3</c:v>
                </c:pt>
                <c:pt idx="8640">
                  <c:v>-2.7353567625133133E-3</c:v>
                </c:pt>
                <c:pt idx="8641">
                  <c:v>-2.7358892438764516E-3</c:v>
                </c:pt>
                <c:pt idx="8642">
                  <c:v>-2.7401490947816741E-3</c:v>
                </c:pt>
                <c:pt idx="8643">
                  <c:v>-2.7460063897763701E-3</c:v>
                </c:pt>
                <c:pt idx="8644">
                  <c:v>-2.7534611288605095E-3</c:v>
                </c:pt>
                <c:pt idx="8645">
                  <c:v>-2.7646432374867037E-3</c:v>
                </c:pt>
                <c:pt idx="8646">
                  <c:v>-2.7736954206602576E-3</c:v>
                </c:pt>
                <c:pt idx="8647">
                  <c:v>-2.7726304579339814E-3</c:v>
                </c:pt>
                <c:pt idx="8648">
                  <c:v>-2.7784877529286479E-3</c:v>
                </c:pt>
                <c:pt idx="8649">
                  <c:v>-2.7736954206602576E-3</c:v>
                </c:pt>
                <c:pt idx="8650">
                  <c:v>-2.7667731629392855E-3</c:v>
                </c:pt>
                <c:pt idx="8651">
                  <c:v>-2.7433439829606205E-3</c:v>
                </c:pt>
                <c:pt idx="8652">
                  <c:v>-2.7247071352502865E-3</c:v>
                </c:pt>
                <c:pt idx="8653">
                  <c:v>-2.6874334398296184E-3</c:v>
                </c:pt>
                <c:pt idx="8654">
                  <c:v>-2.6517571884984237E-3</c:v>
                </c:pt>
                <c:pt idx="8655">
                  <c:v>-2.6144834930777556E-3</c:v>
                </c:pt>
                <c:pt idx="8656">
                  <c:v>-2.5793397231096693E-3</c:v>
                </c:pt>
                <c:pt idx="8657">
                  <c:v>-2.5484558040468354E-3</c:v>
                </c:pt>
                <c:pt idx="8658">
                  <c:v>-2.5197018104366423E-3</c:v>
                </c:pt>
                <c:pt idx="8659">
                  <c:v>-2.5005324813631405E-3</c:v>
                </c:pt>
                <c:pt idx="8660">
                  <c:v>-2.4834930777422799E-3</c:v>
                </c:pt>
                <c:pt idx="8661">
                  <c:v>-2.474440894568667E-3</c:v>
                </c:pt>
                <c:pt idx="8662">
                  <c:v>-2.4813631522896981E-3</c:v>
                </c:pt>
                <c:pt idx="8663">
                  <c:v>-2.4936102236421684E-3</c:v>
                </c:pt>
                <c:pt idx="8664">
                  <c:v>-2.5127795527156408E-3</c:v>
                </c:pt>
                <c:pt idx="8665">
                  <c:v>-2.5298189563365309E-3</c:v>
                </c:pt>
                <c:pt idx="8666">
                  <c:v>-2.5521831735889492E-3</c:v>
                </c:pt>
                <c:pt idx="8667">
                  <c:v>-2.5809371671991427E-3</c:v>
                </c:pt>
                <c:pt idx="8668">
                  <c:v>-2.6070287539936162E-3</c:v>
                </c:pt>
                <c:pt idx="8669">
                  <c:v>-2.6325878594249219E-3</c:v>
                </c:pt>
                <c:pt idx="8670">
                  <c:v>-2.664004259850924E-3</c:v>
                </c:pt>
                <c:pt idx="8671">
                  <c:v>-2.6943556975505905E-3</c:v>
                </c:pt>
                <c:pt idx="8672">
                  <c:v>-2.7337593184238403E-3</c:v>
                </c:pt>
                <c:pt idx="8673">
                  <c:v>-2.7747603833865927E-3</c:v>
                </c:pt>
                <c:pt idx="8674">
                  <c:v>-2.8152289669861478E-3</c:v>
                </c:pt>
                <c:pt idx="8675">
                  <c:v>-2.8556975505857327E-3</c:v>
                </c:pt>
                <c:pt idx="8676">
                  <c:v>-2.8961661341853177E-3</c:v>
                </c:pt>
                <c:pt idx="8677">
                  <c:v>-2.9382321618743167E-3</c:v>
                </c:pt>
                <c:pt idx="8678">
                  <c:v>-2.9872204472843472E-3</c:v>
                </c:pt>
                <c:pt idx="8679">
                  <c:v>-3.0287539936102374E-3</c:v>
                </c:pt>
                <c:pt idx="8680">
                  <c:v>-3.0804046858359875E-3</c:v>
                </c:pt>
                <c:pt idx="8681">
                  <c:v>-3.1230031948881838E-3</c:v>
                </c:pt>
                <c:pt idx="8682">
                  <c:v>-3.174653887113933E-3</c:v>
                </c:pt>
                <c:pt idx="8683">
                  <c:v>-3.2225772097976583E-3</c:v>
                </c:pt>
                <c:pt idx="8684">
                  <c:v>-3.2651757188498541E-3</c:v>
                </c:pt>
                <c:pt idx="8685">
                  <c:v>-3.3173588924387421E-3</c:v>
                </c:pt>
                <c:pt idx="8686">
                  <c:v>-3.3695420660276891E-3</c:v>
                </c:pt>
                <c:pt idx="8687">
                  <c:v>-3.4174653887113836E-3</c:v>
                </c:pt>
                <c:pt idx="8688">
                  <c:v>-3.4643237486688024E-3</c:v>
                </c:pt>
                <c:pt idx="8689">
                  <c:v>-3.5037273695420527E-3</c:v>
                </c:pt>
                <c:pt idx="8690">
                  <c:v>-3.5447284345047755E-3</c:v>
                </c:pt>
                <c:pt idx="8691">
                  <c:v>-3.5953141640042785E-3</c:v>
                </c:pt>
                <c:pt idx="8692">
                  <c:v>-3.6325878594249167E-3</c:v>
                </c:pt>
                <c:pt idx="8693">
                  <c:v>-3.6714589989350292E-3</c:v>
                </c:pt>
                <c:pt idx="8694">
                  <c:v>-3.6996805111821135E-3</c:v>
                </c:pt>
                <c:pt idx="8695">
                  <c:v>-3.73003194888178E-3</c:v>
                </c:pt>
                <c:pt idx="8696">
                  <c:v>-3.7502662406815579E-3</c:v>
                </c:pt>
                <c:pt idx="8697">
                  <c:v>-3.764643237486669E-3</c:v>
                </c:pt>
                <c:pt idx="8698">
                  <c:v>-3.7768903088391988E-3</c:v>
                </c:pt>
                <c:pt idx="8699">
                  <c:v>-3.7832800851970031E-3</c:v>
                </c:pt>
                <c:pt idx="8700">
                  <c:v>-3.7811501597443918E-3</c:v>
                </c:pt>
                <c:pt idx="8701">
                  <c:v>-3.7779552715654749E-3</c:v>
                </c:pt>
                <c:pt idx="8702">
                  <c:v>-3.7758253461128931E-3</c:v>
                </c:pt>
                <c:pt idx="8703">
                  <c:v>-3.7747603833865875E-3</c:v>
                </c:pt>
                <c:pt idx="8704">
                  <c:v>-3.7726304579339762E-3</c:v>
                </c:pt>
                <c:pt idx="8705">
                  <c:v>-3.7710330138445033E-3</c:v>
                </c:pt>
                <c:pt idx="8706">
                  <c:v>-3.7747603833865875E-3</c:v>
                </c:pt>
                <c:pt idx="8707">
                  <c:v>-3.789137380191699E-3</c:v>
                </c:pt>
                <c:pt idx="8708">
                  <c:v>-3.7944621938231977E-3</c:v>
                </c:pt>
                <c:pt idx="8709">
                  <c:v>-3.8013844515441698E-3</c:v>
                </c:pt>
                <c:pt idx="8710">
                  <c:v>-3.8168264110756164E-3</c:v>
                </c:pt>
                <c:pt idx="8711">
                  <c:v>-3.8338658146965065E-3</c:v>
                </c:pt>
                <c:pt idx="8712">
                  <c:v>-3.841320553780616E-3</c:v>
                </c:pt>
                <c:pt idx="8713">
                  <c:v>-3.8567625133120336E-3</c:v>
                </c:pt>
                <c:pt idx="8714">
                  <c:v>-3.8551650692225901E-3</c:v>
                </c:pt>
                <c:pt idx="8715">
                  <c:v>-3.8525026624068111E-3</c:v>
                </c:pt>
                <c:pt idx="8716">
                  <c:v>-3.8391906283280048E-3</c:v>
                </c:pt>
                <c:pt idx="8717">
                  <c:v>-3.8168264110755865E-3</c:v>
                </c:pt>
                <c:pt idx="8718">
                  <c:v>-3.7763578274760314E-3</c:v>
                </c:pt>
                <c:pt idx="8719">
                  <c:v>-3.7305644302449183E-3</c:v>
                </c:pt>
                <c:pt idx="8720">
                  <c:v>-3.6757188498402517E-3</c:v>
                </c:pt>
                <c:pt idx="8721">
                  <c:v>-3.6139510117145831E-3</c:v>
                </c:pt>
                <c:pt idx="8722">
                  <c:v>-3.5473908413205541E-3</c:v>
                </c:pt>
                <c:pt idx="8723">
                  <c:v>-3.4834930777422747E-3</c:v>
                </c:pt>
                <c:pt idx="8724">
                  <c:v>-3.4185303514376892E-3</c:v>
                </c:pt>
                <c:pt idx="8725">
                  <c:v>-3.3626198083067174E-3</c:v>
                </c:pt>
                <c:pt idx="8726">
                  <c:v>-3.3083067092651588E-3</c:v>
                </c:pt>
                <c:pt idx="8727">
                  <c:v>-3.2715654952076584E-3</c:v>
                </c:pt>
                <c:pt idx="8728">
                  <c:v>-3.2342917997870203E-3</c:v>
                </c:pt>
                <c:pt idx="8729">
                  <c:v>-3.2082002129925464E-3</c:v>
                </c:pt>
                <c:pt idx="8730">
                  <c:v>-3.1858359957401281E-3</c:v>
                </c:pt>
                <c:pt idx="8731">
                  <c:v>-3.1730564430244895E-3</c:v>
                </c:pt>
                <c:pt idx="8732">
                  <c:v>-3.1549520766772938E-3</c:v>
                </c:pt>
                <c:pt idx="8733">
                  <c:v>-3.1458998935037399E-3</c:v>
                </c:pt>
                <c:pt idx="8734">
                  <c:v>-3.1277955271565442E-3</c:v>
                </c:pt>
                <c:pt idx="8735">
                  <c:v>-3.1027689030884058E-3</c:v>
                </c:pt>
                <c:pt idx="8736">
                  <c:v>-3.0841320553780718E-3</c:v>
                </c:pt>
                <c:pt idx="8737">
                  <c:v>-3.0660276890308756E-3</c:v>
                </c:pt>
                <c:pt idx="8738">
                  <c:v>-3.045793397231098E-3</c:v>
                </c:pt>
                <c:pt idx="8739">
                  <c:v>-3.0319488817891248E-3</c:v>
                </c:pt>
                <c:pt idx="8740">
                  <c:v>-3.0143769968051263E-3</c:v>
                </c:pt>
                <c:pt idx="8741">
                  <c:v>-3.0042598509052373E-3</c:v>
                </c:pt>
                <c:pt idx="8742">
                  <c:v>-2.9930777422790132E-3</c:v>
                </c:pt>
                <c:pt idx="8743">
                  <c:v>-2.9920127795527076E-3</c:v>
                </c:pt>
                <c:pt idx="8744">
                  <c:v>-3.0031948881789022E-3</c:v>
                </c:pt>
                <c:pt idx="8745">
                  <c:v>-3.0175718849840137E-3</c:v>
                </c:pt>
                <c:pt idx="8746">
                  <c:v>-3.0580404685835983E-3</c:v>
                </c:pt>
                <c:pt idx="8747">
                  <c:v>-3.093716719914793E-3</c:v>
                </c:pt>
                <c:pt idx="8748">
                  <c:v>-3.1379126730564626E-3</c:v>
                </c:pt>
                <c:pt idx="8749">
                  <c:v>-3.1932907348242974E-3</c:v>
                </c:pt>
                <c:pt idx="8750">
                  <c:v>-3.2390841320553807E-3</c:v>
                </c:pt>
                <c:pt idx="8751">
                  <c:v>-3.2933972310969094E-3</c:v>
                </c:pt>
                <c:pt idx="8752">
                  <c:v>-3.3471778487752998E-3</c:v>
                </c:pt>
                <c:pt idx="8753">
                  <c:v>-3.3892438764643283E-3</c:v>
                </c:pt>
                <c:pt idx="8754">
                  <c:v>-3.4392971246006349E-3</c:v>
                </c:pt>
                <c:pt idx="8755">
                  <c:v>-3.4792332268370522E-3</c:v>
                </c:pt>
                <c:pt idx="8756">
                  <c:v>-3.5079872204472752E-3</c:v>
                </c:pt>
                <c:pt idx="8757">
                  <c:v>-3.5378061767838034E-3</c:v>
                </c:pt>
                <c:pt idx="8758">
                  <c:v>-3.5660276890308587E-3</c:v>
                </c:pt>
                <c:pt idx="8759">
                  <c:v>-3.5851970181043601E-3</c:v>
                </c:pt>
                <c:pt idx="8760">
                  <c:v>-3.611288604898834E-3</c:v>
                </c:pt>
                <c:pt idx="8761">
                  <c:v>-3.6464323748668908E-3</c:v>
                </c:pt>
                <c:pt idx="8762">
                  <c:v>-3.6725239616613348E-3</c:v>
                </c:pt>
                <c:pt idx="8763">
                  <c:v>-3.7071352502662529E-3</c:v>
                </c:pt>
                <c:pt idx="8764">
                  <c:v>-3.738551650692225E-3</c:v>
                </c:pt>
                <c:pt idx="8765">
                  <c:v>-3.7715654952076706E-3</c:v>
                </c:pt>
                <c:pt idx="8766">
                  <c:v>-3.7955271565495033E-3</c:v>
                </c:pt>
                <c:pt idx="8767">
                  <c:v>-3.8088391906283092E-3</c:v>
                </c:pt>
                <c:pt idx="8768">
                  <c:v>-3.8237486687965881E-3</c:v>
                </c:pt>
                <c:pt idx="8769">
                  <c:v>-3.8136315228966995E-3</c:v>
                </c:pt>
                <c:pt idx="8770">
                  <c:v>-3.8013844515441988E-3</c:v>
                </c:pt>
                <c:pt idx="8771">
                  <c:v>-3.7699680511181976E-3</c:v>
                </c:pt>
                <c:pt idx="8772">
                  <c:v>-3.7444089456868919E-3</c:v>
                </c:pt>
                <c:pt idx="8773">
                  <c:v>-3.7113951011714464E-3</c:v>
                </c:pt>
                <c:pt idx="8774">
                  <c:v>-3.6671991480298066E-3</c:v>
                </c:pt>
                <c:pt idx="8775">
                  <c:v>-3.6352502662406667E-3</c:v>
                </c:pt>
                <c:pt idx="8776">
                  <c:v>-3.6128860489882775E-3</c:v>
                </c:pt>
                <c:pt idx="8777">
                  <c:v>-3.5798722044728618E-3</c:v>
                </c:pt>
                <c:pt idx="8778">
                  <c:v>-3.5638977635782769E-3</c:v>
                </c:pt>
                <c:pt idx="8779">
                  <c:v>-3.550585729499471E-3</c:v>
                </c:pt>
                <c:pt idx="8780">
                  <c:v>-3.5271565495207766E-3</c:v>
                </c:pt>
                <c:pt idx="8781">
                  <c:v>-3.5212992545261101E-3</c:v>
                </c:pt>
                <c:pt idx="8782">
                  <c:v>-3.514376996805109E-3</c:v>
                </c:pt>
                <c:pt idx="8783">
                  <c:v>-3.4989350372736918E-3</c:v>
                </c:pt>
                <c:pt idx="8784">
                  <c:v>-3.4792332268370522E-3</c:v>
                </c:pt>
                <c:pt idx="8785">
                  <c:v>-3.4568690095846629E-3</c:v>
                </c:pt>
                <c:pt idx="8786">
                  <c:v>-3.4265175718849674E-3</c:v>
                </c:pt>
                <c:pt idx="8787">
                  <c:v>-3.3860489882854114E-3</c:v>
                </c:pt>
                <c:pt idx="8788">
                  <c:v>-3.3423855165069095E-3</c:v>
                </c:pt>
                <c:pt idx="8789">
                  <c:v>-3.2912673056442981E-3</c:v>
                </c:pt>
                <c:pt idx="8790">
                  <c:v>-3.232161874334409E-3</c:v>
                </c:pt>
                <c:pt idx="8791">
                  <c:v>-3.1741214057507952E-3</c:v>
                </c:pt>
                <c:pt idx="8792">
                  <c:v>-3.1091586794462097E-3</c:v>
                </c:pt>
                <c:pt idx="8793">
                  <c:v>-3.0543130990415435E-3</c:v>
                </c:pt>
                <c:pt idx="8794">
                  <c:v>-3.0101171458998743E-3</c:v>
                </c:pt>
                <c:pt idx="8795">
                  <c:v>-2.9845580404685977E-3</c:v>
                </c:pt>
                <c:pt idx="8796">
                  <c:v>-2.9616613418530116E-3</c:v>
                </c:pt>
                <c:pt idx="8797">
                  <c:v>-2.9659211927582341E-3</c:v>
                </c:pt>
                <c:pt idx="8798">
                  <c:v>-2.9728434504792357E-3</c:v>
                </c:pt>
                <c:pt idx="8799">
                  <c:v>-2.9893503727369585E-3</c:v>
                </c:pt>
                <c:pt idx="8800">
                  <c:v>-3.0042598509052078E-3</c:v>
                </c:pt>
                <c:pt idx="8801">
                  <c:v>-3.0175718849840137E-3</c:v>
                </c:pt>
                <c:pt idx="8802">
                  <c:v>-3.0298189563365135E-3</c:v>
                </c:pt>
                <c:pt idx="8803">
                  <c:v>-3.0324813631522926E-3</c:v>
                </c:pt>
                <c:pt idx="8804">
                  <c:v>-3.0266240681576261E-3</c:v>
                </c:pt>
                <c:pt idx="8805">
                  <c:v>-3.0111821086262094E-3</c:v>
                </c:pt>
                <c:pt idx="8806">
                  <c:v>-3.00372736954207E-3</c:v>
                </c:pt>
                <c:pt idx="8807">
                  <c:v>-2.9968051118210684E-3</c:v>
                </c:pt>
                <c:pt idx="8808">
                  <c:v>-2.9818956336528186E-3</c:v>
                </c:pt>
                <c:pt idx="8809">
                  <c:v>-2.9829605963791247E-3</c:v>
                </c:pt>
                <c:pt idx="8810">
                  <c:v>-2.9850905218317359E-3</c:v>
                </c:pt>
                <c:pt idx="8811">
                  <c:v>-2.9984025559105414E-3</c:v>
                </c:pt>
                <c:pt idx="8812">
                  <c:v>-3.0127795527156529E-3</c:v>
                </c:pt>
                <c:pt idx="8813">
                  <c:v>-3.0266240681576261E-3</c:v>
                </c:pt>
                <c:pt idx="8814">
                  <c:v>-3.0489882854100149E-3</c:v>
                </c:pt>
                <c:pt idx="8815">
                  <c:v>-3.0729499467518481E-3</c:v>
                </c:pt>
                <c:pt idx="8816">
                  <c:v>-3.0873269435569592E-3</c:v>
                </c:pt>
                <c:pt idx="8817">
                  <c:v>-3.1064962726304606E-3</c:v>
                </c:pt>
                <c:pt idx="8818">
                  <c:v>-3.1331203407880723E-3</c:v>
                </c:pt>
                <c:pt idx="8819">
                  <c:v>-3.1586794462193785E-3</c:v>
                </c:pt>
                <c:pt idx="8820">
                  <c:v>-3.1751863684771008E-3</c:v>
                </c:pt>
                <c:pt idx="8821">
                  <c:v>-3.189030883919074E-3</c:v>
                </c:pt>
                <c:pt idx="8822">
                  <c:v>-3.1959531416400466E-3</c:v>
                </c:pt>
                <c:pt idx="8823">
                  <c:v>-3.2012779552715747E-3</c:v>
                </c:pt>
                <c:pt idx="8824">
                  <c:v>-3.2050053248136295E-3</c:v>
                </c:pt>
                <c:pt idx="8825">
                  <c:v>-3.209265175718852E-3</c:v>
                </c:pt>
                <c:pt idx="8826">
                  <c:v>-3.1986155484557957E-3</c:v>
                </c:pt>
                <c:pt idx="8827">
                  <c:v>-3.194888178913711E-3</c:v>
                </c:pt>
                <c:pt idx="8828">
                  <c:v>-3.1863684771032959E-3</c:v>
                </c:pt>
                <c:pt idx="8829">
                  <c:v>-3.1778487752928508E-3</c:v>
                </c:pt>
                <c:pt idx="8830">
                  <c:v>-3.1789137380191855E-3</c:v>
                </c:pt>
                <c:pt idx="8831">
                  <c:v>-3.1730564430244895E-3</c:v>
                </c:pt>
                <c:pt idx="8832">
                  <c:v>-3.1709265175718783E-3</c:v>
                </c:pt>
                <c:pt idx="8833">
                  <c:v>-3.1597444089456841E-3</c:v>
                </c:pt>
                <c:pt idx="8834">
                  <c:v>-3.1469648562300165E-3</c:v>
                </c:pt>
                <c:pt idx="8835">
                  <c:v>-3.134185303514378E-3</c:v>
                </c:pt>
                <c:pt idx="8836">
                  <c:v>-3.1118210862619887E-3</c:v>
                </c:pt>
                <c:pt idx="8837">
                  <c:v>-3.0830670926517657E-3</c:v>
                </c:pt>
                <c:pt idx="8838">
                  <c:v>-3.045793397231098E-3</c:v>
                </c:pt>
                <c:pt idx="8839">
                  <c:v>-3.0186368477103194E-3</c:v>
                </c:pt>
                <c:pt idx="8840">
                  <c:v>-2.990947816826402E-3</c:v>
                </c:pt>
                <c:pt idx="8841">
                  <c:v>-2.9558040468583451E-3</c:v>
                </c:pt>
                <c:pt idx="8842">
                  <c:v>-2.9259850905218169E-3</c:v>
                </c:pt>
                <c:pt idx="8843">
                  <c:v>-2.908413205537818E-3</c:v>
                </c:pt>
                <c:pt idx="8844">
                  <c:v>-2.8945686900958742E-3</c:v>
                </c:pt>
                <c:pt idx="8845">
                  <c:v>-2.8833865814696501E-3</c:v>
                </c:pt>
                <c:pt idx="8846">
                  <c:v>-2.8642172523961778E-3</c:v>
                </c:pt>
                <c:pt idx="8847">
                  <c:v>-2.846112886048982E-3</c:v>
                </c:pt>
                <c:pt idx="8848">
                  <c:v>-2.8274760383386775E-3</c:v>
                </c:pt>
                <c:pt idx="8849">
                  <c:v>-2.8024494142705096E-3</c:v>
                </c:pt>
                <c:pt idx="8850">
                  <c:v>-2.7848775292864817E-3</c:v>
                </c:pt>
                <c:pt idx="8851">
                  <c:v>-2.7582534611288699E-3</c:v>
                </c:pt>
                <c:pt idx="8852">
                  <c:v>-2.7310969116081203E-3</c:v>
                </c:pt>
                <c:pt idx="8853">
                  <c:v>-2.7034078807241734E-3</c:v>
                </c:pt>
                <c:pt idx="8854">
                  <c:v>-2.674121405750783E-3</c:v>
                </c:pt>
                <c:pt idx="8855">
                  <c:v>-2.6528221512246999E-3</c:v>
                </c:pt>
                <c:pt idx="8856">
                  <c:v>-2.6208732694355599E-3</c:v>
                </c:pt>
                <c:pt idx="8857">
                  <c:v>-2.5990415335463385E-3</c:v>
                </c:pt>
                <c:pt idx="8858">
                  <c:v>-2.5734824281150028E-3</c:v>
                </c:pt>
                <c:pt idx="8859">
                  <c:v>-2.5543130990415309E-3</c:v>
                </c:pt>
                <c:pt idx="8860">
                  <c:v>-2.5420660276890311E-3</c:v>
                </c:pt>
                <c:pt idx="8861">
                  <c:v>-2.5271565495207523E-3</c:v>
                </c:pt>
                <c:pt idx="8862">
                  <c:v>-2.5282215122470874E-3</c:v>
                </c:pt>
                <c:pt idx="8863">
                  <c:v>-2.5276890308839196E-3</c:v>
                </c:pt>
                <c:pt idx="8864">
                  <c:v>-2.5287539936102253E-3</c:v>
                </c:pt>
                <c:pt idx="8865">
                  <c:v>-2.5367412140575325E-3</c:v>
                </c:pt>
                <c:pt idx="8866">
                  <c:v>-2.5543130990415309E-3</c:v>
                </c:pt>
                <c:pt idx="8867">
                  <c:v>-2.5734824281150323E-3</c:v>
                </c:pt>
                <c:pt idx="8868">
                  <c:v>-2.6027689030883937E-3</c:v>
                </c:pt>
                <c:pt idx="8869">
                  <c:v>-2.6315228966986163E-3</c:v>
                </c:pt>
                <c:pt idx="8870">
                  <c:v>-2.6677316293929787E-3</c:v>
                </c:pt>
                <c:pt idx="8871">
                  <c:v>-2.7028753993610355E-3</c:v>
                </c:pt>
                <c:pt idx="8872">
                  <c:v>-2.7438764643237584E-3</c:v>
                </c:pt>
                <c:pt idx="8873">
                  <c:v>-2.7949946751863702E-3</c:v>
                </c:pt>
                <c:pt idx="8874">
                  <c:v>-2.8375931842385366E-3</c:v>
                </c:pt>
                <c:pt idx="8875">
                  <c:v>-2.8849840255591231E-3</c:v>
                </c:pt>
                <c:pt idx="8876">
                  <c:v>-2.9249201277955408E-3</c:v>
                </c:pt>
                <c:pt idx="8877">
                  <c:v>-2.9717784877529301E-3</c:v>
                </c:pt>
                <c:pt idx="8878">
                  <c:v>-3.0101171458998743E-3</c:v>
                </c:pt>
                <c:pt idx="8879">
                  <c:v>-3.0591054313099039E-3</c:v>
                </c:pt>
                <c:pt idx="8880">
                  <c:v>-3.0990415335463211E-3</c:v>
                </c:pt>
                <c:pt idx="8881">
                  <c:v>-3.1464323748668778E-3</c:v>
                </c:pt>
                <c:pt idx="8882">
                  <c:v>-3.1954206602769087E-3</c:v>
                </c:pt>
                <c:pt idx="8883">
                  <c:v>-3.2412140575079919E-3</c:v>
                </c:pt>
                <c:pt idx="8884">
                  <c:v>-3.2854100106496317E-3</c:v>
                </c:pt>
                <c:pt idx="8885">
                  <c:v>-3.3312034078807153E-3</c:v>
                </c:pt>
                <c:pt idx="8886">
                  <c:v>-3.3658146964856343E-3</c:v>
                </c:pt>
                <c:pt idx="8887">
                  <c:v>-3.4094781682641362E-3</c:v>
                </c:pt>
                <c:pt idx="8888">
                  <c:v>-3.4494142705005235E-3</c:v>
                </c:pt>
                <c:pt idx="8889">
                  <c:v>-3.4787007454739143E-3</c:v>
                </c:pt>
                <c:pt idx="8890">
                  <c:v>-3.5101171458998865E-3</c:v>
                </c:pt>
                <c:pt idx="8891">
                  <c:v>-3.5303514376996935E-3</c:v>
                </c:pt>
                <c:pt idx="8892">
                  <c:v>-3.5404685835995825E-3</c:v>
                </c:pt>
                <c:pt idx="8893">
                  <c:v>-3.5516506922257766E-3</c:v>
                </c:pt>
                <c:pt idx="8894">
                  <c:v>-3.5527156549520823E-3</c:v>
                </c:pt>
                <c:pt idx="8895">
                  <c:v>-3.5543130990415258E-3</c:v>
                </c:pt>
                <c:pt idx="8896">
                  <c:v>-3.5425985090521937E-3</c:v>
                </c:pt>
                <c:pt idx="8897">
                  <c:v>-3.5394036208732469E-3</c:v>
                </c:pt>
                <c:pt idx="8898">
                  <c:v>-3.5223642172523863E-3</c:v>
                </c:pt>
                <c:pt idx="8899">
                  <c:v>-3.5015974440894414E-3</c:v>
                </c:pt>
                <c:pt idx="8900">
                  <c:v>-3.4802981895633578E-3</c:v>
                </c:pt>
                <c:pt idx="8901">
                  <c:v>-3.4520766773163025E-3</c:v>
                </c:pt>
                <c:pt idx="8902">
                  <c:v>-3.4233226837060795E-3</c:v>
                </c:pt>
                <c:pt idx="8903">
                  <c:v>-3.387113951011717E-3</c:v>
                </c:pt>
                <c:pt idx="8904">
                  <c:v>-3.3477103301384377E-3</c:v>
                </c:pt>
                <c:pt idx="8905">
                  <c:v>-3.3067092651757148E-3</c:v>
                </c:pt>
                <c:pt idx="8906">
                  <c:v>-3.2651757188498247E-3</c:v>
                </c:pt>
                <c:pt idx="8907">
                  <c:v>-3.2215122470713527E-3</c:v>
                </c:pt>
                <c:pt idx="8908">
                  <c:v>-3.1757188498402387E-3</c:v>
                </c:pt>
                <c:pt idx="8909">
                  <c:v>-3.1309904153354611E-3</c:v>
                </c:pt>
                <c:pt idx="8910">
                  <c:v>-3.0883919062832648E-3</c:v>
                </c:pt>
                <c:pt idx="8911">
                  <c:v>-3.0452609158679602E-3</c:v>
                </c:pt>
                <c:pt idx="8912">
                  <c:v>-2.9952076677316245E-3</c:v>
                </c:pt>
                <c:pt idx="8913">
                  <c:v>-2.9472843450479296E-3</c:v>
                </c:pt>
                <c:pt idx="8914">
                  <c:v>-2.9004259850905108E-3</c:v>
                </c:pt>
                <c:pt idx="8915">
                  <c:v>-2.8466453674121199E-3</c:v>
                </c:pt>
                <c:pt idx="8916">
                  <c:v>-2.801384451544204E-3</c:v>
                </c:pt>
                <c:pt idx="8917">
                  <c:v>-2.749201277955287E-3</c:v>
                </c:pt>
                <c:pt idx="8918">
                  <c:v>-2.6996805111820892E-3</c:v>
                </c:pt>
                <c:pt idx="8919">
                  <c:v>-2.6485623003195068E-3</c:v>
                </c:pt>
                <c:pt idx="8920">
                  <c:v>-2.5979765708200033E-3</c:v>
                </c:pt>
                <c:pt idx="8921">
                  <c:v>-2.5532481363152253E-3</c:v>
                </c:pt>
                <c:pt idx="8922">
                  <c:v>-2.5074547390841421E-3</c:v>
                </c:pt>
                <c:pt idx="8923">
                  <c:v>-2.4691160809371684E-3</c:v>
                </c:pt>
                <c:pt idx="8924">
                  <c:v>-2.4408945686900836E-3</c:v>
                </c:pt>
                <c:pt idx="8925">
                  <c:v>-2.4190628328008622E-3</c:v>
                </c:pt>
                <c:pt idx="8926">
                  <c:v>-2.3897763578274714E-3</c:v>
                </c:pt>
                <c:pt idx="8927">
                  <c:v>-2.3764643237486954E-3</c:v>
                </c:pt>
                <c:pt idx="8928">
                  <c:v>-2.3642172523961657E-3</c:v>
                </c:pt>
                <c:pt idx="8929">
                  <c:v>-2.3615548455804161E-3</c:v>
                </c:pt>
                <c:pt idx="8930">
                  <c:v>-2.3509052183173598E-3</c:v>
                </c:pt>
                <c:pt idx="8931">
                  <c:v>-2.3429179978700526E-3</c:v>
                </c:pt>
                <c:pt idx="8932">
                  <c:v>-2.3370607028753865E-3</c:v>
                </c:pt>
                <c:pt idx="8933">
                  <c:v>-2.3301384451544145E-3</c:v>
                </c:pt>
                <c:pt idx="8934">
                  <c:v>-2.3136315228966921E-3</c:v>
                </c:pt>
                <c:pt idx="8935">
                  <c:v>-2.2960596379126932E-3</c:v>
                </c:pt>
                <c:pt idx="8936">
                  <c:v>-2.2720979765708015E-3</c:v>
                </c:pt>
                <c:pt idx="8937">
                  <c:v>-2.2396166134185532E-3</c:v>
                </c:pt>
                <c:pt idx="8938">
                  <c:v>-2.203940362087329E-3</c:v>
                </c:pt>
                <c:pt idx="8939">
                  <c:v>-2.177848775292885E-3</c:v>
                </c:pt>
                <c:pt idx="8940">
                  <c:v>-2.149094781682662E-3</c:v>
                </c:pt>
                <c:pt idx="8941">
                  <c:v>-2.1299254526091602E-3</c:v>
                </c:pt>
                <c:pt idx="8942">
                  <c:v>-2.1203407880724095E-3</c:v>
                </c:pt>
                <c:pt idx="8943">
                  <c:v>-2.1118210862619939E-3</c:v>
                </c:pt>
                <c:pt idx="8944">
                  <c:v>-2.1208732694355773E-3</c:v>
                </c:pt>
                <c:pt idx="8945">
                  <c:v>-2.1299254526091602E-3</c:v>
                </c:pt>
                <c:pt idx="8946">
                  <c:v>-2.1389776357827435E-3</c:v>
                </c:pt>
                <c:pt idx="8947">
                  <c:v>-2.149094781682662E-3</c:v>
                </c:pt>
                <c:pt idx="8948">
                  <c:v>-2.1602768903088566E-3</c:v>
                </c:pt>
                <c:pt idx="8949">
                  <c:v>-2.1714589989350508E-3</c:v>
                </c:pt>
                <c:pt idx="8950">
                  <c:v>-2.1810436634718019E-3</c:v>
                </c:pt>
                <c:pt idx="8951">
                  <c:v>-2.1703940362087452E-3</c:v>
                </c:pt>
                <c:pt idx="8952">
                  <c:v>-2.1501597444089676E-3</c:v>
                </c:pt>
                <c:pt idx="8953">
                  <c:v>-2.1261980830670759E-3</c:v>
                </c:pt>
                <c:pt idx="8954">
                  <c:v>-2.1043663471778545E-3</c:v>
                </c:pt>
                <c:pt idx="8955">
                  <c:v>-2.0612353567625204E-3</c:v>
                </c:pt>
                <c:pt idx="8956">
                  <c:v>-2.0367412140575203E-3</c:v>
                </c:pt>
                <c:pt idx="8957">
                  <c:v>-2.003194888178907E-3</c:v>
                </c:pt>
                <c:pt idx="8958">
                  <c:v>-1.9776357827476013E-3</c:v>
                </c:pt>
                <c:pt idx="8959">
                  <c:v>-1.9611288604898785E-3</c:v>
                </c:pt>
                <c:pt idx="8960">
                  <c:v>-1.939297124600657E-3</c:v>
                </c:pt>
                <c:pt idx="8961">
                  <c:v>-1.9355697550585724E-3</c:v>
                </c:pt>
                <c:pt idx="8962">
                  <c:v>-1.9355697550585724E-3</c:v>
                </c:pt>
                <c:pt idx="8963">
                  <c:v>-1.9286474973375708E-3</c:v>
                </c:pt>
                <c:pt idx="8964">
                  <c:v>-1.9313099041533793E-3</c:v>
                </c:pt>
                <c:pt idx="8965">
                  <c:v>-1.9355697550585724E-3</c:v>
                </c:pt>
                <c:pt idx="8966">
                  <c:v>-1.9302449414270442E-3</c:v>
                </c:pt>
                <c:pt idx="8967">
                  <c:v>-1.9265175718849894E-3</c:v>
                </c:pt>
                <c:pt idx="8968">
                  <c:v>-1.9121405750798779E-3</c:v>
                </c:pt>
                <c:pt idx="8969">
                  <c:v>-1.8977635782747664E-3</c:v>
                </c:pt>
                <c:pt idx="8970">
                  <c:v>-1.890308839190627E-3</c:v>
                </c:pt>
                <c:pt idx="8971">
                  <c:v>-1.8748668796592098E-3</c:v>
                </c:pt>
                <c:pt idx="8972">
                  <c:v>-1.8668796592119028E-3</c:v>
                </c:pt>
                <c:pt idx="8973">
                  <c:v>-1.8525026624068208E-3</c:v>
                </c:pt>
                <c:pt idx="8974">
                  <c:v>-1.846112886048987E-3</c:v>
                </c:pt>
                <c:pt idx="8975">
                  <c:v>-1.8434504792332379E-3</c:v>
                </c:pt>
                <c:pt idx="8976">
                  <c:v>-1.8381256656017097E-3</c:v>
                </c:pt>
                <c:pt idx="8977">
                  <c:v>-1.8434504792332379E-3</c:v>
                </c:pt>
                <c:pt idx="8978">
                  <c:v>-1.8487752928647661E-3</c:v>
                </c:pt>
                <c:pt idx="8979">
                  <c:v>-1.8615548455804337E-3</c:v>
                </c:pt>
                <c:pt idx="8980">
                  <c:v>-1.875931842385545E-3</c:v>
                </c:pt>
                <c:pt idx="8981">
                  <c:v>-1.8881789137380452E-3</c:v>
                </c:pt>
                <c:pt idx="8982">
                  <c:v>-1.9094781682641284E-3</c:v>
                </c:pt>
                <c:pt idx="8983">
                  <c:v>-1.9297124600639063E-3</c:v>
                </c:pt>
                <c:pt idx="8984">
                  <c:v>-1.9520766773162951E-3</c:v>
                </c:pt>
                <c:pt idx="8985">
                  <c:v>-1.965388711395101E-3</c:v>
                </c:pt>
                <c:pt idx="8986">
                  <c:v>-1.9797657082002125E-3</c:v>
                </c:pt>
                <c:pt idx="8987">
                  <c:v>-2.0021299254526013E-3</c:v>
                </c:pt>
                <c:pt idx="8988">
                  <c:v>-2.0239616613418523E-3</c:v>
                </c:pt>
                <c:pt idx="8989">
                  <c:v>-2.0441959531416302E-3</c:v>
                </c:pt>
                <c:pt idx="8990">
                  <c:v>-2.0649627263045751E-3</c:v>
                </c:pt>
                <c:pt idx="8991">
                  <c:v>-2.0761448349307697E-3</c:v>
                </c:pt>
                <c:pt idx="8992">
                  <c:v>-2.0953141640042416E-3</c:v>
                </c:pt>
                <c:pt idx="8993">
                  <c:v>-2.1054313099041306E-3</c:v>
                </c:pt>
                <c:pt idx="8994">
                  <c:v>-2.1144834930777435E-3</c:v>
                </c:pt>
                <c:pt idx="8995">
                  <c:v>-2.123003194888159E-3</c:v>
                </c:pt>
                <c:pt idx="8996">
                  <c:v>-2.1299254526091602E-3</c:v>
                </c:pt>
                <c:pt idx="8997">
                  <c:v>-2.1379126730564379E-3</c:v>
                </c:pt>
                <c:pt idx="8998">
                  <c:v>-2.1400425985090492E-3</c:v>
                </c:pt>
                <c:pt idx="8999">
                  <c:v>-2.1522896698615494E-3</c:v>
                </c:pt>
                <c:pt idx="9000">
                  <c:v>-2.1549520766772985E-3</c:v>
                </c:pt>
                <c:pt idx="9001">
                  <c:v>-2.1650692225771875E-3</c:v>
                </c:pt>
                <c:pt idx="9002">
                  <c:v>-2.1741214057508004E-3</c:v>
                </c:pt>
                <c:pt idx="9003">
                  <c:v>-2.1837060702875216E-3</c:v>
                </c:pt>
                <c:pt idx="9004">
                  <c:v>-2.1938232161874105E-3</c:v>
                </c:pt>
                <c:pt idx="9005">
                  <c:v>-2.2055378061767725E-3</c:v>
                </c:pt>
                <c:pt idx="9006">
                  <c:v>-2.2252396166134122E-3</c:v>
                </c:pt>
                <c:pt idx="9007">
                  <c:v>-2.2374866879659124E-3</c:v>
                </c:pt>
                <c:pt idx="9008">
                  <c:v>-2.2507987220447183E-3</c:v>
                </c:pt>
                <c:pt idx="9009">
                  <c:v>-2.2619808306709125E-3</c:v>
                </c:pt>
                <c:pt idx="9010">
                  <c:v>-2.2742279020234128E-3</c:v>
                </c:pt>
                <c:pt idx="9011">
                  <c:v>-2.2843450479233312E-3</c:v>
                </c:pt>
                <c:pt idx="9012">
                  <c:v>-2.2870074547390803E-3</c:v>
                </c:pt>
                <c:pt idx="9013">
                  <c:v>-2.2880724174653864E-3</c:v>
                </c:pt>
                <c:pt idx="9014">
                  <c:v>-2.2843450479233312E-3</c:v>
                </c:pt>
                <c:pt idx="9015">
                  <c:v>-2.2779552715654974E-3</c:v>
                </c:pt>
                <c:pt idx="9016">
                  <c:v>-2.2667731629393028E-3</c:v>
                </c:pt>
                <c:pt idx="9017">
                  <c:v>-2.2555910543130787E-3</c:v>
                </c:pt>
                <c:pt idx="9018">
                  <c:v>-2.251863684771024E-3</c:v>
                </c:pt>
                <c:pt idx="9019">
                  <c:v>-2.2332268370607194E-3</c:v>
                </c:pt>
                <c:pt idx="9020">
                  <c:v>-2.2263045793397178E-3</c:v>
                </c:pt>
                <c:pt idx="9021">
                  <c:v>-2.2294994675186347E-3</c:v>
                </c:pt>
                <c:pt idx="9022">
                  <c:v>-2.2273695420660235E-3</c:v>
                </c:pt>
                <c:pt idx="9023">
                  <c:v>-2.2231096911608304E-3</c:v>
                </c:pt>
                <c:pt idx="9024">
                  <c:v>-2.2167199148029671E-3</c:v>
                </c:pt>
                <c:pt idx="9025">
                  <c:v>-2.2082002129925516E-3</c:v>
                </c:pt>
                <c:pt idx="9026">
                  <c:v>-2.2050053248136347E-3</c:v>
                </c:pt>
                <c:pt idx="9027">
                  <c:v>-2.1863684771033006E-3</c:v>
                </c:pt>
                <c:pt idx="9028">
                  <c:v>-2.1762513312034116E-3</c:v>
                </c:pt>
                <c:pt idx="9029">
                  <c:v>-2.1522896698615789E-3</c:v>
                </c:pt>
                <c:pt idx="9030">
                  <c:v>-2.134717784877521E-3</c:v>
                </c:pt>
                <c:pt idx="9031">
                  <c:v>-2.1118210862619939E-3</c:v>
                </c:pt>
                <c:pt idx="9032">
                  <c:v>-2.0963791267305473E-3</c:v>
                </c:pt>
                <c:pt idx="9033">
                  <c:v>-2.0942492012779655E-3</c:v>
                </c:pt>
                <c:pt idx="9034">
                  <c:v>-2.0862619808306878E-3</c:v>
                </c:pt>
                <c:pt idx="9035">
                  <c:v>-2.0878594249201022E-3</c:v>
                </c:pt>
                <c:pt idx="9036">
                  <c:v>-2.0990415335463263E-3</c:v>
                </c:pt>
                <c:pt idx="9037">
                  <c:v>-2.108626198083077E-3</c:v>
                </c:pt>
                <c:pt idx="9038">
                  <c:v>-2.1155484558040491E-3</c:v>
                </c:pt>
                <c:pt idx="9039">
                  <c:v>-2.1224707135250502E-3</c:v>
                </c:pt>
                <c:pt idx="9040">
                  <c:v>-2.1363152289669645E-3</c:v>
                </c:pt>
                <c:pt idx="9041">
                  <c:v>-2.1544195953141607E-3</c:v>
                </c:pt>
                <c:pt idx="9042">
                  <c:v>-2.1698615548455778E-3</c:v>
                </c:pt>
                <c:pt idx="9043">
                  <c:v>-2.1826411075612159E-3</c:v>
                </c:pt>
                <c:pt idx="9044">
                  <c:v>-2.1927582534611049E-3</c:v>
                </c:pt>
                <c:pt idx="9045">
                  <c:v>-2.2018104366347178E-3</c:v>
                </c:pt>
                <c:pt idx="9046">
                  <c:v>-2.2103301384451333E-3</c:v>
                </c:pt>
                <c:pt idx="9047">
                  <c:v>-2.2172523961661345E-3</c:v>
                </c:pt>
                <c:pt idx="9048">
                  <c:v>-2.2247071352502444E-3</c:v>
                </c:pt>
                <c:pt idx="9049">
                  <c:v>-2.2220447284345248E-3</c:v>
                </c:pt>
                <c:pt idx="9050">
                  <c:v>-2.219914802981884E-3</c:v>
                </c:pt>
                <c:pt idx="9051">
                  <c:v>-2.2204472843450518E-3</c:v>
                </c:pt>
                <c:pt idx="9052">
                  <c:v>-2.2215122470713574E-3</c:v>
                </c:pt>
                <c:pt idx="9053">
                  <c:v>-2.2140575079872176E-3</c:v>
                </c:pt>
                <c:pt idx="9054">
                  <c:v>-2.2172523961661345E-3</c:v>
                </c:pt>
                <c:pt idx="9055">
                  <c:v>-2.2204472843450518E-3</c:v>
                </c:pt>
                <c:pt idx="9056">
                  <c:v>-2.2209797657082191E-3</c:v>
                </c:pt>
                <c:pt idx="9057">
                  <c:v>-2.2140575079872176E-3</c:v>
                </c:pt>
                <c:pt idx="9058">
                  <c:v>-2.2129925452609119E-3</c:v>
                </c:pt>
                <c:pt idx="9059">
                  <c:v>-2.2199148029819135E-3</c:v>
                </c:pt>
                <c:pt idx="9060">
                  <c:v>-2.2172523961661345E-3</c:v>
                </c:pt>
                <c:pt idx="9061">
                  <c:v>-2.2188498402555784E-3</c:v>
                </c:pt>
                <c:pt idx="9062">
                  <c:v>-2.2151224707135232E-3</c:v>
                </c:pt>
                <c:pt idx="9063">
                  <c:v>-2.2018104366347178E-3</c:v>
                </c:pt>
                <c:pt idx="9064">
                  <c:v>-2.1884984025559119E-3</c:v>
                </c:pt>
                <c:pt idx="9065">
                  <c:v>-2.1799787007454664E-3</c:v>
                </c:pt>
                <c:pt idx="9066">
                  <c:v>-2.1794462193823285E-3</c:v>
                </c:pt>
                <c:pt idx="9067">
                  <c:v>-2.1618743343982706E-3</c:v>
                </c:pt>
                <c:pt idx="9068">
                  <c:v>-2.1480298189563564E-3</c:v>
                </c:pt>
                <c:pt idx="9069">
                  <c:v>-2.1288604898828545E-3</c:v>
                </c:pt>
                <c:pt idx="9070">
                  <c:v>-2.1107561235356883E-3</c:v>
                </c:pt>
                <c:pt idx="9071">
                  <c:v>-2.0963791267305768E-3</c:v>
                </c:pt>
                <c:pt idx="9072">
                  <c:v>-2.094249201277936E-3</c:v>
                </c:pt>
                <c:pt idx="9073">
                  <c:v>-2.0931842385516304E-3</c:v>
                </c:pt>
                <c:pt idx="9074">
                  <c:v>-2.1022364217252432E-3</c:v>
                </c:pt>
                <c:pt idx="9075">
                  <c:v>-2.1214057507987151E-3</c:v>
                </c:pt>
                <c:pt idx="9076">
                  <c:v>-2.1490947816826325E-3</c:v>
                </c:pt>
                <c:pt idx="9077">
                  <c:v>-2.1773162939297173E-3</c:v>
                </c:pt>
                <c:pt idx="9078">
                  <c:v>-2.1996805111821061E-3</c:v>
                </c:pt>
                <c:pt idx="9079">
                  <c:v>-2.2225772097976631E-3</c:v>
                </c:pt>
                <c:pt idx="9080">
                  <c:v>-2.2422790202343027E-3</c:v>
                </c:pt>
                <c:pt idx="9081">
                  <c:v>-2.2529286474973296E-3</c:v>
                </c:pt>
                <c:pt idx="9082">
                  <c:v>-2.2582534611288578E-3</c:v>
                </c:pt>
                <c:pt idx="9083">
                  <c:v>-2.2454739084131897E-3</c:v>
                </c:pt>
                <c:pt idx="9084">
                  <c:v>-2.219914802981884E-3</c:v>
                </c:pt>
                <c:pt idx="9085">
                  <c:v>-2.19382321618744E-3</c:v>
                </c:pt>
                <c:pt idx="9086">
                  <c:v>-2.1490947816826325E-3</c:v>
                </c:pt>
                <c:pt idx="9087">
                  <c:v>-2.0979765708200207E-3</c:v>
                </c:pt>
                <c:pt idx="9088">
                  <c:v>-2.0463258785942415E-3</c:v>
                </c:pt>
                <c:pt idx="9089">
                  <c:v>-2.0021299254526013E-3</c:v>
                </c:pt>
                <c:pt idx="9090">
                  <c:v>-1.9632587859424898E-3</c:v>
                </c:pt>
                <c:pt idx="9091">
                  <c:v>-1.9254526091586539E-3</c:v>
                </c:pt>
                <c:pt idx="9092">
                  <c:v>-1.8972310969115988E-3</c:v>
                </c:pt>
                <c:pt idx="9093">
                  <c:v>-1.876464323748683E-3</c:v>
                </c:pt>
                <c:pt idx="9094">
                  <c:v>-1.8658146964855972E-3</c:v>
                </c:pt>
                <c:pt idx="9095">
                  <c:v>-1.8541001064962942E-3</c:v>
                </c:pt>
                <c:pt idx="9096">
                  <c:v>-1.8525026624068208E-3</c:v>
                </c:pt>
                <c:pt idx="9097">
                  <c:v>-1.8514376996805152E-3</c:v>
                </c:pt>
                <c:pt idx="9098">
                  <c:v>-1.8578274760383492E-3</c:v>
                </c:pt>
                <c:pt idx="9099">
                  <c:v>-1.8615548455804042E-3</c:v>
                </c:pt>
                <c:pt idx="9100">
                  <c:v>-1.8546325878594321E-3</c:v>
                </c:pt>
                <c:pt idx="9101">
                  <c:v>-1.8391906283280154E-3</c:v>
                </c:pt>
                <c:pt idx="9102">
                  <c:v>-1.8067092651757077E-3</c:v>
                </c:pt>
                <c:pt idx="9103">
                  <c:v>-1.7854100106496245E-3</c:v>
                </c:pt>
                <c:pt idx="9104">
                  <c:v>-1.7646432374867087E-3</c:v>
                </c:pt>
                <c:pt idx="9105">
                  <c:v>-1.7342917997870129E-3</c:v>
                </c:pt>
                <c:pt idx="9106">
                  <c:v>-1.7071352502662333E-3</c:v>
                </c:pt>
                <c:pt idx="9107">
                  <c:v>-1.6900958466453727E-3</c:v>
                </c:pt>
                <c:pt idx="9108">
                  <c:v>-1.6837060702875389E-3</c:v>
                </c:pt>
                <c:pt idx="9109">
                  <c:v>-1.6831735889243711E-3</c:v>
                </c:pt>
                <c:pt idx="9110">
                  <c:v>-1.7034078807241786E-3</c:v>
                </c:pt>
                <c:pt idx="9111">
                  <c:v>-1.7348242811501507E-3</c:v>
                </c:pt>
                <c:pt idx="9112">
                  <c:v>-1.7768903088391792E-3</c:v>
                </c:pt>
                <c:pt idx="9113">
                  <c:v>-1.8221512247071248E-3</c:v>
                </c:pt>
                <c:pt idx="9114">
                  <c:v>-1.8706070287539873E-3</c:v>
                </c:pt>
                <c:pt idx="9115">
                  <c:v>-1.9116080937167101E-3</c:v>
                </c:pt>
                <c:pt idx="9116">
                  <c:v>-1.955271565495212E-3</c:v>
                </c:pt>
                <c:pt idx="9117">
                  <c:v>-2.0005324813631578E-3</c:v>
                </c:pt>
                <c:pt idx="9118">
                  <c:v>-2.0372736954206877E-3</c:v>
                </c:pt>
                <c:pt idx="9119">
                  <c:v>-2.0638977635782695E-3</c:v>
                </c:pt>
                <c:pt idx="9120">
                  <c:v>-2.0915867944621865E-3</c:v>
                </c:pt>
                <c:pt idx="9121">
                  <c:v>-2.1091586794462149E-3</c:v>
                </c:pt>
                <c:pt idx="9122">
                  <c:v>-2.1267305644302433E-3</c:v>
                </c:pt>
                <c:pt idx="9123">
                  <c:v>-2.1437699680511338E-3</c:v>
                </c:pt>
                <c:pt idx="9124">
                  <c:v>-2.1506922257721055E-3</c:v>
                </c:pt>
                <c:pt idx="9125">
                  <c:v>-2.1666666666666609E-3</c:v>
                </c:pt>
                <c:pt idx="9126">
                  <c:v>-2.1890308839190792E-3</c:v>
                </c:pt>
                <c:pt idx="9127">
                  <c:v>-2.2108626198083007E-3</c:v>
                </c:pt>
                <c:pt idx="9128">
                  <c:v>-2.2380191693290798E-3</c:v>
                </c:pt>
                <c:pt idx="9129">
                  <c:v>-2.2635782747603859E-3</c:v>
                </c:pt>
                <c:pt idx="9130">
                  <c:v>-2.2870074547390803E-3</c:v>
                </c:pt>
                <c:pt idx="9131">
                  <c:v>-2.316826411075609E-3</c:v>
                </c:pt>
                <c:pt idx="9132">
                  <c:v>-2.3439829605963877E-3</c:v>
                </c:pt>
                <c:pt idx="9133">
                  <c:v>-2.3684771033013882E-3</c:v>
                </c:pt>
                <c:pt idx="9134">
                  <c:v>-2.3855165069222488E-3</c:v>
                </c:pt>
                <c:pt idx="9135">
                  <c:v>-2.3998935037273603E-3</c:v>
                </c:pt>
                <c:pt idx="9136">
                  <c:v>-2.4132055378061662E-3</c:v>
                </c:pt>
                <c:pt idx="9137">
                  <c:v>-2.4164004259850831E-3</c:v>
                </c:pt>
                <c:pt idx="9138">
                  <c:v>-2.4121405750798606E-3</c:v>
                </c:pt>
                <c:pt idx="9139">
                  <c:v>-2.3897763578274714E-3</c:v>
                </c:pt>
                <c:pt idx="9140">
                  <c:v>-2.3775292864749715E-3</c:v>
                </c:pt>
                <c:pt idx="9141">
                  <c:v>-2.3658146964856391E-3</c:v>
                </c:pt>
                <c:pt idx="9142">
                  <c:v>-2.3551650692225823E-3</c:v>
                </c:pt>
                <c:pt idx="9143">
                  <c:v>-2.3429179978700821E-3</c:v>
                </c:pt>
                <c:pt idx="9144">
                  <c:v>-2.3349307774227753E-3</c:v>
                </c:pt>
                <c:pt idx="9145">
                  <c:v>-2.3178913738019146E-3</c:v>
                </c:pt>
                <c:pt idx="9146">
                  <c:v>-2.3146964856230268E-3</c:v>
                </c:pt>
                <c:pt idx="9147">
                  <c:v>-2.3104366347177752E-3</c:v>
                </c:pt>
                <c:pt idx="9148">
                  <c:v>-2.3056443024494144E-3</c:v>
                </c:pt>
                <c:pt idx="9149">
                  <c:v>-2.3061767838125817E-3</c:v>
                </c:pt>
                <c:pt idx="9150">
                  <c:v>-2.2981895633653045E-3</c:v>
                </c:pt>
                <c:pt idx="9151">
                  <c:v>-2.2976570820021367E-3</c:v>
                </c:pt>
                <c:pt idx="9152">
                  <c:v>-2.2875399361022186E-3</c:v>
                </c:pt>
                <c:pt idx="9153">
                  <c:v>-2.2790202342918031E-3</c:v>
                </c:pt>
                <c:pt idx="9154">
                  <c:v>-2.2678381256656084E-3</c:v>
                </c:pt>
                <c:pt idx="9155">
                  <c:v>-2.2507987220447183E-3</c:v>
                </c:pt>
                <c:pt idx="9156">
                  <c:v>-2.2353567625133307E-3</c:v>
                </c:pt>
                <c:pt idx="9157">
                  <c:v>-2.2199148029819135E-3</c:v>
                </c:pt>
                <c:pt idx="9158">
                  <c:v>-2.2028753993610234E-3</c:v>
                </c:pt>
                <c:pt idx="9159">
                  <c:v>-2.1879659211927736E-3</c:v>
                </c:pt>
                <c:pt idx="9160">
                  <c:v>-2.1714589989350508E-3</c:v>
                </c:pt>
                <c:pt idx="9161">
                  <c:v>-2.1549520766772985E-3</c:v>
                </c:pt>
                <c:pt idx="9162">
                  <c:v>-2.1443024494142717E-3</c:v>
                </c:pt>
                <c:pt idx="9163">
                  <c:v>-2.1411075612353548E-3</c:v>
                </c:pt>
                <c:pt idx="9164">
                  <c:v>-2.134717784877521E-3</c:v>
                </c:pt>
                <c:pt idx="9165">
                  <c:v>-2.1288604898828545E-3</c:v>
                </c:pt>
                <c:pt idx="9166">
                  <c:v>-2.1299254526091602E-3</c:v>
                </c:pt>
                <c:pt idx="9167">
                  <c:v>-2.1224707135250502E-3</c:v>
                </c:pt>
                <c:pt idx="9168">
                  <c:v>-2.1166134185303547E-3</c:v>
                </c:pt>
                <c:pt idx="9169">
                  <c:v>-2.118743343982966E-3</c:v>
                </c:pt>
                <c:pt idx="9170">
                  <c:v>-2.1155484558040491E-3</c:v>
                </c:pt>
                <c:pt idx="9171">
                  <c:v>-2.1166134185303547E-3</c:v>
                </c:pt>
                <c:pt idx="9172">
                  <c:v>-2.118743343982966E-3</c:v>
                </c:pt>
                <c:pt idx="9173">
                  <c:v>-2.1155484558040491E-3</c:v>
                </c:pt>
                <c:pt idx="9174">
                  <c:v>-2.1198083067092716E-3</c:v>
                </c:pt>
                <c:pt idx="9175">
                  <c:v>-2.1267305644302433E-3</c:v>
                </c:pt>
                <c:pt idx="9176">
                  <c:v>-2.1256656017039376E-3</c:v>
                </c:pt>
                <c:pt idx="9177">
                  <c:v>-2.1416400425985226E-3</c:v>
                </c:pt>
                <c:pt idx="9178">
                  <c:v>-2.1501597444089676E-3</c:v>
                </c:pt>
                <c:pt idx="9179">
                  <c:v>-2.1645367412140792E-3</c:v>
                </c:pt>
                <c:pt idx="9180">
                  <c:v>-2.1762513312034116E-3</c:v>
                </c:pt>
                <c:pt idx="9181">
                  <c:v>-2.1837060702875511E-3</c:v>
                </c:pt>
                <c:pt idx="9182">
                  <c:v>-2.1906283280085231E-3</c:v>
                </c:pt>
                <c:pt idx="9183">
                  <c:v>-2.2028753993610234E-3</c:v>
                </c:pt>
                <c:pt idx="9184">
                  <c:v>-2.2066027689031076E-3</c:v>
                </c:pt>
                <c:pt idx="9185">
                  <c:v>-2.2119275825346063E-3</c:v>
                </c:pt>
                <c:pt idx="9186">
                  <c:v>-2.2209797657082191E-3</c:v>
                </c:pt>
                <c:pt idx="9187">
                  <c:v>-2.2220447284345248E-3</c:v>
                </c:pt>
                <c:pt idx="9188">
                  <c:v>-2.2177848775293022E-3</c:v>
                </c:pt>
                <c:pt idx="9189">
                  <c:v>-2.2183173588924401E-3</c:v>
                </c:pt>
                <c:pt idx="9190">
                  <c:v>-2.2108626198083007E-3</c:v>
                </c:pt>
                <c:pt idx="9191">
                  <c:v>-2.2076677316293838E-3</c:v>
                </c:pt>
                <c:pt idx="9192">
                  <c:v>-2.203940362087329E-3</c:v>
                </c:pt>
                <c:pt idx="9193">
                  <c:v>-2.2018104366347178E-3</c:v>
                </c:pt>
                <c:pt idx="9194">
                  <c:v>-2.1884984025559119E-3</c:v>
                </c:pt>
                <c:pt idx="9195">
                  <c:v>-2.1805111821086047E-3</c:v>
                </c:pt>
                <c:pt idx="9196">
                  <c:v>-2.1762513312033821E-3</c:v>
                </c:pt>
                <c:pt idx="9197">
                  <c:v>-2.1613418530351623E-3</c:v>
                </c:pt>
                <c:pt idx="9198">
                  <c:v>-2.1522896698615494E-3</c:v>
                </c:pt>
                <c:pt idx="9199">
                  <c:v>-2.1389776357827435E-3</c:v>
                </c:pt>
                <c:pt idx="9200">
                  <c:v>-2.1176783812566604E-3</c:v>
                </c:pt>
                <c:pt idx="9201">
                  <c:v>-2.0963791267305768E-3</c:v>
                </c:pt>
                <c:pt idx="9202">
                  <c:v>-2.0665601703940485E-3</c:v>
                </c:pt>
                <c:pt idx="9203">
                  <c:v>-2.0383386581469638E-3</c:v>
                </c:pt>
                <c:pt idx="9204">
                  <c:v>-2.005857294994686E-3</c:v>
                </c:pt>
                <c:pt idx="9205">
                  <c:v>-1.9824281150159617E-3</c:v>
                </c:pt>
                <c:pt idx="9206">
                  <c:v>-1.946751863684767E-3</c:v>
                </c:pt>
                <c:pt idx="9207">
                  <c:v>-1.9217252396165991E-3</c:v>
                </c:pt>
                <c:pt idx="9208">
                  <c:v>-1.8982960596379342E-3</c:v>
                </c:pt>
                <c:pt idx="9209">
                  <c:v>-1.8610223642172661E-3</c:v>
                </c:pt>
                <c:pt idx="9210">
                  <c:v>-1.8322683706070433E-3</c:v>
                </c:pt>
                <c:pt idx="9211">
                  <c:v>-1.7981895633652921E-3</c:v>
                </c:pt>
                <c:pt idx="9212">
                  <c:v>-1.7694355697550398E-3</c:v>
                </c:pt>
                <c:pt idx="9213">
                  <c:v>-1.7502662406815974E-3</c:v>
                </c:pt>
                <c:pt idx="9214">
                  <c:v>-1.7273695420660113E-3</c:v>
                </c:pt>
                <c:pt idx="9215">
                  <c:v>-1.7055378061767898E-3</c:v>
                </c:pt>
                <c:pt idx="9216">
                  <c:v>-1.6970181043663448E-3</c:v>
                </c:pt>
                <c:pt idx="9217">
                  <c:v>-1.6799787007454837E-3</c:v>
                </c:pt>
                <c:pt idx="9218">
                  <c:v>-1.6799787007454837E-3</c:v>
                </c:pt>
                <c:pt idx="9219">
                  <c:v>-1.6778487752928724E-3</c:v>
                </c:pt>
                <c:pt idx="9220">
                  <c:v>-1.6842385516507062E-3</c:v>
                </c:pt>
                <c:pt idx="9221">
                  <c:v>-1.6826411075612628E-3</c:v>
                </c:pt>
                <c:pt idx="9222">
                  <c:v>-1.6831735889244006E-3</c:v>
                </c:pt>
                <c:pt idx="9223">
                  <c:v>-1.6911608093716783E-3</c:v>
                </c:pt>
                <c:pt idx="9224">
                  <c:v>-1.7002129925452318E-3</c:v>
                </c:pt>
                <c:pt idx="9225">
                  <c:v>-1.7002129925452912E-3</c:v>
                </c:pt>
                <c:pt idx="9226">
                  <c:v>-1.7012779552715673E-3</c:v>
                </c:pt>
                <c:pt idx="9227">
                  <c:v>-1.7023429179978729E-3</c:v>
                </c:pt>
                <c:pt idx="9228">
                  <c:v>-1.7082002129925689E-3</c:v>
                </c:pt>
                <c:pt idx="9229">
                  <c:v>-1.7060702875399277E-3</c:v>
                </c:pt>
                <c:pt idx="9230">
                  <c:v>-1.7124600638977615E-3</c:v>
                </c:pt>
                <c:pt idx="9231">
                  <c:v>-1.7071352502662633E-3</c:v>
                </c:pt>
                <c:pt idx="9232">
                  <c:v>-1.7034078807242081E-3</c:v>
                </c:pt>
                <c:pt idx="9233">
                  <c:v>-1.7039403620873164E-3</c:v>
                </c:pt>
                <c:pt idx="9234">
                  <c:v>-1.6948881789137335E-3</c:v>
                </c:pt>
                <c:pt idx="9235">
                  <c:v>-1.7002129925452318E-3</c:v>
                </c:pt>
                <c:pt idx="9236">
                  <c:v>-1.7071352502662333E-3</c:v>
                </c:pt>
                <c:pt idx="9237">
                  <c:v>-1.712460063897732E-3</c:v>
                </c:pt>
                <c:pt idx="9238">
                  <c:v>-1.7294994675186521E-3</c:v>
                </c:pt>
                <c:pt idx="9239">
                  <c:v>-1.7294994675186521E-3</c:v>
                </c:pt>
                <c:pt idx="9240">
                  <c:v>-1.7358892438764859E-3</c:v>
                </c:pt>
                <c:pt idx="9241">
                  <c:v>-1.7385516506922055E-3</c:v>
                </c:pt>
                <c:pt idx="9242">
                  <c:v>-1.7385516506922055E-3</c:v>
                </c:pt>
                <c:pt idx="9243">
                  <c:v>-1.7374866879659298E-3</c:v>
                </c:pt>
                <c:pt idx="9244">
                  <c:v>-1.7337593184238746E-3</c:v>
                </c:pt>
                <c:pt idx="9245">
                  <c:v>-1.7129925452609293E-3</c:v>
                </c:pt>
                <c:pt idx="9246">
                  <c:v>-1.6879659211927614E-3</c:v>
                </c:pt>
                <c:pt idx="9247">
                  <c:v>-1.6544195953141483E-3</c:v>
                </c:pt>
                <c:pt idx="9248">
                  <c:v>-1.6208732694355946E-3</c:v>
                </c:pt>
                <c:pt idx="9249">
                  <c:v>-1.5798722044728715E-3</c:v>
                </c:pt>
                <c:pt idx="9250">
                  <c:v>-1.5500532481362839E-3</c:v>
                </c:pt>
                <c:pt idx="9251">
                  <c:v>-1.5143769968051187E-3</c:v>
                </c:pt>
                <c:pt idx="9252">
                  <c:v>-1.4872204472843101E-3</c:v>
                </c:pt>
                <c:pt idx="9253">
                  <c:v>-1.4707135250266168E-3</c:v>
                </c:pt>
                <c:pt idx="9254">
                  <c:v>-1.4542066027688645E-3</c:v>
                </c:pt>
                <c:pt idx="9255">
                  <c:v>-1.4494142705005336E-3</c:v>
                </c:pt>
                <c:pt idx="9256">
                  <c:v>-1.4451544195953109E-3</c:v>
                </c:pt>
                <c:pt idx="9257">
                  <c:v>-1.4488817891373956E-3</c:v>
                </c:pt>
                <c:pt idx="9258">
                  <c:v>-1.4526091586794208E-3</c:v>
                </c:pt>
                <c:pt idx="9259">
                  <c:v>-1.460596379126728E-3</c:v>
                </c:pt>
                <c:pt idx="9260">
                  <c:v>-1.4696485623003409E-3</c:v>
                </c:pt>
                <c:pt idx="9261">
                  <c:v>-1.4696485623003409E-3</c:v>
                </c:pt>
                <c:pt idx="9262">
                  <c:v>-1.4685835995740055E-3</c:v>
                </c:pt>
                <c:pt idx="9263">
                  <c:v>-1.4584664536741168E-3</c:v>
                </c:pt>
                <c:pt idx="9264">
                  <c:v>-1.4499467518636715E-3</c:v>
                </c:pt>
                <c:pt idx="9265">
                  <c:v>-1.4361022364217278E-3</c:v>
                </c:pt>
                <c:pt idx="9266">
                  <c:v>-1.4211927582534487E-3</c:v>
                </c:pt>
                <c:pt idx="9267">
                  <c:v>-1.4094781682641162E-3</c:v>
                </c:pt>
                <c:pt idx="9268">
                  <c:v>-1.397231096911616E-3</c:v>
                </c:pt>
                <c:pt idx="9269">
                  <c:v>-1.3876464323748948E-3</c:v>
                </c:pt>
                <c:pt idx="9270">
                  <c:v>-1.3785942492012526E-3</c:v>
                </c:pt>
                <c:pt idx="9271">
                  <c:v>-1.3711395101171722E-3</c:v>
                </c:pt>
                <c:pt idx="9272">
                  <c:v>-1.3769968051118384E-3</c:v>
                </c:pt>
                <c:pt idx="9273">
                  <c:v>-1.3823216187433371E-3</c:v>
                </c:pt>
                <c:pt idx="9274">
                  <c:v>-1.3977635782747543E-3</c:v>
                </c:pt>
                <c:pt idx="9275">
                  <c:v>-1.4046858359957556E-3</c:v>
                </c:pt>
                <c:pt idx="9276">
                  <c:v>-1.4227902023429516E-3</c:v>
                </c:pt>
                <c:pt idx="9277">
                  <c:v>-1.4403620873269503E-3</c:v>
                </c:pt>
                <c:pt idx="9278">
                  <c:v>-1.4494142705005631E-3</c:v>
                </c:pt>
                <c:pt idx="9279">
                  <c:v>-1.4584664536741168E-3</c:v>
                </c:pt>
                <c:pt idx="9280">
                  <c:v>-1.4696485623003409E-3</c:v>
                </c:pt>
                <c:pt idx="9281">
                  <c:v>-1.4637912673056449E-3</c:v>
                </c:pt>
                <c:pt idx="9282">
                  <c:v>-1.4563365282214758E-3</c:v>
                </c:pt>
                <c:pt idx="9283">
                  <c:v>-1.4430244941426996E-3</c:v>
                </c:pt>
                <c:pt idx="9284">
                  <c:v>-1.4217252396165868E-3</c:v>
                </c:pt>
                <c:pt idx="9285">
                  <c:v>-1.393503727369561E-3</c:v>
                </c:pt>
                <c:pt idx="9286">
                  <c:v>-1.365282215122506E-3</c:v>
                </c:pt>
                <c:pt idx="9287">
                  <c:v>-1.3322683706070309E-3</c:v>
                </c:pt>
                <c:pt idx="9288">
                  <c:v>-1.2907348242811403E-3</c:v>
                </c:pt>
                <c:pt idx="9289">
                  <c:v>-1.2593184238551684E-3</c:v>
                </c:pt>
                <c:pt idx="9290">
                  <c:v>-1.2247071352502791E-3</c:v>
                </c:pt>
                <c:pt idx="9291">
                  <c:v>-1.1996805111821407E-3</c:v>
                </c:pt>
                <c:pt idx="9292">
                  <c:v>-1.1645367412140839E-3</c:v>
                </c:pt>
                <c:pt idx="9293">
                  <c:v>-1.1315228966986091E-3</c:v>
                </c:pt>
                <c:pt idx="9294">
                  <c:v>-1.0990415335463018E-3</c:v>
                </c:pt>
                <c:pt idx="9295">
                  <c:v>-1.0665601703940238E-3</c:v>
                </c:pt>
                <c:pt idx="9296">
                  <c:v>-1.0346112886048843E-3</c:v>
                </c:pt>
                <c:pt idx="9297">
                  <c:v>-1.0047923322683556E-3</c:v>
                </c:pt>
                <c:pt idx="9298">
                  <c:v>-9.8189563365279906E-4</c:v>
                </c:pt>
                <c:pt idx="9299">
                  <c:v>-9.4302449414268737E-4</c:v>
                </c:pt>
                <c:pt idx="9300">
                  <c:v>-9.201277955271605E-4</c:v>
                </c:pt>
                <c:pt idx="9301">
                  <c:v>-8.732694355697416E-4</c:v>
                </c:pt>
                <c:pt idx="9302">
                  <c:v>-8.4238551650693701E-4</c:v>
                </c:pt>
                <c:pt idx="9303">
                  <c:v>-7.9925452609160279E-4</c:v>
                </c:pt>
                <c:pt idx="9304">
                  <c:v>-7.6464323748668414E-4</c:v>
                </c:pt>
                <c:pt idx="9305">
                  <c:v>-7.2204472843451749E-4</c:v>
                </c:pt>
                <c:pt idx="9306">
                  <c:v>-6.9382321618743263E-4</c:v>
                </c:pt>
                <c:pt idx="9307">
                  <c:v>-6.5548455804045902E-4</c:v>
                </c:pt>
                <c:pt idx="9308">
                  <c:v>-6.2939297124601514E-4</c:v>
                </c:pt>
                <c:pt idx="9309">
                  <c:v>-6.0383386581467963E-4</c:v>
                </c:pt>
                <c:pt idx="9310">
                  <c:v>-5.8413205537806944E-4</c:v>
                </c:pt>
                <c:pt idx="9311">
                  <c:v>-5.6176783812568053E-4</c:v>
                </c:pt>
                <c:pt idx="9312">
                  <c:v>-5.5804046858356647E-4</c:v>
                </c:pt>
                <c:pt idx="9313">
                  <c:v>-5.6070287539934541E-4</c:v>
                </c:pt>
                <c:pt idx="9314">
                  <c:v>-5.6176783812562144E-4</c:v>
                </c:pt>
                <c:pt idx="9315">
                  <c:v>-5.5324813631523547E-4</c:v>
                </c:pt>
                <c:pt idx="9316">
                  <c:v>-5.5218317358895932E-4</c:v>
                </c:pt>
                <c:pt idx="9317">
                  <c:v>-5.4419595314168182E-4</c:v>
                </c:pt>
                <c:pt idx="9318">
                  <c:v>-5.3727369542062127E-4</c:v>
                </c:pt>
                <c:pt idx="9319">
                  <c:v>-5.3354632587856619E-4</c:v>
                </c:pt>
                <c:pt idx="9320">
                  <c:v>-5.3727369542062127E-4</c:v>
                </c:pt>
                <c:pt idx="9321">
                  <c:v>-5.3088391906278736E-4</c:v>
                </c:pt>
                <c:pt idx="9322">
                  <c:v>-5.2609158679445625E-4</c:v>
                </c:pt>
                <c:pt idx="9323">
                  <c:v>-5.2981895633651122E-4</c:v>
                </c:pt>
                <c:pt idx="9324">
                  <c:v>-5.2502662406812102E-4</c:v>
                </c:pt>
                <c:pt idx="9325">
                  <c:v>-5.2129925452606605E-4</c:v>
                </c:pt>
                <c:pt idx="9326">
                  <c:v>-5.2555910543128869E-4</c:v>
                </c:pt>
                <c:pt idx="9327">
                  <c:v>-5.3035143769967878E-4</c:v>
                </c:pt>
                <c:pt idx="9328">
                  <c:v>-5.3567625133117745E-4</c:v>
                </c:pt>
                <c:pt idx="9329">
                  <c:v>-5.4259850905217892E-4</c:v>
                </c:pt>
                <c:pt idx="9330">
                  <c:v>-5.495207667731805E-4</c:v>
                </c:pt>
                <c:pt idx="9331">
                  <c:v>-5.57507987220458E-4</c:v>
                </c:pt>
                <c:pt idx="9332">
                  <c:v>-5.6602768903090306E-4</c:v>
                </c:pt>
                <c:pt idx="9333">
                  <c:v>-5.6443024494140038E-4</c:v>
                </c:pt>
                <c:pt idx="9334">
                  <c:v>-5.57507987220458E-4</c:v>
                </c:pt>
                <c:pt idx="9335">
                  <c:v>-5.4526091586795786E-4</c:v>
                </c:pt>
                <c:pt idx="9336">
                  <c:v>-5.3194888178912248E-4</c:v>
                </c:pt>
                <c:pt idx="9337">
                  <c:v>-5.1277955271567996E-4</c:v>
                </c:pt>
                <c:pt idx="9338">
                  <c:v>-4.8562300319484171E-4</c:v>
                </c:pt>
                <c:pt idx="9339">
                  <c:v>-4.5633652822151043E-4</c:v>
                </c:pt>
                <c:pt idx="9340">
                  <c:v>-4.1959531416401006E-4</c:v>
                </c:pt>
                <c:pt idx="9341">
                  <c:v>-3.8338658146967725E-4</c:v>
                </c:pt>
                <c:pt idx="9342">
                  <c:v>-3.5410010649622768E-4</c:v>
                </c:pt>
                <c:pt idx="9343">
                  <c:v>-3.189563365282301E-4</c:v>
                </c:pt>
                <c:pt idx="9344">
                  <c:v>-2.9978700745472849E-4</c:v>
                </c:pt>
                <c:pt idx="9345">
                  <c:v>-2.7742279020239867E-4</c:v>
                </c:pt>
                <c:pt idx="9346">
                  <c:v>-2.5399361022361534E-4</c:v>
                </c:pt>
                <c:pt idx="9347">
                  <c:v>-2.3056443024495029E-4</c:v>
                </c:pt>
                <c:pt idx="9348">
                  <c:v>-2.1565495207667126E-4</c:v>
                </c:pt>
                <c:pt idx="9349">
                  <c:v>-1.9222577209800621E-4</c:v>
                </c:pt>
                <c:pt idx="9350">
                  <c:v>-1.8264110756122586E-4</c:v>
                </c:pt>
                <c:pt idx="9351">
                  <c:v>-1.6506922257722708E-4</c:v>
                </c:pt>
                <c:pt idx="9352">
                  <c:v>-1.5654952076678191E-4</c:v>
                </c:pt>
                <c:pt idx="9353">
                  <c:v>-1.5548455804044673E-4</c:v>
                </c:pt>
                <c:pt idx="9354">
                  <c:v>-1.4430244941422268E-4</c:v>
                </c:pt>
                <c:pt idx="9355">
                  <c:v>-1.3418530351439294E-4</c:v>
                </c:pt>
                <c:pt idx="9356">
                  <c:v>-1.3951011714589162E-4</c:v>
                </c:pt>
                <c:pt idx="9357">
                  <c:v>-1.2673056443022389E-4</c:v>
                </c:pt>
                <c:pt idx="9358">
                  <c:v>-1.3099041533544645E-4</c:v>
                </c:pt>
                <c:pt idx="9359">
                  <c:v>-1.3525026624066906E-4</c:v>
                </c:pt>
                <c:pt idx="9360">
                  <c:v>-1.3684771033011271E-4</c:v>
                </c:pt>
                <c:pt idx="9361">
                  <c:v>-1.38977635782724E-4</c:v>
                </c:pt>
                <c:pt idx="9362">
                  <c:v>-1.4004259850905921E-4</c:v>
                </c:pt>
                <c:pt idx="9363">
                  <c:v>-1.4004259850905921E-4</c:v>
                </c:pt>
                <c:pt idx="9364">
                  <c:v>-1.38977635782724E-4</c:v>
                </c:pt>
                <c:pt idx="9365">
                  <c:v>-1.4483493077739029E-4</c:v>
                </c:pt>
                <c:pt idx="9366">
                  <c:v>-1.4696485623000158E-4</c:v>
                </c:pt>
                <c:pt idx="9367">
                  <c:v>-1.4909478168261285E-4</c:v>
                </c:pt>
                <c:pt idx="9368">
                  <c:v>-1.6187433439828058E-4</c:v>
                </c:pt>
                <c:pt idx="9369">
                  <c:v>-1.6986155484555814E-4</c:v>
                </c:pt>
                <c:pt idx="9370">
                  <c:v>-1.8690095846644845E-4</c:v>
                </c:pt>
                <c:pt idx="9371">
                  <c:v>-2.0500532481361485E-4</c:v>
                </c:pt>
                <c:pt idx="9372">
                  <c:v>-2.3482428115011376E-4</c:v>
                </c:pt>
                <c:pt idx="9373">
                  <c:v>-2.5772097976572945E-4</c:v>
                </c:pt>
                <c:pt idx="9374">
                  <c:v>-2.891373801917312E-4</c:v>
                </c:pt>
                <c:pt idx="9375">
                  <c:v>-3.1203407880728778E-4</c:v>
                </c:pt>
                <c:pt idx="9376">
                  <c:v>-3.3386581469650912E-4</c:v>
                </c:pt>
                <c:pt idx="9377">
                  <c:v>-3.642172523961757E-4</c:v>
                </c:pt>
                <c:pt idx="9378">
                  <c:v>-3.8604898828539704E-4</c:v>
                </c:pt>
                <c:pt idx="9379">
                  <c:v>-3.9829605963789713E-4</c:v>
                </c:pt>
                <c:pt idx="9380">
                  <c:v>-4.0521831735889865E-4</c:v>
                </c:pt>
                <c:pt idx="9381">
                  <c:v>-4.1427050053251138E-4</c:v>
                </c:pt>
                <c:pt idx="9382">
                  <c:v>-4.0521831735889865E-4</c:v>
                </c:pt>
                <c:pt idx="9383">
                  <c:v>-3.9510117145900983E-4</c:v>
                </c:pt>
                <c:pt idx="9384">
                  <c:v>-3.7912673056445466E-4</c:v>
                </c:pt>
                <c:pt idx="9385">
                  <c:v>-3.5942492012778544E-4</c:v>
                </c:pt>
                <c:pt idx="9386">
                  <c:v>-3.3120340788073024E-4</c:v>
                </c:pt>
                <c:pt idx="9387">
                  <c:v>-3.0937167199144975E-4</c:v>
                </c:pt>
                <c:pt idx="9388">
                  <c:v>-2.8541001064961709E-4</c:v>
                </c:pt>
                <c:pt idx="9389">
                  <c:v>-2.6996805111822959E-4</c:v>
                </c:pt>
                <c:pt idx="9390">
                  <c:v>-2.6730564430245071E-4</c:v>
                </c:pt>
                <c:pt idx="9391">
                  <c:v>-2.6464323748673092E-4</c:v>
                </c:pt>
                <c:pt idx="9392">
                  <c:v>-2.6517571884983939E-4</c:v>
                </c:pt>
                <c:pt idx="9393">
                  <c:v>-2.7209797657078177E-4</c:v>
                </c:pt>
                <c:pt idx="9394">
                  <c:v>-2.8647497337589317E-4</c:v>
                </c:pt>
                <c:pt idx="9395">
                  <c:v>-2.9073482428111576E-4</c:v>
                </c:pt>
                <c:pt idx="9396">
                  <c:v>-2.8647497337589317E-4</c:v>
                </c:pt>
                <c:pt idx="9397">
                  <c:v>-2.8008519701805932E-4</c:v>
                </c:pt>
                <c:pt idx="9398">
                  <c:v>-2.7209797657084091E-4</c:v>
                </c:pt>
                <c:pt idx="9399">
                  <c:v>-2.4494142705006175E-4</c:v>
                </c:pt>
                <c:pt idx="9400">
                  <c:v>-2.2257720979767276E-4</c:v>
                </c:pt>
                <c:pt idx="9401">
                  <c:v>-1.9382321618744992E-4</c:v>
                </c:pt>
                <c:pt idx="9402">
                  <c:v>-1.7465388711394834E-4</c:v>
                </c:pt>
                <c:pt idx="9403">
                  <c:v>-1.4909478168261285E-4</c:v>
                </c:pt>
                <c:pt idx="9404">
                  <c:v>-1.3418530351439294E-4</c:v>
                </c:pt>
                <c:pt idx="9405">
                  <c:v>-1.2087326943555761E-4</c:v>
                </c:pt>
                <c:pt idx="9406">
                  <c:v>-1.1874334398294633E-4</c:v>
                </c:pt>
                <c:pt idx="9407">
                  <c:v>-1.1980830670928152E-4</c:v>
                </c:pt>
                <c:pt idx="9408">
                  <c:v>-1.2992545260917039E-4</c:v>
                </c:pt>
                <c:pt idx="9409">
                  <c:v>-1.4110756123539441E-4</c:v>
                </c:pt>
                <c:pt idx="9410">
                  <c:v>-1.602768903088369E-4</c:v>
                </c:pt>
                <c:pt idx="9411">
                  <c:v>-1.789137380191709E-4</c:v>
                </c:pt>
                <c:pt idx="9412">
                  <c:v>-2.0287539936106268E-4</c:v>
                </c:pt>
                <c:pt idx="9413">
                  <c:v>-2.2044728434506149E-4</c:v>
                </c:pt>
                <c:pt idx="9414">
                  <c:v>-2.2949946751867423E-4</c:v>
                </c:pt>
                <c:pt idx="9415">
                  <c:v>-2.4387646432378566E-4</c:v>
                </c:pt>
                <c:pt idx="9416">
                  <c:v>-2.5665601703939427E-4</c:v>
                </c:pt>
                <c:pt idx="9417">
                  <c:v>-2.529286474973393E-4</c:v>
                </c:pt>
                <c:pt idx="9418">
                  <c:v>-2.6198083067089289E-4</c:v>
                </c:pt>
                <c:pt idx="9419">
                  <c:v>-2.5505857294989148E-4</c:v>
                </c:pt>
                <c:pt idx="9420">
                  <c:v>-2.481363152289491E-4</c:v>
                </c:pt>
                <c:pt idx="9421">
                  <c:v>-2.4866879659211672E-4</c:v>
                </c:pt>
                <c:pt idx="9422">
                  <c:v>-2.5878594249200554E-4</c:v>
                </c:pt>
                <c:pt idx="9423">
                  <c:v>-2.7635782747600435E-4</c:v>
                </c:pt>
                <c:pt idx="9424">
                  <c:v>-2.9339723109689464E-4</c:v>
                </c:pt>
                <c:pt idx="9425">
                  <c:v>-3.2800851970178374E-4</c:v>
                </c:pt>
                <c:pt idx="9426">
                  <c:v>-3.5623003194889809E-4</c:v>
                </c:pt>
                <c:pt idx="9427">
                  <c:v>-3.9084132055378719E-4</c:v>
                </c:pt>
                <c:pt idx="9428">
                  <c:v>-4.3556975505856517E-4</c:v>
                </c:pt>
                <c:pt idx="9429">
                  <c:v>-4.7231096911606554E-4</c:v>
                </c:pt>
                <c:pt idx="9430">
                  <c:v>-5.0053248136312073E-4</c:v>
                </c:pt>
                <c:pt idx="9431">
                  <c:v>-5.3035143769967878E-4</c:v>
                </c:pt>
                <c:pt idx="9432">
                  <c:v>-5.5058572949945653E-4</c:v>
                </c:pt>
                <c:pt idx="9433">
                  <c:v>-5.6389776357823271E-4</c:v>
                </c:pt>
                <c:pt idx="9434">
                  <c:v>-5.7667731629390052E-4</c:v>
                </c:pt>
                <c:pt idx="9435">
                  <c:v>-5.7987220447284691E-4</c:v>
                </c:pt>
                <c:pt idx="9436">
                  <c:v>-5.7561235356762437E-4</c:v>
                </c:pt>
                <c:pt idx="9437">
                  <c:v>-5.7294994675184555E-4</c:v>
                </c:pt>
                <c:pt idx="9438">
                  <c:v>-5.6070287539934541E-4</c:v>
                </c:pt>
                <c:pt idx="9439">
                  <c:v>-5.57507987220458E-4</c:v>
                </c:pt>
                <c:pt idx="9440">
                  <c:v>-5.4685835995740156E-4</c:v>
                </c:pt>
                <c:pt idx="9441">
                  <c:v>-5.4313099041534659E-4</c:v>
                </c:pt>
                <c:pt idx="9442">
                  <c:v>-5.3727369542062127E-4</c:v>
                </c:pt>
                <c:pt idx="9443">
                  <c:v>-5.3887113951012395E-4</c:v>
                </c:pt>
                <c:pt idx="9444">
                  <c:v>-5.3248136315229005E-4</c:v>
                </c:pt>
                <c:pt idx="9445">
                  <c:v>-5.3141640042595492E-4</c:v>
                </c:pt>
                <c:pt idx="9446">
                  <c:v>-5.1970181043662245E-4</c:v>
                </c:pt>
                <c:pt idx="9447">
                  <c:v>-5.1810436634717864E-4</c:v>
                </c:pt>
                <c:pt idx="9448">
                  <c:v>-5.0585729499467861E-4</c:v>
                </c:pt>
                <c:pt idx="9449">
                  <c:v>-4.8509052183173329E-4</c:v>
                </c:pt>
                <c:pt idx="9450">
                  <c:v>-4.7124600638978945E-4</c:v>
                </c:pt>
                <c:pt idx="9451">
                  <c:v>-4.5101171459001175E-4</c:v>
                </c:pt>
                <c:pt idx="9452">
                  <c:v>-4.2917997870079041E-4</c:v>
                </c:pt>
                <c:pt idx="9453">
                  <c:v>-4.0734824281150992E-4</c:v>
                </c:pt>
                <c:pt idx="9454">
                  <c:v>-3.8817891373800831E-4</c:v>
                </c:pt>
                <c:pt idx="9455">
                  <c:v>-3.7539936102234055E-4</c:v>
                </c:pt>
                <c:pt idx="9456">
                  <c:v>-3.5569755058573047E-4</c:v>
                </c:pt>
                <c:pt idx="9457">
                  <c:v>-3.4345047923323038E-4</c:v>
                </c:pt>
                <c:pt idx="9458">
                  <c:v>-3.2907348242811892E-4</c:v>
                </c:pt>
                <c:pt idx="9459">
                  <c:v>-3.1469648562300757E-4</c:v>
                </c:pt>
                <c:pt idx="9460">
                  <c:v>-3.0031948881789611E-4</c:v>
                </c:pt>
                <c:pt idx="9461">
                  <c:v>-2.8541001064967623E-4</c:v>
                </c:pt>
                <c:pt idx="9462">
                  <c:v>-2.8061767838122688E-4</c:v>
                </c:pt>
                <c:pt idx="9463">
                  <c:v>-2.7742279020233953E-4</c:v>
                </c:pt>
                <c:pt idx="9464">
                  <c:v>-2.827476038338382E-4</c:v>
                </c:pt>
                <c:pt idx="9465">
                  <c:v>-2.9073482428111576E-4</c:v>
                </c:pt>
                <c:pt idx="9466">
                  <c:v>-3.0777422790200605E-4</c:v>
                </c:pt>
                <c:pt idx="9467">
                  <c:v>-3.2481363152289634E-4</c:v>
                </c:pt>
                <c:pt idx="9468">
                  <c:v>-3.4185303514378668E-4</c:v>
                </c:pt>
                <c:pt idx="9469">
                  <c:v>-3.6581469648561935E-4</c:v>
                </c:pt>
                <c:pt idx="9470">
                  <c:v>-3.9084132055378719E-4</c:v>
                </c:pt>
                <c:pt idx="9471">
                  <c:v>-4.1640042598512265E-4</c:v>
                </c:pt>
                <c:pt idx="9472">
                  <c:v>-4.414270500532314E-4</c:v>
                </c:pt>
                <c:pt idx="9473">
                  <c:v>-4.664536741213993E-4</c:v>
                </c:pt>
                <c:pt idx="9474">
                  <c:v>-4.8828541001062059E-4</c:v>
                </c:pt>
                <c:pt idx="9475">
                  <c:v>-5.0212992545262364E-4</c:v>
                </c:pt>
                <c:pt idx="9476">
                  <c:v>-5.0798722044728987E-4</c:v>
                </c:pt>
                <c:pt idx="9477">
                  <c:v>-5.1331203407878855E-4</c:v>
                </c:pt>
                <c:pt idx="9478">
                  <c:v>-5.1597444089456737E-4</c:v>
                </c:pt>
                <c:pt idx="9479">
                  <c:v>-5.1171458998934484E-4</c:v>
                </c:pt>
                <c:pt idx="9480">
                  <c:v>-4.9893503727367714E-4</c:v>
                </c:pt>
                <c:pt idx="9481">
                  <c:v>-4.9307774227901079E-4</c:v>
                </c:pt>
                <c:pt idx="9482">
                  <c:v>-4.6858359957401057E-4</c:v>
                </c:pt>
                <c:pt idx="9483">
                  <c:v>-4.5101171459001175E-4</c:v>
                </c:pt>
                <c:pt idx="9484">
                  <c:v>-4.3397231096912146E-4</c:v>
                </c:pt>
                <c:pt idx="9485">
                  <c:v>-4.243876464324002E-4</c:v>
                </c:pt>
                <c:pt idx="9486">
                  <c:v>-4.1640042598512265E-4</c:v>
                </c:pt>
                <c:pt idx="9487">
                  <c:v>-4.1640042598512265E-4</c:v>
                </c:pt>
                <c:pt idx="9488">
                  <c:v>-4.2651757188501147E-4</c:v>
                </c:pt>
                <c:pt idx="9489">
                  <c:v>-4.3024494142706649E-4</c:v>
                </c:pt>
                <c:pt idx="9490">
                  <c:v>-4.4781682641106531E-4</c:v>
                </c:pt>
                <c:pt idx="9491">
                  <c:v>-4.4888178913740049E-4</c:v>
                </c:pt>
                <c:pt idx="9492">
                  <c:v>-4.5101171459001175E-4</c:v>
                </c:pt>
                <c:pt idx="9493">
                  <c:v>-4.5101171459001175E-4</c:v>
                </c:pt>
                <c:pt idx="9494">
                  <c:v>-4.5101171459001175E-4</c:v>
                </c:pt>
                <c:pt idx="9495">
                  <c:v>-4.4408945686901028E-4</c:v>
                </c:pt>
                <c:pt idx="9496">
                  <c:v>-4.2864749733762284E-4</c:v>
                </c:pt>
                <c:pt idx="9497">
                  <c:v>-4.0947816826406209E-4</c:v>
                </c:pt>
                <c:pt idx="9498">
                  <c:v>-3.9190628328006328E-4</c:v>
                </c:pt>
                <c:pt idx="9499">
                  <c:v>-3.8498402555906181E-4</c:v>
                </c:pt>
                <c:pt idx="9500">
                  <c:v>-3.738019169328969E-4</c:v>
                </c:pt>
                <c:pt idx="9501">
                  <c:v>-3.6581469648561935E-4</c:v>
                </c:pt>
                <c:pt idx="9502">
                  <c:v>-3.6048988285412073E-4</c:v>
                </c:pt>
                <c:pt idx="9503">
                  <c:v>-3.6155484558039676E-4</c:v>
                </c:pt>
                <c:pt idx="9504">
                  <c:v>-3.7113951011711797E-4</c:v>
                </c:pt>
                <c:pt idx="9505">
                  <c:v>-3.8072417465383928E-4</c:v>
                </c:pt>
                <c:pt idx="9506">
                  <c:v>-3.9030883919061963E-4</c:v>
                </c:pt>
                <c:pt idx="9507">
                  <c:v>-4.0521831735883956E-4</c:v>
                </c:pt>
                <c:pt idx="9508">
                  <c:v>-4.2066027689028615E-4</c:v>
                </c:pt>
                <c:pt idx="9509">
                  <c:v>-4.2758253461128756E-4</c:v>
                </c:pt>
                <c:pt idx="9510">
                  <c:v>-4.334398296059539E-4</c:v>
                </c:pt>
                <c:pt idx="9511">
                  <c:v>-4.4036208732695531E-4</c:v>
                </c:pt>
                <c:pt idx="9512">
                  <c:v>-4.3663471778490035E-4</c:v>
                </c:pt>
                <c:pt idx="9513">
                  <c:v>-4.3077742279023411E-4</c:v>
                </c:pt>
                <c:pt idx="9514">
                  <c:v>-4.2545260915867629E-4</c:v>
                </c:pt>
                <c:pt idx="9515">
                  <c:v>-4.1533546325878742E-4</c:v>
                </c:pt>
                <c:pt idx="9516">
                  <c:v>-4.0468583599573103E-4</c:v>
                </c:pt>
                <c:pt idx="9517">
                  <c:v>-4.0894568690095362E-4</c:v>
                </c:pt>
                <c:pt idx="9518">
                  <c:v>-4.0628328008517474E-4</c:v>
                </c:pt>
                <c:pt idx="9519">
                  <c:v>-4.1054313099039727E-4</c:v>
                </c:pt>
                <c:pt idx="9520">
                  <c:v>-4.2279020234289741E-4</c:v>
                </c:pt>
                <c:pt idx="9521">
                  <c:v>-4.3610223642173273E-4</c:v>
                </c:pt>
                <c:pt idx="9522">
                  <c:v>-4.5793397231095413E-4</c:v>
                </c:pt>
                <c:pt idx="9523">
                  <c:v>-4.8828541001062059E-4</c:v>
                </c:pt>
                <c:pt idx="9524">
                  <c:v>-5.122470713525124E-4</c:v>
                </c:pt>
                <c:pt idx="9525">
                  <c:v>-5.4632587859423389E-4</c:v>
                </c:pt>
                <c:pt idx="9526">
                  <c:v>-5.6443024494140038E-4</c:v>
                </c:pt>
                <c:pt idx="9527">
                  <c:v>-5.8200212992545817E-4</c:v>
                </c:pt>
                <c:pt idx="9528">
                  <c:v>-5.8892438764640066E-4</c:v>
                </c:pt>
                <c:pt idx="9529">
                  <c:v>-5.9531416400423445E-4</c:v>
                </c:pt>
                <c:pt idx="9530">
                  <c:v>-5.9797657082001328E-4</c:v>
                </c:pt>
                <c:pt idx="9531">
                  <c:v>-5.9637912673056969E-4</c:v>
                </c:pt>
                <c:pt idx="9532">
                  <c:v>-5.9318423855162319E-4</c:v>
                </c:pt>
                <c:pt idx="9533">
                  <c:v>-5.8253461128862584E-4</c:v>
                </c:pt>
                <c:pt idx="9534">
                  <c:v>-5.830670926517934E-4</c:v>
                </c:pt>
                <c:pt idx="9535">
                  <c:v>-5.8146964856229061E-4</c:v>
                </c:pt>
                <c:pt idx="9536">
                  <c:v>-5.830670926517934E-4</c:v>
                </c:pt>
                <c:pt idx="9537">
                  <c:v>-5.8572949946751314E-4</c:v>
                </c:pt>
                <c:pt idx="9538">
                  <c:v>-5.8998935037273578E-4</c:v>
                </c:pt>
                <c:pt idx="9539">
                  <c:v>-5.8785942492012441E-4</c:v>
                </c:pt>
                <c:pt idx="9540">
                  <c:v>-5.8359957401490188E-4</c:v>
                </c:pt>
                <c:pt idx="9541">
                  <c:v>-5.7241746538873697E-4</c:v>
                </c:pt>
                <c:pt idx="9542">
                  <c:v>-5.6123535676251297E-4</c:v>
                </c:pt>
                <c:pt idx="9543">
                  <c:v>-5.4313099041534659E-4</c:v>
                </c:pt>
                <c:pt idx="9544">
                  <c:v>-5.2609158679445625E-4</c:v>
                </c:pt>
                <c:pt idx="9545">
                  <c:v>-5.0851970181045743E-4</c:v>
                </c:pt>
                <c:pt idx="9546">
                  <c:v>-5.0053248136317993E-4</c:v>
                </c:pt>
                <c:pt idx="9547">
                  <c:v>-4.8349307774228959E-4</c:v>
                </c:pt>
                <c:pt idx="9548">
                  <c:v>-4.7337593184234163E-4</c:v>
                </c:pt>
                <c:pt idx="9549">
                  <c:v>-4.6698615548456686E-4</c:v>
                </c:pt>
                <c:pt idx="9550">
                  <c:v>-4.6858359957401057E-4</c:v>
                </c:pt>
                <c:pt idx="9551">
                  <c:v>-4.600638977635654E-4</c:v>
                </c:pt>
                <c:pt idx="9552">
                  <c:v>-4.5686900958467804E-4</c:v>
                </c:pt>
                <c:pt idx="9553">
                  <c:v>-4.600638977635654E-4</c:v>
                </c:pt>
                <c:pt idx="9554">
                  <c:v>-4.6432374866878804E-4</c:v>
                </c:pt>
                <c:pt idx="9555">
                  <c:v>-4.7550585729501209E-4</c:v>
                </c:pt>
                <c:pt idx="9556">
                  <c:v>-4.8775292864751218E-4</c:v>
                </c:pt>
                <c:pt idx="9557">
                  <c:v>-4.9840255591056867E-4</c:v>
                </c:pt>
                <c:pt idx="9558">
                  <c:v>-5.106496272630687E-4</c:v>
                </c:pt>
                <c:pt idx="9559">
                  <c:v>-5.2609158679445625E-4</c:v>
                </c:pt>
                <c:pt idx="9560">
                  <c:v>-5.5058572949945653E-4</c:v>
                </c:pt>
                <c:pt idx="9561">
                  <c:v>-5.7348242811501311E-4</c:v>
                </c:pt>
                <c:pt idx="9562">
                  <c:v>-5.8785942492012441E-4</c:v>
                </c:pt>
                <c:pt idx="9563">
                  <c:v>-6.0756123535679368E-4</c:v>
                </c:pt>
                <c:pt idx="9564">
                  <c:v>-6.3258785942490244E-4</c:v>
                </c:pt>
                <c:pt idx="9565">
                  <c:v>-6.5708200212990272E-4</c:v>
                </c:pt>
                <c:pt idx="9566">
                  <c:v>-6.9009584664534817E-4</c:v>
                </c:pt>
                <c:pt idx="9567">
                  <c:v>-7.2417465388712875E-4</c:v>
                </c:pt>
                <c:pt idx="9568">
                  <c:v>-7.587859424920178E-4</c:v>
                </c:pt>
                <c:pt idx="9569">
                  <c:v>-7.9339723109690685E-4</c:v>
                </c:pt>
                <c:pt idx="9570">
                  <c:v>-8.2161874334396221E-4</c:v>
                </c:pt>
                <c:pt idx="9571">
                  <c:v>-8.5090521831735258E-4</c:v>
                </c:pt>
                <c:pt idx="9572">
                  <c:v>-8.572949946751866E-4</c:v>
                </c:pt>
                <c:pt idx="9573">
                  <c:v>-8.4824281150163295E-4</c:v>
                </c:pt>
                <c:pt idx="9574">
                  <c:v>-8.4078807241746382E-4</c:v>
                </c:pt>
                <c:pt idx="9575">
                  <c:v>-8.1948881789135084E-4</c:v>
                </c:pt>
                <c:pt idx="9576">
                  <c:v>-7.9872204472840552E-4</c:v>
                </c:pt>
                <c:pt idx="9577">
                  <c:v>-7.6677316293929541E-4</c:v>
                </c:pt>
                <c:pt idx="9578">
                  <c:v>-7.4174653887118666E-4</c:v>
                </c:pt>
                <c:pt idx="9579">
                  <c:v>-6.9861554845579335E-4</c:v>
                </c:pt>
                <c:pt idx="9580">
                  <c:v>-6.7252396166134936E-4</c:v>
                </c:pt>
                <c:pt idx="9581">
                  <c:v>-6.3897763578273634E-4</c:v>
                </c:pt>
                <c:pt idx="9582">
                  <c:v>-6.123535676251248E-4</c:v>
                </c:pt>
                <c:pt idx="9583">
                  <c:v>-5.7774227902023564E-4</c:v>
                </c:pt>
                <c:pt idx="9584">
                  <c:v>-5.3301384451545772E-4</c:v>
                </c:pt>
                <c:pt idx="9585">
                  <c:v>-4.9361022364217846E-4</c:v>
                </c:pt>
                <c:pt idx="9586">
                  <c:v>-4.5260915867939631E-4</c:v>
                </c:pt>
                <c:pt idx="9587">
                  <c:v>-4.0308839190628733E-4</c:v>
                </c:pt>
                <c:pt idx="9588">
                  <c:v>-3.5569755058573047E-4</c:v>
                </c:pt>
                <c:pt idx="9589">
                  <c:v>-3.0883919062834128E-4</c:v>
                </c:pt>
                <c:pt idx="9590">
                  <c:v>-2.6411075612356336E-4</c:v>
                </c:pt>
                <c:pt idx="9591">
                  <c:v>-2.2843450479233902E-4</c:v>
                </c:pt>
                <c:pt idx="9592">
                  <c:v>-1.9116080937167104E-4</c:v>
                </c:pt>
                <c:pt idx="9593">
                  <c:v>-1.7092651757189334E-4</c:v>
                </c:pt>
                <c:pt idx="9594">
                  <c:v>-1.4962726304578047E-4</c:v>
                </c:pt>
                <c:pt idx="9595">
                  <c:v>-1.3791267305644794E-4</c:v>
                </c:pt>
                <c:pt idx="9596">
                  <c:v>-1.3471778487756056E-4</c:v>
                </c:pt>
                <c:pt idx="9597">
                  <c:v>-1.5015974440894805E-4</c:v>
                </c:pt>
                <c:pt idx="9598">
                  <c:v>-1.5548455804050584E-4</c:v>
                </c:pt>
                <c:pt idx="9599">
                  <c:v>-1.7465388711394834E-4</c:v>
                </c:pt>
                <c:pt idx="9600">
                  <c:v>-1.9222577209800621E-4</c:v>
                </c:pt>
                <c:pt idx="9601">
                  <c:v>-2.1725239616611497E-4</c:v>
                </c:pt>
                <c:pt idx="9602">
                  <c:v>-2.4174653887111522E-4</c:v>
                </c:pt>
                <c:pt idx="9603">
                  <c:v>-2.8328008519700582E-4</c:v>
                </c:pt>
                <c:pt idx="9604">
                  <c:v>-3.1789137380189492E-4</c:v>
                </c:pt>
                <c:pt idx="9605">
                  <c:v>-3.6048988285406158E-4</c:v>
                </c:pt>
                <c:pt idx="9606">
                  <c:v>-4.0255591054317891E-4</c:v>
                </c:pt>
                <c:pt idx="9607">
                  <c:v>-4.4408945686901028E-4</c:v>
                </c:pt>
                <c:pt idx="9608">
                  <c:v>-4.7657082002128812E-4</c:v>
                </c:pt>
                <c:pt idx="9609">
                  <c:v>-5.1597444089456737E-4</c:v>
                </c:pt>
                <c:pt idx="9610">
                  <c:v>-5.5804046858356647E-4</c:v>
                </c:pt>
                <c:pt idx="9611">
                  <c:v>-5.9957401490951618E-4</c:v>
                </c:pt>
                <c:pt idx="9612">
                  <c:v>-6.2779552715657133E-4</c:v>
                </c:pt>
                <c:pt idx="9613">
                  <c:v>-6.6506922257723942E-4</c:v>
                </c:pt>
                <c:pt idx="9614">
                  <c:v>-6.9542066027690583E-4</c:v>
                </c:pt>
                <c:pt idx="9615">
                  <c:v>-7.2630457933974002E-4</c:v>
                </c:pt>
                <c:pt idx="9616">
                  <c:v>-7.4813631522896147E-4</c:v>
                </c:pt>
                <c:pt idx="9617">
                  <c:v>-7.6357827476034902E-4</c:v>
                </c:pt>
                <c:pt idx="9618">
                  <c:v>-7.9552715654951833E-4</c:v>
                </c:pt>
                <c:pt idx="9619">
                  <c:v>-8.136315228966846E-4</c:v>
                </c:pt>
                <c:pt idx="9620">
                  <c:v>-8.2268370607029733E-4</c:v>
                </c:pt>
                <c:pt idx="9621">
                  <c:v>-8.2960596379123982E-4</c:v>
                </c:pt>
                <c:pt idx="9622">
                  <c:v>-8.2694355697551986E-4</c:v>
                </c:pt>
                <c:pt idx="9623">
                  <c:v>-8.136315228966846E-4</c:v>
                </c:pt>
                <c:pt idx="9624">
                  <c:v>-7.9818956336529716E-4</c:v>
                </c:pt>
                <c:pt idx="9625">
                  <c:v>-7.8168264110757438E-4</c:v>
                </c:pt>
                <c:pt idx="9626">
                  <c:v>-7.6624068157612785E-4</c:v>
                </c:pt>
                <c:pt idx="9627">
                  <c:v>-7.4866879659212903E-4</c:v>
                </c:pt>
                <c:pt idx="9628">
                  <c:v>-7.3109691160807102E-4</c:v>
                </c:pt>
                <c:pt idx="9629">
                  <c:v>-7.1299254526090464E-4</c:v>
                </c:pt>
                <c:pt idx="9630">
                  <c:v>-7.0607028753996237E-4</c:v>
                </c:pt>
                <c:pt idx="9631">
                  <c:v>-6.9169329073485086E-4</c:v>
                </c:pt>
                <c:pt idx="9632">
                  <c:v>-6.8051118210862686E-4</c:v>
                </c:pt>
                <c:pt idx="9633">
                  <c:v>-6.6879659211929439E-4</c:v>
                </c:pt>
                <c:pt idx="9634">
                  <c:v>-6.5921192758251399E-4</c:v>
                </c:pt>
                <c:pt idx="9635">
                  <c:v>-6.5814696485623784E-4</c:v>
                </c:pt>
                <c:pt idx="9636">
                  <c:v>-6.4962726304579267E-4</c:v>
                </c:pt>
                <c:pt idx="9637">
                  <c:v>-6.4217252396168273E-4</c:v>
                </c:pt>
                <c:pt idx="9638">
                  <c:v>-6.3578274760384894E-4</c:v>
                </c:pt>
                <c:pt idx="9639">
                  <c:v>-6.2886048988284747E-4</c:v>
                </c:pt>
                <c:pt idx="9640">
                  <c:v>-6.1821086261985012E-4</c:v>
                </c:pt>
                <c:pt idx="9641">
                  <c:v>-6.1341853035140083E-4</c:v>
                </c:pt>
                <c:pt idx="9642">
                  <c:v>-6.0702875399356693E-4</c:v>
                </c:pt>
                <c:pt idx="9643">
                  <c:v>-5.9371671991479075E-4</c:v>
                </c:pt>
                <c:pt idx="9644">
                  <c:v>-5.8732694355695695E-4</c:v>
                </c:pt>
                <c:pt idx="9645">
                  <c:v>-5.7667731629390052E-4</c:v>
                </c:pt>
                <c:pt idx="9646">
                  <c:v>-5.6656017039407073E-4</c:v>
                </c:pt>
                <c:pt idx="9647">
                  <c:v>-5.5537806176784673E-4</c:v>
                </c:pt>
                <c:pt idx="9648">
                  <c:v>-5.5324813631523547E-4</c:v>
                </c:pt>
                <c:pt idx="9649">
                  <c:v>-5.4046858359962674E-4</c:v>
                </c:pt>
                <c:pt idx="9650">
                  <c:v>-5.3620873269434502E-4</c:v>
                </c:pt>
                <c:pt idx="9651">
                  <c:v>-5.4100106496273522E-4</c:v>
                </c:pt>
                <c:pt idx="9652">
                  <c:v>-5.4845580404690435E-4</c:v>
                </c:pt>
                <c:pt idx="9653">
                  <c:v>-5.5537806176784673E-4</c:v>
                </c:pt>
                <c:pt idx="9654">
                  <c:v>-5.6230031948884809E-4</c:v>
                </c:pt>
                <c:pt idx="9655">
                  <c:v>-5.782747603834032E-4</c:v>
                </c:pt>
                <c:pt idx="9656">
                  <c:v>-5.8626198083068081E-4</c:v>
                </c:pt>
                <c:pt idx="9657">
                  <c:v>-6.0010649627262466E-4</c:v>
                </c:pt>
                <c:pt idx="9658">
                  <c:v>-6.123535676251248E-4</c:v>
                </c:pt>
                <c:pt idx="9659">
                  <c:v>-6.3312034078807011E-4</c:v>
                </c:pt>
                <c:pt idx="9660">
                  <c:v>-6.4483493077740258E-4</c:v>
                </c:pt>
                <c:pt idx="9661">
                  <c:v>-6.6613418530351545E-4</c:v>
                </c:pt>
                <c:pt idx="9662">
                  <c:v>-6.7092651757190566E-4</c:v>
                </c:pt>
                <c:pt idx="9663">
                  <c:v>-6.92758253461127E-4</c:v>
                </c:pt>
                <c:pt idx="9664">
                  <c:v>-6.9968051118212847E-4</c:v>
                </c:pt>
                <c:pt idx="9665">
                  <c:v>-7.2097976570818225E-4</c:v>
                </c:pt>
                <c:pt idx="9666">
                  <c:v>-7.2790202342918372E-4</c:v>
                </c:pt>
                <c:pt idx="9667">
                  <c:v>-7.476038338657938E-4</c:v>
                </c:pt>
                <c:pt idx="9668">
                  <c:v>-7.6677316293929541E-4</c:v>
                </c:pt>
                <c:pt idx="9669">
                  <c:v>-7.8487752928646179E-4</c:v>
                </c:pt>
                <c:pt idx="9670">
                  <c:v>-7.9392971246001543E-4</c:v>
                </c:pt>
                <c:pt idx="9671">
                  <c:v>-7.8700745473907305E-4</c:v>
                </c:pt>
                <c:pt idx="9672">
                  <c:v>-7.8700745473907305E-4</c:v>
                </c:pt>
                <c:pt idx="9673">
                  <c:v>-7.8700745473907305E-4</c:v>
                </c:pt>
                <c:pt idx="9674">
                  <c:v>-7.8594249201279691E-4</c:v>
                </c:pt>
                <c:pt idx="9675">
                  <c:v>-7.9446219382318299E-4</c:v>
                </c:pt>
                <c:pt idx="9676">
                  <c:v>-7.9233226837063092E-4</c:v>
                </c:pt>
                <c:pt idx="9677">
                  <c:v>-7.9179978700746336E-4</c:v>
                </c:pt>
                <c:pt idx="9678">
                  <c:v>-8.0031948881790842E-4</c:v>
                </c:pt>
                <c:pt idx="9679">
                  <c:v>-8.1576144834929587E-4</c:v>
                </c:pt>
                <c:pt idx="9680">
                  <c:v>-8.3173588924385109E-4</c:v>
                </c:pt>
                <c:pt idx="9681">
                  <c:v>-8.4078807241746382E-4</c:v>
                </c:pt>
                <c:pt idx="9682">
                  <c:v>-8.6634717784874003E-4</c:v>
                </c:pt>
                <c:pt idx="9683">
                  <c:v>-8.7433439829601774E-4</c:v>
                </c:pt>
                <c:pt idx="9684">
                  <c:v>-8.812566560170191E-4</c:v>
                </c:pt>
                <c:pt idx="9685">
                  <c:v>-8.8924387646429682E-4</c:v>
                </c:pt>
                <c:pt idx="9686">
                  <c:v>-8.8764643237485301E-4</c:v>
                </c:pt>
                <c:pt idx="9687">
                  <c:v>-8.8391906283279804E-4</c:v>
                </c:pt>
                <c:pt idx="9688">
                  <c:v>-8.8871139510118813E-4</c:v>
                </c:pt>
                <c:pt idx="9689">
                  <c:v>-8.9297124600641088E-4</c:v>
                </c:pt>
                <c:pt idx="9690">
                  <c:v>-9.1267305644302085E-4</c:v>
                </c:pt>
                <c:pt idx="9691">
                  <c:v>-9.233226837060774E-4</c:v>
                </c:pt>
                <c:pt idx="9692">
                  <c:v>-9.3450479233224231E-4</c:v>
                </c:pt>
                <c:pt idx="9693">
                  <c:v>-9.4249201277951981E-4</c:v>
                </c:pt>
                <c:pt idx="9694">
                  <c:v>-9.4249201277951981E-4</c:v>
                </c:pt>
                <c:pt idx="9695">
                  <c:v>-9.4249201277951981E-4</c:v>
                </c:pt>
                <c:pt idx="9696">
                  <c:v>-9.3556975505857743E-4</c:v>
                </c:pt>
                <c:pt idx="9697">
                  <c:v>-9.217252396165745E-4</c:v>
                </c:pt>
                <c:pt idx="9698">
                  <c:v>-9.1799787007451953E-4</c:v>
                </c:pt>
                <c:pt idx="9699">
                  <c:v>-9.0308839190629965E-4</c:v>
                </c:pt>
                <c:pt idx="9700">
                  <c:v>-8.7752928647496413E-4</c:v>
                </c:pt>
                <c:pt idx="9701">
                  <c:v>-8.5889243876463009E-4</c:v>
                </c:pt>
                <c:pt idx="9702">
                  <c:v>-8.3493077742279758E-4</c:v>
                </c:pt>
                <c:pt idx="9703">
                  <c:v>-8.1043663471773821E-4</c:v>
                </c:pt>
                <c:pt idx="9704">
                  <c:v>-7.8594249201273782E-4</c:v>
                </c:pt>
                <c:pt idx="9705">
                  <c:v>-7.6357827476034902E-4</c:v>
                </c:pt>
                <c:pt idx="9706">
                  <c:v>-7.3216187433440636E-4</c:v>
                </c:pt>
                <c:pt idx="9707">
                  <c:v>-7.0766773162940597E-4</c:v>
                </c:pt>
                <c:pt idx="9708">
                  <c:v>-6.6826411075612672E-4</c:v>
                </c:pt>
                <c:pt idx="9709">
                  <c:v>-6.3897763578273634E-4</c:v>
                </c:pt>
                <c:pt idx="9710">
                  <c:v>-6.0223642172523592E-4</c:v>
                </c:pt>
                <c:pt idx="9711">
                  <c:v>-5.7720979765706808E-4</c:v>
                </c:pt>
                <c:pt idx="9712">
                  <c:v>-5.4526091586795786E-4</c:v>
                </c:pt>
                <c:pt idx="9713">
                  <c:v>-5.2289669861556884E-4</c:v>
                </c:pt>
                <c:pt idx="9714">
                  <c:v>-4.9361022364211927E-4</c:v>
                </c:pt>
                <c:pt idx="9715">
                  <c:v>-4.6219382321617666E-4</c:v>
                </c:pt>
                <c:pt idx="9716">
                  <c:v>-4.2971246006389893E-4</c:v>
                </c:pt>
                <c:pt idx="9717">
                  <c:v>-3.9616613418534501E-4</c:v>
                </c:pt>
                <c:pt idx="9718">
                  <c:v>-3.6368477103300803E-4</c:v>
                </c:pt>
                <c:pt idx="9719">
                  <c:v>-3.3013844515439506E-4</c:v>
                </c:pt>
                <c:pt idx="9720">
                  <c:v>-3.0511182108628626E-4</c:v>
                </c:pt>
                <c:pt idx="9721">
                  <c:v>-2.7955271565495085E-4</c:v>
                </c:pt>
                <c:pt idx="9722">
                  <c:v>-2.5399361022361534E-4</c:v>
                </c:pt>
                <c:pt idx="9723">
                  <c:v>-2.3482428115011376E-4</c:v>
                </c:pt>
                <c:pt idx="9724">
                  <c:v>-2.0820021299256132E-4</c:v>
                </c:pt>
                <c:pt idx="9725">
                  <c:v>-1.8210862619805828E-4</c:v>
                </c:pt>
                <c:pt idx="9726">
                  <c:v>-1.5228966986155935E-4</c:v>
                </c:pt>
                <c:pt idx="9727">
                  <c:v>-1.2779552715655909E-4</c:v>
                </c:pt>
                <c:pt idx="9728">
                  <c:v>-1.1448349307772376E-4</c:v>
                </c:pt>
                <c:pt idx="9729">
                  <c:v>-9.637912673055737E-5</c:v>
                </c:pt>
                <c:pt idx="9730">
                  <c:v>-8.8391906283279801E-5</c:v>
                </c:pt>
                <c:pt idx="9731">
                  <c:v>-9.0521831735891094E-5</c:v>
                </c:pt>
                <c:pt idx="9732">
                  <c:v>-8.519701810439242E-5</c:v>
                </c:pt>
                <c:pt idx="9733">
                  <c:v>-9.0521831735891094E-5</c:v>
                </c:pt>
                <c:pt idx="9734">
                  <c:v>-9.1586794462167169E-5</c:v>
                </c:pt>
                <c:pt idx="9735">
                  <c:v>-1.0117145899894754E-4</c:v>
                </c:pt>
                <c:pt idx="9736">
                  <c:v>-1.1075612353566878E-4</c:v>
                </c:pt>
                <c:pt idx="9737">
                  <c:v>-1.08093716719949E-4</c:v>
                </c:pt>
                <c:pt idx="9738">
                  <c:v>-1.0223642172528274E-4</c:v>
                </c:pt>
                <c:pt idx="9739">
                  <c:v>-8.6261980830668522E-5</c:v>
                </c:pt>
                <c:pt idx="9740">
                  <c:v>-6.8157614483502118E-5</c:v>
                </c:pt>
                <c:pt idx="9741">
                  <c:v>-5.0053248136335721E-5</c:v>
                </c:pt>
                <c:pt idx="9742">
                  <c:v>-2.8221512247114355E-5</c:v>
                </c:pt>
                <c:pt idx="9743">
                  <c:v>-1.4909478168279021E-5</c:v>
                </c:pt>
                <c:pt idx="9744">
                  <c:v>7.9872204472775537E-6</c:v>
                </c:pt>
                <c:pt idx="9745">
                  <c:v>2.4494142705000258E-5</c:v>
                </c:pt>
                <c:pt idx="9746">
                  <c:v>3.1416400426001729E-5</c:v>
                </c:pt>
                <c:pt idx="9747">
                  <c:v>3.7806176783776478E-5</c:v>
                </c:pt>
                <c:pt idx="9748">
                  <c:v>2.4494142705000258E-5</c:v>
                </c:pt>
                <c:pt idx="9749">
                  <c:v>6.922257720942351E-6</c:v>
                </c:pt>
                <c:pt idx="9750">
                  <c:v>-1.0117145899947959E-5</c:v>
                </c:pt>
                <c:pt idx="9751">
                  <c:v>-4.898828541005964E-5</c:v>
                </c:pt>
                <c:pt idx="9752">
                  <c:v>-7.8274760383390953E-5</c:v>
                </c:pt>
                <c:pt idx="9753">
                  <c:v>-1.0649627263050531E-4</c:v>
                </c:pt>
                <c:pt idx="9754">
                  <c:v>-1.421725239616705E-4</c:v>
                </c:pt>
                <c:pt idx="9755">
                  <c:v>-1.7518636847711593E-4</c:v>
                </c:pt>
                <c:pt idx="9756">
                  <c:v>-1.9861554845584009E-4</c:v>
                </c:pt>
                <c:pt idx="9757">
                  <c:v>-2.1884984025561776E-4</c:v>
                </c:pt>
                <c:pt idx="9758">
                  <c:v>-2.3748668796595178E-4</c:v>
                </c:pt>
                <c:pt idx="9759">
                  <c:v>-2.4973375931845189E-4</c:v>
                </c:pt>
                <c:pt idx="9760">
                  <c:v>-2.6730564430245071E-4</c:v>
                </c:pt>
                <c:pt idx="9761">
                  <c:v>-2.7422790202345218E-4</c:v>
                </c:pt>
                <c:pt idx="9762">
                  <c:v>-2.8541001064961709E-4</c:v>
                </c:pt>
                <c:pt idx="9763">
                  <c:v>-2.9233226837061855E-4</c:v>
                </c:pt>
                <c:pt idx="9764">
                  <c:v>-3.0191693290733981E-4</c:v>
                </c:pt>
                <c:pt idx="9765">
                  <c:v>-3.2055378061767381E-4</c:v>
                </c:pt>
                <c:pt idx="9766">
                  <c:v>-3.4291799787006277E-4</c:v>
                </c:pt>
                <c:pt idx="9767">
                  <c:v>-3.5942492012778544E-4</c:v>
                </c:pt>
                <c:pt idx="9768">
                  <c:v>-3.7539936102234055E-4</c:v>
                </c:pt>
                <c:pt idx="9769">
                  <c:v>-3.9456869009584216E-4</c:v>
                </c:pt>
                <c:pt idx="9770">
                  <c:v>-4.0734824281150992E-4</c:v>
                </c:pt>
                <c:pt idx="9771">
                  <c:v>-4.2225772097978894E-4</c:v>
                </c:pt>
                <c:pt idx="9772">
                  <c:v>-4.3769968051117643E-4</c:v>
                </c:pt>
                <c:pt idx="9773">
                  <c:v>-4.4195953141639902E-4</c:v>
                </c:pt>
                <c:pt idx="9774">
                  <c:v>-4.5101171459001175E-4</c:v>
                </c:pt>
                <c:pt idx="9775">
                  <c:v>-4.574014909478456E-4</c:v>
                </c:pt>
                <c:pt idx="9776">
                  <c:v>-4.5473908413206672E-4</c:v>
                </c:pt>
                <c:pt idx="9777">
                  <c:v>-4.5793397231095413E-4</c:v>
                </c:pt>
                <c:pt idx="9778">
                  <c:v>-4.6219382321617666E-4</c:v>
                </c:pt>
                <c:pt idx="9779">
                  <c:v>-4.8029818956334315E-4</c:v>
                </c:pt>
                <c:pt idx="9780">
                  <c:v>-4.9041533546323197E-4</c:v>
                </c:pt>
                <c:pt idx="9781">
                  <c:v>-5.0851970181045743E-4</c:v>
                </c:pt>
                <c:pt idx="9782">
                  <c:v>-5.2768903088395904E-4</c:v>
                </c:pt>
                <c:pt idx="9783">
                  <c:v>-5.3514376996806898E-4</c:v>
                </c:pt>
                <c:pt idx="9784">
                  <c:v>-5.4526091586795786E-4</c:v>
                </c:pt>
                <c:pt idx="9785">
                  <c:v>-5.57507987220458E-4</c:v>
                </c:pt>
                <c:pt idx="9786">
                  <c:v>-5.6230031948884809E-4</c:v>
                </c:pt>
                <c:pt idx="9787">
                  <c:v>-5.6070287539934541E-4</c:v>
                </c:pt>
                <c:pt idx="9788">
                  <c:v>-5.495207667731213E-4</c:v>
                </c:pt>
                <c:pt idx="9789">
                  <c:v>-5.4739084132051003E-4</c:v>
                </c:pt>
                <c:pt idx="9790">
                  <c:v>-5.2875399361023508E-4</c:v>
                </c:pt>
                <c:pt idx="9791">
                  <c:v>-5.1650692225773493E-4</c:v>
                </c:pt>
                <c:pt idx="9792">
                  <c:v>-5.0585729499467861E-4</c:v>
                </c:pt>
                <c:pt idx="9793">
                  <c:v>-5.0372736954206734E-4</c:v>
                </c:pt>
                <c:pt idx="9794">
                  <c:v>-4.9414270500528683E-4</c:v>
                </c:pt>
                <c:pt idx="9795">
                  <c:v>-4.8136315228967832E-4</c:v>
                </c:pt>
                <c:pt idx="9796">
                  <c:v>-4.8296059637912203E-4</c:v>
                </c:pt>
                <c:pt idx="9797">
                  <c:v>-4.7710330138445568E-4</c:v>
                </c:pt>
                <c:pt idx="9798">
                  <c:v>-4.7870074547389939E-4</c:v>
                </c:pt>
                <c:pt idx="9799">
                  <c:v>-4.7923322683706706E-4</c:v>
                </c:pt>
                <c:pt idx="9800">
                  <c:v>-4.8722044728434456E-4</c:v>
                </c:pt>
                <c:pt idx="9801">
                  <c:v>-4.86687965921177E-4</c:v>
                </c:pt>
                <c:pt idx="9802">
                  <c:v>-4.8562300319490086E-4</c:v>
                </c:pt>
                <c:pt idx="9803">
                  <c:v>-4.86687965921177E-4</c:v>
                </c:pt>
                <c:pt idx="9804">
                  <c:v>-4.7657082002128812E-4</c:v>
                </c:pt>
                <c:pt idx="9805">
                  <c:v>-4.6379126730562037E-4</c:v>
                </c:pt>
                <c:pt idx="9806">
                  <c:v>-4.4888178913740049E-4</c:v>
                </c:pt>
                <c:pt idx="9807">
                  <c:v>-4.3397231096912146E-4</c:v>
                </c:pt>
                <c:pt idx="9808">
                  <c:v>-4.1853035143773397E-4</c:v>
                </c:pt>
                <c:pt idx="9809">
                  <c:v>-3.9616613418534501E-4</c:v>
                </c:pt>
                <c:pt idx="9810">
                  <c:v>-3.8391906283284487E-4</c:v>
                </c:pt>
                <c:pt idx="9811">
                  <c:v>-3.7113951011717711E-4</c:v>
                </c:pt>
                <c:pt idx="9812">
                  <c:v>-3.615548455804559E-4</c:v>
                </c:pt>
                <c:pt idx="9813">
                  <c:v>-3.615548455804559E-4</c:v>
                </c:pt>
                <c:pt idx="9814">
                  <c:v>-3.6315228966989955E-4</c:v>
                </c:pt>
                <c:pt idx="9815">
                  <c:v>-3.6741214057512214E-4</c:v>
                </c:pt>
                <c:pt idx="9816">
                  <c:v>-3.6368477103300803E-4</c:v>
                </c:pt>
                <c:pt idx="9817">
                  <c:v>-3.5942492012778544E-4</c:v>
                </c:pt>
                <c:pt idx="9818">
                  <c:v>-3.6368477103300803E-4</c:v>
                </c:pt>
                <c:pt idx="9819">
                  <c:v>-3.5676251331200661E-4</c:v>
                </c:pt>
                <c:pt idx="9820">
                  <c:v>-3.4717784877528535E-4</c:v>
                </c:pt>
                <c:pt idx="9821">
                  <c:v>-3.4291799787006277E-4</c:v>
                </c:pt>
                <c:pt idx="9822">
                  <c:v>-3.3226837060700633E-4</c:v>
                </c:pt>
                <c:pt idx="9823">
                  <c:v>-3.2800851970178374E-4</c:v>
                </c:pt>
                <c:pt idx="9824">
                  <c:v>-3.3493077742278521E-4</c:v>
                </c:pt>
                <c:pt idx="9825">
                  <c:v>-3.3386581469645003E-4</c:v>
                </c:pt>
                <c:pt idx="9826">
                  <c:v>-3.4238551650689515E-4</c:v>
                </c:pt>
                <c:pt idx="9827">
                  <c:v>-3.5250266240678403E-4</c:v>
                </c:pt>
                <c:pt idx="9828">
                  <c:v>-3.6474973375928417E-4</c:v>
                </c:pt>
                <c:pt idx="9829">
                  <c:v>-3.7752928647501101E-4</c:v>
                </c:pt>
                <c:pt idx="9830">
                  <c:v>-3.9776357827478871E-4</c:v>
                </c:pt>
                <c:pt idx="9831">
                  <c:v>-4.2971246006389893E-4</c:v>
                </c:pt>
                <c:pt idx="9832">
                  <c:v>-4.6432374866884712E-4</c:v>
                </c:pt>
                <c:pt idx="9833">
                  <c:v>-4.994675186368447E-4</c:v>
                </c:pt>
                <c:pt idx="9834">
                  <c:v>-5.3727369542068025E-4</c:v>
                </c:pt>
                <c:pt idx="9835">
                  <c:v>-5.5484558040467906E-4</c:v>
                </c:pt>
                <c:pt idx="9836">
                  <c:v>-5.8093716719912305E-4</c:v>
                </c:pt>
                <c:pt idx="9837">
                  <c:v>-6.0543130990412322E-4</c:v>
                </c:pt>
                <c:pt idx="9838">
                  <c:v>-6.251331203407925E-4</c:v>
                </c:pt>
                <c:pt idx="9839">
                  <c:v>-6.3738019169329264E-4</c:v>
                </c:pt>
                <c:pt idx="9840">
                  <c:v>-6.4696485623001385E-4</c:v>
                </c:pt>
                <c:pt idx="9841">
                  <c:v>-6.6134185303512525E-4</c:v>
                </c:pt>
                <c:pt idx="9842">
                  <c:v>-6.7625133120340433E-4</c:v>
                </c:pt>
                <c:pt idx="9843">
                  <c:v>-6.9542066027684674E-4</c:v>
                </c:pt>
                <c:pt idx="9844">
                  <c:v>-7.2683706070284849E-4</c:v>
                </c:pt>
                <c:pt idx="9845">
                  <c:v>-7.6570820021301938E-4</c:v>
                </c:pt>
                <c:pt idx="9846">
                  <c:v>-8.152289669861283E-4</c:v>
                </c:pt>
                <c:pt idx="9847">
                  <c:v>-8.6634717784879922E-4</c:v>
                </c:pt>
                <c:pt idx="9848">
                  <c:v>-9.2917997870074363E-4</c:v>
                </c:pt>
                <c:pt idx="9849">
                  <c:v>-9.9414270500535851E-4</c:v>
                </c:pt>
                <c:pt idx="9850">
                  <c:v>-1.0500532481363012E-3</c:v>
                </c:pt>
                <c:pt idx="9851">
                  <c:v>-1.0995740149094694E-3</c:v>
                </c:pt>
                <c:pt idx="9852">
                  <c:v>-1.1464323748668587E-3</c:v>
                </c:pt>
                <c:pt idx="9853">
                  <c:v>-1.1783812566559689E-3</c:v>
                </c:pt>
                <c:pt idx="9854">
                  <c:v>-1.208200212992586E-3</c:v>
                </c:pt>
                <c:pt idx="9855">
                  <c:v>-1.2215122470713622E-3</c:v>
                </c:pt>
                <c:pt idx="9856">
                  <c:v>-1.2247071352502496E-3</c:v>
                </c:pt>
                <c:pt idx="9857">
                  <c:v>-1.2199148029818593E-3</c:v>
                </c:pt>
                <c:pt idx="9858">
                  <c:v>-1.2018104366346928E-3</c:v>
                </c:pt>
                <c:pt idx="9859">
                  <c:v>-1.183173588924359E-3</c:v>
                </c:pt>
                <c:pt idx="9860">
                  <c:v>-1.1560170394036388E-3</c:v>
                </c:pt>
                <c:pt idx="9861">
                  <c:v>-1.1395101171459163E-3</c:v>
                </c:pt>
                <c:pt idx="9862">
                  <c:v>-1.1160809371672511E-3</c:v>
                </c:pt>
                <c:pt idx="9863">
                  <c:v>-1.1017039403620806E-3</c:v>
                </c:pt>
                <c:pt idx="9864">
                  <c:v>-1.0804046858359677E-3</c:v>
                </c:pt>
                <c:pt idx="9865">
                  <c:v>-1.0686900958466351E-3</c:v>
                </c:pt>
                <c:pt idx="9866">
                  <c:v>-1.0654952076677479E-3</c:v>
                </c:pt>
                <c:pt idx="9867">
                  <c:v>-1.0638977635783042E-3</c:v>
                </c:pt>
                <c:pt idx="9868">
                  <c:v>-1.07241746538869E-3</c:v>
                </c:pt>
                <c:pt idx="9869">
                  <c:v>-1.0798722044728592E-3</c:v>
                </c:pt>
                <c:pt idx="9870">
                  <c:v>-1.0761448349308042E-3</c:v>
                </c:pt>
                <c:pt idx="9871">
                  <c:v>-1.0793397231096916E-3</c:v>
                </c:pt>
                <c:pt idx="9872">
                  <c:v>-1.0804046858360269E-3</c:v>
                </c:pt>
                <c:pt idx="9873">
                  <c:v>-1.0718849840255225E-3</c:v>
                </c:pt>
                <c:pt idx="9874">
                  <c:v>-1.0532481363151886E-3</c:v>
                </c:pt>
                <c:pt idx="9875">
                  <c:v>-1.0410010649626886E-3</c:v>
                </c:pt>
                <c:pt idx="9876">
                  <c:v>-1.0271565495207447E-3</c:v>
                </c:pt>
                <c:pt idx="9877">
                  <c:v>-1.0133120340788009E-3</c:v>
                </c:pt>
                <c:pt idx="9878">
                  <c:v>-1.0085197018104106E-3</c:v>
                </c:pt>
                <c:pt idx="9879">
                  <c:v>-1.0026624068157444E-3</c:v>
                </c:pt>
                <c:pt idx="9880">
                  <c:v>-1.0037273695420797E-3</c:v>
                </c:pt>
                <c:pt idx="9881">
                  <c:v>-1.0069222577209669E-3</c:v>
                </c:pt>
                <c:pt idx="9882">
                  <c:v>-1.0186368477103586E-3</c:v>
                </c:pt>
                <c:pt idx="9883">
                  <c:v>-1.0367412140575248E-3</c:v>
                </c:pt>
                <c:pt idx="9884">
                  <c:v>-1.056443024494135E-3</c:v>
                </c:pt>
                <c:pt idx="9885">
                  <c:v>-1.0745473908413013E-3</c:v>
                </c:pt>
                <c:pt idx="9886">
                  <c:v>-1.1027689030883568E-3</c:v>
                </c:pt>
                <c:pt idx="9887">
                  <c:v>-1.1224707135250259E-3</c:v>
                </c:pt>
                <c:pt idx="9888">
                  <c:v>-1.1405750798722514E-3</c:v>
                </c:pt>
                <c:pt idx="9889">
                  <c:v>-1.1666666666666954E-3</c:v>
                </c:pt>
                <c:pt idx="9890">
                  <c:v>-1.1837060702875265E-3</c:v>
                </c:pt>
                <c:pt idx="9891">
                  <c:v>-1.2012779552715844E-3</c:v>
                </c:pt>
                <c:pt idx="9892">
                  <c:v>-1.2124600638977493E-3</c:v>
                </c:pt>
                <c:pt idx="9893">
                  <c:v>-1.2167199148029719E-3</c:v>
                </c:pt>
                <c:pt idx="9894">
                  <c:v>-1.2188498402555834E-3</c:v>
                </c:pt>
                <c:pt idx="9895">
                  <c:v>-1.2113951011714734E-3</c:v>
                </c:pt>
                <c:pt idx="9896">
                  <c:v>-1.1980830670926378E-3</c:v>
                </c:pt>
                <c:pt idx="9897">
                  <c:v>-1.1874334398296407E-3</c:v>
                </c:pt>
                <c:pt idx="9898">
                  <c:v>-1.1789137380191954E-3</c:v>
                </c:pt>
                <c:pt idx="9899">
                  <c:v>-1.1640042598508574E-3</c:v>
                </c:pt>
                <c:pt idx="9900">
                  <c:v>-1.1427050053248037E-3</c:v>
                </c:pt>
                <c:pt idx="9901">
                  <c:v>-1.1315228966985796E-3</c:v>
                </c:pt>
                <c:pt idx="9902">
                  <c:v>-1.1134185303514131E-3</c:v>
                </c:pt>
                <c:pt idx="9903">
                  <c:v>-1.0878594249201369E-3</c:v>
                </c:pt>
                <c:pt idx="9904">
                  <c:v>-1.0713525026624141E-3</c:v>
                </c:pt>
                <c:pt idx="9905">
                  <c:v>-1.0532481363151886E-3</c:v>
                </c:pt>
                <c:pt idx="9906">
                  <c:v>-1.0351437699680222E-3</c:v>
                </c:pt>
                <c:pt idx="9907">
                  <c:v>-1.0133120340788009E-3</c:v>
                </c:pt>
                <c:pt idx="9908">
                  <c:v>-9.8509052183174566E-4</c:v>
                </c:pt>
                <c:pt idx="9909">
                  <c:v>-9.5473908413201995E-4</c:v>
                </c:pt>
                <c:pt idx="9910">
                  <c:v>-9.1586794462190826E-4</c:v>
                </c:pt>
                <c:pt idx="9911">
                  <c:v>-8.764643237486881E-4</c:v>
                </c:pt>
                <c:pt idx="9912">
                  <c:v>-8.3599574014913271E-4</c:v>
                </c:pt>
                <c:pt idx="9913">
                  <c:v>-7.8594249201273782E-4</c:v>
                </c:pt>
                <c:pt idx="9914">
                  <c:v>-7.4866879659212903E-4</c:v>
                </c:pt>
                <c:pt idx="9915">
                  <c:v>-7.1086261980829338E-4</c:v>
                </c:pt>
                <c:pt idx="9916">
                  <c:v>-6.767838125665128E-4</c:v>
                </c:pt>
                <c:pt idx="9917">
                  <c:v>-6.4962726304579267E-4</c:v>
                </c:pt>
                <c:pt idx="9918">
                  <c:v>-6.1767838125668256E-4</c:v>
                </c:pt>
                <c:pt idx="9919">
                  <c:v>-6.0010649627262466E-4</c:v>
                </c:pt>
                <c:pt idx="9920">
                  <c:v>-5.8519701810434569E-4</c:v>
                </c:pt>
                <c:pt idx="9921">
                  <c:v>-5.7987220447284691E-4</c:v>
                </c:pt>
                <c:pt idx="9922">
                  <c:v>-5.7454739084128914E-4</c:v>
                </c:pt>
                <c:pt idx="9923">
                  <c:v>-5.8093716719912305E-4</c:v>
                </c:pt>
                <c:pt idx="9924">
                  <c:v>-5.7561235356762437E-4</c:v>
                </c:pt>
                <c:pt idx="9925">
                  <c:v>-5.7561235356762437E-4</c:v>
                </c:pt>
                <c:pt idx="9926">
                  <c:v>-5.7667731629395961E-4</c:v>
                </c:pt>
                <c:pt idx="9927">
                  <c:v>-5.7348242811501311E-4</c:v>
                </c:pt>
                <c:pt idx="9928">
                  <c:v>-5.7561235356762437E-4</c:v>
                </c:pt>
                <c:pt idx="9929">
                  <c:v>-5.6869009584662291E-4</c:v>
                </c:pt>
                <c:pt idx="9930">
                  <c:v>-5.6656017039407073E-4</c:v>
                </c:pt>
                <c:pt idx="9931">
                  <c:v>-5.6762513312034687E-4</c:v>
                </c:pt>
                <c:pt idx="9932">
                  <c:v>-5.7561235356768346E-4</c:v>
                </c:pt>
                <c:pt idx="9933">
                  <c:v>-5.8093716719912305E-4</c:v>
                </c:pt>
                <c:pt idx="9934">
                  <c:v>-5.9637912673056969E-4</c:v>
                </c:pt>
                <c:pt idx="9935">
                  <c:v>-6.1448349307773606E-4</c:v>
                </c:pt>
                <c:pt idx="9936">
                  <c:v>-6.3471778487751381E-4</c:v>
                </c:pt>
                <c:pt idx="9937">
                  <c:v>-6.7731629392973956E-4</c:v>
                </c:pt>
                <c:pt idx="9938">
                  <c:v>-7.1512247071351591E-4</c:v>
                </c:pt>
                <c:pt idx="9939">
                  <c:v>-7.7156549520768561E-4</c:v>
                </c:pt>
                <c:pt idx="9940">
                  <c:v>-8.1948881789140992E-4</c:v>
                </c:pt>
                <c:pt idx="9941">
                  <c:v>-8.796592119275754E-4</c:v>
                </c:pt>
                <c:pt idx="9942">
                  <c:v>-9.2917997870074363E-4</c:v>
                </c:pt>
                <c:pt idx="9943">
                  <c:v>-9.7710330138446795E-4</c:v>
                </c:pt>
                <c:pt idx="9944">
                  <c:v>-1.0223642172524135E-3</c:v>
                </c:pt>
                <c:pt idx="9945">
                  <c:v>-1.0623003194888605E-3</c:v>
                </c:pt>
                <c:pt idx="9946">
                  <c:v>-1.0942492012779707E-3</c:v>
                </c:pt>
                <c:pt idx="9947">
                  <c:v>-1.1230031948881935E-3</c:v>
                </c:pt>
                <c:pt idx="9948">
                  <c:v>-1.1506922257721402E-3</c:v>
                </c:pt>
                <c:pt idx="9949">
                  <c:v>-1.1778487752928603E-3</c:v>
                </c:pt>
                <c:pt idx="9950">
                  <c:v>-1.1932907348242477E-3</c:v>
                </c:pt>
                <c:pt idx="9951">
                  <c:v>-1.2188498402555834E-3</c:v>
                </c:pt>
                <c:pt idx="9952">
                  <c:v>-1.2417465388711399E-3</c:v>
                </c:pt>
                <c:pt idx="9953">
                  <c:v>-1.2577209797656949E-3</c:v>
                </c:pt>
                <c:pt idx="9954">
                  <c:v>-1.2768903088391965E-3</c:v>
                </c:pt>
                <c:pt idx="9955">
                  <c:v>-1.2987220447284178E-3</c:v>
                </c:pt>
                <c:pt idx="9956">
                  <c:v>-1.3274760383386406E-3</c:v>
                </c:pt>
                <c:pt idx="9957">
                  <c:v>-1.3567625133120312E-3</c:v>
                </c:pt>
                <c:pt idx="9958">
                  <c:v>-1.3935037273695317E-3</c:v>
                </c:pt>
                <c:pt idx="9959">
                  <c:v>-1.4206602768903106E-3</c:v>
                </c:pt>
                <c:pt idx="9960">
                  <c:v>-1.4659211927582562E-3</c:v>
                </c:pt>
                <c:pt idx="9961">
                  <c:v>-1.4989350372737018E-3</c:v>
                </c:pt>
                <c:pt idx="9962">
                  <c:v>-1.5223642172523669E-3</c:v>
                </c:pt>
                <c:pt idx="9963">
                  <c:v>-1.5500532481363134E-3</c:v>
                </c:pt>
                <c:pt idx="9964">
                  <c:v>-1.5649627263045333E-3</c:v>
                </c:pt>
                <c:pt idx="9965">
                  <c:v>-1.5670926517572039E-3</c:v>
                </c:pt>
                <c:pt idx="9966">
                  <c:v>-1.5617678381257053E-3</c:v>
                </c:pt>
                <c:pt idx="9967">
                  <c:v>-1.5516506922257573E-3</c:v>
                </c:pt>
                <c:pt idx="9968">
                  <c:v>-1.5356762513312021E-3</c:v>
                </c:pt>
                <c:pt idx="9969">
                  <c:v>-1.5202342917997554E-3</c:v>
                </c:pt>
                <c:pt idx="9970">
                  <c:v>-1.4989350372737018E-3</c:v>
                </c:pt>
                <c:pt idx="9971">
                  <c:v>-1.4797657082002002E-3</c:v>
                </c:pt>
                <c:pt idx="9972">
                  <c:v>-1.4616613418530337E-3</c:v>
                </c:pt>
                <c:pt idx="9973">
                  <c:v>-1.4451544195953109E-3</c:v>
                </c:pt>
                <c:pt idx="9974">
                  <c:v>-1.4275825346113122E-3</c:v>
                </c:pt>
                <c:pt idx="9975">
                  <c:v>-1.4281150159744206E-3</c:v>
                </c:pt>
                <c:pt idx="9976">
                  <c:v>-1.4259850905218093E-3</c:v>
                </c:pt>
                <c:pt idx="9977">
                  <c:v>-1.4158679446219205E-3</c:v>
                </c:pt>
                <c:pt idx="9978">
                  <c:v>-1.4137380191693093E-3</c:v>
                </c:pt>
                <c:pt idx="9979">
                  <c:v>-1.4110756123535304E-3</c:v>
                </c:pt>
                <c:pt idx="9980">
                  <c:v>-1.3982960596379216E-3</c:v>
                </c:pt>
                <c:pt idx="9981">
                  <c:v>-1.3865814696485891E-3</c:v>
                </c:pt>
                <c:pt idx="9982">
                  <c:v>-1.3668796592119202E-3</c:v>
                </c:pt>
                <c:pt idx="9983">
                  <c:v>-1.3328008519701985E-3</c:v>
                </c:pt>
                <c:pt idx="9984">
                  <c:v>-1.3008519701810882E-3</c:v>
                </c:pt>
                <c:pt idx="9985">
                  <c:v>-1.2545260915868077E-3</c:v>
                </c:pt>
                <c:pt idx="9986">
                  <c:v>-1.2002129925452493E-3</c:v>
                </c:pt>
                <c:pt idx="9987">
                  <c:v>-1.1453674121405233E-3</c:v>
                </c:pt>
                <c:pt idx="9988">
                  <c:v>-1.099041533546361E-3</c:v>
                </c:pt>
                <c:pt idx="9989">
                  <c:v>-1.0356762513312489E-3</c:v>
                </c:pt>
                <c:pt idx="9990">
                  <c:v>-9.9307774227902317E-4</c:v>
                </c:pt>
                <c:pt idx="9991">
                  <c:v>-9.6592119275824406E-4</c:v>
                </c:pt>
                <c:pt idx="9992">
                  <c:v>-9.3024494142707876E-4</c:v>
                </c:pt>
                <c:pt idx="9993">
                  <c:v>-9.1746538871141116E-4</c:v>
                </c:pt>
                <c:pt idx="9994">
                  <c:v>-9.0415335463257579E-4</c:v>
                </c:pt>
                <c:pt idx="9995">
                  <c:v>-8.9510117145896306E-4</c:v>
                </c:pt>
                <c:pt idx="9996">
                  <c:v>-8.9456869009585437E-4</c:v>
                </c:pt>
                <c:pt idx="9997">
                  <c:v>-9.0095846645362929E-4</c:v>
                </c:pt>
                <c:pt idx="9998">
                  <c:v>-9.0575079872201938E-4</c:v>
                </c:pt>
                <c:pt idx="9999">
                  <c:v>-9.1214057507985329E-4</c:v>
                </c:pt>
                <c:pt idx="10000">
                  <c:v>-9.1693290734824338E-4</c:v>
                </c:pt>
                <c:pt idx="10001">
                  <c:v>-9.153354632587999E-4</c:v>
                </c:pt>
                <c:pt idx="10002">
                  <c:v>-9.2119275825346613E-4</c:v>
                </c:pt>
                <c:pt idx="10003">
                  <c:v>-9.1373801916929699E-4</c:v>
                </c:pt>
                <c:pt idx="10004">
                  <c:v>-9.1799787007451953E-4</c:v>
                </c:pt>
                <c:pt idx="10005">
                  <c:v>-9.2119275825346613E-4</c:v>
                </c:pt>
                <c:pt idx="10006">
                  <c:v>-9.3450479233224231E-4</c:v>
                </c:pt>
                <c:pt idx="10007">
                  <c:v>-9.4781682641107757E-4</c:v>
                </c:pt>
                <c:pt idx="10008">
                  <c:v>-9.7657082002130038E-4</c:v>
                </c:pt>
                <c:pt idx="10009">
                  <c:v>-9.9627263045791057E-4</c:v>
                </c:pt>
                <c:pt idx="10010">
                  <c:v>-1.034078807241746E-3</c:v>
                </c:pt>
                <c:pt idx="10011">
                  <c:v>-1.0692225772098028E-3</c:v>
                </c:pt>
                <c:pt idx="10012">
                  <c:v>-1.1208732694355822E-3</c:v>
                </c:pt>
                <c:pt idx="10013">
                  <c:v>-1.1640042598509163E-3</c:v>
                </c:pt>
                <c:pt idx="10014">
                  <c:v>-1.1970181043663619E-3</c:v>
                </c:pt>
                <c:pt idx="10015">
                  <c:v>-1.2396166134185287E-3</c:v>
                </c:pt>
                <c:pt idx="10016">
                  <c:v>-1.2657082002129727E-3</c:v>
                </c:pt>
                <c:pt idx="10017">
                  <c:v>-1.2838125665601389E-3</c:v>
                </c:pt>
                <c:pt idx="10018">
                  <c:v>-1.3125665601703617E-3</c:v>
                </c:pt>
                <c:pt idx="10019">
                  <c:v>-1.3237486687965856E-3</c:v>
                </c:pt>
                <c:pt idx="10020">
                  <c:v>-1.3280085197018084E-3</c:v>
                </c:pt>
                <c:pt idx="10021">
                  <c:v>-1.3333333333333071E-3</c:v>
                </c:pt>
                <c:pt idx="10022">
                  <c:v>-1.3296059637912521E-3</c:v>
                </c:pt>
                <c:pt idx="10023">
                  <c:v>-1.3365282215122534E-3</c:v>
                </c:pt>
                <c:pt idx="10024">
                  <c:v>-1.3343982960596422E-3</c:v>
                </c:pt>
                <c:pt idx="10025">
                  <c:v>-1.3322683706070309E-3</c:v>
                </c:pt>
                <c:pt idx="10026">
                  <c:v>-1.3386581469648647E-3</c:v>
                </c:pt>
                <c:pt idx="10027">
                  <c:v>-1.3445154419595312E-3</c:v>
                </c:pt>
                <c:pt idx="10028">
                  <c:v>-1.34717784877531E-3</c:v>
                </c:pt>
                <c:pt idx="10029">
                  <c:v>-1.3551650692225875E-3</c:v>
                </c:pt>
                <c:pt idx="10030">
                  <c:v>-1.3700745473908666E-3</c:v>
                </c:pt>
                <c:pt idx="10031">
                  <c:v>-1.3722044728434778E-3</c:v>
                </c:pt>
                <c:pt idx="10032">
                  <c:v>-1.385516506922254E-3</c:v>
                </c:pt>
                <c:pt idx="10033">
                  <c:v>-1.3998935037273655E-3</c:v>
                </c:pt>
                <c:pt idx="10034">
                  <c:v>-1.4179978700745318E-3</c:v>
                </c:pt>
                <c:pt idx="10035">
                  <c:v>-1.4307774227901996E-3</c:v>
                </c:pt>
                <c:pt idx="10036">
                  <c:v>-1.4462193823216462E-3</c:v>
                </c:pt>
                <c:pt idx="10037">
                  <c:v>-1.4728434504792578E-3</c:v>
                </c:pt>
                <c:pt idx="10038">
                  <c:v>-1.4962726304579229E-3</c:v>
                </c:pt>
                <c:pt idx="10039">
                  <c:v>-1.5212992545260906E-3</c:v>
                </c:pt>
                <c:pt idx="10040">
                  <c:v>-1.5457933972310909E-3</c:v>
                </c:pt>
                <c:pt idx="10041">
                  <c:v>-1.5761448349308168E-3</c:v>
                </c:pt>
                <c:pt idx="10042">
                  <c:v>-1.601703940362093E-3</c:v>
                </c:pt>
                <c:pt idx="10043">
                  <c:v>-1.6240681576144818E-3</c:v>
                </c:pt>
                <c:pt idx="10044">
                  <c:v>-1.6421725239616483E-3</c:v>
                </c:pt>
                <c:pt idx="10045">
                  <c:v>-1.6581469648562623E-3</c:v>
                </c:pt>
                <c:pt idx="10046">
                  <c:v>-1.6794462193823164E-3</c:v>
                </c:pt>
                <c:pt idx="10047">
                  <c:v>-1.6980830670926504E-3</c:v>
                </c:pt>
                <c:pt idx="10048">
                  <c:v>-1.7172523961661518E-3</c:v>
                </c:pt>
                <c:pt idx="10049">
                  <c:v>-1.7428115015974284E-3</c:v>
                </c:pt>
                <c:pt idx="10050">
                  <c:v>-1.7502662406815974E-3</c:v>
                </c:pt>
                <c:pt idx="10051">
                  <c:v>-1.7662406815761524E-3</c:v>
                </c:pt>
                <c:pt idx="10052">
                  <c:v>-1.7843450479233189E-3</c:v>
                </c:pt>
                <c:pt idx="10053">
                  <c:v>-1.7987220447284299E-3</c:v>
                </c:pt>
                <c:pt idx="10054">
                  <c:v>-1.8136315228967092E-3</c:v>
                </c:pt>
                <c:pt idx="10055">
                  <c:v>-1.8322683706070433E-3</c:v>
                </c:pt>
                <c:pt idx="10056">
                  <c:v>-1.837593184238542E-3</c:v>
                </c:pt>
                <c:pt idx="10057">
                  <c:v>-1.840255591054321E-3</c:v>
                </c:pt>
                <c:pt idx="10058">
                  <c:v>-1.8338658146964868E-3</c:v>
                </c:pt>
                <c:pt idx="10059">
                  <c:v>-1.8178913738019318E-3</c:v>
                </c:pt>
                <c:pt idx="10060">
                  <c:v>-1.80138445154415E-3</c:v>
                </c:pt>
                <c:pt idx="10061">
                  <c:v>-1.771565495207651E-3</c:v>
                </c:pt>
                <c:pt idx="10062">
                  <c:v>-1.736954206602762E-3</c:v>
                </c:pt>
                <c:pt idx="10063">
                  <c:v>-1.7002129925452617E-3</c:v>
                </c:pt>
                <c:pt idx="10064">
                  <c:v>-1.6506922257720933E-3</c:v>
                </c:pt>
                <c:pt idx="10065">
                  <c:v>-1.5931842385516479E-3</c:v>
                </c:pt>
                <c:pt idx="10066">
                  <c:v>-1.5378061767838134E-3</c:v>
                </c:pt>
                <c:pt idx="10067">
                  <c:v>-1.488817891373813E-3</c:v>
                </c:pt>
                <c:pt idx="10068">
                  <c:v>-1.4440894568689758E-3</c:v>
                </c:pt>
                <c:pt idx="10069">
                  <c:v>-1.4094781682640867E-3</c:v>
                </c:pt>
                <c:pt idx="10070">
                  <c:v>-1.3881789137380328E-3</c:v>
                </c:pt>
                <c:pt idx="10071">
                  <c:v>-1.3775292864749765E-3</c:v>
                </c:pt>
                <c:pt idx="10072">
                  <c:v>-1.3780617678381441E-3</c:v>
                </c:pt>
                <c:pt idx="10073">
                  <c:v>-1.3823216187433666E-3</c:v>
                </c:pt>
                <c:pt idx="10074">
                  <c:v>-1.3972310969116457E-3</c:v>
                </c:pt>
                <c:pt idx="10075">
                  <c:v>-1.4089456869009781E-3</c:v>
                </c:pt>
                <c:pt idx="10076">
                  <c:v>-1.4222577209798135E-3</c:v>
                </c:pt>
                <c:pt idx="10077">
                  <c:v>-1.4329073482428109E-3</c:v>
                </c:pt>
                <c:pt idx="10078">
                  <c:v>-1.444089456869035E-3</c:v>
                </c:pt>
                <c:pt idx="10079">
                  <c:v>-1.4366347177848658E-3</c:v>
                </c:pt>
                <c:pt idx="10080">
                  <c:v>-1.4371671991480334E-3</c:v>
                </c:pt>
                <c:pt idx="10081">
                  <c:v>-1.4286474973375881E-3</c:v>
                </c:pt>
                <c:pt idx="10082">
                  <c:v>-1.4249201277955331E-3</c:v>
                </c:pt>
                <c:pt idx="10083">
                  <c:v>-1.4046858359957556E-3</c:v>
                </c:pt>
                <c:pt idx="10084">
                  <c:v>-1.3977635782747543E-3</c:v>
                </c:pt>
                <c:pt idx="10085">
                  <c:v>-1.3860489882854216E-3</c:v>
                </c:pt>
                <c:pt idx="10086">
                  <c:v>-1.3748668796592567E-3</c:v>
                </c:pt>
                <c:pt idx="10087">
                  <c:v>-1.3711395101171427E-3</c:v>
                </c:pt>
                <c:pt idx="10088">
                  <c:v>-1.3753993610223652E-3</c:v>
                </c:pt>
                <c:pt idx="10089">
                  <c:v>-1.3844515441959779E-3</c:v>
                </c:pt>
                <c:pt idx="10090">
                  <c:v>-1.3935037273695907E-3</c:v>
                </c:pt>
                <c:pt idx="10091">
                  <c:v>-1.4137380191693682E-3</c:v>
                </c:pt>
                <c:pt idx="10092">
                  <c:v>-1.4435569755058672E-3</c:v>
                </c:pt>
                <c:pt idx="10093">
                  <c:v>-1.4840255591054227E-3</c:v>
                </c:pt>
                <c:pt idx="10094">
                  <c:v>-1.5181043663471442E-3</c:v>
                </c:pt>
                <c:pt idx="10095">
                  <c:v>-1.562832800851922E-3</c:v>
                </c:pt>
                <c:pt idx="10096">
                  <c:v>-1.5995740149094817E-3</c:v>
                </c:pt>
                <c:pt idx="10097">
                  <c:v>-1.6480298189563737E-3</c:v>
                </c:pt>
                <c:pt idx="10098">
                  <c:v>-1.6703940362087625E-3</c:v>
                </c:pt>
                <c:pt idx="10099">
                  <c:v>-1.7012779552715968E-3</c:v>
                </c:pt>
                <c:pt idx="10100">
                  <c:v>-1.7145899893503732E-3</c:v>
                </c:pt>
                <c:pt idx="10101">
                  <c:v>-1.7257720979765971E-3</c:v>
                </c:pt>
                <c:pt idx="10102">
                  <c:v>-1.7172523961661518E-3</c:v>
                </c:pt>
                <c:pt idx="10103">
                  <c:v>-1.7151224707135405E-3</c:v>
                </c:pt>
                <c:pt idx="10104">
                  <c:v>-1.6869009584664853E-3</c:v>
                </c:pt>
                <c:pt idx="10105">
                  <c:v>-1.666134185303481E-3</c:v>
                </c:pt>
                <c:pt idx="10106">
                  <c:v>-1.6432374866879834E-3</c:v>
                </c:pt>
                <c:pt idx="10107">
                  <c:v>-1.6198083067092593E-3</c:v>
                </c:pt>
                <c:pt idx="10108">
                  <c:v>-1.5814696485623155E-3</c:v>
                </c:pt>
                <c:pt idx="10109">
                  <c:v>-1.5537806176783686E-3</c:v>
                </c:pt>
                <c:pt idx="10110">
                  <c:v>-1.534611288604867E-3</c:v>
                </c:pt>
                <c:pt idx="10111">
                  <c:v>-1.5106496272630342E-3</c:v>
                </c:pt>
                <c:pt idx="10112">
                  <c:v>-1.4968051118210905E-3</c:v>
                </c:pt>
                <c:pt idx="10113">
                  <c:v>-1.4765708200213128E-3</c:v>
                </c:pt>
                <c:pt idx="10114">
                  <c:v>-1.466453674121424E-3</c:v>
                </c:pt>
                <c:pt idx="10115">
                  <c:v>-1.456336528221535E-3</c:v>
                </c:pt>
                <c:pt idx="10116">
                  <c:v>-1.4494142705005336E-3</c:v>
                </c:pt>
                <c:pt idx="10117">
                  <c:v>-1.4451544195953109E-3</c:v>
                </c:pt>
                <c:pt idx="10118">
                  <c:v>-1.4323748668796431E-3</c:v>
                </c:pt>
                <c:pt idx="10119">
                  <c:v>-1.4259850905218093E-3</c:v>
                </c:pt>
                <c:pt idx="10120">
                  <c:v>-1.4014909478168682E-3</c:v>
                </c:pt>
                <c:pt idx="10121">
                  <c:v>-1.3769968051118679E-3</c:v>
                </c:pt>
                <c:pt idx="10122">
                  <c:v>-1.3429179978700875E-3</c:v>
                </c:pt>
                <c:pt idx="10123">
                  <c:v>-1.3162939297124757E-3</c:v>
                </c:pt>
                <c:pt idx="10124">
                  <c:v>-1.2827476038338628E-3</c:v>
                </c:pt>
                <c:pt idx="10125">
                  <c:v>-1.2566560170393598E-3</c:v>
                </c:pt>
                <c:pt idx="10126">
                  <c:v>-1.2305644302449158E-3</c:v>
                </c:pt>
                <c:pt idx="10127">
                  <c:v>-1.2124600638977493E-3</c:v>
                </c:pt>
                <c:pt idx="10128">
                  <c:v>-1.2097976570820297E-3</c:v>
                </c:pt>
                <c:pt idx="10129">
                  <c:v>-1.2151224707135284E-3</c:v>
                </c:pt>
                <c:pt idx="10130">
                  <c:v>-1.2204472843450268E-3</c:v>
                </c:pt>
                <c:pt idx="10131">
                  <c:v>-1.2433439829605836E-3</c:v>
                </c:pt>
                <c:pt idx="10132">
                  <c:v>-1.2657082002129727E-3</c:v>
                </c:pt>
                <c:pt idx="10133">
                  <c:v>-1.2976570820021419E-3</c:v>
                </c:pt>
                <c:pt idx="10134">
                  <c:v>-1.3264110756123647E-3</c:v>
                </c:pt>
                <c:pt idx="10135">
                  <c:v>-1.3722044728434186E-3</c:v>
                </c:pt>
                <c:pt idx="10136">
                  <c:v>-1.4089456869009192E-3</c:v>
                </c:pt>
                <c:pt idx="10137">
                  <c:v>-1.4558040468583674E-3</c:v>
                </c:pt>
                <c:pt idx="10138">
                  <c:v>-1.5031948881789243E-3</c:v>
                </c:pt>
                <c:pt idx="10139">
                  <c:v>-1.5527156549520924E-3</c:v>
                </c:pt>
                <c:pt idx="10140">
                  <c:v>-1.601703940362093E-3</c:v>
                </c:pt>
                <c:pt idx="10141">
                  <c:v>-1.6352502662406469E-3</c:v>
                </c:pt>
                <c:pt idx="10142">
                  <c:v>-1.6677316293929247E-3</c:v>
                </c:pt>
                <c:pt idx="10143">
                  <c:v>-1.6927582534611517E-3</c:v>
                </c:pt>
                <c:pt idx="10144">
                  <c:v>-1.718317358892428E-3</c:v>
                </c:pt>
                <c:pt idx="10145">
                  <c:v>-1.7263045793397646E-3</c:v>
                </c:pt>
                <c:pt idx="10146">
                  <c:v>-1.7417465388711523E-3</c:v>
                </c:pt>
                <c:pt idx="10147">
                  <c:v>-1.7428115015974284E-3</c:v>
                </c:pt>
                <c:pt idx="10148">
                  <c:v>-1.7438764643237042E-3</c:v>
                </c:pt>
                <c:pt idx="10149">
                  <c:v>-1.7460063897763748E-3</c:v>
                </c:pt>
                <c:pt idx="10150">
                  <c:v>-1.7380191693290971E-3</c:v>
                </c:pt>
                <c:pt idx="10151">
                  <c:v>-1.7406815761448172E-3</c:v>
                </c:pt>
                <c:pt idx="10152">
                  <c:v>-1.7374866879659298E-3</c:v>
                </c:pt>
                <c:pt idx="10153">
                  <c:v>-1.7348242811501507E-3</c:v>
                </c:pt>
                <c:pt idx="10154">
                  <c:v>-1.7358892438764859E-3</c:v>
                </c:pt>
                <c:pt idx="10155">
                  <c:v>-1.7364217252395942E-3</c:v>
                </c:pt>
                <c:pt idx="10156">
                  <c:v>-1.7428115015974284E-3</c:v>
                </c:pt>
                <c:pt idx="10157">
                  <c:v>-1.7492012779552622E-3</c:v>
                </c:pt>
                <c:pt idx="10158">
                  <c:v>-1.763045793397206E-3</c:v>
                </c:pt>
                <c:pt idx="10159">
                  <c:v>-1.785410010649654E-3</c:v>
                </c:pt>
                <c:pt idx="10160">
                  <c:v>-1.8168264110755966E-3</c:v>
                </c:pt>
                <c:pt idx="10161">
                  <c:v>-1.8482428115015983E-3</c:v>
                </c:pt>
                <c:pt idx="10162">
                  <c:v>-1.8780617678381562E-3</c:v>
                </c:pt>
                <c:pt idx="10163">
                  <c:v>-1.9062832800852115E-3</c:v>
                </c:pt>
                <c:pt idx="10164">
                  <c:v>-1.9408945686901005E-3</c:v>
                </c:pt>
                <c:pt idx="10165">
                  <c:v>-1.9733759318423787E-3</c:v>
                </c:pt>
                <c:pt idx="10166">
                  <c:v>-1.9962726304579353E-3</c:v>
                </c:pt>
                <c:pt idx="10167">
                  <c:v>-2.0106496272630468E-3</c:v>
                </c:pt>
                <c:pt idx="10168">
                  <c:v>-2.0244941427049906E-3</c:v>
                </c:pt>
                <c:pt idx="10169">
                  <c:v>-2.0447284345047681E-3</c:v>
                </c:pt>
                <c:pt idx="10170">
                  <c:v>-2.0617678381256582E-3</c:v>
                </c:pt>
                <c:pt idx="10171">
                  <c:v>-2.0788072417465484E-3</c:v>
                </c:pt>
                <c:pt idx="10172">
                  <c:v>-2.104366347177825E-3</c:v>
                </c:pt>
                <c:pt idx="10173">
                  <c:v>-2.1283280085197167E-3</c:v>
                </c:pt>
                <c:pt idx="10174">
                  <c:v>-2.1624068157614384E-3</c:v>
                </c:pt>
                <c:pt idx="10175">
                  <c:v>-2.1927582534611049E-3</c:v>
                </c:pt>
                <c:pt idx="10176">
                  <c:v>-2.2241746538871066E-3</c:v>
                </c:pt>
                <c:pt idx="10177">
                  <c:v>-2.2465388711394954E-3</c:v>
                </c:pt>
                <c:pt idx="10178">
                  <c:v>-2.2683706070287168E-3</c:v>
                </c:pt>
                <c:pt idx="10179">
                  <c:v>-2.2902023429179977E-3</c:v>
                </c:pt>
                <c:pt idx="10180">
                  <c:v>-2.3045793397231088E-3</c:v>
                </c:pt>
                <c:pt idx="10181">
                  <c:v>-2.316826411075609E-3</c:v>
                </c:pt>
                <c:pt idx="10182">
                  <c:v>-2.3269435569754976E-3</c:v>
                </c:pt>
                <c:pt idx="10183">
                  <c:v>-2.3370607028753865E-3</c:v>
                </c:pt>
                <c:pt idx="10184">
                  <c:v>-2.3370607028753865E-3</c:v>
                </c:pt>
                <c:pt idx="10185">
                  <c:v>-2.3359957401490514E-3</c:v>
                </c:pt>
                <c:pt idx="10186">
                  <c:v>-2.3258785942491624E-3</c:v>
                </c:pt>
                <c:pt idx="10187">
                  <c:v>-2.3115015974440514E-3</c:v>
                </c:pt>
                <c:pt idx="10188">
                  <c:v>-2.2917997870074412E-3</c:v>
                </c:pt>
                <c:pt idx="10189">
                  <c:v>-2.2731629392971071E-3</c:v>
                </c:pt>
                <c:pt idx="10190">
                  <c:v>-2.2390841320553854E-3</c:v>
                </c:pt>
                <c:pt idx="10191">
                  <c:v>-2.1970181043663274E-3</c:v>
                </c:pt>
                <c:pt idx="10192">
                  <c:v>-2.1613418530351623E-3</c:v>
                </c:pt>
                <c:pt idx="10193">
                  <c:v>-2.1198083067092716E-3</c:v>
                </c:pt>
                <c:pt idx="10194">
                  <c:v>-2.0841320553781064E-3</c:v>
                </c:pt>
                <c:pt idx="10195">
                  <c:v>-2.049520766773217E-3</c:v>
                </c:pt>
                <c:pt idx="10196">
                  <c:v>-2.0181043663471568E-3</c:v>
                </c:pt>
                <c:pt idx="10197">
                  <c:v>-1.9781682641107686E-3</c:v>
                </c:pt>
                <c:pt idx="10198">
                  <c:v>-1.9515441959531573E-3</c:v>
                </c:pt>
                <c:pt idx="10199">
                  <c:v>-1.9329073482427638E-3</c:v>
                </c:pt>
                <c:pt idx="10200">
                  <c:v>-1.920660276890323E-3</c:v>
                </c:pt>
                <c:pt idx="10201">
                  <c:v>-1.9164004259850413E-3</c:v>
                </c:pt>
                <c:pt idx="10202">
                  <c:v>-1.9116080937167101E-3</c:v>
                </c:pt>
                <c:pt idx="10203">
                  <c:v>-1.920660276890264E-3</c:v>
                </c:pt>
                <c:pt idx="10204">
                  <c:v>-1.9286474973376007E-3</c:v>
                </c:pt>
                <c:pt idx="10205">
                  <c:v>-1.9419595314163767E-3</c:v>
                </c:pt>
                <c:pt idx="10206">
                  <c:v>-1.9558040468583798E-3</c:v>
                </c:pt>
                <c:pt idx="10207">
                  <c:v>-1.9685835995740474E-3</c:v>
                </c:pt>
                <c:pt idx="10208">
                  <c:v>-1.9882854100106576E-3</c:v>
                </c:pt>
                <c:pt idx="10209">
                  <c:v>-2.0037273695420453E-3</c:v>
                </c:pt>
                <c:pt idx="10210">
                  <c:v>-2.0191693290734919E-3</c:v>
                </c:pt>
                <c:pt idx="10211">
                  <c:v>-2.0351437699680469E-3</c:v>
                </c:pt>
                <c:pt idx="10212">
                  <c:v>-2.046325878594212E-3</c:v>
                </c:pt>
                <c:pt idx="10213">
                  <c:v>-2.0543130990414893E-3</c:v>
                </c:pt>
                <c:pt idx="10214">
                  <c:v>-2.0644302449414373E-3</c:v>
                </c:pt>
                <c:pt idx="10215">
                  <c:v>-2.0851970181043821E-3</c:v>
                </c:pt>
                <c:pt idx="10216">
                  <c:v>-2.0985090521831585E-3</c:v>
                </c:pt>
                <c:pt idx="10217">
                  <c:v>-2.1208732694355473E-3</c:v>
                </c:pt>
                <c:pt idx="10218">
                  <c:v>-2.1357827476038266E-3</c:v>
                </c:pt>
                <c:pt idx="10219">
                  <c:v>-2.1613418530351028E-3</c:v>
                </c:pt>
                <c:pt idx="10220">
                  <c:v>-2.185303514377054E-3</c:v>
                </c:pt>
                <c:pt idx="10221">
                  <c:v>-2.2193823216187162E-3</c:v>
                </c:pt>
                <c:pt idx="10222">
                  <c:v>-2.2422790202343322E-3</c:v>
                </c:pt>
                <c:pt idx="10223">
                  <c:v>-2.2635782747603859E-3</c:v>
                </c:pt>
                <c:pt idx="10224">
                  <c:v>-2.2854100106496664E-3</c:v>
                </c:pt>
                <c:pt idx="10225">
                  <c:v>-2.2965921192758315E-3</c:v>
                </c:pt>
                <c:pt idx="10226">
                  <c:v>-2.3088391906283313E-3</c:v>
                </c:pt>
                <c:pt idx="10227">
                  <c:v>-2.3210862619808315E-3</c:v>
                </c:pt>
                <c:pt idx="10228">
                  <c:v>-2.3264110756123892E-3</c:v>
                </c:pt>
                <c:pt idx="10229">
                  <c:v>-2.3317358892438879E-3</c:v>
                </c:pt>
                <c:pt idx="10230">
                  <c:v>-2.330138445154385E-3</c:v>
                </c:pt>
                <c:pt idx="10231">
                  <c:v>-2.3296059637912176E-3</c:v>
                </c:pt>
                <c:pt idx="10232">
                  <c:v>-2.3290734824281088E-3</c:v>
                </c:pt>
                <c:pt idx="10233">
                  <c:v>-2.3280085197017737E-3</c:v>
                </c:pt>
                <c:pt idx="10234">
                  <c:v>-2.3280085197018327E-3</c:v>
                </c:pt>
                <c:pt idx="10235">
                  <c:v>-2.3280085197018327E-3</c:v>
                </c:pt>
                <c:pt idx="10236">
                  <c:v>-2.3253461128860541E-3</c:v>
                </c:pt>
                <c:pt idx="10237">
                  <c:v>-2.3157614483493329E-3</c:v>
                </c:pt>
                <c:pt idx="10238">
                  <c:v>-2.3205537806176638E-3</c:v>
                </c:pt>
                <c:pt idx="10239">
                  <c:v>-2.3258785942492214E-3</c:v>
                </c:pt>
                <c:pt idx="10240">
                  <c:v>-2.3290734824281678E-3</c:v>
                </c:pt>
                <c:pt idx="10241">
                  <c:v>-2.3322683706069962E-3</c:v>
                </c:pt>
                <c:pt idx="10242">
                  <c:v>-2.3423855165068852E-3</c:v>
                </c:pt>
                <c:pt idx="10243">
                  <c:v>-2.3594249201278348E-3</c:v>
                </c:pt>
                <c:pt idx="10244">
                  <c:v>-2.3732694355697785E-3</c:v>
                </c:pt>
                <c:pt idx="10245">
                  <c:v>-2.3796592119276123E-3</c:v>
                </c:pt>
                <c:pt idx="10246">
                  <c:v>-2.4020234291800011E-3</c:v>
                </c:pt>
                <c:pt idx="10247">
                  <c:v>-2.4132055378061662E-3</c:v>
                </c:pt>
                <c:pt idx="10248">
                  <c:v>-2.4270500532481694E-3</c:v>
                </c:pt>
                <c:pt idx="10249">
                  <c:v>-2.432374866879668E-3</c:v>
                </c:pt>
                <c:pt idx="10250">
                  <c:v>-2.4451544195953356E-3</c:v>
                </c:pt>
                <c:pt idx="10251">
                  <c:v>-2.4589989350372794E-3</c:v>
                </c:pt>
                <c:pt idx="10252">
                  <c:v>-2.4648562300319458E-3</c:v>
                </c:pt>
                <c:pt idx="10253">
                  <c:v>-2.4813631522896686E-3</c:v>
                </c:pt>
                <c:pt idx="10254">
                  <c:v>-2.4973375931842236E-3</c:v>
                </c:pt>
                <c:pt idx="10255">
                  <c:v>-2.5149094781682815E-3</c:v>
                </c:pt>
                <c:pt idx="10256">
                  <c:v>-2.5271565495207818E-3</c:v>
                </c:pt>
                <c:pt idx="10257">
                  <c:v>-2.5564430244941127E-3</c:v>
                </c:pt>
                <c:pt idx="10258">
                  <c:v>-2.5708200212992242E-3</c:v>
                </c:pt>
                <c:pt idx="10259">
                  <c:v>-2.5889243876464495E-3</c:v>
                </c:pt>
                <c:pt idx="10260">
                  <c:v>-2.6080937167198919E-3</c:v>
                </c:pt>
                <c:pt idx="10261">
                  <c:v>-2.6224707135250034E-3</c:v>
                </c:pt>
                <c:pt idx="10262">
                  <c:v>-2.6379126730564501E-3</c:v>
                </c:pt>
                <c:pt idx="10263">
                  <c:v>-2.6458998935037278E-3</c:v>
                </c:pt>
                <c:pt idx="10264">
                  <c:v>-2.6533546325878377E-3</c:v>
                </c:pt>
                <c:pt idx="10265">
                  <c:v>-2.6528221512247293E-3</c:v>
                </c:pt>
                <c:pt idx="10266">
                  <c:v>-2.6506922257721181E-3</c:v>
                </c:pt>
                <c:pt idx="10267">
                  <c:v>-2.6485623003195068E-3</c:v>
                </c:pt>
                <c:pt idx="10268">
                  <c:v>-2.6432374866879487E-3</c:v>
                </c:pt>
                <c:pt idx="10269">
                  <c:v>-2.6368477103301149E-3</c:v>
                </c:pt>
                <c:pt idx="10270">
                  <c:v>-2.6347177848775037E-3</c:v>
                </c:pt>
                <c:pt idx="10271">
                  <c:v>-2.6309904153354489E-3</c:v>
                </c:pt>
                <c:pt idx="10272">
                  <c:v>-2.6272630457933937E-3</c:v>
                </c:pt>
                <c:pt idx="10273">
                  <c:v>-2.6336528221512275E-3</c:v>
                </c:pt>
                <c:pt idx="10274">
                  <c:v>-2.639510117145894E-3</c:v>
                </c:pt>
                <c:pt idx="10275">
                  <c:v>-2.6474973375931713E-3</c:v>
                </c:pt>
                <c:pt idx="10276">
                  <c:v>-2.6650692225772296E-3</c:v>
                </c:pt>
                <c:pt idx="10277">
                  <c:v>-2.6853035143770071E-3</c:v>
                </c:pt>
                <c:pt idx="10278">
                  <c:v>-2.7135250266240624E-3</c:v>
                </c:pt>
                <c:pt idx="10279">
                  <c:v>-2.7444089456868967E-3</c:v>
                </c:pt>
                <c:pt idx="10280">
                  <c:v>-2.7758253461128983E-3</c:v>
                </c:pt>
                <c:pt idx="10281">
                  <c:v>-2.7960596379126759E-3</c:v>
                </c:pt>
                <c:pt idx="10282">
                  <c:v>-2.8210862619808437E-3</c:v>
                </c:pt>
                <c:pt idx="10283">
                  <c:v>-2.8450479233226764E-3</c:v>
                </c:pt>
                <c:pt idx="10284">
                  <c:v>-2.8594249201277879E-3</c:v>
                </c:pt>
                <c:pt idx="10285">
                  <c:v>-2.8764643237486781E-3</c:v>
                </c:pt>
                <c:pt idx="10286">
                  <c:v>-2.8881789137380105E-3</c:v>
                </c:pt>
                <c:pt idx="10287">
                  <c:v>-2.8972310969116234E-3</c:v>
                </c:pt>
                <c:pt idx="10288">
                  <c:v>-2.9137380191693462E-3</c:v>
                </c:pt>
                <c:pt idx="10289">
                  <c:v>-2.9217252396166239E-3</c:v>
                </c:pt>
                <c:pt idx="10290">
                  <c:v>-2.928647497337566E-3</c:v>
                </c:pt>
                <c:pt idx="10291">
                  <c:v>-2.9531416400426255E-3</c:v>
                </c:pt>
                <c:pt idx="10292">
                  <c:v>-2.9691160809371215E-3</c:v>
                </c:pt>
                <c:pt idx="10293">
                  <c:v>-2.9829605963791247E-3</c:v>
                </c:pt>
                <c:pt idx="10294">
                  <c:v>-3.0053248136315135E-3</c:v>
                </c:pt>
                <c:pt idx="10295">
                  <c:v>-3.0181043663471811E-3</c:v>
                </c:pt>
                <c:pt idx="10296">
                  <c:v>-3.0346112886049039E-3</c:v>
                </c:pt>
                <c:pt idx="10297">
                  <c:v>-3.045793397231069E-3</c:v>
                </c:pt>
                <c:pt idx="10298">
                  <c:v>-3.0564430244941253E-3</c:v>
                </c:pt>
                <c:pt idx="10299">
                  <c:v>-3.0591054313099039E-3</c:v>
                </c:pt>
                <c:pt idx="10300">
                  <c:v>-3.070287539936069E-3</c:v>
                </c:pt>
                <c:pt idx="10301">
                  <c:v>-3.0644302449414026E-3</c:v>
                </c:pt>
                <c:pt idx="10302">
                  <c:v>-3.0654952076677377E-3</c:v>
                </c:pt>
                <c:pt idx="10303">
                  <c:v>-3.0527156549520701E-3</c:v>
                </c:pt>
                <c:pt idx="10304">
                  <c:v>-3.0404685835995699E-3</c:v>
                </c:pt>
                <c:pt idx="10305">
                  <c:v>-3.0207667731629601E-3</c:v>
                </c:pt>
                <c:pt idx="10306">
                  <c:v>-2.9920127795526781E-3</c:v>
                </c:pt>
                <c:pt idx="10307">
                  <c:v>-2.9531416400425665E-3</c:v>
                </c:pt>
                <c:pt idx="10308">
                  <c:v>-2.9078807241746797E-3</c:v>
                </c:pt>
                <c:pt idx="10309">
                  <c:v>-2.8626198083067343E-3</c:v>
                </c:pt>
                <c:pt idx="10310">
                  <c:v>-2.8162939297124534E-3</c:v>
                </c:pt>
                <c:pt idx="10311">
                  <c:v>-2.7635782747603981E-3</c:v>
                </c:pt>
                <c:pt idx="10312">
                  <c:v>-2.728966986155509E-3</c:v>
                </c:pt>
                <c:pt idx="10313">
                  <c:v>-2.6805111821086762E-3</c:v>
                </c:pt>
                <c:pt idx="10314">
                  <c:v>-2.6490947816826152E-3</c:v>
                </c:pt>
                <c:pt idx="10315">
                  <c:v>-2.6267305644302259E-3</c:v>
                </c:pt>
                <c:pt idx="10316">
                  <c:v>-2.6059637912672806E-3</c:v>
                </c:pt>
                <c:pt idx="10317">
                  <c:v>-2.593184238551672E-3</c:v>
                </c:pt>
                <c:pt idx="10318">
                  <c:v>-2.5820021299254483E-3</c:v>
                </c:pt>
                <c:pt idx="10319">
                  <c:v>-2.5793397231097283E-3</c:v>
                </c:pt>
                <c:pt idx="10320">
                  <c:v>-2.5729499467518355E-3</c:v>
                </c:pt>
                <c:pt idx="10321">
                  <c:v>-2.5756123535676141E-3</c:v>
                </c:pt>
                <c:pt idx="10322">
                  <c:v>-2.5777422790202254E-3</c:v>
                </c:pt>
                <c:pt idx="10323">
                  <c:v>-2.5697550585729481E-3</c:v>
                </c:pt>
                <c:pt idx="10324">
                  <c:v>-2.5623003194888382E-3</c:v>
                </c:pt>
                <c:pt idx="10325">
                  <c:v>-2.5521831735889492E-3</c:v>
                </c:pt>
                <c:pt idx="10326">
                  <c:v>-2.5431309904153368E-3</c:v>
                </c:pt>
                <c:pt idx="10327">
                  <c:v>-2.526624068157614E-3</c:v>
                </c:pt>
                <c:pt idx="10328">
                  <c:v>-2.5191693290734451E-3</c:v>
                </c:pt>
                <c:pt idx="10329">
                  <c:v>-2.510649627263059E-3</c:v>
                </c:pt>
                <c:pt idx="10330">
                  <c:v>-2.4984025559105587E-3</c:v>
                </c:pt>
                <c:pt idx="10331">
                  <c:v>-2.494675186368504E-3</c:v>
                </c:pt>
                <c:pt idx="10332">
                  <c:v>-2.4914802981895572E-3</c:v>
                </c:pt>
                <c:pt idx="10333">
                  <c:v>-2.4957401490947797E-3</c:v>
                </c:pt>
                <c:pt idx="10334">
                  <c:v>-2.5095846645367828E-3</c:v>
                </c:pt>
                <c:pt idx="10335">
                  <c:v>-2.5308839190628365E-3</c:v>
                </c:pt>
                <c:pt idx="10336">
                  <c:v>-2.5628328008520055E-3</c:v>
                </c:pt>
                <c:pt idx="10337">
                  <c:v>-2.5947816826411159E-3</c:v>
                </c:pt>
                <c:pt idx="10338">
                  <c:v>-2.6277955271565615E-3</c:v>
                </c:pt>
                <c:pt idx="10339">
                  <c:v>-2.6538871139510055E-3</c:v>
                </c:pt>
                <c:pt idx="10340">
                  <c:v>-2.6799787007454495E-3</c:v>
                </c:pt>
                <c:pt idx="10341">
                  <c:v>-2.6986155484557835E-3</c:v>
                </c:pt>
                <c:pt idx="10342">
                  <c:v>-2.7097976570820076E-3</c:v>
                </c:pt>
                <c:pt idx="10343">
                  <c:v>-2.7113951011714511E-3</c:v>
                </c:pt>
                <c:pt idx="10344">
                  <c:v>-2.7140575079872302E-3</c:v>
                </c:pt>
                <c:pt idx="10345">
                  <c:v>-2.7007454739084538E-3</c:v>
                </c:pt>
                <c:pt idx="10346">
                  <c:v>-2.6863684771033423E-3</c:v>
                </c:pt>
                <c:pt idx="10347">
                  <c:v>-2.671458998935004E-3</c:v>
                </c:pt>
                <c:pt idx="10348">
                  <c:v>-2.6629392971245589E-3</c:v>
                </c:pt>
                <c:pt idx="10349">
                  <c:v>-2.6645367412140618E-3</c:v>
                </c:pt>
                <c:pt idx="10350">
                  <c:v>-2.6703940362087283E-3</c:v>
                </c:pt>
                <c:pt idx="10351">
                  <c:v>-2.6895633652822297E-3</c:v>
                </c:pt>
                <c:pt idx="10352">
                  <c:v>-2.7268370607028388E-3</c:v>
                </c:pt>
                <c:pt idx="10353">
                  <c:v>-2.7646432374866742E-3</c:v>
                </c:pt>
                <c:pt idx="10354">
                  <c:v>-2.8173588924387295E-3</c:v>
                </c:pt>
                <c:pt idx="10355">
                  <c:v>-2.8690095846645681E-3</c:v>
                </c:pt>
                <c:pt idx="10356">
                  <c:v>-2.9217252396166239E-3</c:v>
                </c:pt>
                <c:pt idx="10357">
                  <c:v>-2.9904153354632346E-3</c:v>
                </c:pt>
                <c:pt idx="10358">
                  <c:v>-3.0324813631522926E-3</c:v>
                </c:pt>
                <c:pt idx="10359">
                  <c:v>-3.0750798722044594E-3</c:v>
                </c:pt>
                <c:pt idx="10360">
                  <c:v>-3.1006389776357945E-3</c:v>
                </c:pt>
                <c:pt idx="10361">
                  <c:v>-3.1208732694355725E-3</c:v>
                </c:pt>
                <c:pt idx="10362">
                  <c:v>-3.1331203407880723E-3</c:v>
                </c:pt>
                <c:pt idx="10363">
                  <c:v>-3.1309904153354611E-3</c:v>
                </c:pt>
                <c:pt idx="10364">
                  <c:v>-3.128328008519682E-3</c:v>
                </c:pt>
                <c:pt idx="10365">
                  <c:v>-3.1214057507987394E-3</c:v>
                </c:pt>
                <c:pt idx="10366">
                  <c:v>-3.1118210862619597E-3</c:v>
                </c:pt>
                <c:pt idx="10367">
                  <c:v>-3.1112886048988509E-3</c:v>
                </c:pt>
                <c:pt idx="10368">
                  <c:v>-3.1176783812566847E-3</c:v>
                </c:pt>
                <c:pt idx="10369">
                  <c:v>-3.125133120340795E-3</c:v>
                </c:pt>
                <c:pt idx="10370">
                  <c:v>-3.1373801916932949E-3</c:v>
                </c:pt>
                <c:pt idx="10371">
                  <c:v>-3.14856230031946E-3</c:v>
                </c:pt>
                <c:pt idx="10372">
                  <c:v>-3.1586794462193485E-3</c:v>
                </c:pt>
                <c:pt idx="10373">
                  <c:v>-3.1767838125665742E-3</c:v>
                </c:pt>
                <c:pt idx="10374">
                  <c:v>-3.1943556975505731E-3</c:v>
                </c:pt>
                <c:pt idx="10375">
                  <c:v>-3.209265175718852E-3</c:v>
                </c:pt>
                <c:pt idx="10376">
                  <c:v>-3.2071352502662407E-3</c:v>
                </c:pt>
                <c:pt idx="10377">
                  <c:v>-3.2055378061767973E-3</c:v>
                </c:pt>
                <c:pt idx="10378">
                  <c:v>-3.1943556975505731E-3</c:v>
                </c:pt>
                <c:pt idx="10379">
                  <c:v>-3.174653887113963E-3</c:v>
                </c:pt>
                <c:pt idx="10380">
                  <c:v>-3.1533546325879093E-3</c:v>
                </c:pt>
                <c:pt idx="10381">
                  <c:v>-3.125133120340795E-3</c:v>
                </c:pt>
                <c:pt idx="10382">
                  <c:v>-3.093716719914793E-3</c:v>
                </c:pt>
                <c:pt idx="10383">
                  <c:v>-3.0612353567625152E-3</c:v>
                </c:pt>
                <c:pt idx="10384">
                  <c:v>-3.0298189563365725E-3</c:v>
                </c:pt>
                <c:pt idx="10385">
                  <c:v>-2.9898828541000668E-3</c:v>
                </c:pt>
                <c:pt idx="10386">
                  <c:v>-2.9584664536741242E-3</c:v>
                </c:pt>
                <c:pt idx="10387">
                  <c:v>-2.9270500532481225E-3</c:v>
                </c:pt>
                <c:pt idx="10388">
                  <c:v>-2.8855165069222909E-3</c:v>
                </c:pt>
                <c:pt idx="10389">
                  <c:v>-2.8599574014908963E-3</c:v>
                </c:pt>
                <c:pt idx="10390">
                  <c:v>-2.8264110756123424E-3</c:v>
                </c:pt>
                <c:pt idx="10391">
                  <c:v>-2.8061767838125648E-3</c:v>
                </c:pt>
                <c:pt idx="10392">
                  <c:v>-2.7768903088391745E-3</c:v>
                </c:pt>
                <c:pt idx="10393">
                  <c:v>-2.7539936102236769E-3</c:v>
                </c:pt>
                <c:pt idx="10394">
                  <c:v>-2.7401490947816741E-3</c:v>
                </c:pt>
                <c:pt idx="10395">
                  <c:v>-2.7236421725239514E-3</c:v>
                </c:pt>
                <c:pt idx="10396">
                  <c:v>-2.7188498402555611E-3</c:v>
                </c:pt>
                <c:pt idx="10397">
                  <c:v>-2.7129925452608946E-3</c:v>
                </c:pt>
                <c:pt idx="10398">
                  <c:v>-2.7076677316293964E-3</c:v>
                </c:pt>
                <c:pt idx="10399">
                  <c:v>-2.7087326943556721E-3</c:v>
                </c:pt>
                <c:pt idx="10400">
                  <c:v>-2.7119275825346189E-3</c:v>
                </c:pt>
                <c:pt idx="10401">
                  <c:v>-2.7231096911607836E-3</c:v>
                </c:pt>
                <c:pt idx="10402">
                  <c:v>-2.7342917997870077E-3</c:v>
                </c:pt>
                <c:pt idx="10403">
                  <c:v>-2.7380191693290629E-3</c:v>
                </c:pt>
                <c:pt idx="10404">
                  <c:v>-2.7422790202342854E-3</c:v>
                </c:pt>
                <c:pt idx="10405">
                  <c:v>-2.7444089456868967E-3</c:v>
                </c:pt>
                <c:pt idx="10406">
                  <c:v>-2.7470713525026163E-3</c:v>
                </c:pt>
                <c:pt idx="10407">
                  <c:v>-2.7332268370606726E-3</c:v>
                </c:pt>
                <c:pt idx="10408">
                  <c:v>-2.72896698615545E-3</c:v>
                </c:pt>
                <c:pt idx="10409">
                  <c:v>-2.7257720979765626E-3</c:v>
                </c:pt>
                <c:pt idx="10410">
                  <c:v>-2.7252396166133949E-3</c:v>
                </c:pt>
                <c:pt idx="10411">
                  <c:v>-2.7236421725239514E-3</c:v>
                </c:pt>
                <c:pt idx="10412">
                  <c:v>-2.7412140575080093E-3</c:v>
                </c:pt>
                <c:pt idx="10413">
                  <c:v>-2.7662406815761181E-3</c:v>
                </c:pt>
                <c:pt idx="10414">
                  <c:v>-2.791267305644286E-3</c:v>
                </c:pt>
                <c:pt idx="10415">
                  <c:v>-2.831735889243841E-3</c:v>
                </c:pt>
                <c:pt idx="10416">
                  <c:v>-2.8700745473908443E-3</c:v>
                </c:pt>
                <c:pt idx="10417">
                  <c:v>-2.9190628328008448E-3</c:v>
                </c:pt>
                <c:pt idx="10418">
                  <c:v>-2.9653887113950663E-3</c:v>
                </c:pt>
                <c:pt idx="10419">
                  <c:v>-3.0127795527156234E-3</c:v>
                </c:pt>
                <c:pt idx="10420">
                  <c:v>-3.0521831735889613E-3</c:v>
                </c:pt>
                <c:pt idx="10421">
                  <c:v>-3.0915867944621817E-3</c:v>
                </c:pt>
                <c:pt idx="10422">
                  <c:v>-3.1070287539936283E-3</c:v>
                </c:pt>
                <c:pt idx="10423">
                  <c:v>-3.1277955271565142E-3</c:v>
                </c:pt>
                <c:pt idx="10424">
                  <c:v>-3.1320553780617368E-3</c:v>
                </c:pt>
                <c:pt idx="10425">
                  <c:v>-3.134185303514348E-3</c:v>
                </c:pt>
                <c:pt idx="10426">
                  <c:v>-3.1208732694355725E-3</c:v>
                </c:pt>
                <c:pt idx="10427">
                  <c:v>-3.1139510117146299E-3</c:v>
                </c:pt>
                <c:pt idx="10428">
                  <c:v>-3.096379126730572E-3</c:v>
                </c:pt>
                <c:pt idx="10429">
                  <c:v>-3.0804046858360166E-3</c:v>
                </c:pt>
                <c:pt idx="10430">
                  <c:v>-3.0628328008520177E-3</c:v>
                </c:pt>
                <c:pt idx="10431">
                  <c:v>-3.0548455804046814E-3</c:v>
                </c:pt>
                <c:pt idx="10432">
                  <c:v>-3.0468583599574037E-3</c:v>
                </c:pt>
                <c:pt idx="10433">
                  <c:v>-3.0479233226836802E-3</c:v>
                </c:pt>
                <c:pt idx="10434">
                  <c:v>-3.0521831735889028E-3</c:v>
                </c:pt>
                <c:pt idx="10435">
                  <c:v>-3.0564430244941253E-3</c:v>
                </c:pt>
                <c:pt idx="10436">
                  <c:v>-3.0580404685835688E-3</c:v>
                </c:pt>
                <c:pt idx="10437">
                  <c:v>-3.0612353567625152E-3</c:v>
                </c:pt>
                <c:pt idx="10438">
                  <c:v>-3.0537806176783463E-3</c:v>
                </c:pt>
                <c:pt idx="10439">
                  <c:v>-3.0468583599574037E-3</c:v>
                </c:pt>
                <c:pt idx="10440">
                  <c:v>-3.0399361022364025E-3</c:v>
                </c:pt>
                <c:pt idx="10441">
                  <c:v>-3.025559105431291E-3</c:v>
                </c:pt>
                <c:pt idx="10442">
                  <c:v>-3.0111821086261799E-3</c:v>
                </c:pt>
                <c:pt idx="10443">
                  <c:v>-3.0074547390841247E-3</c:v>
                </c:pt>
                <c:pt idx="10444">
                  <c:v>-2.9882854100106823E-3</c:v>
                </c:pt>
                <c:pt idx="10445">
                  <c:v>-2.9707135250266244E-3</c:v>
                </c:pt>
                <c:pt idx="10446">
                  <c:v>-2.9696485623003483E-3</c:v>
                </c:pt>
                <c:pt idx="10447">
                  <c:v>-2.9627263045793467E-3</c:v>
                </c:pt>
                <c:pt idx="10448">
                  <c:v>-2.95473908413201E-3</c:v>
                </c:pt>
                <c:pt idx="10449">
                  <c:v>-2.9637912673056229E-3</c:v>
                </c:pt>
                <c:pt idx="10450">
                  <c:v>-2.9717784877529006E-3</c:v>
                </c:pt>
                <c:pt idx="10451">
                  <c:v>-2.9787007454739017E-3</c:v>
                </c:pt>
                <c:pt idx="10452">
                  <c:v>-2.9962726304579596E-3</c:v>
                </c:pt>
                <c:pt idx="10453">
                  <c:v>-3.0202342917997923E-3</c:v>
                </c:pt>
                <c:pt idx="10454">
                  <c:v>-3.0378061767838502E-3</c:v>
                </c:pt>
                <c:pt idx="10455">
                  <c:v>-3.0724174653887393E-3</c:v>
                </c:pt>
                <c:pt idx="10456">
                  <c:v>-3.096379126730572E-3</c:v>
                </c:pt>
                <c:pt idx="10457">
                  <c:v>-3.1203407880724047E-3</c:v>
                </c:pt>
                <c:pt idx="10458">
                  <c:v>-3.1363152289669593E-3</c:v>
                </c:pt>
                <c:pt idx="10459">
                  <c:v>-3.1443024494142375E-3</c:v>
                </c:pt>
                <c:pt idx="10460">
                  <c:v>-3.1517571884984068E-3</c:v>
                </c:pt>
                <c:pt idx="10461">
                  <c:v>-3.1608093716719598E-3</c:v>
                </c:pt>
                <c:pt idx="10462">
                  <c:v>-3.1597444089456841E-3</c:v>
                </c:pt>
                <c:pt idx="10463">
                  <c:v>-3.1522896698615737E-3</c:v>
                </c:pt>
                <c:pt idx="10464">
                  <c:v>-3.1437699680511287E-3</c:v>
                </c:pt>
                <c:pt idx="10465">
                  <c:v>-3.1352502662406836E-3</c:v>
                </c:pt>
                <c:pt idx="10466">
                  <c:v>-3.1352502662406836E-3</c:v>
                </c:pt>
                <c:pt idx="10467">
                  <c:v>-3.1176783812566847E-3</c:v>
                </c:pt>
                <c:pt idx="10468">
                  <c:v>-3.1091586794461806E-3</c:v>
                </c:pt>
                <c:pt idx="10469">
                  <c:v>-3.0974440894568477E-3</c:v>
                </c:pt>
                <c:pt idx="10470">
                  <c:v>-3.0835995740149044E-3</c:v>
                </c:pt>
                <c:pt idx="10471">
                  <c:v>-3.0750798722044594E-3</c:v>
                </c:pt>
                <c:pt idx="10472">
                  <c:v>-3.0660276890308465E-3</c:v>
                </c:pt>
                <c:pt idx="10473">
                  <c:v>-3.054313099041514E-3</c:v>
                </c:pt>
                <c:pt idx="10474">
                  <c:v>-3.0404685835995699E-3</c:v>
                </c:pt>
                <c:pt idx="10475">
                  <c:v>-3.0276890308839023E-3</c:v>
                </c:pt>
                <c:pt idx="10476">
                  <c:v>-3.0063897763578486E-3</c:v>
                </c:pt>
                <c:pt idx="10477">
                  <c:v>-2.9866879659211794E-3</c:v>
                </c:pt>
                <c:pt idx="10478">
                  <c:v>-2.9531416400426255E-3</c:v>
                </c:pt>
                <c:pt idx="10479">
                  <c:v>-2.9281150159744577E-3</c:v>
                </c:pt>
                <c:pt idx="10480">
                  <c:v>-2.8892438764642867E-3</c:v>
                </c:pt>
                <c:pt idx="10481">
                  <c:v>-2.8423855165068974E-3</c:v>
                </c:pt>
                <c:pt idx="10482">
                  <c:v>-2.797124600639011E-3</c:v>
                </c:pt>
                <c:pt idx="10483">
                  <c:v>-2.7529286474973417E-3</c:v>
                </c:pt>
                <c:pt idx="10484">
                  <c:v>-2.7209797657081723E-3</c:v>
                </c:pt>
                <c:pt idx="10485">
                  <c:v>-2.6789137380191733E-3</c:v>
                </c:pt>
                <c:pt idx="10486">
                  <c:v>-2.6618743343983422E-3</c:v>
                </c:pt>
                <c:pt idx="10487">
                  <c:v>-2.6538871139510055E-3</c:v>
                </c:pt>
                <c:pt idx="10488">
                  <c:v>-2.6549520766773406E-3</c:v>
                </c:pt>
                <c:pt idx="10489">
                  <c:v>-2.6719914802982312E-3</c:v>
                </c:pt>
                <c:pt idx="10490">
                  <c:v>-2.6900958466453974E-3</c:v>
                </c:pt>
                <c:pt idx="10491">
                  <c:v>-2.7257720979765626E-3</c:v>
                </c:pt>
                <c:pt idx="10492">
                  <c:v>-2.7555910543131208E-3</c:v>
                </c:pt>
                <c:pt idx="10493">
                  <c:v>-2.7933972310968972E-3</c:v>
                </c:pt>
                <c:pt idx="10494">
                  <c:v>-2.8312034078807327E-3</c:v>
                </c:pt>
                <c:pt idx="10495">
                  <c:v>-2.8732694355697317E-3</c:v>
                </c:pt>
                <c:pt idx="10496">
                  <c:v>-2.9121405750798432E-3</c:v>
                </c:pt>
                <c:pt idx="10497">
                  <c:v>-2.9318423855165124E-3</c:v>
                </c:pt>
                <c:pt idx="10498">
                  <c:v>-2.9520766773162904E-3</c:v>
                </c:pt>
                <c:pt idx="10499">
                  <c:v>-2.9696485623003483E-3</c:v>
                </c:pt>
                <c:pt idx="10500">
                  <c:v>-2.9920127795527371E-3</c:v>
                </c:pt>
                <c:pt idx="10501">
                  <c:v>-2.9989350372736797E-3</c:v>
                </c:pt>
                <c:pt idx="10502">
                  <c:v>-3.0122470713525151E-3</c:v>
                </c:pt>
                <c:pt idx="10503">
                  <c:v>-3.0244941427050149E-3</c:v>
                </c:pt>
                <c:pt idx="10504">
                  <c:v>-3.0266240681576261E-3</c:v>
                </c:pt>
                <c:pt idx="10505">
                  <c:v>-3.035676251331239E-3</c:v>
                </c:pt>
                <c:pt idx="10506">
                  <c:v>-3.045793397231069E-3</c:v>
                </c:pt>
                <c:pt idx="10507">
                  <c:v>-3.0559105431309575E-3</c:v>
                </c:pt>
                <c:pt idx="10508">
                  <c:v>-3.0607028753993478E-3</c:v>
                </c:pt>
                <c:pt idx="10509">
                  <c:v>-3.0660276890309055E-3</c:v>
                </c:pt>
                <c:pt idx="10510">
                  <c:v>-3.0649627263045704E-3</c:v>
                </c:pt>
                <c:pt idx="10511">
                  <c:v>-3.0633652822151265E-3</c:v>
                </c:pt>
                <c:pt idx="10512">
                  <c:v>-3.0479233226837388E-3</c:v>
                </c:pt>
                <c:pt idx="10513">
                  <c:v>-3.0223642172524036E-3</c:v>
                </c:pt>
                <c:pt idx="10514">
                  <c:v>-2.9962726304579006E-3</c:v>
                </c:pt>
                <c:pt idx="10515">
                  <c:v>-2.9637912673056229E-3</c:v>
                </c:pt>
                <c:pt idx="10516">
                  <c:v>-2.928647497337566E-3</c:v>
                </c:pt>
                <c:pt idx="10517">
                  <c:v>-2.8935037273695686E-3</c:v>
                </c:pt>
                <c:pt idx="10518">
                  <c:v>-2.8482428115015638E-3</c:v>
                </c:pt>
                <c:pt idx="10519">
                  <c:v>-2.8077742279020083E-3</c:v>
                </c:pt>
                <c:pt idx="10520">
                  <c:v>-2.7566560170393969E-3</c:v>
                </c:pt>
                <c:pt idx="10521">
                  <c:v>-2.710330138445175E-3</c:v>
                </c:pt>
                <c:pt idx="10522">
                  <c:v>-2.664004259850894E-3</c:v>
                </c:pt>
                <c:pt idx="10523">
                  <c:v>-2.6182108626197809E-3</c:v>
                </c:pt>
                <c:pt idx="10524">
                  <c:v>-2.5729499467518945E-3</c:v>
                </c:pt>
                <c:pt idx="10525">
                  <c:v>-2.526624068157614E-3</c:v>
                </c:pt>
                <c:pt idx="10526">
                  <c:v>-2.474440894568667E-3</c:v>
                </c:pt>
                <c:pt idx="10527">
                  <c:v>-2.4132055378061662E-3</c:v>
                </c:pt>
                <c:pt idx="10528">
                  <c:v>-2.3610223642172782E-3</c:v>
                </c:pt>
                <c:pt idx="10529">
                  <c:v>-2.3093716719914401E-3</c:v>
                </c:pt>
                <c:pt idx="10530">
                  <c:v>-2.2497337593184422E-3</c:v>
                </c:pt>
                <c:pt idx="10531">
                  <c:v>-2.1895633652822175E-3</c:v>
                </c:pt>
                <c:pt idx="10532">
                  <c:v>-2.1309904153354363E-3</c:v>
                </c:pt>
                <c:pt idx="10533">
                  <c:v>-2.0702875399361033E-3</c:v>
                </c:pt>
                <c:pt idx="10534">
                  <c:v>-2.0159744408946045E-3</c:v>
                </c:pt>
                <c:pt idx="10535">
                  <c:v>-1.9621938232162136E-3</c:v>
                </c:pt>
                <c:pt idx="10536">
                  <c:v>-1.9227902023429343E-3</c:v>
                </c:pt>
                <c:pt idx="10537">
                  <c:v>-1.8679446219382085E-3</c:v>
                </c:pt>
                <c:pt idx="10538">
                  <c:v>-1.8349307774228223E-3</c:v>
                </c:pt>
                <c:pt idx="10539">
                  <c:v>-1.7965921192758187E-3</c:v>
                </c:pt>
                <c:pt idx="10540">
                  <c:v>-1.7667731629393199E-3</c:v>
                </c:pt>
                <c:pt idx="10541">
                  <c:v>-1.7294994675185931E-3</c:v>
                </c:pt>
                <c:pt idx="10542">
                  <c:v>-1.708200212992539E-3</c:v>
                </c:pt>
                <c:pt idx="10543">
                  <c:v>-1.6799787007454837E-3</c:v>
                </c:pt>
                <c:pt idx="10544">
                  <c:v>-1.652289669861537E-3</c:v>
                </c:pt>
                <c:pt idx="10545">
                  <c:v>-1.636315228966982E-3</c:v>
                </c:pt>
                <c:pt idx="10546">
                  <c:v>-1.611821086261982E-3</c:v>
                </c:pt>
                <c:pt idx="10547">
                  <c:v>-1.5873269435569815E-3</c:v>
                </c:pt>
                <c:pt idx="10548">
                  <c:v>-1.5649627263045927E-3</c:v>
                </c:pt>
                <c:pt idx="10549">
                  <c:v>-1.534611288604867E-3</c:v>
                </c:pt>
                <c:pt idx="10550">
                  <c:v>-1.5212992545260906E-3</c:v>
                </c:pt>
                <c:pt idx="10551">
                  <c:v>-1.5021299254525892E-3</c:v>
                </c:pt>
                <c:pt idx="10552">
                  <c:v>-1.4920127795527002E-3</c:v>
                </c:pt>
                <c:pt idx="10553">
                  <c:v>-1.4840255591054227E-3</c:v>
                </c:pt>
                <c:pt idx="10554">
                  <c:v>-1.485090521831758E-3</c:v>
                </c:pt>
                <c:pt idx="10555">
                  <c:v>-1.4866879659212015E-3</c:v>
                </c:pt>
                <c:pt idx="10556">
                  <c:v>-1.4898828541001481E-3</c:v>
                </c:pt>
                <c:pt idx="10557">
                  <c:v>-1.5031948881789243E-3</c:v>
                </c:pt>
                <c:pt idx="10558">
                  <c:v>-1.5239616613418694E-3</c:v>
                </c:pt>
                <c:pt idx="10559">
                  <c:v>-1.5447284345048147E-3</c:v>
                </c:pt>
                <c:pt idx="10560">
                  <c:v>-1.5718849840255348E-3</c:v>
                </c:pt>
                <c:pt idx="10561">
                  <c:v>-1.6086261980830352E-3</c:v>
                </c:pt>
                <c:pt idx="10562">
                  <c:v>-1.636315228966982E-3</c:v>
                </c:pt>
                <c:pt idx="10563">
                  <c:v>-1.6725239616613148E-3</c:v>
                </c:pt>
                <c:pt idx="10564">
                  <c:v>-1.7071352502662038E-3</c:v>
                </c:pt>
                <c:pt idx="10565">
                  <c:v>-1.7486687965921537E-3</c:v>
                </c:pt>
                <c:pt idx="10566">
                  <c:v>-1.7902023429179849E-3</c:v>
                </c:pt>
                <c:pt idx="10567">
                  <c:v>-1.8333333333333194E-3</c:v>
                </c:pt>
                <c:pt idx="10568">
                  <c:v>-1.8849840255590988E-3</c:v>
                </c:pt>
                <c:pt idx="10569">
                  <c:v>-1.9297124600638764E-3</c:v>
                </c:pt>
                <c:pt idx="10570">
                  <c:v>-1.9648562300319927E-3</c:v>
                </c:pt>
                <c:pt idx="10571">
                  <c:v>-2.0026624068157691E-3</c:v>
                </c:pt>
                <c:pt idx="10572">
                  <c:v>-2.0292864749733809E-3</c:v>
                </c:pt>
                <c:pt idx="10573">
                  <c:v>-2.0617678381256582E-3</c:v>
                </c:pt>
                <c:pt idx="10574">
                  <c:v>-2.0857294994674909E-3</c:v>
                </c:pt>
                <c:pt idx="10575">
                  <c:v>-2.104366347177825E-3</c:v>
                </c:pt>
                <c:pt idx="10576">
                  <c:v>-2.1134185303514374E-3</c:v>
                </c:pt>
                <c:pt idx="10577">
                  <c:v>-2.1288604898828845E-3</c:v>
                </c:pt>
                <c:pt idx="10578">
                  <c:v>-2.1277955271565489E-3</c:v>
                </c:pt>
                <c:pt idx="10579">
                  <c:v>-2.1336528221512154E-3</c:v>
                </c:pt>
                <c:pt idx="10580">
                  <c:v>-2.138977635782773E-3</c:v>
                </c:pt>
                <c:pt idx="10581">
                  <c:v>-2.1432374866879956E-3</c:v>
                </c:pt>
                <c:pt idx="10582">
                  <c:v>-2.1522896698615494E-3</c:v>
                </c:pt>
                <c:pt idx="10583">
                  <c:v>-2.1512247071352733E-3</c:v>
                </c:pt>
                <c:pt idx="10584">
                  <c:v>-2.1506922257721055E-3</c:v>
                </c:pt>
                <c:pt idx="10585">
                  <c:v>-2.1602768903088861E-3</c:v>
                </c:pt>
                <c:pt idx="10586">
                  <c:v>-2.1544195953141607E-3</c:v>
                </c:pt>
                <c:pt idx="10587">
                  <c:v>-2.1506922257720465E-3</c:v>
                </c:pt>
                <c:pt idx="10588">
                  <c:v>-2.1458998935037156E-3</c:v>
                </c:pt>
                <c:pt idx="10589">
                  <c:v>-2.1336528221512154E-3</c:v>
                </c:pt>
                <c:pt idx="10590">
                  <c:v>-2.1288604898828845E-3</c:v>
                </c:pt>
                <c:pt idx="10591">
                  <c:v>-2.1267305644302732E-3</c:v>
                </c:pt>
                <c:pt idx="10592">
                  <c:v>-2.114483493077773E-3</c:v>
                </c:pt>
                <c:pt idx="10593">
                  <c:v>-2.0931842385516599E-3</c:v>
                </c:pt>
                <c:pt idx="10594">
                  <c:v>-2.0777422790202722E-3</c:v>
                </c:pt>
                <c:pt idx="10595">
                  <c:v>-2.0532481363152132E-3</c:v>
                </c:pt>
                <c:pt idx="10596">
                  <c:v>-2.0260915867944341E-3</c:v>
                </c:pt>
                <c:pt idx="10597">
                  <c:v>-1.9984025559105466E-3</c:v>
                </c:pt>
                <c:pt idx="10598">
                  <c:v>-1.9701810436634913E-3</c:v>
                </c:pt>
                <c:pt idx="10599">
                  <c:v>-1.9419595314164361E-3</c:v>
                </c:pt>
                <c:pt idx="10600">
                  <c:v>-1.9195953141639879E-3</c:v>
                </c:pt>
                <c:pt idx="10601">
                  <c:v>-1.9052183173588763E-3</c:v>
                </c:pt>
                <c:pt idx="10602">
                  <c:v>-1.8993610223642101E-3</c:v>
                </c:pt>
                <c:pt idx="10603">
                  <c:v>-1.8951011714589876E-3</c:v>
                </c:pt>
                <c:pt idx="10604">
                  <c:v>-1.8998935037273777E-3</c:v>
                </c:pt>
                <c:pt idx="10605">
                  <c:v>-1.9137380191693214E-3</c:v>
                </c:pt>
                <c:pt idx="10606">
                  <c:v>-1.9286474973376007E-3</c:v>
                </c:pt>
                <c:pt idx="10607">
                  <c:v>-1.9456869009584318E-3</c:v>
                </c:pt>
                <c:pt idx="10608">
                  <c:v>-1.9643237486687659E-3</c:v>
                </c:pt>
                <c:pt idx="10609">
                  <c:v>-1.97550585729499E-3</c:v>
                </c:pt>
                <c:pt idx="10610">
                  <c:v>-1.988817891373766E-3</c:v>
                </c:pt>
                <c:pt idx="10611">
                  <c:v>-2.0031948881788775E-3</c:v>
                </c:pt>
                <c:pt idx="10612">
                  <c:v>-2.0085197018104351E-3</c:v>
                </c:pt>
                <c:pt idx="10613">
                  <c:v>-2.0127795527156581E-3</c:v>
                </c:pt>
                <c:pt idx="10614">
                  <c:v>-2.0260915867944341E-3</c:v>
                </c:pt>
                <c:pt idx="10615">
                  <c:v>-2.0303514376996566E-3</c:v>
                </c:pt>
                <c:pt idx="10616">
                  <c:v>-2.0260915867944341E-3</c:v>
                </c:pt>
                <c:pt idx="10617">
                  <c:v>-2.020234291799768E-3</c:v>
                </c:pt>
                <c:pt idx="10618">
                  <c:v>-2.0079872204472678E-3</c:v>
                </c:pt>
                <c:pt idx="10619">
                  <c:v>-1.9957401490947675E-3</c:v>
                </c:pt>
                <c:pt idx="10620">
                  <c:v>-1.9909478168264366E-3</c:v>
                </c:pt>
                <c:pt idx="10621">
                  <c:v>-1.9744408945686544E-3</c:v>
                </c:pt>
                <c:pt idx="10622">
                  <c:v>-1.9691160809371558E-3</c:v>
                </c:pt>
                <c:pt idx="10623">
                  <c:v>-1.9643237486687659E-3</c:v>
                </c:pt>
                <c:pt idx="10624">
                  <c:v>-1.9520766773162656E-3</c:v>
                </c:pt>
                <c:pt idx="10625">
                  <c:v>-1.9451544195953235E-3</c:v>
                </c:pt>
                <c:pt idx="10626">
                  <c:v>-1.930777422790212E-3</c:v>
                </c:pt>
                <c:pt idx="10627">
                  <c:v>-1.9243876464323782E-3</c:v>
                </c:pt>
                <c:pt idx="10628">
                  <c:v>-1.9185303514377117E-3</c:v>
                </c:pt>
                <c:pt idx="10629">
                  <c:v>-1.9030883919063241E-3</c:v>
                </c:pt>
                <c:pt idx="10630">
                  <c:v>-1.8828541001064873E-3</c:v>
                </c:pt>
                <c:pt idx="10631">
                  <c:v>-1.8615548455803747E-3</c:v>
                </c:pt>
                <c:pt idx="10632">
                  <c:v>-1.8338658146964868E-3</c:v>
                </c:pt>
                <c:pt idx="10633">
                  <c:v>-1.8045793397230964E-3</c:v>
                </c:pt>
                <c:pt idx="10634">
                  <c:v>-1.7875399361022652E-3</c:v>
                </c:pt>
                <c:pt idx="10635">
                  <c:v>-1.7539936102236523E-3</c:v>
                </c:pt>
                <c:pt idx="10636">
                  <c:v>-1.736954206602762E-3</c:v>
                </c:pt>
                <c:pt idx="10637">
                  <c:v>-1.7177848775293196E-3</c:v>
                </c:pt>
                <c:pt idx="10638">
                  <c:v>-1.6986155484558178E-3</c:v>
                </c:pt>
                <c:pt idx="10639">
                  <c:v>-1.684771033013815E-3</c:v>
                </c:pt>
                <c:pt idx="10640">
                  <c:v>-1.6725239616613148E-3</c:v>
                </c:pt>
                <c:pt idx="10641">
                  <c:v>-1.6677316293929839E-3</c:v>
                </c:pt>
                <c:pt idx="10642">
                  <c:v>-1.6565495207667598E-3</c:v>
                </c:pt>
                <c:pt idx="10643">
                  <c:v>-1.6533546325878724E-3</c:v>
                </c:pt>
                <c:pt idx="10644">
                  <c:v>-1.6506922257720933E-3</c:v>
                </c:pt>
                <c:pt idx="10645">
                  <c:v>-1.6533546325878724E-3</c:v>
                </c:pt>
                <c:pt idx="10646">
                  <c:v>-1.6485623003194821E-3</c:v>
                </c:pt>
                <c:pt idx="10647">
                  <c:v>-1.6480298189563737E-3</c:v>
                </c:pt>
                <c:pt idx="10648">
                  <c:v>-1.629925452609207E-3</c:v>
                </c:pt>
                <c:pt idx="10649">
                  <c:v>-1.6283280085197045E-3</c:v>
                </c:pt>
                <c:pt idx="10650">
                  <c:v>-1.6315228966985917E-3</c:v>
                </c:pt>
                <c:pt idx="10651">
                  <c:v>-1.6272630457933692E-3</c:v>
                </c:pt>
                <c:pt idx="10652">
                  <c:v>-1.640042598509037E-3</c:v>
                </c:pt>
                <c:pt idx="10653">
                  <c:v>-1.6443024494142595E-3</c:v>
                </c:pt>
                <c:pt idx="10654">
                  <c:v>-1.6528221512247046E-3</c:v>
                </c:pt>
                <c:pt idx="10655">
                  <c:v>-1.6687965921192596E-3</c:v>
                </c:pt>
                <c:pt idx="10656">
                  <c:v>-1.6853035143769824E-3</c:v>
                </c:pt>
                <c:pt idx="10657">
                  <c:v>-1.7012779552715374E-3</c:v>
                </c:pt>
                <c:pt idx="10658">
                  <c:v>-1.7279020234291492E-3</c:v>
                </c:pt>
                <c:pt idx="10659">
                  <c:v>-1.7539936102236523E-3</c:v>
                </c:pt>
                <c:pt idx="10660">
                  <c:v>-1.7886048988285414E-3</c:v>
                </c:pt>
                <c:pt idx="10661">
                  <c:v>-1.8120340788072063E-3</c:v>
                </c:pt>
                <c:pt idx="10662">
                  <c:v>-1.8413205537806561E-3</c:v>
                </c:pt>
                <c:pt idx="10663">
                  <c:v>-1.8679446219382675E-3</c:v>
                </c:pt>
                <c:pt idx="10664">
                  <c:v>-1.8871139510117101E-3</c:v>
                </c:pt>
                <c:pt idx="10665">
                  <c:v>-1.9137380191693214E-3</c:v>
                </c:pt>
                <c:pt idx="10666">
                  <c:v>-1.9329073482428232E-3</c:v>
                </c:pt>
                <c:pt idx="10667">
                  <c:v>-1.9499467518637134E-3</c:v>
                </c:pt>
                <c:pt idx="10668">
                  <c:v>-1.9744408945687139E-3</c:v>
                </c:pt>
                <c:pt idx="10669">
                  <c:v>-1.9845580404686028E-3</c:v>
                </c:pt>
                <c:pt idx="10670">
                  <c:v>-1.9946751863684914E-3</c:v>
                </c:pt>
                <c:pt idx="10671">
                  <c:v>-1.991480298189545E-3</c:v>
                </c:pt>
                <c:pt idx="10672">
                  <c:v>-1.9888178913738254E-3</c:v>
                </c:pt>
                <c:pt idx="10673">
                  <c:v>-1.9946751863684914E-3</c:v>
                </c:pt>
                <c:pt idx="10674">
                  <c:v>-1.991480298189604E-3</c:v>
                </c:pt>
                <c:pt idx="10675">
                  <c:v>-1.9813631522897154E-3</c:v>
                </c:pt>
                <c:pt idx="10676">
                  <c:v>-1.9733759318423787E-3</c:v>
                </c:pt>
                <c:pt idx="10677">
                  <c:v>-1.9589989350372672E-3</c:v>
                </c:pt>
                <c:pt idx="10678">
                  <c:v>-1.9456869009584908E-3</c:v>
                </c:pt>
                <c:pt idx="10679">
                  <c:v>-1.9329073482428232E-3</c:v>
                </c:pt>
                <c:pt idx="10680">
                  <c:v>-1.9265175718849894E-3</c:v>
                </c:pt>
                <c:pt idx="10681">
                  <c:v>-1.9100106496272667E-3</c:v>
                </c:pt>
                <c:pt idx="10682">
                  <c:v>-1.9094781682640989E-3</c:v>
                </c:pt>
                <c:pt idx="10683">
                  <c:v>-1.9148029818955976E-3</c:v>
                </c:pt>
                <c:pt idx="10684">
                  <c:v>-1.9116080937167101E-3</c:v>
                </c:pt>
                <c:pt idx="10685">
                  <c:v>-1.920660276890323E-3</c:v>
                </c:pt>
                <c:pt idx="10686">
                  <c:v>-1.9286474973376007E-3</c:v>
                </c:pt>
                <c:pt idx="10687">
                  <c:v>-1.9355697550585429E-3</c:v>
                </c:pt>
                <c:pt idx="10688">
                  <c:v>-1.9510117145899895E-3</c:v>
                </c:pt>
                <c:pt idx="10689">
                  <c:v>-1.9675186368477123E-3</c:v>
                </c:pt>
                <c:pt idx="10690">
                  <c:v>-1.9797657082002125E-3</c:v>
                </c:pt>
                <c:pt idx="10691">
                  <c:v>-1.9936102236421563E-3</c:v>
                </c:pt>
                <c:pt idx="10692">
                  <c:v>-2.0090521831736029E-3</c:v>
                </c:pt>
                <c:pt idx="10693">
                  <c:v>-2.0266240681576018E-3</c:v>
                </c:pt>
                <c:pt idx="10694">
                  <c:v>-2.036208732694323E-3</c:v>
                </c:pt>
                <c:pt idx="10695">
                  <c:v>-2.0452609158679359E-3</c:v>
                </c:pt>
                <c:pt idx="10696">
                  <c:v>-2.0559105431309922E-3</c:v>
                </c:pt>
                <c:pt idx="10697">
                  <c:v>-2.0718849840255472E-3</c:v>
                </c:pt>
                <c:pt idx="10698">
                  <c:v>-2.08839190628327E-3</c:v>
                </c:pt>
                <c:pt idx="10699">
                  <c:v>-2.110223642172491E-3</c:v>
                </c:pt>
                <c:pt idx="10700">
                  <c:v>-2.1224707135249913E-3</c:v>
                </c:pt>
                <c:pt idx="10701">
                  <c:v>-2.1405750798721575E-3</c:v>
                </c:pt>
                <c:pt idx="10702">
                  <c:v>-2.1576144834930481E-3</c:v>
                </c:pt>
                <c:pt idx="10703">
                  <c:v>-2.1725239616613269E-3</c:v>
                </c:pt>
                <c:pt idx="10704">
                  <c:v>-2.1954206602769429E-3</c:v>
                </c:pt>
                <c:pt idx="10705">
                  <c:v>-2.2183173588924401E-3</c:v>
                </c:pt>
                <c:pt idx="10706">
                  <c:v>-2.2321618743344433E-3</c:v>
                </c:pt>
                <c:pt idx="10707">
                  <c:v>-2.2476038338658309E-3</c:v>
                </c:pt>
                <c:pt idx="10708">
                  <c:v>-2.2523961661342212E-3</c:v>
                </c:pt>
                <c:pt idx="10709">
                  <c:v>-2.2502662406816095E-3</c:v>
                </c:pt>
                <c:pt idx="10710">
                  <c:v>-2.2428115015974406E-3</c:v>
                </c:pt>
                <c:pt idx="10711">
                  <c:v>-2.2231096911607714E-3</c:v>
                </c:pt>
                <c:pt idx="10712">
                  <c:v>-2.2076677316293838E-3</c:v>
                </c:pt>
                <c:pt idx="10713">
                  <c:v>-2.1767838125665495E-3</c:v>
                </c:pt>
                <c:pt idx="10714">
                  <c:v>-2.1405750798722169E-3</c:v>
                </c:pt>
                <c:pt idx="10715">
                  <c:v>-2.0979765708199912E-3</c:v>
                </c:pt>
                <c:pt idx="10716">
                  <c:v>-2.0580404685836035E-3</c:v>
                </c:pt>
                <c:pt idx="10717">
                  <c:v>-2.0170394036208806E-3</c:v>
                </c:pt>
                <c:pt idx="10718">
                  <c:v>-1.97550585729499E-3</c:v>
                </c:pt>
                <c:pt idx="10719">
                  <c:v>-1.9499467518636544E-3</c:v>
                </c:pt>
                <c:pt idx="10720">
                  <c:v>-1.9153354632588243E-3</c:v>
                </c:pt>
                <c:pt idx="10721">
                  <c:v>-1.8961661341853225E-3</c:v>
                </c:pt>
                <c:pt idx="10722">
                  <c:v>-1.8780617678380975E-3</c:v>
                </c:pt>
                <c:pt idx="10723">
                  <c:v>-1.8674121405750407E-3</c:v>
                </c:pt>
                <c:pt idx="10724">
                  <c:v>-1.8599574014909308E-3</c:v>
                </c:pt>
                <c:pt idx="10725">
                  <c:v>-1.8514376996805449E-3</c:v>
                </c:pt>
                <c:pt idx="10726">
                  <c:v>-1.837593184238542E-3</c:v>
                </c:pt>
                <c:pt idx="10727">
                  <c:v>-1.8264110756123768E-3</c:v>
                </c:pt>
                <c:pt idx="10728">
                  <c:v>-1.8056443024493725E-3</c:v>
                </c:pt>
                <c:pt idx="10729">
                  <c:v>-1.7886048988285414E-3</c:v>
                </c:pt>
                <c:pt idx="10730">
                  <c:v>-1.7705005324813749E-3</c:v>
                </c:pt>
                <c:pt idx="10731">
                  <c:v>-1.7417465388711523E-3</c:v>
                </c:pt>
                <c:pt idx="10732">
                  <c:v>-1.7156549520766489E-3</c:v>
                </c:pt>
                <c:pt idx="10733">
                  <c:v>-1.6906283280084811E-3</c:v>
                </c:pt>
                <c:pt idx="10734">
                  <c:v>-1.6634717784877609E-3</c:v>
                </c:pt>
                <c:pt idx="10735">
                  <c:v>-1.6352502662407059E-3</c:v>
                </c:pt>
                <c:pt idx="10736">
                  <c:v>-1.611821086261982E-3</c:v>
                </c:pt>
                <c:pt idx="10737">
                  <c:v>-1.5883919062832576E-3</c:v>
                </c:pt>
                <c:pt idx="10738">
                  <c:v>-1.5660276890308684E-3</c:v>
                </c:pt>
                <c:pt idx="10739">
                  <c:v>-1.5511182108626485E-3</c:v>
                </c:pt>
                <c:pt idx="10740">
                  <c:v>-1.5335463258785908E-3</c:v>
                </c:pt>
                <c:pt idx="10741">
                  <c:v>-1.517039403620868E-3</c:v>
                </c:pt>
                <c:pt idx="10742">
                  <c:v>-1.5005324813631455E-3</c:v>
                </c:pt>
                <c:pt idx="10743">
                  <c:v>-1.4909478168263651E-3</c:v>
                </c:pt>
                <c:pt idx="10744">
                  <c:v>-1.4829605963791466E-3</c:v>
                </c:pt>
                <c:pt idx="10745">
                  <c:v>-1.4739084132055339E-3</c:v>
                </c:pt>
                <c:pt idx="10746">
                  <c:v>-1.4648562300319803E-3</c:v>
                </c:pt>
                <c:pt idx="10747">
                  <c:v>-1.4531416400425886E-3</c:v>
                </c:pt>
                <c:pt idx="10748">
                  <c:v>-1.4515441959531449E-3</c:v>
                </c:pt>
                <c:pt idx="10749">
                  <c:v>-1.4398296059638122E-3</c:v>
                </c:pt>
                <c:pt idx="10750">
                  <c:v>-1.4350372736954221E-3</c:v>
                </c:pt>
                <c:pt idx="10751">
                  <c:v>-1.430244941427091E-3</c:v>
                </c:pt>
                <c:pt idx="10752">
                  <c:v>-1.4382321618743687E-3</c:v>
                </c:pt>
                <c:pt idx="10753">
                  <c:v>-1.4430244941426996E-3</c:v>
                </c:pt>
                <c:pt idx="10754">
                  <c:v>-1.4478168264110899E-3</c:v>
                </c:pt>
                <c:pt idx="10755">
                  <c:v>-1.4637912673056449E-3</c:v>
                </c:pt>
                <c:pt idx="10756">
                  <c:v>-1.4760383386581452E-3</c:v>
                </c:pt>
                <c:pt idx="10757">
                  <c:v>-1.488817891373813E-3</c:v>
                </c:pt>
                <c:pt idx="10758">
                  <c:v>-1.5090521831735905E-3</c:v>
                </c:pt>
                <c:pt idx="10759">
                  <c:v>-1.5234291799786429E-3</c:v>
                </c:pt>
                <c:pt idx="10760">
                  <c:v>-1.5425985090521445E-3</c:v>
                </c:pt>
                <c:pt idx="10761">
                  <c:v>-1.5649627263045927E-3</c:v>
                </c:pt>
                <c:pt idx="10762">
                  <c:v>-1.5740149094782055E-3</c:v>
                </c:pt>
                <c:pt idx="10763">
                  <c:v>-1.6027689030884281E-3</c:v>
                </c:pt>
                <c:pt idx="10764">
                  <c:v>-1.6160809371672045E-3</c:v>
                </c:pt>
                <c:pt idx="10765">
                  <c:v>-1.636315228966982E-3</c:v>
                </c:pt>
                <c:pt idx="10766">
                  <c:v>-1.6570820021299271E-3</c:v>
                </c:pt>
                <c:pt idx="10767">
                  <c:v>-1.678913738019208E-3</c:v>
                </c:pt>
                <c:pt idx="10768">
                  <c:v>-1.708200212992539E-3</c:v>
                </c:pt>
                <c:pt idx="10769">
                  <c:v>-1.7273695420660408E-3</c:v>
                </c:pt>
                <c:pt idx="10770">
                  <c:v>-1.7481363152289861E-3</c:v>
                </c:pt>
                <c:pt idx="10771">
                  <c:v>-1.775292864749706E-3</c:v>
                </c:pt>
                <c:pt idx="10772">
                  <c:v>-1.7939297124600401E-3</c:v>
                </c:pt>
                <c:pt idx="10773">
                  <c:v>-1.8061767838125401E-3</c:v>
                </c:pt>
                <c:pt idx="10774">
                  <c:v>-1.8162939297124289E-3</c:v>
                </c:pt>
                <c:pt idx="10775">
                  <c:v>-1.837593184238542E-3</c:v>
                </c:pt>
                <c:pt idx="10776">
                  <c:v>-1.8423855165069323E-3</c:v>
                </c:pt>
                <c:pt idx="10777">
                  <c:v>-1.8578274760383195E-3</c:v>
                </c:pt>
                <c:pt idx="10778">
                  <c:v>-1.8663471778487648E-3</c:v>
                </c:pt>
                <c:pt idx="10779">
                  <c:v>-1.8759318423854862E-3</c:v>
                </c:pt>
                <c:pt idx="10780">
                  <c:v>-1.8881789137380452E-3</c:v>
                </c:pt>
                <c:pt idx="10781">
                  <c:v>-1.8998935037273777E-3</c:v>
                </c:pt>
                <c:pt idx="10782">
                  <c:v>-1.9121405750798779E-3</c:v>
                </c:pt>
                <c:pt idx="10783">
                  <c:v>-1.9345047923322667E-3</c:v>
                </c:pt>
                <c:pt idx="10784">
                  <c:v>-1.9499467518637134E-3</c:v>
                </c:pt>
                <c:pt idx="10785">
                  <c:v>-1.9685835995740474E-3</c:v>
                </c:pt>
                <c:pt idx="10786">
                  <c:v>-1.9930777422790479E-3</c:v>
                </c:pt>
                <c:pt idx="10787">
                  <c:v>-2.0074547390841594E-3</c:v>
                </c:pt>
                <c:pt idx="10788">
                  <c:v>-2.0149094781682694E-3</c:v>
                </c:pt>
                <c:pt idx="10789">
                  <c:v>-2.0186368477103241E-3</c:v>
                </c:pt>
                <c:pt idx="10790">
                  <c:v>-2.023429179978655E-3</c:v>
                </c:pt>
                <c:pt idx="10791">
                  <c:v>-2.0239616613418228E-3</c:v>
                </c:pt>
                <c:pt idx="10792">
                  <c:v>-2.0292864749733809E-3</c:v>
                </c:pt>
                <c:pt idx="10793">
                  <c:v>-2.0239616613418228E-3</c:v>
                </c:pt>
                <c:pt idx="10794">
                  <c:v>-2.0271565495207692E-3</c:v>
                </c:pt>
                <c:pt idx="10795">
                  <c:v>-2.0383386581469343E-3</c:v>
                </c:pt>
                <c:pt idx="10796">
                  <c:v>-2.043663471778492E-3</c:v>
                </c:pt>
                <c:pt idx="10797">
                  <c:v>-2.0452609158679359E-3</c:v>
                </c:pt>
                <c:pt idx="10798">
                  <c:v>-2.0447284345048271E-3</c:v>
                </c:pt>
                <c:pt idx="10799">
                  <c:v>-2.0420660276890485E-3</c:v>
                </c:pt>
                <c:pt idx="10800">
                  <c:v>-2.0404685835995456E-3</c:v>
                </c:pt>
                <c:pt idx="10801">
                  <c:v>-2.0292864749733809E-3</c:v>
                </c:pt>
                <c:pt idx="10802">
                  <c:v>-2.0239616613418228E-3</c:v>
                </c:pt>
                <c:pt idx="10803">
                  <c:v>-2.0111821086262142E-3</c:v>
                </c:pt>
                <c:pt idx="10804">
                  <c:v>-2.001597444089434E-3</c:v>
                </c:pt>
                <c:pt idx="10805">
                  <c:v>-1.9930777422790479E-3</c:v>
                </c:pt>
                <c:pt idx="10806">
                  <c:v>-1.9733759318423787E-3</c:v>
                </c:pt>
                <c:pt idx="10807">
                  <c:v>-1.9632587859424898E-3</c:v>
                </c:pt>
                <c:pt idx="10808">
                  <c:v>-1.9456869009584908E-3</c:v>
                </c:pt>
                <c:pt idx="10809">
                  <c:v>-1.9376996805111541E-3</c:v>
                </c:pt>
                <c:pt idx="10810">
                  <c:v>-1.9329073482428232E-3</c:v>
                </c:pt>
                <c:pt idx="10811">
                  <c:v>-1.9265175718849894E-3</c:v>
                </c:pt>
                <c:pt idx="10812">
                  <c:v>-1.936634717784878E-3</c:v>
                </c:pt>
                <c:pt idx="10813">
                  <c:v>-1.956869009584656E-3</c:v>
                </c:pt>
                <c:pt idx="10814">
                  <c:v>-1.9765708200212657E-3</c:v>
                </c:pt>
                <c:pt idx="10815">
                  <c:v>-2.0127795527156581E-3</c:v>
                </c:pt>
                <c:pt idx="10816">
                  <c:v>-2.0495207667731584E-3</c:v>
                </c:pt>
                <c:pt idx="10817">
                  <c:v>-2.094249201277936E-3</c:v>
                </c:pt>
                <c:pt idx="10818">
                  <c:v>-2.1357827476038266E-3</c:v>
                </c:pt>
                <c:pt idx="10819">
                  <c:v>-2.1826411075612159E-3</c:v>
                </c:pt>
                <c:pt idx="10820">
                  <c:v>-2.2241746538871066E-3</c:v>
                </c:pt>
                <c:pt idx="10821">
                  <c:v>-2.256123535676276E-3</c:v>
                </c:pt>
                <c:pt idx="10822">
                  <c:v>-2.2955271565494964E-3</c:v>
                </c:pt>
                <c:pt idx="10823">
                  <c:v>-2.316826411075609E-3</c:v>
                </c:pt>
                <c:pt idx="10824">
                  <c:v>-2.3391906283279978E-3</c:v>
                </c:pt>
                <c:pt idx="10825">
                  <c:v>-2.3652822151224418E-3</c:v>
                </c:pt>
                <c:pt idx="10826">
                  <c:v>-2.4020234291800011E-3</c:v>
                </c:pt>
                <c:pt idx="10827">
                  <c:v>-2.4414270500532805E-3</c:v>
                </c:pt>
                <c:pt idx="10828">
                  <c:v>-2.4691160809371684E-3</c:v>
                </c:pt>
                <c:pt idx="10829">
                  <c:v>-2.5069222577210038E-3</c:v>
                </c:pt>
                <c:pt idx="10830">
                  <c:v>-2.5356762513311678E-3</c:v>
                </c:pt>
                <c:pt idx="10831">
                  <c:v>-2.5564430244941127E-3</c:v>
                </c:pt>
                <c:pt idx="10832">
                  <c:v>-2.578807241746502E-3</c:v>
                </c:pt>
                <c:pt idx="10833">
                  <c:v>-2.6022364217252259E-3</c:v>
                </c:pt>
                <c:pt idx="10834">
                  <c:v>-2.5963791267305594E-3</c:v>
                </c:pt>
                <c:pt idx="10835">
                  <c:v>-2.5947816826411159E-3</c:v>
                </c:pt>
                <c:pt idx="10836">
                  <c:v>-2.584664536741227E-3</c:v>
                </c:pt>
                <c:pt idx="10837">
                  <c:v>-2.5532481363152253E-3</c:v>
                </c:pt>
                <c:pt idx="10838">
                  <c:v>-2.5197018104366718E-3</c:v>
                </c:pt>
                <c:pt idx="10839">
                  <c:v>-2.4771033013844461E-3</c:v>
                </c:pt>
                <c:pt idx="10840">
                  <c:v>-2.4345047923322793E-3</c:v>
                </c:pt>
                <c:pt idx="10841">
                  <c:v>-2.390841320553777E-3</c:v>
                </c:pt>
                <c:pt idx="10842">
                  <c:v>-2.3477103301384429E-3</c:v>
                </c:pt>
                <c:pt idx="10843">
                  <c:v>-2.2976570820021076E-3</c:v>
                </c:pt>
                <c:pt idx="10844">
                  <c:v>-2.2396166134185532E-3</c:v>
                </c:pt>
                <c:pt idx="10845">
                  <c:v>-2.1895633652822175E-3</c:v>
                </c:pt>
                <c:pt idx="10846">
                  <c:v>-2.1411075612353253E-3</c:v>
                </c:pt>
                <c:pt idx="10847">
                  <c:v>-2.0851970181043821E-3</c:v>
                </c:pt>
                <c:pt idx="10848">
                  <c:v>-2.0319488817891595E-3</c:v>
                </c:pt>
                <c:pt idx="10849">
                  <c:v>-1.988817891373766E-3</c:v>
                </c:pt>
                <c:pt idx="10850">
                  <c:v>-1.9446219382321557E-3</c:v>
                </c:pt>
                <c:pt idx="10851">
                  <c:v>-1.9025559105431567E-3</c:v>
                </c:pt>
                <c:pt idx="10852">
                  <c:v>-1.8514376996805449E-3</c:v>
                </c:pt>
                <c:pt idx="10853">
                  <c:v>-1.8056443024493725E-3</c:v>
                </c:pt>
                <c:pt idx="10854">
                  <c:v>-1.7694355697550398E-3</c:v>
                </c:pt>
                <c:pt idx="10855">
                  <c:v>-1.7406815761448172E-3</c:v>
                </c:pt>
                <c:pt idx="10856">
                  <c:v>-1.7215122470713743E-3</c:v>
                </c:pt>
                <c:pt idx="10857">
                  <c:v>-1.7103301384451502E-3</c:v>
                </c:pt>
                <c:pt idx="10858">
                  <c:v>-1.7071352502662633E-3</c:v>
                </c:pt>
                <c:pt idx="10859">
                  <c:v>-1.7151224707135405E-3</c:v>
                </c:pt>
                <c:pt idx="10860">
                  <c:v>-1.7300319488818196E-3</c:v>
                </c:pt>
                <c:pt idx="10861">
                  <c:v>-1.769435569755099E-3</c:v>
                </c:pt>
                <c:pt idx="10862">
                  <c:v>-1.7997870074547655E-3</c:v>
                </c:pt>
                <c:pt idx="10863">
                  <c:v>-1.8407880724174883E-3</c:v>
                </c:pt>
                <c:pt idx="10864">
                  <c:v>-1.8833865814696549E-3</c:v>
                </c:pt>
                <c:pt idx="10865">
                  <c:v>-1.9190628328008795E-3</c:v>
                </c:pt>
                <c:pt idx="10866">
                  <c:v>-1.9478168264111021E-3</c:v>
                </c:pt>
                <c:pt idx="10867">
                  <c:v>-1.9781682641107686E-3</c:v>
                </c:pt>
                <c:pt idx="10868">
                  <c:v>-2.0031948881789369E-3</c:v>
                </c:pt>
                <c:pt idx="10869">
                  <c:v>-2.0170394036208806E-3</c:v>
                </c:pt>
                <c:pt idx="10870">
                  <c:v>-2.0250266240681579E-3</c:v>
                </c:pt>
                <c:pt idx="10871">
                  <c:v>-2.0372736954206582E-3</c:v>
                </c:pt>
                <c:pt idx="10872">
                  <c:v>-2.0505857294994935E-3</c:v>
                </c:pt>
                <c:pt idx="10873">
                  <c:v>-2.0607028753993821E-3</c:v>
                </c:pt>
                <c:pt idx="10874">
                  <c:v>-2.0777422790202722E-3</c:v>
                </c:pt>
                <c:pt idx="10875">
                  <c:v>-2.1054313099041601E-3</c:v>
                </c:pt>
                <c:pt idx="10876">
                  <c:v>-2.1336528221512743E-3</c:v>
                </c:pt>
                <c:pt idx="10877">
                  <c:v>-2.1693290734824395E-3</c:v>
                </c:pt>
                <c:pt idx="10878">
                  <c:v>-2.2140575079872176E-3</c:v>
                </c:pt>
                <c:pt idx="10879">
                  <c:v>-2.2497337593184422E-3</c:v>
                </c:pt>
                <c:pt idx="10880">
                  <c:v>-2.2779552715654974E-3</c:v>
                </c:pt>
                <c:pt idx="10881">
                  <c:v>-2.3045793397231088E-3</c:v>
                </c:pt>
                <c:pt idx="10882">
                  <c:v>-2.3216187433439989E-3</c:v>
                </c:pt>
                <c:pt idx="10883">
                  <c:v>-2.3264110756123892E-3</c:v>
                </c:pt>
                <c:pt idx="10884">
                  <c:v>-2.322683706070275E-3</c:v>
                </c:pt>
                <c:pt idx="10885">
                  <c:v>-2.3099041533546074E-3</c:v>
                </c:pt>
                <c:pt idx="10886">
                  <c:v>-2.2870074547391098E-3</c:v>
                </c:pt>
                <c:pt idx="10887">
                  <c:v>-2.2577209797657195E-3</c:v>
                </c:pt>
                <c:pt idx="10888">
                  <c:v>-2.2220447284344953E-3</c:v>
                </c:pt>
                <c:pt idx="10889">
                  <c:v>-2.1932907348242723E-3</c:v>
                </c:pt>
                <c:pt idx="10890">
                  <c:v>-2.1645367412140497E-3</c:v>
                </c:pt>
                <c:pt idx="10891">
                  <c:v>-2.1336528221512743E-3</c:v>
                </c:pt>
                <c:pt idx="10892">
                  <c:v>-2.1033013844515488E-3</c:v>
                </c:pt>
                <c:pt idx="10893">
                  <c:v>-2.0894568690096051E-3</c:v>
                </c:pt>
                <c:pt idx="10894">
                  <c:v>-2.0798722044728249E-3</c:v>
                </c:pt>
                <c:pt idx="10895">
                  <c:v>-2.0729499467518823E-3</c:v>
                </c:pt>
                <c:pt idx="10896">
                  <c:v>-2.0729499467518823E-3</c:v>
                </c:pt>
                <c:pt idx="10897">
                  <c:v>-2.0809371671991596E-3</c:v>
                </c:pt>
                <c:pt idx="10898">
                  <c:v>-2.0953141640042711E-3</c:v>
                </c:pt>
                <c:pt idx="10899">
                  <c:v>-2.1091586794462149E-3</c:v>
                </c:pt>
                <c:pt idx="10900">
                  <c:v>-2.1224707135250502E-3</c:v>
                </c:pt>
                <c:pt idx="10901">
                  <c:v>-2.1368477103301618E-3</c:v>
                </c:pt>
                <c:pt idx="10902">
                  <c:v>-2.1416400425985521E-3</c:v>
                </c:pt>
                <c:pt idx="10903">
                  <c:v>-2.1560170394036636E-3</c:v>
                </c:pt>
                <c:pt idx="10904">
                  <c:v>-2.1602768903088267E-3</c:v>
                </c:pt>
                <c:pt idx="10905">
                  <c:v>-2.1634717784877141E-3</c:v>
                </c:pt>
                <c:pt idx="10906">
                  <c:v>-2.1703940362087157E-3</c:v>
                </c:pt>
                <c:pt idx="10907">
                  <c:v>-2.1916932907348288E-3</c:v>
                </c:pt>
                <c:pt idx="10908">
                  <c:v>-2.203940362087329E-3</c:v>
                </c:pt>
                <c:pt idx="10909">
                  <c:v>-2.2209797657082191E-3</c:v>
                </c:pt>
                <c:pt idx="10910">
                  <c:v>-2.2369542066027742E-3</c:v>
                </c:pt>
                <c:pt idx="10911">
                  <c:v>-2.2614483493077746E-3</c:v>
                </c:pt>
                <c:pt idx="10912">
                  <c:v>-2.2939297124600524E-3</c:v>
                </c:pt>
                <c:pt idx="10913">
                  <c:v>-2.3349307774227753E-3</c:v>
                </c:pt>
                <c:pt idx="10914">
                  <c:v>-2.3668796592119447E-3</c:v>
                </c:pt>
                <c:pt idx="10915">
                  <c:v>-2.393503727369556E-3</c:v>
                </c:pt>
                <c:pt idx="10916">
                  <c:v>-2.4201277955271678E-3</c:v>
                </c:pt>
                <c:pt idx="10917">
                  <c:v>-2.4488817891373904E-3</c:v>
                </c:pt>
                <c:pt idx="10918">
                  <c:v>-2.4696485623003361E-3</c:v>
                </c:pt>
                <c:pt idx="10919">
                  <c:v>-2.4866879659211673E-3</c:v>
                </c:pt>
                <c:pt idx="10920">
                  <c:v>-2.510649627263059E-3</c:v>
                </c:pt>
                <c:pt idx="10921">
                  <c:v>-2.5175718849840011E-3</c:v>
                </c:pt>
                <c:pt idx="10922">
                  <c:v>-2.5181043663471689E-3</c:v>
                </c:pt>
                <c:pt idx="10923">
                  <c:v>-2.5095846645367239E-3</c:v>
                </c:pt>
                <c:pt idx="10924">
                  <c:v>-2.4994675186368349E-3</c:v>
                </c:pt>
                <c:pt idx="10925">
                  <c:v>-2.4813631522896686E-3</c:v>
                </c:pt>
                <c:pt idx="10926">
                  <c:v>-2.4616613418530584E-3</c:v>
                </c:pt>
                <c:pt idx="10927">
                  <c:v>-2.432374866879668E-3</c:v>
                </c:pt>
                <c:pt idx="10928">
                  <c:v>-2.4030883919062772E-3</c:v>
                </c:pt>
                <c:pt idx="10929">
                  <c:v>-2.3716719914802756E-3</c:v>
                </c:pt>
                <c:pt idx="10930">
                  <c:v>-2.3391906283279978E-3</c:v>
                </c:pt>
                <c:pt idx="10931">
                  <c:v>-2.3072417465388878E-3</c:v>
                </c:pt>
                <c:pt idx="10932">
                  <c:v>-2.2678381256655495E-3</c:v>
                </c:pt>
                <c:pt idx="10933">
                  <c:v>-2.2241746538871066E-3</c:v>
                </c:pt>
                <c:pt idx="10934">
                  <c:v>-2.1826411075612749E-3</c:v>
                </c:pt>
                <c:pt idx="10935">
                  <c:v>-2.1506922257721055E-3</c:v>
                </c:pt>
                <c:pt idx="10936">
                  <c:v>-2.1214057507987151E-3</c:v>
                </c:pt>
                <c:pt idx="10937">
                  <c:v>-2.0894568690096051E-3</c:v>
                </c:pt>
                <c:pt idx="10938">
                  <c:v>-2.0724174653887146E-3</c:v>
                </c:pt>
                <c:pt idx="10939">
                  <c:v>-2.0505857294994935E-3</c:v>
                </c:pt>
                <c:pt idx="10940">
                  <c:v>-2.0441959531416597E-3</c:v>
                </c:pt>
                <c:pt idx="10941">
                  <c:v>-2.0287539936102131E-3</c:v>
                </c:pt>
                <c:pt idx="10942">
                  <c:v>-2.020234291799768E-3</c:v>
                </c:pt>
                <c:pt idx="10943">
                  <c:v>-2.0031948881789369E-3</c:v>
                </c:pt>
                <c:pt idx="10944">
                  <c:v>-1.9999999999999901E-3</c:v>
                </c:pt>
                <c:pt idx="10945">
                  <c:v>-1.9957401490948269E-3</c:v>
                </c:pt>
                <c:pt idx="10946">
                  <c:v>-1.9813631522897154E-3</c:v>
                </c:pt>
                <c:pt idx="10947">
                  <c:v>-1.9802981895633799E-3</c:v>
                </c:pt>
                <c:pt idx="10948">
                  <c:v>-1.9802981895633799E-3</c:v>
                </c:pt>
                <c:pt idx="10949">
                  <c:v>-1.9882854100106576E-3</c:v>
                </c:pt>
                <c:pt idx="10950">
                  <c:v>-2.0026624068157691E-3</c:v>
                </c:pt>
                <c:pt idx="10951">
                  <c:v>-2.0351437699680469E-3</c:v>
                </c:pt>
                <c:pt idx="10952">
                  <c:v>-2.0686900958466598E-3</c:v>
                </c:pt>
                <c:pt idx="10953">
                  <c:v>-2.1182108626197687E-3</c:v>
                </c:pt>
                <c:pt idx="10954">
                  <c:v>-2.1762513312033821E-3</c:v>
                </c:pt>
                <c:pt idx="10955">
                  <c:v>-2.2342917997869955E-3</c:v>
                </c:pt>
                <c:pt idx="10956">
                  <c:v>-2.2912673056442734E-3</c:v>
                </c:pt>
                <c:pt idx="10957">
                  <c:v>-2.3615548455803866E-3</c:v>
                </c:pt>
                <c:pt idx="10958">
                  <c:v>-2.4222577209797791E-3</c:v>
                </c:pt>
                <c:pt idx="10959">
                  <c:v>-2.4840255591054472E-3</c:v>
                </c:pt>
                <c:pt idx="10960">
                  <c:v>-2.536741214057503E-3</c:v>
                </c:pt>
                <c:pt idx="10961">
                  <c:v>-2.5899893503727256E-3</c:v>
                </c:pt>
                <c:pt idx="10962">
                  <c:v>-2.6251331203407825E-3</c:v>
                </c:pt>
                <c:pt idx="10963">
                  <c:v>-2.6538871139510055E-3</c:v>
                </c:pt>
                <c:pt idx="10964">
                  <c:v>-2.6831735889243959E-3</c:v>
                </c:pt>
                <c:pt idx="10965">
                  <c:v>-2.6874334398296184E-3</c:v>
                </c:pt>
                <c:pt idx="10966">
                  <c:v>-2.6922257720980087E-3</c:v>
                </c:pt>
                <c:pt idx="10967">
                  <c:v>-2.6900958466453974E-3</c:v>
                </c:pt>
                <c:pt idx="10968">
                  <c:v>-2.6805111821086168E-3</c:v>
                </c:pt>
                <c:pt idx="10969">
                  <c:v>-2.6730564430245069E-3</c:v>
                </c:pt>
                <c:pt idx="10970">
                  <c:v>-2.6650692225772296E-3</c:v>
                </c:pt>
                <c:pt idx="10971">
                  <c:v>-2.6693290734824521E-3</c:v>
                </c:pt>
                <c:pt idx="10972">
                  <c:v>-2.6661341853035053E-3</c:v>
                </c:pt>
                <c:pt idx="10973">
                  <c:v>-2.6730564430245069E-3</c:v>
                </c:pt>
                <c:pt idx="10974">
                  <c:v>-2.6874334398296184E-3</c:v>
                </c:pt>
                <c:pt idx="10975">
                  <c:v>-2.69435569755062E-3</c:v>
                </c:pt>
                <c:pt idx="10976">
                  <c:v>-2.7018104366347299E-3</c:v>
                </c:pt>
                <c:pt idx="10977">
                  <c:v>-2.7092651757188988E-3</c:v>
                </c:pt>
                <c:pt idx="10978">
                  <c:v>-2.7257720979765626E-3</c:v>
                </c:pt>
                <c:pt idx="10979">
                  <c:v>-2.7188498402555611E-3</c:v>
                </c:pt>
                <c:pt idx="10980">
                  <c:v>-2.7097976570820076E-3</c:v>
                </c:pt>
                <c:pt idx="10981">
                  <c:v>-2.7087326943556721E-3</c:v>
                </c:pt>
                <c:pt idx="10982">
                  <c:v>-2.6895633652822297E-3</c:v>
                </c:pt>
                <c:pt idx="10983">
                  <c:v>-2.6671991480297814E-3</c:v>
                </c:pt>
                <c:pt idx="10984">
                  <c:v>-2.6405750798721701E-3</c:v>
                </c:pt>
                <c:pt idx="10985">
                  <c:v>-2.6128860489882822E-3</c:v>
                </c:pt>
                <c:pt idx="10986">
                  <c:v>-2.5745473908413384E-3</c:v>
                </c:pt>
                <c:pt idx="10987">
                  <c:v>-2.5505857294994467E-3</c:v>
                </c:pt>
                <c:pt idx="10988">
                  <c:v>-2.5260915867944466E-3</c:v>
                </c:pt>
                <c:pt idx="10989">
                  <c:v>-2.5149094781682815E-3</c:v>
                </c:pt>
                <c:pt idx="10990">
                  <c:v>-2.510649627263059E-3</c:v>
                </c:pt>
                <c:pt idx="10991">
                  <c:v>-2.5042598509052252E-3</c:v>
                </c:pt>
                <c:pt idx="10992">
                  <c:v>-2.5138445154419464E-3</c:v>
                </c:pt>
                <c:pt idx="10993">
                  <c:v>-2.5250266240681705E-3</c:v>
                </c:pt>
                <c:pt idx="10994">
                  <c:v>-2.545260915867948E-3</c:v>
                </c:pt>
                <c:pt idx="10995">
                  <c:v>-2.5665601703940017E-3</c:v>
                </c:pt>
                <c:pt idx="10996">
                  <c:v>-2.5889243876463905E-3</c:v>
                </c:pt>
                <c:pt idx="10997">
                  <c:v>-2.61341853035145E-3</c:v>
                </c:pt>
                <c:pt idx="10998">
                  <c:v>-2.6341853035143953E-3</c:v>
                </c:pt>
                <c:pt idx="10999">
                  <c:v>-2.6506922257721181E-3</c:v>
                </c:pt>
                <c:pt idx="11000">
                  <c:v>-2.668264110756117E-3</c:v>
                </c:pt>
                <c:pt idx="11001">
                  <c:v>-2.6890308839190623E-3</c:v>
                </c:pt>
                <c:pt idx="11002">
                  <c:v>-2.6964856230032312E-3</c:v>
                </c:pt>
                <c:pt idx="11003">
                  <c:v>-2.7066027689031202E-3</c:v>
                </c:pt>
                <c:pt idx="11004">
                  <c:v>-2.7066027689031202E-3</c:v>
                </c:pt>
                <c:pt idx="11005">
                  <c:v>-2.7156549520767331E-3</c:v>
                </c:pt>
                <c:pt idx="11006">
                  <c:v>-2.7310969116081203E-3</c:v>
                </c:pt>
                <c:pt idx="11007">
                  <c:v>-2.7321618743343964E-3</c:v>
                </c:pt>
                <c:pt idx="11008">
                  <c:v>-2.7518636847710066E-3</c:v>
                </c:pt>
                <c:pt idx="11009">
                  <c:v>-2.7635782747603391E-3</c:v>
                </c:pt>
                <c:pt idx="11010">
                  <c:v>-2.7870074547390634E-3</c:v>
                </c:pt>
                <c:pt idx="11011">
                  <c:v>-2.8226837060702872E-3</c:v>
                </c:pt>
                <c:pt idx="11012">
                  <c:v>-2.8509052183173424E-3</c:v>
                </c:pt>
                <c:pt idx="11013">
                  <c:v>-2.8988285410010673E-3</c:v>
                </c:pt>
                <c:pt idx="11014">
                  <c:v>-2.9323748668796802E-3</c:v>
                </c:pt>
                <c:pt idx="11015">
                  <c:v>-2.9595314164004003E-3</c:v>
                </c:pt>
                <c:pt idx="11016">
                  <c:v>-2.9818956336527891E-3</c:v>
                </c:pt>
                <c:pt idx="11017">
                  <c:v>-3.0143769968050669E-3</c:v>
                </c:pt>
                <c:pt idx="11018">
                  <c:v>-3.0367412140575151E-3</c:v>
                </c:pt>
                <c:pt idx="11019">
                  <c:v>-3.0591054313099039E-3</c:v>
                </c:pt>
                <c:pt idx="11020">
                  <c:v>-3.0713525026624042E-3</c:v>
                </c:pt>
                <c:pt idx="11021">
                  <c:v>-3.0969116080937398E-3</c:v>
                </c:pt>
                <c:pt idx="11022">
                  <c:v>-3.1118210862619597E-3</c:v>
                </c:pt>
                <c:pt idx="11023">
                  <c:v>-3.1432374866879609E-3</c:v>
                </c:pt>
                <c:pt idx="11024">
                  <c:v>-3.1613418530351276E-3</c:v>
                </c:pt>
                <c:pt idx="11025">
                  <c:v>-3.1869009584664628E-3</c:v>
                </c:pt>
                <c:pt idx="11026">
                  <c:v>-3.2103301384451876E-3</c:v>
                </c:pt>
                <c:pt idx="11027">
                  <c:v>-3.2364217252396315E-3</c:v>
                </c:pt>
                <c:pt idx="11028">
                  <c:v>-3.2518636847710192E-3</c:v>
                </c:pt>
                <c:pt idx="11029">
                  <c:v>-3.2630457933972429E-3</c:v>
                </c:pt>
                <c:pt idx="11030">
                  <c:v>-3.2827476038338531E-3</c:v>
                </c:pt>
                <c:pt idx="11031">
                  <c:v>-3.2822151224706853E-3</c:v>
                </c:pt>
                <c:pt idx="11032">
                  <c:v>-3.2811501597444091E-3</c:v>
                </c:pt>
                <c:pt idx="11033">
                  <c:v>-3.2795527156549657E-3</c:v>
                </c:pt>
                <c:pt idx="11034">
                  <c:v>-3.2678381256656332E-3</c:v>
                </c:pt>
                <c:pt idx="11035">
                  <c:v>-3.2571884984025764E-3</c:v>
                </c:pt>
                <c:pt idx="11036">
                  <c:v>-3.2449414270500766E-3</c:v>
                </c:pt>
                <c:pt idx="11037">
                  <c:v>-3.2417465388711298E-3</c:v>
                </c:pt>
                <c:pt idx="11038">
                  <c:v>-3.2289669861554622E-3</c:v>
                </c:pt>
                <c:pt idx="11039">
                  <c:v>-3.2156549520766858E-3</c:v>
                </c:pt>
                <c:pt idx="11040">
                  <c:v>-3.2023429179978504E-3</c:v>
                </c:pt>
                <c:pt idx="11041">
                  <c:v>-3.1959531416400166E-3</c:v>
                </c:pt>
                <c:pt idx="11042">
                  <c:v>-3.1810436634717968E-3</c:v>
                </c:pt>
                <c:pt idx="11043">
                  <c:v>-3.1714589989350161E-3</c:v>
                </c:pt>
                <c:pt idx="11044">
                  <c:v>-3.1602768903088519E-3</c:v>
                </c:pt>
                <c:pt idx="11045">
                  <c:v>-3.1395101171459061E-3</c:v>
                </c:pt>
                <c:pt idx="11046">
                  <c:v>-3.1336528221512401E-3</c:v>
                </c:pt>
                <c:pt idx="11047">
                  <c:v>-3.1187433439829612E-3</c:v>
                </c:pt>
                <c:pt idx="11048">
                  <c:v>-3.0969116080937398E-3</c:v>
                </c:pt>
                <c:pt idx="11049">
                  <c:v>-3.0883919062832947E-3</c:v>
                </c:pt>
                <c:pt idx="11050">
                  <c:v>-3.0628328008519591E-3</c:v>
                </c:pt>
                <c:pt idx="11051">
                  <c:v>-3.0559105431310165E-3</c:v>
                </c:pt>
                <c:pt idx="11052">
                  <c:v>-3.0473908413205715E-3</c:v>
                </c:pt>
                <c:pt idx="11053">
                  <c:v>-3.0404685835995699E-3</c:v>
                </c:pt>
                <c:pt idx="11054">
                  <c:v>-3.0346112886049039E-3</c:v>
                </c:pt>
                <c:pt idx="11055">
                  <c:v>-3.0292864749734052E-3</c:v>
                </c:pt>
                <c:pt idx="11056">
                  <c:v>-3.0271565495207939E-3</c:v>
                </c:pt>
                <c:pt idx="11057">
                  <c:v>-3.0244941427050149E-3</c:v>
                </c:pt>
                <c:pt idx="11058">
                  <c:v>-3.0234291799787387E-3</c:v>
                </c:pt>
                <c:pt idx="11059">
                  <c:v>-3.0234291799787387E-3</c:v>
                </c:pt>
                <c:pt idx="11060">
                  <c:v>-3.0234291799787387E-3</c:v>
                </c:pt>
                <c:pt idx="11061">
                  <c:v>-3.0143769968051263E-3</c:v>
                </c:pt>
                <c:pt idx="11062">
                  <c:v>-3.0063897763577896E-3</c:v>
                </c:pt>
                <c:pt idx="11063">
                  <c:v>-2.999467518636847E-3</c:v>
                </c:pt>
                <c:pt idx="11064">
                  <c:v>-2.990947816826402E-3</c:v>
                </c:pt>
                <c:pt idx="11065">
                  <c:v>-2.9818956336527891E-3</c:v>
                </c:pt>
                <c:pt idx="11066">
                  <c:v>-2.9627263045793467E-3</c:v>
                </c:pt>
                <c:pt idx="11067">
                  <c:v>-2.9440894568690127E-3</c:v>
                </c:pt>
                <c:pt idx="11068">
                  <c:v>-2.9302449414270689E-3</c:v>
                </c:pt>
                <c:pt idx="11069">
                  <c:v>-2.9169329073482336E-3</c:v>
                </c:pt>
                <c:pt idx="11070">
                  <c:v>-2.9121405750799027E-3</c:v>
                </c:pt>
                <c:pt idx="11071">
                  <c:v>-2.9068157614483446E-3</c:v>
                </c:pt>
                <c:pt idx="11072">
                  <c:v>-2.9089456869009558E-3</c:v>
                </c:pt>
                <c:pt idx="11073">
                  <c:v>-2.9089456869009558E-3</c:v>
                </c:pt>
                <c:pt idx="11074">
                  <c:v>-2.9158679446219574E-3</c:v>
                </c:pt>
                <c:pt idx="11075">
                  <c:v>-2.9217252396165645E-3</c:v>
                </c:pt>
                <c:pt idx="11076">
                  <c:v>-2.9206602768902883E-3</c:v>
                </c:pt>
                <c:pt idx="11077">
                  <c:v>-2.9270500532481225E-3</c:v>
                </c:pt>
                <c:pt idx="11078">
                  <c:v>-2.9158679446218984E-3</c:v>
                </c:pt>
                <c:pt idx="11079">
                  <c:v>-2.9089456869009558E-3</c:v>
                </c:pt>
                <c:pt idx="11080">
                  <c:v>-2.9078807241746797E-3</c:v>
                </c:pt>
                <c:pt idx="11081">
                  <c:v>-2.8913738019168979E-3</c:v>
                </c:pt>
                <c:pt idx="11082">
                  <c:v>-2.8855165069222319E-3</c:v>
                </c:pt>
                <c:pt idx="11083">
                  <c:v>-2.8801916932907332E-3</c:v>
                </c:pt>
                <c:pt idx="11084">
                  <c:v>-2.8764643237486191E-3</c:v>
                </c:pt>
                <c:pt idx="11085">
                  <c:v>-2.8753993610223429E-3</c:v>
                </c:pt>
                <c:pt idx="11086">
                  <c:v>-2.8732694355697317E-3</c:v>
                </c:pt>
                <c:pt idx="11087">
                  <c:v>-2.8753993610223429E-3</c:v>
                </c:pt>
                <c:pt idx="11088">
                  <c:v>-2.8753993610223429E-3</c:v>
                </c:pt>
                <c:pt idx="11089">
                  <c:v>-2.8732694355697317E-3</c:v>
                </c:pt>
                <c:pt idx="11090">
                  <c:v>-2.8722044728433961E-3</c:v>
                </c:pt>
                <c:pt idx="11091">
                  <c:v>-2.878061767838122E-3</c:v>
                </c:pt>
                <c:pt idx="11092">
                  <c:v>-2.8674121405750652E-3</c:v>
                </c:pt>
                <c:pt idx="11093">
                  <c:v>-2.8631522896698427E-3</c:v>
                </c:pt>
                <c:pt idx="11094">
                  <c:v>-2.8610223642172314E-3</c:v>
                </c:pt>
                <c:pt idx="11095">
                  <c:v>-2.855165069222565E-3</c:v>
                </c:pt>
                <c:pt idx="11096">
                  <c:v>-2.8610223642172904E-3</c:v>
                </c:pt>
                <c:pt idx="11097">
                  <c:v>-2.8567625133120679E-3</c:v>
                </c:pt>
                <c:pt idx="11098">
                  <c:v>-2.8450479233226764E-3</c:v>
                </c:pt>
                <c:pt idx="11099">
                  <c:v>-2.8429179978700652E-3</c:v>
                </c:pt>
                <c:pt idx="11100">
                  <c:v>-2.8264110756123424E-3</c:v>
                </c:pt>
                <c:pt idx="11101">
                  <c:v>-2.8194888178913408E-3</c:v>
                </c:pt>
                <c:pt idx="11102">
                  <c:v>-2.8061767838125648E-3</c:v>
                </c:pt>
                <c:pt idx="11103">
                  <c:v>-2.7838125665601756E-3</c:v>
                </c:pt>
                <c:pt idx="11104">
                  <c:v>-2.7726304579339519E-3</c:v>
                </c:pt>
                <c:pt idx="11105">
                  <c:v>-2.7603833865814517E-3</c:v>
                </c:pt>
                <c:pt idx="11106">
                  <c:v>-2.7310969116081203E-3</c:v>
                </c:pt>
                <c:pt idx="11107">
                  <c:v>-2.7097976570820076E-3</c:v>
                </c:pt>
                <c:pt idx="11108">
                  <c:v>-2.6884984025558945E-3</c:v>
                </c:pt>
                <c:pt idx="11109">
                  <c:v>-2.6629392971245589E-3</c:v>
                </c:pt>
                <c:pt idx="11110">
                  <c:v>-2.6368477103301149E-3</c:v>
                </c:pt>
                <c:pt idx="11111">
                  <c:v>-2.6011714589989497E-3</c:v>
                </c:pt>
                <c:pt idx="11112">
                  <c:v>-2.5628328008520055E-3</c:v>
                </c:pt>
                <c:pt idx="11113">
                  <c:v>-2.526624068157614E-3</c:v>
                </c:pt>
                <c:pt idx="11114">
                  <c:v>-2.4914802981895572E-3</c:v>
                </c:pt>
                <c:pt idx="11115">
                  <c:v>-2.4494142705004992E-3</c:v>
                </c:pt>
                <c:pt idx="11116">
                  <c:v>-2.4089456869009437E-3</c:v>
                </c:pt>
                <c:pt idx="11117">
                  <c:v>-2.3706070287539995E-3</c:v>
                </c:pt>
                <c:pt idx="11118">
                  <c:v>-2.3269435569754976E-3</c:v>
                </c:pt>
                <c:pt idx="11119">
                  <c:v>-2.2955271565494964E-3</c:v>
                </c:pt>
                <c:pt idx="11120">
                  <c:v>-2.2577209797657195E-3</c:v>
                </c:pt>
                <c:pt idx="11121">
                  <c:v>-2.2215122470713275E-3</c:v>
                </c:pt>
                <c:pt idx="11122">
                  <c:v>-2.1863684771032707E-3</c:v>
                </c:pt>
                <c:pt idx="11123">
                  <c:v>-2.1544195953141607E-3</c:v>
                </c:pt>
                <c:pt idx="11124">
                  <c:v>-2.1198083067092716E-3</c:v>
                </c:pt>
                <c:pt idx="11125">
                  <c:v>-2.094249201277936E-3</c:v>
                </c:pt>
                <c:pt idx="11126">
                  <c:v>-2.0793397231096571E-3</c:v>
                </c:pt>
                <c:pt idx="11127">
                  <c:v>-2.0628328008519933E-3</c:v>
                </c:pt>
                <c:pt idx="11128">
                  <c:v>-2.0527156549521048E-3</c:v>
                </c:pt>
                <c:pt idx="11129">
                  <c:v>-2.0532481363152132E-3</c:v>
                </c:pt>
                <c:pt idx="11130">
                  <c:v>-2.0516506922257697E-3</c:v>
                </c:pt>
                <c:pt idx="11131">
                  <c:v>-2.0484558040468823E-3</c:v>
                </c:pt>
                <c:pt idx="11132">
                  <c:v>-2.0457933972311032E-3</c:v>
                </c:pt>
                <c:pt idx="11133">
                  <c:v>-2.0410010649627719E-3</c:v>
                </c:pt>
                <c:pt idx="11134">
                  <c:v>-2.0415335463258807E-3</c:v>
                </c:pt>
                <c:pt idx="11135">
                  <c:v>-2.0330138445154356E-3</c:v>
                </c:pt>
                <c:pt idx="11136">
                  <c:v>-2.0447284345047681E-3</c:v>
                </c:pt>
                <c:pt idx="11137">
                  <c:v>-2.0415335463258807E-3</c:v>
                </c:pt>
                <c:pt idx="11138">
                  <c:v>-2.036208732694382E-3</c:v>
                </c:pt>
                <c:pt idx="11139">
                  <c:v>-2.0484558040468823E-3</c:v>
                </c:pt>
                <c:pt idx="11140">
                  <c:v>-2.052183173588937E-3</c:v>
                </c:pt>
                <c:pt idx="11141">
                  <c:v>-2.0708200212992711E-3</c:v>
                </c:pt>
                <c:pt idx="11142">
                  <c:v>-2.0899893503727725E-3</c:v>
                </c:pt>
                <c:pt idx="11143">
                  <c:v>-2.1224707135250502E-3</c:v>
                </c:pt>
                <c:pt idx="11144">
                  <c:v>-2.1448349307774395E-3</c:v>
                </c:pt>
                <c:pt idx="11145">
                  <c:v>-2.1735889243876625E-3</c:v>
                </c:pt>
                <c:pt idx="11146">
                  <c:v>-2.217252396166105E-3</c:v>
                </c:pt>
                <c:pt idx="11147">
                  <c:v>-2.2539936102236053E-3</c:v>
                </c:pt>
                <c:pt idx="11148">
                  <c:v>-2.2912673056443324E-3</c:v>
                </c:pt>
                <c:pt idx="11149">
                  <c:v>-2.3306709265176117E-3</c:v>
                </c:pt>
                <c:pt idx="11150">
                  <c:v>-2.3658146964856686E-3</c:v>
                </c:pt>
                <c:pt idx="11151">
                  <c:v>-2.4041533546326128E-3</c:v>
                </c:pt>
                <c:pt idx="11152">
                  <c:v>-2.4446219382321679E-3</c:v>
                </c:pt>
                <c:pt idx="11153">
                  <c:v>-2.4850905218317234E-3</c:v>
                </c:pt>
                <c:pt idx="11154">
                  <c:v>-2.5127795527156702E-3</c:v>
                </c:pt>
                <c:pt idx="11155">
                  <c:v>-2.5457933972311154E-3</c:v>
                </c:pt>
                <c:pt idx="11156">
                  <c:v>-2.5724174653887267E-3</c:v>
                </c:pt>
                <c:pt idx="11157">
                  <c:v>-2.6043663471778371E-3</c:v>
                </c:pt>
                <c:pt idx="11158">
                  <c:v>-2.6267305644302259E-3</c:v>
                </c:pt>
                <c:pt idx="11159">
                  <c:v>-2.6528221512247293E-3</c:v>
                </c:pt>
                <c:pt idx="11160">
                  <c:v>-2.6751863684771181E-3</c:v>
                </c:pt>
                <c:pt idx="11161">
                  <c:v>-2.6922257720979493E-3</c:v>
                </c:pt>
                <c:pt idx="11162">
                  <c:v>-2.7135250266240624E-3</c:v>
                </c:pt>
                <c:pt idx="11163">
                  <c:v>-2.7342917997870077E-3</c:v>
                </c:pt>
                <c:pt idx="11164">
                  <c:v>-2.7534611288605095E-3</c:v>
                </c:pt>
                <c:pt idx="11165">
                  <c:v>-2.7763578274760657E-3</c:v>
                </c:pt>
                <c:pt idx="11166">
                  <c:v>-2.8083067092651761E-3</c:v>
                </c:pt>
                <c:pt idx="11167">
                  <c:v>-2.8269435569755097E-3</c:v>
                </c:pt>
                <c:pt idx="11168">
                  <c:v>-2.8461128860490115E-3</c:v>
                </c:pt>
                <c:pt idx="11169">
                  <c:v>-2.8572949946751762E-3</c:v>
                </c:pt>
                <c:pt idx="11170">
                  <c:v>-2.8626198083067343E-3</c:v>
                </c:pt>
                <c:pt idx="11171">
                  <c:v>-2.8722044728434555E-3</c:v>
                </c:pt>
                <c:pt idx="11172">
                  <c:v>-2.8791267305644571E-3</c:v>
                </c:pt>
                <c:pt idx="11173">
                  <c:v>-2.8759318423855103E-3</c:v>
                </c:pt>
                <c:pt idx="11174">
                  <c:v>-2.8610223642172314E-3</c:v>
                </c:pt>
                <c:pt idx="11175">
                  <c:v>-2.8583599574014524E-3</c:v>
                </c:pt>
                <c:pt idx="11176">
                  <c:v>-2.84185303514373E-3</c:v>
                </c:pt>
                <c:pt idx="11177">
                  <c:v>-2.8296059637912298E-3</c:v>
                </c:pt>
                <c:pt idx="11178">
                  <c:v>-2.8226837060702872E-3</c:v>
                </c:pt>
                <c:pt idx="11179">
                  <c:v>-2.8029818956336184E-3</c:v>
                </c:pt>
                <c:pt idx="11180">
                  <c:v>-2.7907348242811182E-3</c:v>
                </c:pt>
                <c:pt idx="11181">
                  <c:v>-2.7859424920127869E-3</c:v>
                </c:pt>
                <c:pt idx="11182">
                  <c:v>-2.7758253461128983E-3</c:v>
                </c:pt>
                <c:pt idx="11183">
                  <c:v>-2.7689030883918967E-3</c:v>
                </c:pt>
                <c:pt idx="11184">
                  <c:v>-2.7667731629392855E-3</c:v>
                </c:pt>
                <c:pt idx="11185">
                  <c:v>-2.7678381256655616E-3</c:v>
                </c:pt>
                <c:pt idx="11186">
                  <c:v>-2.7758253461128983E-3</c:v>
                </c:pt>
                <c:pt idx="11187">
                  <c:v>-2.7784877529286179E-3</c:v>
                </c:pt>
                <c:pt idx="11188">
                  <c:v>-2.7875399361022308E-3</c:v>
                </c:pt>
                <c:pt idx="11189">
                  <c:v>-2.791267305644286E-3</c:v>
                </c:pt>
                <c:pt idx="11190">
                  <c:v>-2.7949946751863407E-3</c:v>
                </c:pt>
                <c:pt idx="11191">
                  <c:v>-2.8051118210862887E-3</c:v>
                </c:pt>
                <c:pt idx="11192">
                  <c:v>-2.802981895633677E-3</c:v>
                </c:pt>
                <c:pt idx="11193">
                  <c:v>-2.7891373801917333E-3</c:v>
                </c:pt>
                <c:pt idx="11194">
                  <c:v>-2.7848775292865107E-3</c:v>
                </c:pt>
                <c:pt idx="11195">
                  <c:v>-2.7784877529286769E-3</c:v>
                </c:pt>
                <c:pt idx="11196">
                  <c:v>-2.7582534611288994E-3</c:v>
                </c:pt>
                <c:pt idx="11197">
                  <c:v>-2.7529286474973417E-3</c:v>
                </c:pt>
                <c:pt idx="11198">
                  <c:v>-2.7412140575080093E-3</c:v>
                </c:pt>
                <c:pt idx="11199">
                  <c:v>-2.7369542066027867E-3</c:v>
                </c:pt>
                <c:pt idx="11200">
                  <c:v>-2.7358892438765106E-3</c:v>
                </c:pt>
                <c:pt idx="11201">
                  <c:v>-2.744941427050064E-3</c:v>
                </c:pt>
                <c:pt idx="11202">
                  <c:v>-2.7513312034078983E-3</c:v>
                </c:pt>
                <c:pt idx="11203">
                  <c:v>-2.7768903088392334E-3</c:v>
                </c:pt>
                <c:pt idx="11204">
                  <c:v>-2.7907348242811772E-3</c:v>
                </c:pt>
                <c:pt idx="11205">
                  <c:v>-2.8173588924387885E-3</c:v>
                </c:pt>
                <c:pt idx="11206">
                  <c:v>-2.8386581469648426E-3</c:v>
                </c:pt>
                <c:pt idx="11207">
                  <c:v>-2.8599574014909553E-3</c:v>
                </c:pt>
                <c:pt idx="11208">
                  <c:v>-2.8722044728434555E-3</c:v>
                </c:pt>
                <c:pt idx="11209">
                  <c:v>-2.8812566560170684E-3</c:v>
                </c:pt>
                <c:pt idx="11210">
                  <c:v>-2.8791267305644571E-3</c:v>
                </c:pt>
                <c:pt idx="11211">
                  <c:v>-2.8764643237486781E-3</c:v>
                </c:pt>
                <c:pt idx="11212">
                  <c:v>-2.8690095846645091E-3</c:v>
                </c:pt>
                <c:pt idx="11213">
                  <c:v>-2.857827476038344E-3</c:v>
                </c:pt>
                <c:pt idx="11214">
                  <c:v>-2.8530351437699537E-3</c:v>
                </c:pt>
                <c:pt idx="11215">
                  <c:v>-2.8445154419595086E-3</c:v>
                </c:pt>
                <c:pt idx="11216">
                  <c:v>-2.8413205537806212E-3</c:v>
                </c:pt>
                <c:pt idx="11217">
                  <c:v>-2.8397231096911777E-3</c:v>
                </c:pt>
                <c:pt idx="11218">
                  <c:v>-2.8541001064962893E-3</c:v>
                </c:pt>
                <c:pt idx="11219">
                  <c:v>-2.8642172523961778E-3</c:v>
                </c:pt>
                <c:pt idx="11220">
                  <c:v>-2.8823216187433445E-3</c:v>
                </c:pt>
                <c:pt idx="11221">
                  <c:v>-2.9068157614483446E-3</c:v>
                </c:pt>
                <c:pt idx="11222">
                  <c:v>-2.932907348242848E-3</c:v>
                </c:pt>
                <c:pt idx="11223">
                  <c:v>-2.9627263045793467E-3</c:v>
                </c:pt>
                <c:pt idx="11224">
                  <c:v>-2.980830670926513E-3</c:v>
                </c:pt>
                <c:pt idx="11225">
                  <c:v>-3.0053248136315135E-3</c:v>
                </c:pt>
                <c:pt idx="11226">
                  <c:v>-3.0117145899893473E-3</c:v>
                </c:pt>
                <c:pt idx="11227">
                  <c:v>-3.0186368477103489E-3</c:v>
                </c:pt>
                <c:pt idx="11228">
                  <c:v>-3.0042598509052373E-3</c:v>
                </c:pt>
                <c:pt idx="11229">
                  <c:v>-2.9882854100106823E-3</c:v>
                </c:pt>
                <c:pt idx="11230">
                  <c:v>-2.9595314164004003E-3</c:v>
                </c:pt>
                <c:pt idx="11231">
                  <c:v>-2.9179978700745097E-3</c:v>
                </c:pt>
                <c:pt idx="11232">
                  <c:v>-2.865282215122454E-3</c:v>
                </c:pt>
                <c:pt idx="11233">
                  <c:v>-2.8067092651757322E-3</c:v>
                </c:pt>
                <c:pt idx="11234">
                  <c:v>-2.7513312034078983E-3</c:v>
                </c:pt>
                <c:pt idx="11235">
                  <c:v>-2.6932907348242848E-3</c:v>
                </c:pt>
                <c:pt idx="11236">
                  <c:v>-2.6469648562300039E-3</c:v>
                </c:pt>
                <c:pt idx="11237">
                  <c:v>-2.6001064962726146E-3</c:v>
                </c:pt>
                <c:pt idx="11238">
                  <c:v>-2.5654952076677256E-3</c:v>
                </c:pt>
                <c:pt idx="11239">
                  <c:v>-2.5399361022364494E-3</c:v>
                </c:pt>
                <c:pt idx="11240">
                  <c:v>-2.5149094781682815E-3</c:v>
                </c:pt>
                <c:pt idx="11241">
                  <c:v>-2.4920127795527249E-3</c:v>
                </c:pt>
                <c:pt idx="11242">
                  <c:v>-2.4808306709265008E-3</c:v>
                </c:pt>
                <c:pt idx="11243">
                  <c:v>-2.4781682641107218E-3</c:v>
                </c:pt>
                <c:pt idx="11244">
                  <c:v>-2.4691160809371684E-3</c:v>
                </c:pt>
                <c:pt idx="11245">
                  <c:v>-2.4504792332268343E-3</c:v>
                </c:pt>
                <c:pt idx="11246">
                  <c:v>-2.4286474973376129E-3</c:v>
                </c:pt>
                <c:pt idx="11247">
                  <c:v>-2.4057507987220563E-3</c:v>
                </c:pt>
                <c:pt idx="11248">
                  <c:v>-2.3631522896698895E-3</c:v>
                </c:pt>
                <c:pt idx="11249">
                  <c:v>-2.3104366347178342E-3</c:v>
                </c:pt>
                <c:pt idx="11250">
                  <c:v>-2.2529286474973296E-3</c:v>
                </c:pt>
                <c:pt idx="11251">
                  <c:v>-2.2028753993609935E-3</c:v>
                </c:pt>
                <c:pt idx="11252">
                  <c:v>-2.1405750798722169E-3</c:v>
                </c:pt>
                <c:pt idx="11253">
                  <c:v>-2.0830670926517123E-3</c:v>
                </c:pt>
                <c:pt idx="11254">
                  <c:v>-2.0260915867944341E-3</c:v>
                </c:pt>
                <c:pt idx="11255">
                  <c:v>-1.9834930777422673E-3</c:v>
                </c:pt>
                <c:pt idx="11256">
                  <c:v>-1.9440894568689879E-3</c:v>
                </c:pt>
                <c:pt idx="11257">
                  <c:v>-1.9164004259850413E-3</c:v>
                </c:pt>
                <c:pt idx="11258">
                  <c:v>-1.9009584664536538E-3</c:v>
                </c:pt>
                <c:pt idx="11259">
                  <c:v>-1.890841320553765E-3</c:v>
                </c:pt>
                <c:pt idx="11260">
                  <c:v>-1.890841320553765E-3</c:v>
                </c:pt>
                <c:pt idx="11261">
                  <c:v>-1.8839190628328227E-3</c:v>
                </c:pt>
                <c:pt idx="11262">
                  <c:v>-1.8860489882853747E-3</c:v>
                </c:pt>
                <c:pt idx="11263">
                  <c:v>-1.8769968051118211E-3</c:v>
                </c:pt>
                <c:pt idx="11264">
                  <c:v>-1.8647497337593211E-3</c:v>
                </c:pt>
                <c:pt idx="11265">
                  <c:v>-1.8535676251331562E-3</c:v>
                </c:pt>
                <c:pt idx="11266">
                  <c:v>-1.8391906283280449E-3</c:v>
                </c:pt>
                <c:pt idx="11267">
                  <c:v>-1.8077742279019838E-3</c:v>
                </c:pt>
                <c:pt idx="11268">
                  <c:v>-1.7843450479233189E-3</c:v>
                </c:pt>
                <c:pt idx="11269">
                  <c:v>-1.7587859424919835E-3</c:v>
                </c:pt>
                <c:pt idx="11270">
                  <c:v>-1.7326943556975395E-3</c:v>
                </c:pt>
                <c:pt idx="11271">
                  <c:v>-1.708200212992539E-3</c:v>
                </c:pt>
                <c:pt idx="11272">
                  <c:v>-1.692225772097984E-3</c:v>
                </c:pt>
                <c:pt idx="11273">
                  <c:v>-1.6879659211927614E-3</c:v>
                </c:pt>
                <c:pt idx="11274">
                  <c:v>-1.6837060702875389E-3</c:v>
                </c:pt>
                <c:pt idx="11275">
                  <c:v>-1.7071352502662633E-3</c:v>
                </c:pt>
                <c:pt idx="11276">
                  <c:v>-1.7273695420660408E-3</c:v>
                </c:pt>
                <c:pt idx="11277">
                  <c:v>-1.7486687965920945E-3</c:v>
                </c:pt>
                <c:pt idx="11278">
                  <c:v>-1.7843450479233189E-3</c:v>
                </c:pt>
                <c:pt idx="11279">
                  <c:v>-1.8120340788072657E-3</c:v>
                </c:pt>
                <c:pt idx="11280">
                  <c:v>-1.8466453674121548E-3</c:v>
                </c:pt>
                <c:pt idx="11281">
                  <c:v>-1.8679446219382085E-3</c:v>
                </c:pt>
                <c:pt idx="11282">
                  <c:v>-1.8871139510117101E-3</c:v>
                </c:pt>
                <c:pt idx="11283">
                  <c:v>-1.898296059637875E-3</c:v>
                </c:pt>
                <c:pt idx="11284">
                  <c:v>-1.9004259850904863E-3</c:v>
                </c:pt>
                <c:pt idx="11285">
                  <c:v>-1.9094781682640989E-3</c:v>
                </c:pt>
                <c:pt idx="11286">
                  <c:v>-1.9020234291799889E-3</c:v>
                </c:pt>
                <c:pt idx="11287">
                  <c:v>-1.8951011714589876E-3</c:v>
                </c:pt>
                <c:pt idx="11288">
                  <c:v>-1.8956336528221551E-3</c:v>
                </c:pt>
                <c:pt idx="11289">
                  <c:v>-1.8940362087327112E-3</c:v>
                </c:pt>
                <c:pt idx="11290">
                  <c:v>-1.9030883919062651E-3</c:v>
                </c:pt>
                <c:pt idx="11291">
                  <c:v>-1.9041533546326002E-3</c:v>
                </c:pt>
                <c:pt idx="11292">
                  <c:v>-1.9116080937167101E-3</c:v>
                </c:pt>
                <c:pt idx="11293">
                  <c:v>-1.9020234291799889E-3</c:v>
                </c:pt>
                <c:pt idx="11294">
                  <c:v>-1.8919062832801E-3</c:v>
                </c:pt>
                <c:pt idx="11295">
                  <c:v>-1.8796592119276001E-3</c:v>
                </c:pt>
                <c:pt idx="11296">
                  <c:v>-1.8588924387645956E-3</c:v>
                </c:pt>
                <c:pt idx="11297">
                  <c:v>-1.820021299254484E-3</c:v>
                </c:pt>
                <c:pt idx="11298">
                  <c:v>-1.7822151224707076E-3</c:v>
                </c:pt>
                <c:pt idx="11299">
                  <c:v>-1.7342917997870422E-3</c:v>
                </c:pt>
                <c:pt idx="11300">
                  <c:v>-1.6789137380191486E-3</c:v>
                </c:pt>
                <c:pt idx="11301">
                  <c:v>-1.6251331203408171E-3</c:v>
                </c:pt>
                <c:pt idx="11302">
                  <c:v>-1.5649627263045927E-3</c:v>
                </c:pt>
                <c:pt idx="11303">
                  <c:v>-1.5165069222577005E-3</c:v>
                </c:pt>
                <c:pt idx="11304">
                  <c:v>-1.4776357827475889E-3</c:v>
                </c:pt>
                <c:pt idx="11305">
                  <c:v>-1.4483493077742575E-3</c:v>
                </c:pt>
                <c:pt idx="11306">
                  <c:v>-1.4281150159744798E-3</c:v>
                </c:pt>
                <c:pt idx="11307">
                  <c:v>-1.4233226837060305E-3</c:v>
                </c:pt>
                <c:pt idx="11308">
                  <c:v>-1.4179978700745318E-3</c:v>
                </c:pt>
                <c:pt idx="11309">
                  <c:v>-1.4132055378061417E-3</c:v>
                </c:pt>
                <c:pt idx="11310">
                  <c:v>-1.4148029818955854E-3</c:v>
                </c:pt>
                <c:pt idx="11311">
                  <c:v>-1.4148029818956444E-3</c:v>
                </c:pt>
                <c:pt idx="11312">
                  <c:v>-1.4105431309904218E-3</c:v>
                </c:pt>
                <c:pt idx="11313">
                  <c:v>-1.3961661341853103E-3</c:v>
                </c:pt>
                <c:pt idx="11314">
                  <c:v>-1.3881789137380328E-3</c:v>
                </c:pt>
                <c:pt idx="11315">
                  <c:v>-1.3801916932907553E-3</c:v>
                </c:pt>
                <c:pt idx="11316">
                  <c:v>-1.3636847710330328E-3</c:v>
                </c:pt>
                <c:pt idx="11317">
                  <c:v>-1.350905218317365E-3</c:v>
                </c:pt>
                <c:pt idx="11318">
                  <c:v>-1.3317358892439225E-3</c:v>
                </c:pt>
                <c:pt idx="11319">
                  <c:v>-1.3232161874334773E-3</c:v>
                </c:pt>
                <c:pt idx="11320">
                  <c:v>-1.3264110756123647E-3</c:v>
                </c:pt>
                <c:pt idx="11321">
                  <c:v>-1.3397231096912E-3</c:v>
                </c:pt>
                <c:pt idx="11322">
                  <c:v>-1.3466453674121424E-3</c:v>
                </c:pt>
                <c:pt idx="11323">
                  <c:v>-1.3572949946751396E-3</c:v>
                </c:pt>
                <c:pt idx="11324">
                  <c:v>-1.3785942492012526E-3</c:v>
                </c:pt>
                <c:pt idx="11325">
                  <c:v>-1.3988285410010304E-3</c:v>
                </c:pt>
                <c:pt idx="11326">
                  <c:v>-1.4137380191693093E-3</c:v>
                </c:pt>
                <c:pt idx="11327">
                  <c:v>-1.4339723109690868E-3</c:v>
                </c:pt>
                <c:pt idx="11328">
                  <c:v>-1.4552715654951999E-3</c:v>
                </c:pt>
                <c:pt idx="11329">
                  <c:v>-1.4792332268370324E-3</c:v>
                </c:pt>
                <c:pt idx="11330">
                  <c:v>-1.5111821086262018E-3</c:v>
                </c:pt>
                <c:pt idx="11331">
                  <c:v>-1.5314164004259796E-3</c:v>
                </c:pt>
                <c:pt idx="11332">
                  <c:v>-1.5500532481363728E-3</c:v>
                </c:pt>
                <c:pt idx="11333">
                  <c:v>-1.5660276890309278E-3</c:v>
                </c:pt>
                <c:pt idx="11334">
                  <c:v>-1.5873269435569815E-3</c:v>
                </c:pt>
                <c:pt idx="11335">
                  <c:v>-1.6006389776358168E-3</c:v>
                </c:pt>
                <c:pt idx="11336">
                  <c:v>-1.6128860489883169E-3</c:v>
                </c:pt>
                <c:pt idx="11337">
                  <c:v>-1.633652822151203E-3</c:v>
                </c:pt>
                <c:pt idx="11338">
                  <c:v>-1.6506922257720933E-3</c:v>
                </c:pt>
                <c:pt idx="11339">
                  <c:v>-1.6666666666666483E-3</c:v>
                </c:pt>
                <c:pt idx="11340">
                  <c:v>-1.6757188498402612E-3</c:v>
                </c:pt>
                <c:pt idx="11341">
                  <c:v>-1.6927582534610923E-3</c:v>
                </c:pt>
                <c:pt idx="11342">
                  <c:v>-1.7039403620873164E-3</c:v>
                </c:pt>
                <c:pt idx="11343">
                  <c:v>-1.7140575079872054E-3</c:v>
                </c:pt>
                <c:pt idx="11344">
                  <c:v>-1.7231096911608183E-3</c:v>
                </c:pt>
                <c:pt idx="11345">
                  <c:v>-1.7316293929712633E-3</c:v>
                </c:pt>
                <c:pt idx="11346">
                  <c:v>-1.7374866879659298E-3</c:v>
                </c:pt>
                <c:pt idx="11347">
                  <c:v>-1.7337593184238746E-3</c:v>
                </c:pt>
                <c:pt idx="11348">
                  <c:v>-1.726837060702873E-3</c:v>
                </c:pt>
                <c:pt idx="11349">
                  <c:v>-1.7257720979765971E-3</c:v>
                </c:pt>
                <c:pt idx="11350">
                  <c:v>-1.7151224707135405E-3</c:v>
                </c:pt>
                <c:pt idx="11351">
                  <c:v>-1.710862619808318E-3</c:v>
                </c:pt>
                <c:pt idx="11352">
                  <c:v>-1.7060702875399277E-3</c:v>
                </c:pt>
                <c:pt idx="11353">
                  <c:v>-1.7018104366347052E-3</c:v>
                </c:pt>
                <c:pt idx="11354">
                  <c:v>-1.6996805111820939E-3</c:v>
                </c:pt>
                <c:pt idx="11355">
                  <c:v>-1.7018104366347052E-3</c:v>
                </c:pt>
                <c:pt idx="11356">
                  <c:v>-1.6991480298189855E-3</c:v>
                </c:pt>
                <c:pt idx="11357">
                  <c:v>-1.7050053248136516E-3</c:v>
                </c:pt>
                <c:pt idx="11358">
                  <c:v>-1.7071352502662633E-3</c:v>
                </c:pt>
                <c:pt idx="11359">
                  <c:v>-1.7028753993610403E-3</c:v>
                </c:pt>
                <c:pt idx="11360">
                  <c:v>-1.684771033013874E-3</c:v>
                </c:pt>
                <c:pt idx="11361">
                  <c:v>-1.6762513312033698E-3</c:v>
                </c:pt>
                <c:pt idx="11362">
                  <c:v>-1.6576144834930949E-3</c:v>
                </c:pt>
                <c:pt idx="11363">
                  <c:v>-1.6309904153354834E-3</c:v>
                </c:pt>
                <c:pt idx="11364">
                  <c:v>-1.5947816826411506E-3</c:v>
                </c:pt>
                <c:pt idx="11365">
                  <c:v>-1.5633652822150898E-3</c:v>
                </c:pt>
                <c:pt idx="11366">
                  <c:v>-1.5282215122470332E-3</c:v>
                </c:pt>
                <c:pt idx="11367">
                  <c:v>-1.4920127795527002E-3</c:v>
                </c:pt>
                <c:pt idx="11368">
                  <c:v>-1.4558040468583674E-3</c:v>
                </c:pt>
                <c:pt idx="11369">
                  <c:v>-1.4249201277955331E-3</c:v>
                </c:pt>
                <c:pt idx="11370">
                  <c:v>-1.3945686900958076E-3</c:v>
                </c:pt>
                <c:pt idx="11371">
                  <c:v>-1.3711395101171427E-3</c:v>
                </c:pt>
                <c:pt idx="11372">
                  <c:v>-1.3588924387646425E-3</c:v>
                </c:pt>
                <c:pt idx="11373">
                  <c:v>-1.3647497337593087E-3</c:v>
                </c:pt>
                <c:pt idx="11374">
                  <c:v>-1.3823216187433666E-3</c:v>
                </c:pt>
                <c:pt idx="11375">
                  <c:v>-1.4036208732694205E-3</c:v>
                </c:pt>
                <c:pt idx="11376">
                  <c:v>-1.4435569755058672E-3</c:v>
                </c:pt>
                <c:pt idx="11377">
                  <c:v>-1.4776357827475889E-3</c:v>
                </c:pt>
                <c:pt idx="11378">
                  <c:v>-1.5149094781682568E-3</c:v>
                </c:pt>
                <c:pt idx="11379">
                  <c:v>-1.559637912673094E-3</c:v>
                </c:pt>
                <c:pt idx="11380">
                  <c:v>-1.5958466453674265E-3</c:v>
                </c:pt>
                <c:pt idx="11381">
                  <c:v>-1.6384451544195933E-3</c:v>
                </c:pt>
                <c:pt idx="11382">
                  <c:v>-1.6608093716719823E-3</c:v>
                </c:pt>
                <c:pt idx="11383">
                  <c:v>-1.6778487752928724E-3</c:v>
                </c:pt>
                <c:pt idx="11384">
                  <c:v>-1.6778487752928724E-3</c:v>
                </c:pt>
                <c:pt idx="11385">
                  <c:v>-1.6831735889243711E-3</c:v>
                </c:pt>
                <c:pt idx="11386">
                  <c:v>-1.7028753993610403E-3</c:v>
                </c:pt>
                <c:pt idx="11387">
                  <c:v>-1.7215122470713154E-3</c:v>
                </c:pt>
                <c:pt idx="11388">
                  <c:v>-1.7513312034078735E-3</c:v>
                </c:pt>
                <c:pt idx="11389">
                  <c:v>-1.7997870074547655E-3</c:v>
                </c:pt>
                <c:pt idx="11390">
                  <c:v>-1.8572949946752111E-3</c:v>
                </c:pt>
                <c:pt idx="11391">
                  <c:v>-1.9361022364217106E-3</c:v>
                </c:pt>
                <c:pt idx="11392">
                  <c:v>-2.0106496272630468E-3</c:v>
                </c:pt>
                <c:pt idx="11393">
                  <c:v>-2.104366347177825E-3</c:v>
                </c:pt>
                <c:pt idx="11394">
                  <c:v>-2.2007454739083822E-3</c:v>
                </c:pt>
                <c:pt idx="11395">
                  <c:v>-2.2971246006389988E-3</c:v>
                </c:pt>
                <c:pt idx="11396">
                  <c:v>-2.3807241746538884E-3</c:v>
                </c:pt>
                <c:pt idx="11397">
                  <c:v>-2.455804046858333E-3</c:v>
                </c:pt>
                <c:pt idx="11398">
                  <c:v>-2.5239616613418944E-3</c:v>
                </c:pt>
                <c:pt idx="11399">
                  <c:v>-2.5804046858360044E-3</c:v>
                </c:pt>
                <c:pt idx="11400">
                  <c:v>-2.6283280085197288E-3</c:v>
                </c:pt>
                <c:pt idx="11401">
                  <c:v>-2.6576144834930602E-3</c:v>
                </c:pt>
                <c:pt idx="11402">
                  <c:v>-2.6821086261980607E-3</c:v>
                </c:pt>
                <c:pt idx="11403">
                  <c:v>-2.7066027689030608E-3</c:v>
                </c:pt>
                <c:pt idx="11404">
                  <c:v>-2.72896698615545E-3</c:v>
                </c:pt>
                <c:pt idx="11405">
                  <c:v>-2.7502662406815627E-3</c:v>
                </c:pt>
                <c:pt idx="11406">
                  <c:v>-2.7593184238551755E-3</c:v>
                </c:pt>
                <c:pt idx="11407">
                  <c:v>-2.7683706070287294E-3</c:v>
                </c:pt>
                <c:pt idx="11408">
                  <c:v>-2.7784877529286179E-3</c:v>
                </c:pt>
                <c:pt idx="11409">
                  <c:v>-2.7976570820021198E-3</c:v>
                </c:pt>
                <c:pt idx="11410">
                  <c:v>-2.8205537806176759E-3</c:v>
                </c:pt>
                <c:pt idx="11411">
                  <c:v>-2.8365282215122309E-3</c:v>
                </c:pt>
                <c:pt idx="11412">
                  <c:v>-2.8541001064962298E-3</c:v>
                </c:pt>
                <c:pt idx="11413">
                  <c:v>-2.8636847710330105E-3</c:v>
                </c:pt>
                <c:pt idx="11414">
                  <c:v>-2.8743343982960668E-3</c:v>
                </c:pt>
                <c:pt idx="11415">
                  <c:v>-2.8743343982960668E-3</c:v>
                </c:pt>
                <c:pt idx="11416">
                  <c:v>-2.8663471778487891E-3</c:v>
                </c:pt>
                <c:pt idx="11417">
                  <c:v>-2.857827476038344E-3</c:v>
                </c:pt>
                <c:pt idx="11418">
                  <c:v>-2.847710330138455E-3</c:v>
                </c:pt>
                <c:pt idx="11419">
                  <c:v>-2.8274760383386775E-3</c:v>
                </c:pt>
                <c:pt idx="11420">
                  <c:v>-2.8003194888178984E-3</c:v>
                </c:pt>
                <c:pt idx="11421">
                  <c:v>-2.7795527156549531E-3</c:v>
                </c:pt>
                <c:pt idx="11422">
                  <c:v>-2.7502662406815627E-3</c:v>
                </c:pt>
                <c:pt idx="11423">
                  <c:v>-2.7225772097976752E-3</c:v>
                </c:pt>
                <c:pt idx="11424">
                  <c:v>-2.6932907348242848E-3</c:v>
                </c:pt>
                <c:pt idx="11425">
                  <c:v>-2.658146964856228E-3</c:v>
                </c:pt>
                <c:pt idx="11426">
                  <c:v>-2.6304579339723401E-3</c:v>
                </c:pt>
                <c:pt idx="11427">
                  <c:v>-2.6038338658147288E-3</c:v>
                </c:pt>
                <c:pt idx="11428">
                  <c:v>-2.5777422790202254E-3</c:v>
                </c:pt>
                <c:pt idx="11429">
                  <c:v>-2.5500532481362789E-3</c:v>
                </c:pt>
                <c:pt idx="11430">
                  <c:v>-2.5228966986155592E-3</c:v>
                </c:pt>
                <c:pt idx="11431">
                  <c:v>-2.5026624068157813E-3</c:v>
                </c:pt>
                <c:pt idx="11432">
                  <c:v>-2.4829605963791715E-3</c:v>
                </c:pt>
                <c:pt idx="11433">
                  <c:v>-2.4813631522896686E-3</c:v>
                </c:pt>
                <c:pt idx="11434">
                  <c:v>-2.4712460063897796E-3</c:v>
                </c:pt>
                <c:pt idx="11435">
                  <c:v>-2.4707135250266118E-3</c:v>
                </c:pt>
                <c:pt idx="11436">
                  <c:v>-2.4701810436634445E-3</c:v>
                </c:pt>
                <c:pt idx="11437">
                  <c:v>-2.4760383386581105E-3</c:v>
                </c:pt>
                <c:pt idx="11438">
                  <c:v>-2.4898828541001137E-3</c:v>
                </c:pt>
                <c:pt idx="11439">
                  <c:v>-2.4882854100106697E-3</c:v>
                </c:pt>
                <c:pt idx="11440">
                  <c:v>-2.5015974440894461E-3</c:v>
                </c:pt>
                <c:pt idx="11441">
                  <c:v>-2.5149094781682815E-3</c:v>
                </c:pt>
                <c:pt idx="11442">
                  <c:v>-2.5170394036208928E-3</c:v>
                </c:pt>
                <c:pt idx="11443">
                  <c:v>-2.5175718849840011E-3</c:v>
                </c:pt>
                <c:pt idx="11444">
                  <c:v>-2.5085197018104477E-3</c:v>
                </c:pt>
                <c:pt idx="11445">
                  <c:v>-2.5090521831736155E-3</c:v>
                </c:pt>
                <c:pt idx="11446">
                  <c:v>-2.5015974440895051E-3</c:v>
                </c:pt>
                <c:pt idx="11447">
                  <c:v>-2.4930777422790601E-3</c:v>
                </c:pt>
                <c:pt idx="11448">
                  <c:v>-2.4861554845579995E-3</c:v>
                </c:pt>
                <c:pt idx="11449">
                  <c:v>-2.4850905218317234E-3</c:v>
                </c:pt>
                <c:pt idx="11450">
                  <c:v>-2.4866879659211673E-3</c:v>
                </c:pt>
                <c:pt idx="11451">
                  <c:v>-2.4872204472843346E-3</c:v>
                </c:pt>
                <c:pt idx="11452">
                  <c:v>-2.4962726304578885E-3</c:v>
                </c:pt>
                <c:pt idx="11453">
                  <c:v>-2.506389776357777E-3</c:v>
                </c:pt>
                <c:pt idx="11454">
                  <c:v>-2.5239616613418354E-3</c:v>
                </c:pt>
                <c:pt idx="11455">
                  <c:v>-2.5420660276890016E-3</c:v>
                </c:pt>
                <c:pt idx="11456">
                  <c:v>-2.5623003194887792E-3</c:v>
                </c:pt>
                <c:pt idx="11457">
                  <c:v>-2.5804046858360044E-3</c:v>
                </c:pt>
                <c:pt idx="11458">
                  <c:v>-2.600638977635782E-3</c:v>
                </c:pt>
                <c:pt idx="11459">
                  <c:v>-2.6118210862620061E-3</c:v>
                </c:pt>
                <c:pt idx="11460">
                  <c:v>-2.6251331203407825E-3</c:v>
                </c:pt>
                <c:pt idx="11461">
                  <c:v>-2.639510117145894E-3</c:v>
                </c:pt>
                <c:pt idx="11462">
                  <c:v>-2.6464323748668955E-3</c:v>
                </c:pt>
                <c:pt idx="11463">
                  <c:v>-2.6549520766772812E-3</c:v>
                </c:pt>
                <c:pt idx="11464">
                  <c:v>-2.6613418530351154E-3</c:v>
                </c:pt>
                <c:pt idx="11465">
                  <c:v>-2.668264110756117E-3</c:v>
                </c:pt>
                <c:pt idx="11466">
                  <c:v>-2.6751863684770592E-3</c:v>
                </c:pt>
                <c:pt idx="11467">
                  <c:v>-2.6671991480298409E-3</c:v>
                </c:pt>
                <c:pt idx="11468">
                  <c:v>-2.658146964856228E-3</c:v>
                </c:pt>
                <c:pt idx="11469">
                  <c:v>-2.6506922257721181E-3</c:v>
                </c:pt>
                <c:pt idx="11470">
                  <c:v>-2.6427050053248404E-3</c:v>
                </c:pt>
                <c:pt idx="11471">
                  <c:v>-2.6352502662406714E-3</c:v>
                </c:pt>
                <c:pt idx="11472">
                  <c:v>-2.6277955271565021E-3</c:v>
                </c:pt>
                <c:pt idx="11473">
                  <c:v>-2.6112886048988387E-3</c:v>
                </c:pt>
                <c:pt idx="11474">
                  <c:v>-2.6091586794462275E-3</c:v>
                </c:pt>
                <c:pt idx="11475">
                  <c:v>-2.6001064962726146E-3</c:v>
                </c:pt>
                <c:pt idx="11476">
                  <c:v>-2.6112886048988387E-3</c:v>
                </c:pt>
                <c:pt idx="11477">
                  <c:v>-2.6224707135250628E-3</c:v>
                </c:pt>
                <c:pt idx="11478">
                  <c:v>-2.6437699680511165E-3</c:v>
                </c:pt>
                <c:pt idx="11479">
                  <c:v>-2.664004259850894E-3</c:v>
                </c:pt>
                <c:pt idx="11480">
                  <c:v>-2.6874334398296184E-3</c:v>
                </c:pt>
                <c:pt idx="11481">
                  <c:v>-2.7188498402556205E-3</c:v>
                </c:pt>
                <c:pt idx="11482">
                  <c:v>-2.749201277955287E-3</c:v>
                </c:pt>
                <c:pt idx="11483">
                  <c:v>-2.781150159744397E-3</c:v>
                </c:pt>
                <c:pt idx="11484">
                  <c:v>-2.8115015974440635E-3</c:v>
                </c:pt>
                <c:pt idx="11485">
                  <c:v>-2.8317358892439E-3</c:v>
                </c:pt>
                <c:pt idx="11486">
                  <c:v>-2.8530351437699537E-3</c:v>
                </c:pt>
                <c:pt idx="11487">
                  <c:v>-2.8801916932907332E-3</c:v>
                </c:pt>
                <c:pt idx="11488">
                  <c:v>-2.8982960596378995E-3</c:v>
                </c:pt>
                <c:pt idx="11489">
                  <c:v>-2.9148029818956223E-3</c:v>
                </c:pt>
                <c:pt idx="11490">
                  <c:v>-2.9318423855165124E-3</c:v>
                </c:pt>
                <c:pt idx="11491">
                  <c:v>-2.9403620873269579E-3</c:v>
                </c:pt>
                <c:pt idx="11492">
                  <c:v>-2.9574014909477891E-3</c:v>
                </c:pt>
                <c:pt idx="11493">
                  <c:v>-2.9771033013844582E-3</c:v>
                </c:pt>
                <c:pt idx="11494">
                  <c:v>-2.9984025559105119E-3</c:v>
                </c:pt>
                <c:pt idx="11495">
                  <c:v>-3.0106496272630711E-3</c:v>
                </c:pt>
                <c:pt idx="11496">
                  <c:v>-3.0234291799786797E-3</c:v>
                </c:pt>
                <c:pt idx="11497">
                  <c:v>-3.0367412140575151E-3</c:v>
                </c:pt>
                <c:pt idx="11498">
                  <c:v>-3.0511182108626262E-3</c:v>
                </c:pt>
                <c:pt idx="11499">
                  <c:v>-3.0649627263045704E-3</c:v>
                </c:pt>
                <c:pt idx="11500">
                  <c:v>-3.0782747603834053E-3</c:v>
                </c:pt>
                <c:pt idx="11501">
                  <c:v>-3.0926517571885173E-3</c:v>
                </c:pt>
                <c:pt idx="11502">
                  <c:v>-3.0953141640042954E-3</c:v>
                </c:pt>
                <c:pt idx="11503">
                  <c:v>-3.0889243876464027E-3</c:v>
                </c:pt>
                <c:pt idx="11504">
                  <c:v>-3.0825346112885689E-3</c:v>
                </c:pt>
                <c:pt idx="11505">
                  <c:v>-3.0580404685835688E-3</c:v>
                </c:pt>
                <c:pt idx="11506">
                  <c:v>-3.0479233226836802E-3</c:v>
                </c:pt>
                <c:pt idx="11507">
                  <c:v>-3.0202342917997923E-3</c:v>
                </c:pt>
                <c:pt idx="11508">
                  <c:v>-2.9920127795527371E-3</c:v>
                </c:pt>
                <c:pt idx="11509">
                  <c:v>-2.9696485623002889E-3</c:v>
                </c:pt>
                <c:pt idx="11510">
                  <c:v>-2.9462193823216239E-3</c:v>
                </c:pt>
                <c:pt idx="11511">
                  <c:v>-2.9227902023428996E-3</c:v>
                </c:pt>
                <c:pt idx="11512">
                  <c:v>-2.9057507987220684E-3</c:v>
                </c:pt>
                <c:pt idx="11513">
                  <c:v>-2.8966986155484556E-3</c:v>
                </c:pt>
                <c:pt idx="11514">
                  <c:v>-2.8929712460064008E-3</c:v>
                </c:pt>
                <c:pt idx="11515">
                  <c:v>-2.8935037273695686E-3</c:v>
                </c:pt>
                <c:pt idx="11516">
                  <c:v>-2.8849840255591231E-3</c:v>
                </c:pt>
                <c:pt idx="11517">
                  <c:v>-2.8935037273695686E-3</c:v>
                </c:pt>
                <c:pt idx="11518">
                  <c:v>-2.8935037273695686E-3</c:v>
                </c:pt>
                <c:pt idx="11519">
                  <c:v>-2.8929712460064008E-3</c:v>
                </c:pt>
                <c:pt idx="11520">
                  <c:v>-2.8929712460064008E-3</c:v>
                </c:pt>
                <c:pt idx="11521">
                  <c:v>-2.8897763578275134E-3</c:v>
                </c:pt>
                <c:pt idx="11522">
                  <c:v>-2.8897763578275134E-3</c:v>
                </c:pt>
                <c:pt idx="11523">
                  <c:v>-2.8887113951011783E-3</c:v>
                </c:pt>
                <c:pt idx="11524">
                  <c:v>-2.8722044728434555E-3</c:v>
                </c:pt>
                <c:pt idx="11525">
                  <c:v>-2.8631522896698427E-3</c:v>
                </c:pt>
                <c:pt idx="11526">
                  <c:v>-2.8519701810436186E-3</c:v>
                </c:pt>
                <c:pt idx="11527">
                  <c:v>-2.831735889243841E-3</c:v>
                </c:pt>
                <c:pt idx="11528">
                  <c:v>-2.8194888178913408E-3</c:v>
                </c:pt>
                <c:pt idx="11529">
                  <c:v>-2.797124600638952E-3</c:v>
                </c:pt>
                <c:pt idx="11530">
                  <c:v>-2.7747603833865632E-3</c:v>
                </c:pt>
                <c:pt idx="11531">
                  <c:v>-2.7577209797657321E-3</c:v>
                </c:pt>
                <c:pt idx="11532">
                  <c:v>-2.7369542066027867E-3</c:v>
                </c:pt>
                <c:pt idx="11533">
                  <c:v>-2.7177848775292849E-3</c:v>
                </c:pt>
                <c:pt idx="11534">
                  <c:v>-2.6922257720979493E-3</c:v>
                </c:pt>
                <c:pt idx="11535">
                  <c:v>-2.6671991480298409E-3</c:v>
                </c:pt>
                <c:pt idx="11536">
                  <c:v>-2.642172523961673E-3</c:v>
                </c:pt>
                <c:pt idx="11537">
                  <c:v>-2.6123535676251149E-3</c:v>
                </c:pt>
                <c:pt idx="11538">
                  <c:v>-2.5830670926517245E-3</c:v>
                </c:pt>
                <c:pt idx="11539">
                  <c:v>-2.5441959531416129E-3</c:v>
                </c:pt>
                <c:pt idx="11540">
                  <c:v>-2.4930777422790011E-3</c:v>
                </c:pt>
                <c:pt idx="11541">
                  <c:v>-2.4446219382321679E-3</c:v>
                </c:pt>
                <c:pt idx="11542">
                  <c:v>-2.3977635782747196E-3</c:v>
                </c:pt>
                <c:pt idx="11543">
                  <c:v>-2.3535676251331093E-3</c:v>
                </c:pt>
                <c:pt idx="11544">
                  <c:v>-2.3152289669861651E-3</c:v>
                </c:pt>
                <c:pt idx="11545">
                  <c:v>-2.2790202342918326E-3</c:v>
                </c:pt>
                <c:pt idx="11546">
                  <c:v>-2.2497337593183828E-3</c:v>
                </c:pt>
                <c:pt idx="11547">
                  <c:v>-2.2289669861554375E-3</c:v>
                </c:pt>
                <c:pt idx="11548">
                  <c:v>-2.2161874334398288E-3</c:v>
                </c:pt>
                <c:pt idx="11549">
                  <c:v>-2.203940362087329E-3</c:v>
                </c:pt>
                <c:pt idx="11550">
                  <c:v>-2.1980830670926626E-3</c:v>
                </c:pt>
                <c:pt idx="11551">
                  <c:v>-2.1996805111821061E-3</c:v>
                </c:pt>
                <c:pt idx="11552">
                  <c:v>-2.1996805111821061E-3</c:v>
                </c:pt>
                <c:pt idx="11553">
                  <c:v>-2.2007454739084416E-3</c:v>
                </c:pt>
                <c:pt idx="11554">
                  <c:v>-2.2108626198082712E-3</c:v>
                </c:pt>
                <c:pt idx="11555">
                  <c:v>-2.2151224707134937E-3</c:v>
                </c:pt>
                <c:pt idx="11556">
                  <c:v>-2.219914802981884E-3</c:v>
                </c:pt>
                <c:pt idx="11557">
                  <c:v>-2.2284345047923291E-3</c:v>
                </c:pt>
                <c:pt idx="11558">
                  <c:v>-2.2374866879659419E-3</c:v>
                </c:pt>
                <c:pt idx="11559">
                  <c:v>-2.2396166134185532E-3</c:v>
                </c:pt>
                <c:pt idx="11560">
                  <c:v>-2.2518636847710534E-3</c:v>
                </c:pt>
                <c:pt idx="11561">
                  <c:v>-2.256123535676276E-3</c:v>
                </c:pt>
                <c:pt idx="11562">
                  <c:v>-2.2614483493077746E-3</c:v>
                </c:pt>
                <c:pt idx="11563">
                  <c:v>-2.2630457933972181E-3</c:v>
                </c:pt>
                <c:pt idx="11564">
                  <c:v>-2.2689030883919436E-3</c:v>
                </c:pt>
                <c:pt idx="11565">
                  <c:v>-2.2678381256656084E-3</c:v>
                </c:pt>
                <c:pt idx="11566">
                  <c:v>-2.2662406815761055E-3</c:v>
                </c:pt>
                <c:pt idx="11567">
                  <c:v>-2.2587859424919956E-3</c:v>
                </c:pt>
                <c:pt idx="11568">
                  <c:v>-2.2577209797656605E-3</c:v>
                </c:pt>
                <c:pt idx="11569">
                  <c:v>-2.2577209797657195E-3</c:v>
                </c:pt>
                <c:pt idx="11570">
                  <c:v>-2.2598509052183312E-3</c:v>
                </c:pt>
                <c:pt idx="11571">
                  <c:v>-2.2619808306709424E-3</c:v>
                </c:pt>
                <c:pt idx="11572">
                  <c:v>-2.2625133120340508E-3</c:v>
                </c:pt>
                <c:pt idx="11573">
                  <c:v>-2.2603833865814985E-3</c:v>
                </c:pt>
                <c:pt idx="11574">
                  <c:v>-2.2678381256656084E-3</c:v>
                </c:pt>
                <c:pt idx="11575">
                  <c:v>-2.27476038338661E-3</c:v>
                </c:pt>
                <c:pt idx="11576">
                  <c:v>-2.2933972310969436E-3</c:v>
                </c:pt>
                <c:pt idx="11577">
                  <c:v>-2.3194888178913876E-3</c:v>
                </c:pt>
                <c:pt idx="11578">
                  <c:v>-2.3423855165069442E-3</c:v>
                </c:pt>
                <c:pt idx="11579">
                  <c:v>-2.3636847710329979E-3</c:v>
                </c:pt>
                <c:pt idx="11580">
                  <c:v>-2.395101171459E-3</c:v>
                </c:pt>
                <c:pt idx="11581">
                  <c:v>-2.4265175718849426E-3</c:v>
                </c:pt>
                <c:pt idx="11582">
                  <c:v>-2.4472843450479469E-3</c:v>
                </c:pt>
                <c:pt idx="11583">
                  <c:v>-2.484558040468556E-3</c:v>
                </c:pt>
                <c:pt idx="11584">
                  <c:v>-2.5117145899893351E-3</c:v>
                </c:pt>
                <c:pt idx="11585">
                  <c:v>-2.5473908413205593E-3</c:v>
                </c:pt>
                <c:pt idx="11586">
                  <c:v>-2.571352502662451E-3</c:v>
                </c:pt>
                <c:pt idx="11587">
                  <c:v>-2.5937167199148398E-3</c:v>
                </c:pt>
                <c:pt idx="11588">
                  <c:v>-2.6144834930777851E-3</c:v>
                </c:pt>
                <c:pt idx="11589">
                  <c:v>-2.6405750798722291E-3</c:v>
                </c:pt>
                <c:pt idx="11590">
                  <c:v>-2.6586794462193954E-3</c:v>
                </c:pt>
                <c:pt idx="11591">
                  <c:v>-2.6831735889243959E-3</c:v>
                </c:pt>
                <c:pt idx="11592">
                  <c:v>-2.7167199148030088E-3</c:v>
                </c:pt>
                <c:pt idx="11593">
                  <c:v>-2.7401490947816741E-3</c:v>
                </c:pt>
                <c:pt idx="11594">
                  <c:v>-2.7699680511182319E-3</c:v>
                </c:pt>
                <c:pt idx="11595">
                  <c:v>-2.7987220447284545E-3</c:v>
                </c:pt>
                <c:pt idx="11596">
                  <c:v>-2.8264110756123424E-3</c:v>
                </c:pt>
                <c:pt idx="11597">
                  <c:v>-2.851970181043678E-3</c:v>
                </c:pt>
                <c:pt idx="11598">
                  <c:v>-2.8764643237486781E-3</c:v>
                </c:pt>
                <c:pt idx="11599">
                  <c:v>-2.8892438764642867E-3</c:v>
                </c:pt>
                <c:pt idx="11600">
                  <c:v>-2.910010649627232E-3</c:v>
                </c:pt>
                <c:pt idx="11601">
                  <c:v>-2.9270500532481815E-3</c:v>
                </c:pt>
                <c:pt idx="11602">
                  <c:v>-2.9382321618743466E-3</c:v>
                </c:pt>
                <c:pt idx="11603">
                  <c:v>-2.9488817891373436E-3</c:v>
                </c:pt>
                <c:pt idx="11604">
                  <c:v>-2.9595314164004593E-3</c:v>
                </c:pt>
                <c:pt idx="11605">
                  <c:v>-2.9685835995740132E-3</c:v>
                </c:pt>
                <c:pt idx="11606">
                  <c:v>-2.9739084132055708E-3</c:v>
                </c:pt>
                <c:pt idx="11607">
                  <c:v>-2.9707135250266244E-3</c:v>
                </c:pt>
                <c:pt idx="11608">
                  <c:v>-2.9797657082002373E-3</c:v>
                </c:pt>
                <c:pt idx="11609">
                  <c:v>-2.9829605963791247E-3</c:v>
                </c:pt>
                <c:pt idx="11610">
                  <c:v>-2.9808306709265724E-3</c:v>
                </c:pt>
                <c:pt idx="11611">
                  <c:v>-2.9717784877529006E-3</c:v>
                </c:pt>
                <c:pt idx="11612">
                  <c:v>-2.9728434504792357E-3</c:v>
                </c:pt>
                <c:pt idx="11613">
                  <c:v>-2.9675186368476776E-3</c:v>
                </c:pt>
                <c:pt idx="11614">
                  <c:v>-2.9643237486687906E-3</c:v>
                </c:pt>
                <c:pt idx="11615">
                  <c:v>-2.9611288604899032E-3</c:v>
                </c:pt>
                <c:pt idx="11616">
                  <c:v>-2.9685835995740132E-3</c:v>
                </c:pt>
                <c:pt idx="11617">
                  <c:v>-2.9755058572950147E-3</c:v>
                </c:pt>
                <c:pt idx="11618">
                  <c:v>-2.9930777422790132E-3</c:v>
                </c:pt>
                <c:pt idx="11619">
                  <c:v>-3.0234291799787387E-3</c:v>
                </c:pt>
                <c:pt idx="11620">
                  <c:v>-3.0447284345047924E-3</c:v>
                </c:pt>
                <c:pt idx="11621">
                  <c:v>-3.0766773162939618E-3</c:v>
                </c:pt>
                <c:pt idx="11622">
                  <c:v>-3.1070287539936283E-3</c:v>
                </c:pt>
                <c:pt idx="11623">
                  <c:v>-3.1336528221511811E-3</c:v>
                </c:pt>
                <c:pt idx="11624">
                  <c:v>-3.1677316293929614E-3</c:v>
                </c:pt>
                <c:pt idx="11625">
                  <c:v>-3.1970181043663522E-3</c:v>
                </c:pt>
                <c:pt idx="11626">
                  <c:v>-3.2108626198082955E-3</c:v>
                </c:pt>
                <c:pt idx="11627">
                  <c:v>-3.2305644302449057E-3</c:v>
                </c:pt>
                <c:pt idx="11628">
                  <c:v>-3.2428115015974653E-3</c:v>
                </c:pt>
                <c:pt idx="11629">
                  <c:v>-3.2438764643237411E-3</c:v>
                </c:pt>
                <c:pt idx="11630">
                  <c:v>-3.2438764643237411E-3</c:v>
                </c:pt>
                <c:pt idx="11631">
                  <c:v>-3.2406815761448541E-3</c:v>
                </c:pt>
                <c:pt idx="11632">
                  <c:v>-3.2465388711394611E-3</c:v>
                </c:pt>
                <c:pt idx="11633">
                  <c:v>-3.2513312034078514E-3</c:v>
                </c:pt>
                <c:pt idx="11634">
                  <c:v>-3.2619808306709078E-3</c:v>
                </c:pt>
                <c:pt idx="11635">
                  <c:v>-3.2705005324813528E-3</c:v>
                </c:pt>
                <c:pt idx="11636">
                  <c:v>-3.2822151224706853E-3</c:v>
                </c:pt>
                <c:pt idx="11637">
                  <c:v>-3.3008519701810193E-3</c:v>
                </c:pt>
                <c:pt idx="11638">
                  <c:v>-3.3232161874334671E-3</c:v>
                </c:pt>
                <c:pt idx="11639">
                  <c:v>-3.3455804046858563E-3</c:v>
                </c:pt>
                <c:pt idx="11640">
                  <c:v>-3.3599574014909674E-3</c:v>
                </c:pt>
                <c:pt idx="11641">
                  <c:v>-3.389776357827467E-3</c:v>
                </c:pt>
                <c:pt idx="11642">
                  <c:v>-3.4030883919062426E-3</c:v>
                </c:pt>
                <c:pt idx="11643">
                  <c:v>-3.4259850905217996E-3</c:v>
                </c:pt>
                <c:pt idx="11644">
                  <c:v>-3.4313099041533577E-3</c:v>
                </c:pt>
                <c:pt idx="11645">
                  <c:v>-3.4488817891373557E-3</c:v>
                </c:pt>
                <c:pt idx="11646">
                  <c:v>-3.4494142705005235E-3</c:v>
                </c:pt>
                <c:pt idx="11647">
                  <c:v>-3.4595314164004129E-3</c:v>
                </c:pt>
                <c:pt idx="11648">
                  <c:v>-3.4621938232161911E-3</c:v>
                </c:pt>
                <c:pt idx="11649">
                  <c:v>-3.4664536741214145E-3</c:v>
                </c:pt>
                <c:pt idx="11650">
                  <c:v>-3.4664536741214145E-3</c:v>
                </c:pt>
                <c:pt idx="11651">
                  <c:v>-3.4669861554845814E-3</c:v>
                </c:pt>
                <c:pt idx="11652">
                  <c:v>-3.4653887113951379E-3</c:v>
                </c:pt>
                <c:pt idx="11653">
                  <c:v>-3.4707135250265772E-3</c:v>
                </c:pt>
                <c:pt idx="11654">
                  <c:v>-3.476570820021303E-3</c:v>
                </c:pt>
                <c:pt idx="11655">
                  <c:v>-3.4824281150159691E-3</c:v>
                </c:pt>
                <c:pt idx="11656">
                  <c:v>-3.4989350372736918E-3</c:v>
                </c:pt>
                <c:pt idx="11657">
                  <c:v>-3.5079872204472453E-3</c:v>
                </c:pt>
                <c:pt idx="11658">
                  <c:v>-3.5101171458999159E-3</c:v>
                </c:pt>
                <c:pt idx="11659">
                  <c:v>-3.5181043663471342E-3</c:v>
                </c:pt>
                <c:pt idx="11660">
                  <c:v>-3.5202342917998045E-3</c:v>
                </c:pt>
                <c:pt idx="11661">
                  <c:v>-3.5133120340788034E-3</c:v>
                </c:pt>
                <c:pt idx="11662">
                  <c:v>-3.5138445154419707E-3</c:v>
                </c:pt>
                <c:pt idx="11663">
                  <c:v>-3.4968051118210806E-3</c:v>
                </c:pt>
                <c:pt idx="11664">
                  <c:v>-3.4723109691160805E-3</c:v>
                </c:pt>
                <c:pt idx="11665">
                  <c:v>-3.4563365282215251E-3</c:v>
                </c:pt>
                <c:pt idx="11666">
                  <c:v>-3.4297124600639133E-3</c:v>
                </c:pt>
                <c:pt idx="11667">
                  <c:v>-3.4030883919063024E-3</c:v>
                </c:pt>
                <c:pt idx="11668">
                  <c:v>-3.3759318423855229E-3</c:v>
                </c:pt>
                <c:pt idx="11669">
                  <c:v>-3.3477103301384086E-3</c:v>
                </c:pt>
                <c:pt idx="11670">
                  <c:v>-3.3274760383386307E-3</c:v>
                </c:pt>
                <c:pt idx="11671">
                  <c:v>-3.3040468583599657E-3</c:v>
                </c:pt>
                <c:pt idx="11672">
                  <c:v>-3.2816826411075769E-3</c:v>
                </c:pt>
                <c:pt idx="11673">
                  <c:v>-3.2673056443024654E-3</c:v>
                </c:pt>
                <c:pt idx="11674">
                  <c:v>-3.2497337593184079E-3</c:v>
                </c:pt>
                <c:pt idx="11675">
                  <c:v>-3.2390841320553507E-3</c:v>
                </c:pt>
                <c:pt idx="11676">
                  <c:v>-3.2247071352502397E-3</c:v>
                </c:pt>
                <c:pt idx="11677">
                  <c:v>-3.2188498402555736E-3</c:v>
                </c:pt>
                <c:pt idx="11678">
                  <c:v>-3.2039403620872939E-3</c:v>
                </c:pt>
                <c:pt idx="11679">
                  <c:v>-3.1911608093716862E-3</c:v>
                </c:pt>
                <c:pt idx="11680">
                  <c:v>-3.1799787007454621E-3</c:v>
                </c:pt>
                <c:pt idx="11681">
                  <c:v>-3.1608093716720188E-3</c:v>
                </c:pt>
                <c:pt idx="11682">
                  <c:v>-3.148562300319519E-3</c:v>
                </c:pt>
                <c:pt idx="11683">
                  <c:v>-3.1277955271565741E-3</c:v>
                </c:pt>
                <c:pt idx="11684">
                  <c:v>-3.1070287539935694E-3</c:v>
                </c:pt>
                <c:pt idx="11685">
                  <c:v>-3.0889243876464027E-3</c:v>
                </c:pt>
                <c:pt idx="11686">
                  <c:v>-3.0670926517571816E-3</c:v>
                </c:pt>
                <c:pt idx="11687">
                  <c:v>-3.0410010649627377E-3</c:v>
                </c:pt>
                <c:pt idx="11688">
                  <c:v>-3.0133120340788497E-3</c:v>
                </c:pt>
                <c:pt idx="11689">
                  <c:v>-2.9941427050053484E-3</c:v>
                </c:pt>
                <c:pt idx="11690">
                  <c:v>-2.9829605963791247E-3</c:v>
                </c:pt>
                <c:pt idx="11691">
                  <c:v>-2.9717784877529006E-3</c:v>
                </c:pt>
                <c:pt idx="11692">
                  <c:v>-2.9685835995740132E-3</c:v>
                </c:pt>
                <c:pt idx="11693">
                  <c:v>-2.9659211927582341E-3</c:v>
                </c:pt>
                <c:pt idx="11694">
                  <c:v>-2.9621938232161789E-3</c:v>
                </c:pt>
                <c:pt idx="11695">
                  <c:v>-2.9707135250266244E-3</c:v>
                </c:pt>
                <c:pt idx="11696">
                  <c:v>-2.9787007454739017E-3</c:v>
                </c:pt>
                <c:pt idx="11697">
                  <c:v>-2.9685835995740132E-3</c:v>
                </c:pt>
                <c:pt idx="11698">
                  <c:v>-2.9616613418530116E-3</c:v>
                </c:pt>
                <c:pt idx="11699">
                  <c:v>-2.9595314164004003E-3</c:v>
                </c:pt>
                <c:pt idx="11700">
                  <c:v>-2.9339723109691237E-3</c:v>
                </c:pt>
                <c:pt idx="11701">
                  <c:v>-2.9009584664536191E-3</c:v>
                </c:pt>
                <c:pt idx="11702">
                  <c:v>-2.8610223642172314E-3</c:v>
                </c:pt>
                <c:pt idx="11703">
                  <c:v>-2.813099041533566E-3</c:v>
                </c:pt>
                <c:pt idx="11704">
                  <c:v>-2.7662406815761771E-3</c:v>
                </c:pt>
                <c:pt idx="11705">
                  <c:v>-2.7231096911607836E-3</c:v>
                </c:pt>
                <c:pt idx="11706">
                  <c:v>-2.6703940362087283E-3</c:v>
                </c:pt>
                <c:pt idx="11707">
                  <c:v>-2.6325878594249514E-3</c:v>
                </c:pt>
                <c:pt idx="11708">
                  <c:v>-2.593184238551613E-3</c:v>
                </c:pt>
                <c:pt idx="11709">
                  <c:v>-2.561235356762503E-3</c:v>
                </c:pt>
                <c:pt idx="11710">
                  <c:v>-2.5431309904153368E-3</c:v>
                </c:pt>
                <c:pt idx="11711">
                  <c:v>-2.5250266240681705E-3</c:v>
                </c:pt>
                <c:pt idx="11712">
                  <c:v>-2.5117145899893941E-3</c:v>
                </c:pt>
                <c:pt idx="11713">
                  <c:v>-2.5149094781682815E-3</c:v>
                </c:pt>
                <c:pt idx="11714">
                  <c:v>-2.513312034078838E-3</c:v>
                </c:pt>
                <c:pt idx="11715">
                  <c:v>-2.5117145899893941E-3</c:v>
                </c:pt>
                <c:pt idx="11716">
                  <c:v>-2.510649627263059E-3</c:v>
                </c:pt>
                <c:pt idx="11717">
                  <c:v>-2.5026624068157813E-3</c:v>
                </c:pt>
                <c:pt idx="11718">
                  <c:v>-2.4946751863684446E-3</c:v>
                </c:pt>
                <c:pt idx="11719">
                  <c:v>-2.4808306709265598E-3</c:v>
                </c:pt>
                <c:pt idx="11720">
                  <c:v>-2.4691160809371684E-3</c:v>
                </c:pt>
                <c:pt idx="11721">
                  <c:v>-2.465921192758222E-3</c:v>
                </c:pt>
                <c:pt idx="11722">
                  <c:v>-2.4478168264110553E-3</c:v>
                </c:pt>
                <c:pt idx="11723">
                  <c:v>-2.4392971246006102E-3</c:v>
                </c:pt>
                <c:pt idx="11724">
                  <c:v>-2.4307774227902241E-3</c:v>
                </c:pt>
                <c:pt idx="11725">
                  <c:v>-2.4291799787007212E-3</c:v>
                </c:pt>
                <c:pt idx="11726">
                  <c:v>-2.4281150159744451E-3</c:v>
                </c:pt>
                <c:pt idx="11727">
                  <c:v>-2.4265175718850016E-3</c:v>
                </c:pt>
                <c:pt idx="11728">
                  <c:v>-2.4313099041533919E-3</c:v>
                </c:pt>
                <c:pt idx="11729">
                  <c:v>-2.4366347177848906E-3</c:v>
                </c:pt>
                <c:pt idx="11730">
                  <c:v>-2.4488817891373904E-3</c:v>
                </c:pt>
                <c:pt idx="11731">
                  <c:v>-2.458466453674112E-3</c:v>
                </c:pt>
                <c:pt idx="11732">
                  <c:v>-2.4701810436635035E-3</c:v>
                </c:pt>
                <c:pt idx="11733">
                  <c:v>-2.4781682641107812E-3</c:v>
                </c:pt>
                <c:pt idx="11734">
                  <c:v>-2.4962726304579475E-3</c:v>
                </c:pt>
                <c:pt idx="11735">
                  <c:v>-2.500532481363111E-3</c:v>
                </c:pt>
                <c:pt idx="11736">
                  <c:v>-2.5053248136315013E-3</c:v>
                </c:pt>
                <c:pt idx="11737">
                  <c:v>-2.510649627263059E-3</c:v>
                </c:pt>
                <c:pt idx="11738">
                  <c:v>-2.5175718849840011E-3</c:v>
                </c:pt>
                <c:pt idx="11739">
                  <c:v>-2.5244941427050027E-3</c:v>
                </c:pt>
                <c:pt idx="11740">
                  <c:v>-2.5356762513311678E-3</c:v>
                </c:pt>
                <c:pt idx="11741">
                  <c:v>-2.5447284345047803E-3</c:v>
                </c:pt>
                <c:pt idx="11742">
                  <c:v>-2.5473908413205593E-3</c:v>
                </c:pt>
                <c:pt idx="11743">
                  <c:v>-2.5463258785942242E-3</c:v>
                </c:pt>
                <c:pt idx="11744">
                  <c:v>-2.5463258785942832E-3</c:v>
                </c:pt>
                <c:pt idx="11745">
                  <c:v>-2.5388711395101142E-3</c:v>
                </c:pt>
                <c:pt idx="11746">
                  <c:v>-2.5197018104366718E-3</c:v>
                </c:pt>
                <c:pt idx="11747">
                  <c:v>-2.4989350372737265E-3</c:v>
                </c:pt>
                <c:pt idx="11748">
                  <c:v>-2.4749733759318344E-3</c:v>
                </c:pt>
                <c:pt idx="11749">
                  <c:v>-2.4419595314163892E-3</c:v>
                </c:pt>
                <c:pt idx="11750">
                  <c:v>-2.4121405750798901E-3</c:v>
                </c:pt>
                <c:pt idx="11751">
                  <c:v>-2.3658146964856091E-3</c:v>
                </c:pt>
                <c:pt idx="11752">
                  <c:v>-2.3296059637912766E-3</c:v>
                </c:pt>
                <c:pt idx="11753">
                  <c:v>-2.290734824281165E-3</c:v>
                </c:pt>
                <c:pt idx="11754">
                  <c:v>-2.272097976570772E-3</c:v>
                </c:pt>
                <c:pt idx="11755">
                  <c:v>-2.251863684770994E-3</c:v>
                </c:pt>
                <c:pt idx="11756">
                  <c:v>-2.243343982960549E-3</c:v>
                </c:pt>
                <c:pt idx="11757">
                  <c:v>-2.243343982960549E-3</c:v>
                </c:pt>
                <c:pt idx="11758">
                  <c:v>-2.2454739084131602E-3</c:v>
                </c:pt>
                <c:pt idx="11759">
                  <c:v>-2.2571884984025521E-3</c:v>
                </c:pt>
                <c:pt idx="11760">
                  <c:v>-2.274760383386551E-3</c:v>
                </c:pt>
                <c:pt idx="11761">
                  <c:v>-2.3024494142705565E-3</c:v>
                </c:pt>
                <c:pt idx="11762">
                  <c:v>-2.3461128860489994E-3</c:v>
                </c:pt>
                <c:pt idx="11763">
                  <c:v>-2.3807241746538884E-3</c:v>
                </c:pt>
                <c:pt idx="11764">
                  <c:v>-2.4222577209797196E-3</c:v>
                </c:pt>
                <c:pt idx="11765">
                  <c:v>-2.4621938232161668E-3</c:v>
                </c:pt>
                <c:pt idx="11766">
                  <c:v>-2.5026624068157813E-3</c:v>
                </c:pt>
                <c:pt idx="11767">
                  <c:v>-2.535143769968059E-3</c:v>
                </c:pt>
                <c:pt idx="11768">
                  <c:v>-2.5607028753993353E-3</c:v>
                </c:pt>
                <c:pt idx="11769">
                  <c:v>-2.5958466453673921E-3</c:v>
                </c:pt>
                <c:pt idx="11770">
                  <c:v>-2.6416400425985642E-3</c:v>
                </c:pt>
                <c:pt idx="11771">
                  <c:v>-2.6858359957401749E-3</c:v>
                </c:pt>
                <c:pt idx="11772">
                  <c:v>-2.7321618743343964E-3</c:v>
                </c:pt>
                <c:pt idx="11773">
                  <c:v>-2.7870074547390634E-3</c:v>
                </c:pt>
                <c:pt idx="11774">
                  <c:v>-2.8354632587859552E-3</c:v>
                </c:pt>
                <c:pt idx="11775">
                  <c:v>-2.8924387646432331E-3</c:v>
                </c:pt>
                <c:pt idx="11776">
                  <c:v>-2.9419595314164014E-3</c:v>
                </c:pt>
                <c:pt idx="11777">
                  <c:v>-2.9818956336527891E-3</c:v>
                </c:pt>
                <c:pt idx="11778">
                  <c:v>-3.0319488817891248E-3</c:v>
                </c:pt>
                <c:pt idx="11779">
                  <c:v>-3.0638977635782942E-3</c:v>
                </c:pt>
                <c:pt idx="11780">
                  <c:v>-3.0894568690096294E-3</c:v>
                </c:pt>
                <c:pt idx="11781">
                  <c:v>-3.0995740149095188E-3</c:v>
                </c:pt>
                <c:pt idx="11782">
                  <c:v>-3.1086261980830718E-3</c:v>
                </c:pt>
                <c:pt idx="11783">
                  <c:v>-3.1006389776357945E-3</c:v>
                </c:pt>
                <c:pt idx="11784">
                  <c:v>-3.0985090521831833E-3</c:v>
                </c:pt>
                <c:pt idx="11785">
                  <c:v>-3.0713525026624042E-3</c:v>
                </c:pt>
                <c:pt idx="11786">
                  <c:v>-3.0548455804046814E-3</c:v>
                </c:pt>
                <c:pt idx="11787">
                  <c:v>-3.0303514376996813E-3</c:v>
                </c:pt>
                <c:pt idx="11788">
                  <c:v>-3.0042598509052373E-3</c:v>
                </c:pt>
                <c:pt idx="11789">
                  <c:v>-2.9637912673056229E-3</c:v>
                </c:pt>
                <c:pt idx="11790">
                  <c:v>-2.9238551650691757E-3</c:v>
                </c:pt>
                <c:pt idx="11791">
                  <c:v>-2.8945686900958443E-3</c:v>
                </c:pt>
                <c:pt idx="11792">
                  <c:v>-2.8509052183174018E-3</c:v>
                </c:pt>
                <c:pt idx="11793">
                  <c:v>-2.8173588924387295E-3</c:v>
                </c:pt>
                <c:pt idx="11794">
                  <c:v>-2.7939297124600646E-3</c:v>
                </c:pt>
                <c:pt idx="11795">
                  <c:v>-2.7694355697550645E-3</c:v>
                </c:pt>
                <c:pt idx="11796">
                  <c:v>-2.7555910543131208E-3</c:v>
                </c:pt>
                <c:pt idx="11797">
                  <c:v>-2.7412140575080093E-3</c:v>
                </c:pt>
                <c:pt idx="11798">
                  <c:v>-2.7358892438764516E-3</c:v>
                </c:pt>
                <c:pt idx="11799">
                  <c:v>-2.7220447284345074E-3</c:v>
                </c:pt>
                <c:pt idx="11800">
                  <c:v>-2.7066027689030608E-3</c:v>
                </c:pt>
                <c:pt idx="11801">
                  <c:v>-2.7087326943557315E-3</c:v>
                </c:pt>
                <c:pt idx="11802">
                  <c:v>-2.702875399361065E-3</c:v>
                </c:pt>
                <c:pt idx="11803">
                  <c:v>-2.7076677316293964E-3</c:v>
                </c:pt>
                <c:pt idx="11804">
                  <c:v>-2.7220447284345074E-3</c:v>
                </c:pt>
                <c:pt idx="11805">
                  <c:v>-2.7380191693291219E-3</c:v>
                </c:pt>
                <c:pt idx="11806">
                  <c:v>-2.7694355697550645E-3</c:v>
                </c:pt>
                <c:pt idx="11807">
                  <c:v>-2.799787007454731E-3</c:v>
                </c:pt>
                <c:pt idx="11808">
                  <c:v>-2.8487752928647312E-3</c:v>
                </c:pt>
                <c:pt idx="11809">
                  <c:v>-2.8977635782747911E-3</c:v>
                </c:pt>
                <c:pt idx="11810">
                  <c:v>-2.9563365282215129E-3</c:v>
                </c:pt>
                <c:pt idx="11811">
                  <c:v>-3.0085197018104009E-3</c:v>
                </c:pt>
                <c:pt idx="11812">
                  <c:v>-3.0654952076676787E-3</c:v>
                </c:pt>
                <c:pt idx="11813">
                  <c:v>-3.1219382321619072E-3</c:v>
                </c:pt>
                <c:pt idx="11814">
                  <c:v>-3.1693290734824049E-3</c:v>
                </c:pt>
                <c:pt idx="11815">
                  <c:v>-3.2204472843450171E-3</c:v>
                </c:pt>
                <c:pt idx="11816">
                  <c:v>-3.2625133120340755E-3</c:v>
                </c:pt>
                <c:pt idx="11817">
                  <c:v>-3.3035143769967979E-3</c:v>
                </c:pt>
                <c:pt idx="11818">
                  <c:v>-3.3413205537806338E-3</c:v>
                </c:pt>
                <c:pt idx="11819">
                  <c:v>-3.3785942492012429E-3</c:v>
                </c:pt>
                <c:pt idx="11820">
                  <c:v>-3.4036208732694103E-3</c:v>
                </c:pt>
                <c:pt idx="11821">
                  <c:v>-3.424920127795523E-3</c:v>
                </c:pt>
                <c:pt idx="11822">
                  <c:v>-3.4451544195953599E-3</c:v>
                </c:pt>
                <c:pt idx="11823">
                  <c:v>-3.4632587859425266E-3</c:v>
                </c:pt>
                <c:pt idx="11824">
                  <c:v>-3.47976570820019E-3</c:v>
                </c:pt>
                <c:pt idx="11825">
                  <c:v>-3.4936102236421932E-3</c:v>
                </c:pt>
                <c:pt idx="11826">
                  <c:v>-3.5101171458999159E-3</c:v>
                </c:pt>
                <c:pt idx="11827">
                  <c:v>-3.5271565495208061E-3</c:v>
                </c:pt>
                <c:pt idx="11828">
                  <c:v>-3.5468583599574163E-3</c:v>
                </c:pt>
                <c:pt idx="11829">
                  <c:v>-3.5638977635783064E-3</c:v>
                </c:pt>
                <c:pt idx="11830">
                  <c:v>-3.5889243876464148E-3</c:v>
                </c:pt>
                <c:pt idx="11831">
                  <c:v>-3.6064962726304727E-3</c:v>
                </c:pt>
                <c:pt idx="11832">
                  <c:v>-3.6230031948881959E-3</c:v>
                </c:pt>
                <c:pt idx="11833">
                  <c:v>-3.6320553780617498E-3</c:v>
                </c:pt>
                <c:pt idx="11834">
                  <c:v>-3.6469648562300287E-3</c:v>
                </c:pt>
                <c:pt idx="11835">
                  <c:v>-3.6458998935037521E-3</c:v>
                </c:pt>
                <c:pt idx="11836">
                  <c:v>-3.6490947816826399E-3</c:v>
                </c:pt>
                <c:pt idx="11837">
                  <c:v>-3.6443024494142496E-3</c:v>
                </c:pt>
                <c:pt idx="11838">
                  <c:v>-3.6395101171459183E-3</c:v>
                </c:pt>
                <c:pt idx="11839">
                  <c:v>-3.6299254526091975E-3</c:v>
                </c:pt>
                <c:pt idx="11840">
                  <c:v>-3.6203407880724169E-3</c:v>
                </c:pt>
                <c:pt idx="11841">
                  <c:v>-3.6187433439829734E-3</c:v>
                </c:pt>
                <c:pt idx="11842">
                  <c:v>-3.6001064962726389E-3</c:v>
                </c:pt>
                <c:pt idx="11843">
                  <c:v>-3.5830670926517488E-3</c:v>
                </c:pt>
                <c:pt idx="11844">
                  <c:v>-3.5638977635782474E-3</c:v>
                </c:pt>
                <c:pt idx="11845">
                  <c:v>-3.5383386581469712E-3</c:v>
                </c:pt>
                <c:pt idx="11846">
                  <c:v>-3.5234291799786919E-3</c:v>
                </c:pt>
                <c:pt idx="11847">
                  <c:v>-3.5021299254526382E-3</c:v>
                </c:pt>
                <c:pt idx="11848">
                  <c:v>-3.4888178913738029E-3</c:v>
                </c:pt>
                <c:pt idx="11849">
                  <c:v>-3.4691160809371337E-3</c:v>
                </c:pt>
                <c:pt idx="11850">
                  <c:v>-3.4579339723109686E-3</c:v>
                </c:pt>
                <c:pt idx="11851">
                  <c:v>-3.4531416400425782E-3</c:v>
                </c:pt>
                <c:pt idx="11852">
                  <c:v>-3.4499467518636913E-3</c:v>
                </c:pt>
                <c:pt idx="11853">
                  <c:v>-3.4430244941426897E-3</c:v>
                </c:pt>
                <c:pt idx="11854">
                  <c:v>-3.4414270500532462E-3</c:v>
                </c:pt>
                <c:pt idx="11855">
                  <c:v>-3.4206602768903005E-3</c:v>
                </c:pt>
                <c:pt idx="11856">
                  <c:v>-3.4084132055378006E-3</c:v>
                </c:pt>
                <c:pt idx="11857">
                  <c:v>-3.3839190628328002E-3</c:v>
                </c:pt>
                <c:pt idx="11858">
                  <c:v>-3.3679446219381857E-3</c:v>
                </c:pt>
                <c:pt idx="11859">
                  <c:v>-3.3434504792331861E-3</c:v>
                </c:pt>
                <c:pt idx="11860">
                  <c:v>-3.326411075612355E-3</c:v>
                </c:pt>
                <c:pt idx="11861">
                  <c:v>-3.2917997870074655E-3</c:v>
                </c:pt>
                <c:pt idx="11862">
                  <c:v>-3.261448349307799E-3</c:v>
                </c:pt>
                <c:pt idx="11863">
                  <c:v>-3.2326943556975764E-3</c:v>
                </c:pt>
                <c:pt idx="11864">
                  <c:v>-3.206602768903073E-3</c:v>
                </c:pt>
                <c:pt idx="11865">
                  <c:v>-3.1863684771032959E-3</c:v>
                </c:pt>
                <c:pt idx="11866">
                  <c:v>-3.1656017039403501E-3</c:v>
                </c:pt>
                <c:pt idx="11867">
                  <c:v>-3.1474973375931834E-3</c:v>
                </c:pt>
                <c:pt idx="11868">
                  <c:v>-3.1293929712460176E-3</c:v>
                </c:pt>
                <c:pt idx="11869">
                  <c:v>-3.1261980830670708E-3</c:v>
                </c:pt>
                <c:pt idx="11870">
                  <c:v>-3.1219382321619072E-3</c:v>
                </c:pt>
                <c:pt idx="11871">
                  <c:v>-3.125133120340795E-3</c:v>
                </c:pt>
                <c:pt idx="11872">
                  <c:v>-3.1352502662406836E-3</c:v>
                </c:pt>
                <c:pt idx="11873">
                  <c:v>-3.1506922257720713E-3</c:v>
                </c:pt>
                <c:pt idx="11874">
                  <c:v>-3.1645367412140146E-3</c:v>
                </c:pt>
                <c:pt idx="11875">
                  <c:v>-3.1730564430244605E-3</c:v>
                </c:pt>
                <c:pt idx="11876">
                  <c:v>-3.1911608093716862E-3</c:v>
                </c:pt>
                <c:pt idx="11877">
                  <c:v>-3.203407880724186E-3</c:v>
                </c:pt>
                <c:pt idx="11878">
                  <c:v>-3.2044728434505211E-3</c:v>
                </c:pt>
                <c:pt idx="11879">
                  <c:v>-3.1922257720980209E-3</c:v>
                </c:pt>
                <c:pt idx="11880">
                  <c:v>-3.1821086261981323E-3</c:v>
                </c:pt>
                <c:pt idx="11881">
                  <c:v>-3.183173588924349E-3</c:v>
                </c:pt>
                <c:pt idx="11882">
                  <c:v>-3.1767838125665152E-3</c:v>
                </c:pt>
                <c:pt idx="11883">
                  <c:v>-3.1767838125665742E-3</c:v>
                </c:pt>
                <c:pt idx="11884">
                  <c:v>-3.1842385516506846E-3</c:v>
                </c:pt>
                <c:pt idx="11885">
                  <c:v>-3.1911608093716862E-3</c:v>
                </c:pt>
                <c:pt idx="11886">
                  <c:v>-3.1970181043663522E-3</c:v>
                </c:pt>
                <c:pt idx="11887">
                  <c:v>-3.2103301384451286E-3</c:v>
                </c:pt>
                <c:pt idx="11888">
                  <c:v>-3.2273695420660187E-3</c:v>
                </c:pt>
                <c:pt idx="11889">
                  <c:v>-3.241214057507962E-3</c:v>
                </c:pt>
                <c:pt idx="11890">
                  <c:v>-3.2523961661341861E-3</c:v>
                </c:pt>
                <c:pt idx="11891">
                  <c:v>-3.2513312034078514E-3</c:v>
                </c:pt>
                <c:pt idx="11892">
                  <c:v>-3.2492012779552402E-3</c:v>
                </c:pt>
                <c:pt idx="11893">
                  <c:v>-3.2470713525026289E-3</c:v>
                </c:pt>
                <c:pt idx="11894">
                  <c:v>-3.2305644302449057E-3</c:v>
                </c:pt>
                <c:pt idx="11895">
                  <c:v>-3.2145899893503511E-3</c:v>
                </c:pt>
                <c:pt idx="11896">
                  <c:v>-3.1922257720979619E-3</c:v>
                </c:pt>
                <c:pt idx="11897">
                  <c:v>-3.1560170394036293E-3</c:v>
                </c:pt>
                <c:pt idx="11898">
                  <c:v>-3.1240681576145185E-3</c:v>
                </c:pt>
                <c:pt idx="11899">
                  <c:v>-3.0985090521831833E-3</c:v>
                </c:pt>
                <c:pt idx="11900">
                  <c:v>-3.0670926517571816E-3</c:v>
                </c:pt>
                <c:pt idx="11901">
                  <c:v>-3.0367412140575151E-3</c:v>
                </c:pt>
                <c:pt idx="11902">
                  <c:v>-3.0058572949946218E-3</c:v>
                </c:pt>
                <c:pt idx="11903">
                  <c:v>-2.980830670926513E-3</c:v>
                </c:pt>
                <c:pt idx="11904">
                  <c:v>-2.9536741214057339E-3</c:v>
                </c:pt>
                <c:pt idx="11905">
                  <c:v>-2.9403620873269579E-3</c:v>
                </c:pt>
                <c:pt idx="11906">
                  <c:v>-2.9249201277955703E-3</c:v>
                </c:pt>
                <c:pt idx="11907">
                  <c:v>-2.9249201277955703E-3</c:v>
                </c:pt>
                <c:pt idx="11908">
                  <c:v>-2.9142705005324545E-3</c:v>
                </c:pt>
                <c:pt idx="11909">
                  <c:v>-2.9105431309903998E-3</c:v>
                </c:pt>
                <c:pt idx="11910">
                  <c:v>-2.8977635782747317E-3</c:v>
                </c:pt>
                <c:pt idx="11911">
                  <c:v>-2.8871139510116754E-3</c:v>
                </c:pt>
                <c:pt idx="11912">
                  <c:v>-2.8807241746539006E-3</c:v>
                </c:pt>
                <c:pt idx="11913">
                  <c:v>-2.8700745473908443E-3</c:v>
                </c:pt>
                <c:pt idx="11914">
                  <c:v>-2.8642172523961778E-3</c:v>
                </c:pt>
                <c:pt idx="11915">
                  <c:v>-2.8546325878594566E-3</c:v>
                </c:pt>
                <c:pt idx="11916">
                  <c:v>-2.8498402555910073E-3</c:v>
                </c:pt>
                <c:pt idx="11917">
                  <c:v>-2.8445154419595086E-3</c:v>
                </c:pt>
                <c:pt idx="11918">
                  <c:v>-2.8386581469648426E-3</c:v>
                </c:pt>
                <c:pt idx="11919">
                  <c:v>-2.8333333333333439E-3</c:v>
                </c:pt>
                <c:pt idx="11920">
                  <c:v>-2.8455804046858438E-3</c:v>
                </c:pt>
                <c:pt idx="11921">
                  <c:v>-2.8482428115016228E-3</c:v>
                </c:pt>
                <c:pt idx="11922">
                  <c:v>-2.8636847710330105E-3</c:v>
                </c:pt>
                <c:pt idx="11923">
                  <c:v>-2.8753993610224019E-3</c:v>
                </c:pt>
                <c:pt idx="11924">
                  <c:v>-2.8855165069222319E-3</c:v>
                </c:pt>
                <c:pt idx="11925">
                  <c:v>-2.9068157614483446E-3</c:v>
                </c:pt>
                <c:pt idx="11926">
                  <c:v>-2.9190628328009038E-3</c:v>
                </c:pt>
                <c:pt idx="11927">
                  <c:v>-2.9371671991480705E-3</c:v>
                </c:pt>
                <c:pt idx="11928">
                  <c:v>-2.9595314164004593E-3</c:v>
                </c:pt>
                <c:pt idx="11929">
                  <c:v>-2.9792332268370695E-3</c:v>
                </c:pt>
                <c:pt idx="11930">
                  <c:v>-3.0026624068157934E-3</c:v>
                </c:pt>
                <c:pt idx="11931">
                  <c:v>-3.0266240681576261E-3</c:v>
                </c:pt>
                <c:pt idx="11932">
                  <c:v>-3.0543130990415726E-3</c:v>
                </c:pt>
                <c:pt idx="11933">
                  <c:v>-3.0835995740149634E-3</c:v>
                </c:pt>
                <c:pt idx="11934">
                  <c:v>-3.0985090521831833E-3</c:v>
                </c:pt>
                <c:pt idx="11935">
                  <c:v>-3.1219382321618482E-3</c:v>
                </c:pt>
                <c:pt idx="11936">
                  <c:v>-3.1352502662406246E-3</c:v>
                </c:pt>
                <c:pt idx="11937">
                  <c:v>-3.1453674121405721E-3</c:v>
                </c:pt>
                <c:pt idx="11938">
                  <c:v>-3.1501597444089035E-3</c:v>
                </c:pt>
                <c:pt idx="11939">
                  <c:v>-3.1437699680511287E-3</c:v>
                </c:pt>
                <c:pt idx="11940">
                  <c:v>-3.1384451544195714E-3</c:v>
                </c:pt>
                <c:pt idx="11941">
                  <c:v>-3.1230031948881838E-3</c:v>
                </c:pt>
                <c:pt idx="11942">
                  <c:v>-3.1054313099041849E-3</c:v>
                </c:pt>
                <c:pt idx="11943">
                  <c:v>-3.1017039403621301E-3</c:v>
                </c:pt>
                <c:pt idx="11944">
                  <c:v>-3.0889243876464027E-3</c:v>
                </c:pt>
                <c:pt idx="11945">
                  <c:v>-3.0782747603833463E-3</c:v>
                </c:pt>
                <c:pt idx="11946">
                  <c:v>-3.0761448349307351E-3</c:v>
                </c:pt>
                <c:pt idx="11947">
                  <c:v>-3.0766773162939028E-3</c:v>
                </c:pt>
                <c:pt idx="11948">
                  <c:v>-3.0857294994675157E-3</c:v>
                </c:pt>
                <c:pt idx="11949">
                  <c:v>-3.0873269435569592E-3</c:v>
                </c:pt>
                <c:pt idx="11950">
                  <c:v>-3.1006389776357356E-3</c:v>
                </c:pt>
                <c:pt idx="11951">
                  <c:v>-3.1118210862619597E-3</c:v>
                </c:pt>
                <c:pt idx="11952">
                  <c:v>-3.1240681576144595E-3</c:v>
                </c:pt>
                <c:pt idx="11953">
                  <c:v>-3.1448349307774052E-3</c:v>
                </c:pt>
                <c:pt idx="11954">
                  <c:v>-3.1576144834930728E-3</c:v>
                </c:pt>
                <c:pt idx="11955">
                  <c:v>-3.1837060702875168E-3</c:v>
                </c:pt>
                <c:pt idx="11956">
                  <c:v>-3.1922257720979619E-3</c:v>
                </c:pt>
                <c:pt idx="11957">
                  <c:v>-3.2135250266240156E-3</c:v>
                </c:pt>
                <c:pt idx="11958">
                  <c:v>-3.2177848775292381E-3</c:v>
                </c:pt>
                <c:pt idx="11959">
                  <c:v>-3.2348242811501876E-3</c:v>
                </c:pt>
                <c:pt idx="11960">
                  <c:v>-3.2348242811501876E-3</c:v>
                </c:pt>
                <c:pt idx="11961">
                  <c:v>-3.2438764643237411E-3</c:v>
                </c:pt>
                <c:pt idx="11962">
                  <c:v>-3.2550585729499652E-3</c:v>
                </c:pt>
                <c:pt idx="11963">
                  <c:v>-3.2752928647497431E-3</c:v>
                </c:pt>
                <c:pt idx="11964">
                  <c:v>-3.2971246006389641E-3</c:v>
                </c:pt>
                <c:pt idx="11965">
                  <c:v>-3.3189563365282446E-3</c:v>
                </c:pt>
                <c:pt idx="11966">
                  <c:v>-3.3434504792332451E-3</c:v>
                </c:pt>
                <c:pt idx="11967">
                  <c:v>-3.3732694355697438E-3</c:v>
                </c:pt>
                <c:pt idx="11968">
                  <c:v>-3.392971246006354E-3</c:v>
                </c:pt>
                <c:pt idx="11969">
                  <c:v>-3.421725239616577E-3</c:v>
                </c:pt>
                <c:pt idx="11970">
                  <c:v>-3.4472843450479712E-3</c:v>
                </c:pt>
                <c:pt idx="11971">
                  <c:v>-3.4621938232161911E-3</c:v>
                </c:pt>
                <c:pt idx="11972">
                  <c:v>-3.4600638977635798E-3</c:v>
                </c:pt>
                <c:pt idx="11973">
                  <c:v>-3.4568690095846928E-3</c:v>
                </c:pt>
                <c:pt idx="11974">
                  <c:v>-3.4531416400426381E-3</c:v>
                </c:pt>
                <c:pt idx="11975">
                  <c:v>-3.4376996805111915E-3</c:v>
                </c:pt>
                <c:pt idx="11976">
                  <c:v>-3.4164004259851378E-3</c:v>
                </c:pt>
                <c:pt idx="11977">
                  <c:v>-3.3993610223641878E-3</c:v>
                </c:pt>
                <c:pt idx="11978">
                  <c:v>-3.3748668796591873E-3</c:v>
                </c:pt>
                <c:pt idx="11979">
                  <c:v>-3.3466453674121321E-3</c:v>
                </c:pt>
                <c:pt idx="11980">
                  <c:v>-3.3178913738019095E-3</c:v>
                </c:pt>
                <c:pt idx="11981">
                  <c:v>-3.2699680511182445E-3</c:v>
                </c:pt>
                <c:pt idx="11982">
                  <c:v>-3.2204472843450171E-3</c:v>
                </c:pt>
                <c:pt idx="11983">
                  <c:v>-3.1613418530351276E-3</c:v>
                </c:pt>
                <c:pt idx="11984">
                  <c:v>-3.1033013844515736E-3</c:v>
                </c:pt>
                <c:pt idx="11985">
                  <c:v>-3.054313099041514E-3</c:v>
                </c:pt>
                <c:pt idx="11986">
                  <c:v>-2.9962726304579006E-3</c:v>
                </c:pt>
                <c:pt idx="11987">
                  <c:v>-2.9361022364217349E-3</c:v>
                </c:pt>
                <c:pt idx="11988">
                  <c:v>-2.8844515441959558E-3</c:v>
                </c:pt>
                <c:pt idx="11989">
                  <c:v>-2.84185303514373E-3</c:v>
                </c:pt>
                <c:pt idx="11990">
                  <c:v>-2.7981895633652871E-3</c:v>
                </c:pt>
                <c:pt idx="11991">
                  <c:v>-2.7555910543131208E-3</c:v>
                </c:pt>
                <c:pt idx="11992">
                  <c:v>-2.7279020234292329E-3</c:v>
                </c:pt>
                <c:pt idx="11993">
                  <c:v>-2.6932907348242848E-3</c:v>
                </c:pt>
                <c:pt idx="11994">
                  <c:v>-2.6687965921192843E-3</c:v>
                </c:pt>
                <c:pt idx="11995">
                  <c:v>-2.6464323748668955E-3</c:v>
                </c:pt>
                <c:pt idx="11996">
                  <c:v>-2.6256656017039502E-3</c:v>
                </c:pt>
                <c:pt idx="11997">
                  <c:v>-2.5985090521831707E-3</c:v>
                </c:pt>
                <c:pt idx="11998">
                  <c:v>-2.5798722044728961E-3</c:v>
                </c:pt>
                <c:pt idx="11999">
                  <c:v>-2.5702875399361154E-3</c:v>
                </c:pt>
                <c:pt idx="12000">
                  <c:v>-2.5537806176783931E-3</c:v>
                </c:pt>
                <c:pt idx="12001">
                  <c:v>-2.5404685835995577E-3</c:v>
                </c:pt>
                <c:pt idx="12002">
                  <c:v>-2.5282215122470579E-3</c:v>
                </c:pt>
                <c:pt idx="12003">
                  <c:v>-2.5154419595313899E-3</c:v>
                </c:pt>
                <c:pt idx="12004">
                  <c:v>-2.4994675186368349E-3</c:v>
                </c:pt>
                <c:pt idx="12005">
                  <c:v>-2.4802981895633925E-3</c:v>
                </c:pt>
                <c:pt idx="12006">
                  <c:v>-2.4659211927582809E-3</c:v>
                </c:pt>
                <c:pt idx="12007">
                  <c:v>-2.4579339723110032E-3</c:v>
                </c:pt>
                <c:pt idx="12008">
                  <c:v>-2.4568690095846681E-3</c:v>
                </c:pt>
                <c:pt idx="12009">
                  <c:v>-2.455804046858392E-3</c:v>
                </c:pt>
                <c:pt idx="12010">
                  <c:v>-2.4595314164004472E-3</c:v>
                </c:pt>
                <c:pt idx="12011">
                  <c:v>-2.4526091586794456E-3</c:v>
                </c:pt>
                <c:pt idx="12012">
                  <c:v>-2.4589989350372794E-3</c:v>
                </c:pt>
                <c:pt idx="12013">
                  <c:v>-2.4648562300319458E-3</c:v>
                </c:pt>
                <c:pt idx="12014">
                  <c:v>-2.4691160809371684E-3</c:v>
                </c:pt>
                <c:pt idx="12015">
                  <c:v>-2.4648562300319458E-3</c:v>
                </c:pt>
                <c:pt idx="12016">
                  <c:v>-2.4605963791267233E-3</c:v>
                </c:pt>
                <c:pt idx="12017">
                  <c:v>-2.455804046858333E-3</c:v>
                </c:pt>
                <c:pt idx="12018">
                  <c:v>-2.4472843450478879E-3</c:v>
                </c:pt>
                <c:pt idx="12019">
                  <c:v>-2.4414270500532215E-3</c:v>
                </c:pt>
                <c:pt idx="12020">
                  <c:v>-2.4392971246006102E-3</c:v>
                </c:pt>
                <c:pt idx="12021">
                  <c:v>-2.4313099041533325E-3</c:v>
                </c:pt>
                <c:pt idx="12022">
                  <c:v>-2.4435569755058327E-3</c:v>
                </c:pt>
                <c:pt idx="12023">
                  <c:v>-2.4494142705004992E-3</c:v>
                </c:pt>
                <c:pt idx="12024">
                  <c:v>-2.458466453674112E-3</c:v>
                </c:pt>
                <c:pt idx="12025">
                  <c:v>-2.4771033013844461E-3</c:v>
                </c:pt>
                <c:pt idx="12026">
                  <c:v>-2.4872204472843346E-3</c:v>
                </c:pt>
                <c:pt idx="12027">
                  <c:v>-2.5063897763578365E-3</c:v>
                </c:pt>
                <c:pt idx="12028">
                  <c:v>-2.5159744408945577E-3</c:v>
                </c:pt>
                <c:pt idx="12029">
                  <c:v>-2.5388711395101142E-3</c:v>
                </c:pt>
                <c:pt idx="12030">
                  <c:v>-2.5553780617678366E-3</c:v>
                </c:pt>
                <c:pt idx="12031">
                  <c:v>-2.5713525026623916E-3</c:v>
                </c:pt>
                <c:pt idx="12032">
                  <c:v>-2.5894568690095583E-3</c:v>
                </c:pt>
                <c:pt idx="12033">
                  <c:v>-2.6176783812566135E-3</c:v>
                </c:pt>
                <c:pt idx="12034">
                  <c:v>-2.6304579339722811E-3</c:v>
                </c:pt>
                <c:pt idx="12035">
                  <c:v>-2.6538871139510645E-3</c:v>
                </c:pt>
                <c:pt idx="12036">
                  <c:v>-2.6789137380191733E-3</c:v>
                </c:pt>
                <c:pt idx="12037">
                  <c:v>-2.6996805111821186E-3</c:v>
                </c:pt>
                <c:pt idx="12038">
                  <c:v>-2.7220447284345074E-3</c:v>
                </c:pt>
                <c:pt idx="12039">
                  <c:v>-2.7401490947817331E-3</c:v>
                </c:pt>
                <c:pt idx="12040">
                  <c:v>-2.7598509052182839E-3</c:v>
                </c:pt>
                <c:pt idx="12041">
                  <c:v>-2.7715654952076168E-3</c:v>
                </c:pt>
                <c:pt idx="12042">
                  <c:v>-2.7752928647497305E-3</c:v>
                </c:pt>
                <c:pt idx="12043">
                  <c:v>-2.7790202342917857E-3</c:v>
                </c:pt>
                <c:pt idx="12044">
                  <c:v>-2.7790202342917857E-3</c:v>
                </c:pt>
                <c:pt idx="12045">
                  <c:v>-2.7779552715655096E-3</c:v>
                </c:pt>
                <c:pt idx="12046">
                  <c:v>-2.7646432374867332E-3</c:v>
                </c:pt>
                <c:pt idx="12047">
                  <c:v>-2.7422790202342854E-3</c:v>
                </c:pt>
                <c:pt idx="12048">
                  <c:v>-2.7252396166133949E-3</c:v>
                </c:pt>
                <c:pt idx="12049">
                  <c:v>-2.6980830670926747E-3</c:v>
                </c:pt>
                <c:pt idx="12050">
                  <c:v>-2.6789137380191733E-3</c:v>
                </c:pt>
                <c:pt idx="12051">
                  <c:v>-2.6496272630458419E-3</c:v>
                </c:pt>
                <c:pt idx="12052">
                  <c:v>-2.6246006389776147E-3</c:v>
                </c:pt>
                <c:pt idx="12053">
                  <c:v>-2.6001064962726146E-3</c:v>
                </c:pt>
                <c:pt idx="12054">
                  <c:v>-2.5857294994675031E-3</c:v>
                </c:pt>
                <c:pt idx="12055">
                  <c:v>-2.5724174653887267E-3</c:v>
                </c:pt>
                <c:pt idx="12056">
                  <c:v>-2.561235356762562E-3</c:v>
                </c:pt>
                <c:pt idx="12057">
                  <c:v>-2.5500532481362789E-3</c:v>
                </c:pt>
                <c:pt idx="12058">
                  <c:v>-2.5388711395101142E-3</c:v>
                </c:pt>
                <c:pt idx="12059">
                  <c:v>-2.5244941427050027E-3</c:v>
                </c:pt>
                <c:pt idx="12060">
                  <c:v>-2.510649627263059E-3</c:v>
                </c:pt>
                <c:pt idx="12061">
                  <c:v>-2.5010649627263378E-3</c:v>
                </c:pt>
                <c:pt idx="12062">
                  <c:v>-2.4925452609158333E-3</c:v>
                </c:pt>
                <c:pt idx="12063">
                  <c:v>-2.4840255591053882E-3</c:v>
                </c:pt>
                <c:pt idx="12064">
                  <c:v>-2.4637912673056697E-3</c:v>
                </c:pt>
                <c:pt idx="12065">
                  <c:v>-2.455804046858333E-3</c:v>
                </c:pt>
                <c:pt idx="12066">
                  <c:v>-2.4371671991480579E-3</c:v>
                </c:pt>
                <c:pt idx="12067">
                  <c:v>-2.4201277955271678E-3</c:v>
                </c:pt>
                <c:pt idx="12068">
                  <c:v>-2.4052183173588885E-3</c:v>
                </c:pt>
                <c:pt idx="12069">
                  <c:v>-2.3966986155484434E-3</c:v>
                </c:pt>
                <c:pt idx="12070">
                  <c:v>-2.390841320553777E-3</c:v>
                </c:pt>
                <c:pt idx="12071">
                  <c:v>-2.3839190628328348E-3</c:v>
                </c:pt>
                <c:pt idx="12072">
                  <c:v>-2.3828541001064997E-3</c:v>
                </c:pt>
                <c:pt idx="12073">
                  <c:v>-2.3817891373802236E-3</c:v>
                </c:pt>
                <c:pt idx="12074">
                  <c:v>-2.3982960596379463E-3</c:v>
                </c:pt>
                <c:pt idx="12075">
                  <c:v>-2.3956336528221673E-3</c:v>
                </c:pt>
                <c:pt idx="12076">
                  <c:v>-2.4068157614483914E-3</c:v>
                </c:pt>
                <c:pt idx="12077">
                  <c:v>-2.4089456869010027E-3</c:v>
                </c:pt>
                <c:pt idx="12078">
                  <c:v>-2.4121405750798311E-3</c:v>
                </c:pt>
                <c:pt idx="12079">
                  <c:v>-2.4030883919062772E-3</c:v>
                </c:pt>
                <c:pt idx="12080">
                  <c:v>-2.4030883919062772E-3</c:v>
                </c:pt>
                <c:pt idx="12081">
                  <c:v>-2.3839190628327758E-3</c:v>
                </c:pt>
                <c:pt idx="12082">
                  <c:v>-2.3652822151224418E-3</c:v>
                </c:pt>
                <c:pt idx="12083">
                  <c:v>-2.3535676251331093E-3</c:v>
                </c:pt>
                <c:pt idx="12084">
                  <c:v>-2.3407880724174413E-3</c:v>
                </c:pt>
                <c:pt idx="12085">
                  <c:v>-2.3317358892438879E-3</c:v>
                </c:pt>
                <c:pt idx="12086">
                  <c:v>-2.322683706070275E-3</c:v>
                </c:pt>
                <c:pt idx="12087">
                  <c:v>-2.316826411075668E-3</c:v>
                </c:pt>
                <c:pt idx="12088">
                  <c:v>-2.3173588924387764E-3</c:v>
                </c:pt>
                <c:pt idx="12089">
                  <c:v>-2.3104366347177752E-3</c:v>
                </c:pt>
                <c:pt idx="12090">
                  <c:v>-2.3146964856229977E-3</c:v>
                </c:pt>
                <c:pt idx="12091">
                  <c:v>-2.3258785942491624E-3</c:v>
                </c:pt>
                <c:pt idx="12092">
                  <c:v>-2.3359957401490514E-3</c:v>
                </c:pt>
                <c:pt idx="12093">
                  <c:v>-2.3471778487752751E-3</c:v>
                </c:pt>
                <c:pt idx="12094">
                  <c:v>-2.3706070287539995E-3</c:v>
                </c:pt>
                <c:pt idx="12095">
                  <c:v>-2.3855165069222787E-3</c:v>
                </c:pt>
                <c:pt idx="12096">
                  <c:v>-2.3998935037273898E-3</c:v>
                </c:pt>
                <c:pt idx="12097">
                  <c:v>-2.4073482428114998E-3</c:v>
                </c:pt>
                <c:pt idx="12098">
                  <c:v>-2.4142705005325013E-3</c:v>
                </c:pt>
                <c:pt idx="12099">
                  <c:v>-2.4222577209797791E-3</c:v>
                </c:pt>
                <c:pt idx="12100">
                  <c:v>-2.4148029818956691E-3</c:v>
                </c:pt>
                <c:pt idx="12101">
                  <c:v>-2.4164004259850536E-3</c:v>
                </c:pt>
                <c:pt idx="12102">
                  <c:v>-2.4089456869009437E-3</c:v>
                </c:pt>
                <c:pt idx="12103">
                  <c:v>-2.4041533546325534E-3</c:v>
                </c:pt>
                <c:pt idx="12104">
                  <c:v>-2.3998935037273308E-3</c:v>
                </c:pt>
                <c:pt idx="12105">
                  <c:v>-2.3961661341852757E-3</c:v>
                </c:pt>
                <c:pt idx="12106">
                  <c:v>-2.3945686900958322E-3</c:v>
                </c:pt>
                <c:pt idx="12107">
                  <c:v>-2.400958466453666E-3</c:v>
                </c:pt>
                <c:pt idx="12108">
                  <c:v>-2.4073482428114998E-3</c:v>
                </c:pt>
                <c:pt idx="12109">
                  <c:v>-2.4132055378061662E-3</c:v>
                </c:pt>
                <c:pt idx="12110">
                  <c:v>-2.4201277955271678E-3</c:v>
                </c:pt>
                <c:pt idx="12111">
                  <c:v>-2.4291799787007806E-3</c:v>
                </c:pt>
                <c:pt idx="12112">
                  <c:v>-2.4291799787007806E-3</c:v>
                </c:pt>
                <c:pt idx="12113">
                  <c:v>-2.4350372736954467E-3</c:v>
                </c:pt>
                <c:pt idx="12114">
                  <c:v>-2.4435569755058922E-3</c:v>
                </c:pt>
                <c:pt idx="12115">
                  <c:v>-2.4499467518636665E-3</c:v>
                </c:pt>
                <c:pt idx="12116">
                  <c:v>-2.4589989350372794E-3</c:v>
                </c:pt>
                <c:pt idx="12117">
                  <c:v>-2.4680511182108332E-3</c:v>
                </c:pt>
                <c:pt idx="12118">
                  <c:v>-2.4872204472843346E-3</c:v>
                </c:pt>
                <c:pt idx="12119">
                  <c:v>-2.5053248136315013E-3</c:v>
                </c:pt>
                <c:pt idx="12120">
                  <c:v>-2.5244941427050027E-3</c:v>
                </c:pt>
                <c:pt idx="12121">
                  <c:v>-2.5441959531416129E-3</c:v>
                </c:pt>
                <c:pt idx="12122">
                  <c:v>-2.5654952076677256E-3</c:v>
                </c:pt>
                <c:pt idx="12123">
                  <c:v>-2.6022364217252259E-3</c:v>
                </c:pt>
                <c:pt idx="12124">
                  <c:v>-2.639510117145894E-3</c:v>
                </c:pt>
                <c:pt idx="12125">
                  <c:v>-2.6799787007455085E-3</c:v>
                </c:pt>
                <c:pt idx="12126">
                  <c:v>-2.7140575079872302E-3</c:v>
                </c:pt>
                <c:pt idx="12127">
                  <c:v>-2.7614483493077868E-3</c:v>
                </c:pt>
                <c:pt idx="12128">
                  <c:v>-2.8104366347177874E-3</c:v>
                </c:pt>
                <c:pt idx="12129">
                  <c:v>-2.8498402555910073E-3</c:v>
                </c:pt>
                <c:pt idx="12130">
                  <c:v>-2.9057507987220684E-3</c:v>
                </c:pt>
                <c:pt idx="12131">
                  <c:v>-2.9472843450479001E-3</c:v>
                </c:pt>
                <c:pt idx="12132">
                  <c:v>-2.9898828541001258E-3</c:v>
                </c:pt>
                <c:pt idx="12133">
                  <c:v>-3.0303514376996813E-3</c:v>
                </c:pt>
                <c:pt idx="12134">
                  <c:v>-3.0569755058572927E-3</c:v>
                </c:pt>
                <c:pt idx="12135">
                  <c:v>-3.0915867944621817E-3</c:v>
                </c:pt>
                <c:pt idx="12136">
                  <c:v>-3.1102236421725153E-3</c:v>
                </c:pt>
                <c:pt idx="12137">
                  <c:v>-3.1240681576144595E-3</c:v>
                </c:pt>
                <c:pt idx="12138">
                  <c:v>-3.1384451544195714E-3</c:v>
                </c:pt>
                <c:pt idx="12139">
                  <c:v>-3.1448349307774052E-3</c:v>
                </c:pt>
                <c:pt idx="12140">
                  <c:v>-3.1501597444089625E-3</c:v>
                </c:pt>
                <c:pt idx="12141">
                  <c:v>-3.1645367412140744E-3</c:v>
                </c:pt>
                <c:pt idx="12142">
                  <c:v>-3.1687965921192969E-3</c:v>
                </c:pt>
                <c:pt idx="12143">
                  <c:v>-3.1624068157614631E-3</c:v>
                </c:pt>
                <c:pt idx="12144">
                  <c:v>-3.1554845580404616E-3</c:v>
                </c:pt>
                <c:pt idx="12145">
                  <c:v>-3.1480298189563512E-3</c:v>
                </c:pt>
                <c:pt idx="12146">
                  <c:v>-3.1341853035144079E-3</c:v>
                </c:pt>
                <c:pt idx="12147">
                  <c:v>-3.1219382321618482E-3</c:v>
                </c:pt>
                <c:pt idx="12148">
                  <c:v>-3.1075612353567371E-3</c:v>
                </c:pt>
                <c:pt idx="12149">
                  <c:v>-3.0862619808306835E-3</c:v>
                </c:pt>
                <c:pt idx="12150">
                  <c:v>-3.0670926517571816E-3</c:v>
                </c:pt>
                <c:pt idx="12151">
                  <c:v>-3.0489882854100149E-3</c:v>
                </c:pt>
                <c:pt idx="12152">
                  <c:v>-3.0234291799786797E-3</c:v>
                </c:pt>
                <c:pt idx="12153">
                  <c:v>-3.0005324813631232E-3</c:v>
                </c:pt>
                <c:pt idx="12154">
                  <c:v>-2.9824281150159569E-3</c:v>
                </c:pt>
                <c:pt idx="12155">
                  <c:v>-2.9632587859425145E-3</c:v>
                </c:pt>
                <c:pt idx="12156">
                  <c:v>-2.9408945686901253E-3</c:v>
                </c:pt>
                <c:pt idx="12157">
                  <c:v>-2.9281150159743983E-3</c:v>
                </c:pt>
                <c:pt idx="12158">
                  <c:v>-2.9179978700745097E-3</c:v>
                </c:pt>
                <c:pt idx="12159">
                  <c:v>-2.9046858359957333E-3</c:v>
                </c:pt>
                <c:pt idx="12160">
                  <c:v>-2.8982960596378995E-3</c:v>
                </c:pt>
                <c:pt idx="12161">
                  <c:v>-2.9068157614483446E-3</c:v>
                </c:pt>
                <c:pt idx="12162">
                  <c:v>-2.9238551650691757E-3</c:v>
                </c:pt>
                <c:pt idx="12163">
                  <c:v>-2.9504792332268465E-3</c:v>
                </c:pt>
                <c:pt idx="12164">
                  <c:v>-2.9781682641107934E-3</c:v>
                </c:pt>
                <c:pt idx="12165">
                  <c:v>-3.0244941427050149E-3</c:v>
                </c:pt>
                <c:pt idx="12166">
                  <c:v>-3.0644302449414026E-3</c:v>
                </c:pt>
                <c:pt idx="12167">
                  <c:v>-3.1048988285409581E-3</c:v>
                </c:pt>
                <c:pt idx="12168">
                  <c:v>-3.1384451544195714E-3</c:v>
                </c:pt>
                <c:pt idx="12169">
                  <c:v>-3.1725239616613517E-3</c:v>
                </c:pt>
                <c:pt idx="12170">
                  <c:v>-3.1991480298189635E-3</c:v>
                </c:pt>
                <c:pt idx="12171">
                  <c:v>-3.215122470713518E-3</c:v>
                </c:pt>
                <c:pt idx="12172">
                  <c:v>-3.232161874334409E-3</c:v>
                </c:pt>
                <c:pt idx="12173">
                  <c:v>-3.2369542066027989E-3</c:v>
                </c:pt>
                <c:pt idx="12174">
                  <c:v>-3.2326943556975764E-3</c:v>
                </c:pt>
                <c:pt idx="12175">
                  <c:v>-3.2247071352502986E-3</c:v>
                </c:pt>
                <c:pt idx="12176">
                  <c:v>-3.2082002129925763E-3</c:v>
                </c:pt>
                <c:pt idx="12177">
                  <c:v>-3.1959531416400756E-3</c:v>
                </c:pt>
                <c:pt idx="12178">
                  <c:v>-3.1730564430244605E-3</c:v>
                </c:pt>
                <c:pt idx="12179">
                  <c:v>-3.1411075612353496E-3</c:v>
                </c:pt>
                <c:pt idx="12180">
                  <c:v>-3.1182108626197935E-3</c:v>
                </c:pt>
                <c:pt idx="12181">
                  <c:v>-3.0899893503727382E-3</c:v>
                </c:pt>
                <c:pt idx="12182">
                  <c:v>-3.0633652822151265E-3</c:v>
                </c:pt>
                <c:pt idx="12183">
                  <c:v>-3.0468583599574037E-3</c:v>
                </c:pt>
                <c:pt idx="12184">
                  <c:v>-3.0239616613418475E-3</c:v>
                </c:pt>
                <c:pt idx="12185">
                  <c:v>-3.0101171458999038E-3</c:v>
                </c:pt>
                <c:pt idx="12186">
                  <c:v>-3.0005324813631232E-3</c:v>
                </c:pt>
                <c:pt idx="12187">
                  <c:v>-3.0000000000000148E-3</c:v>
                </c:pt>
                <c:pt idx="12188">
                  <c:v>-2.990947816826402E-3</c:v>
                </c:pt>
                <c:pt idx="12189">
                  <c:v>-2.9760383386581231E-3</c:v>
                </c:pt>
                <c:pt idx="12190">
                  <c:v>-2.9595314164004003E-3</c:v>
                </c:pt>
                <c:pt idx="12191">
                  <c:v>-2.9329073482427886E-3</c:v>
                </c:pt>
                <c:pt idx="12192">
                  <c:v>-2.9068157614483446E-3</c:v>
                </c:pt>
                <c:pt idx="12193">
                  <c:v>-2.8769968051118458E-3</c:v>
                </c:pt>
                <c:pt idx="12194">
                  <c:v>-2.8487752928647312E-3</c:v>
                </c:pt>
                <c:pt idx="12195">
                  <c:v>-2.8274760383386185E-3</c:v>
                </c:pt>
                <c:pt idx="12196">
                  <c:v>-2.8136315228966748E-3</c:v>
                </c:pt>
                <c:pt idx="12197">
                  <c:v>-2.7987220447284545E-3</c:v>
                </c:pt>
                <c:pt idx="12198">
                  <c:v>-2.7917997870074533E-3</c:v>
                </c:pt>
                <c:pt idx="12199">
                  <c:v>-2.797124600638952E-3</c:v>
                </c:pt>
                <c:pt idx="12200">
                  <c:v>-2.802981895633677E-3</c:v>
                </c:pt>
                <c:pt idx="12201">
                  <c:v>-2.8141640042598421E-3</c:v>
                </c:pt>
                <c:pt idx="12202">
                  <c:v>-2.8322683706070084E-3</c:v>
                </c:pt>
                <c:pt idx="12203">
                  <c:v>-2.8541001064962893E-3</c:v>
                </c:pt>
                <c:pt idx="12204">
                  <c:v>-2.8684771033014003E-3</c:v>
                </c:pt>
                <c:pt idx="12205">
                  <c:v>-2.8924387646432331E-3</c:v>
                </c:pt>
                <c:pt idx="12206">
                  <c:v>-2.9116080937167349E-3</c:v>
                </c:pt>
                <c:pt idx="12207">
                  <c:v>-2.9382321618743466E-3</c:v>
                </c:pt>
                <c:pt idx="12208">
                  <c:v>-2.9653887113950663E-3</c:v>
                </c:pt>
                <c:pt idx="12209">
                  <c:v>-2.9840255591054004E-3</c:v>
                </c:pt>
                <c:pt idx="12210">
                  <c:v>-3.001064962726291E-3</c:v>
                </c:pt>
                <c:pt idx="12211">
                  <c:v>-3.0244941427050149E-3</c:v>
                </c:pt>
                <c:pt idx="12212">
                  <c:v>-3.0292864749733462E-3</c:v>
                </c:pt>
                <c:pt idx="12213">
                  <c:v>-3.0415335463258465E-3</c:v>
                </c:pt>
                <c:pt idx="12214">
                  <c:v>-3.0335463258785687E-3</c:v>
                </c:pt>
                <c:pt idx="12215">
                  <c:v>-3.0340788072417361E-3</c:v>
                </c:pt>
                <c:pt idx="12216">
                  <c:v>-3.0463258785942363E-3</c:v>
                </c:pt>
                <c:pt idx="12217">
                  <c:v>-3.0489882854100149E-3</c:v>
                </c:pt>
                <c:pt idx="12218">
                  <c:v>-3.0607028753993478E-3</c:v>
                </c:pt>
                <c:pt idx="12219">
                  <c:v>-3.0798722044728492E-3</c:v>
                </c:pt>
                <c:pt idx="12220">
                  <c:v>-3.0889243876464616E-3</c:v>
                </c:pt>
                <c:pt idx="12221">
                  <c:v>-3.0990415335463511E-3</c:v>
                </c:pt>
                <c:pt idx="12222">
                  <c:v>-3.1123535676251275E-3</c:v>
                </c:pt>
                <c:pt idx="12223">
                  <c:v>-3.134185303514348E-3</c:v>
                </c:pt>
                <c:pt idx="12224">
                  <c:v>-3.14856230031946E-3</c:v>
                </c:pt>
                <c:pt idx="12225">
                  <c:v>-3.1618743343982954E-3</c:v>
                </c:pt>
                <c:pt idx="12226">
                  <c:v>-3.1741214057507952E-3</c:v>
                </c:pt>
                <c:pt idx="12227">
                  <c:v>-3.1863684771032959E-3</c:v>
                </c:pt>
                <c:pt idx="12228">
                  <c:v>-3.1991480298189635E-3</c:v>
                </c:pt>
                <c:pt idx="12229">
                  <c:v>-3.2113951011714633E-3</c:v>
                </c:pt>
                <c:pt idx="12230">
                  <c:v>-3.2289669861554622E-3</c:v>
                </c:pt>
                <c:pt idx="12231">
                  <c:v>-3.2518636847710192E-3</c:v>
                </c:pt>
                <c:pt idx="12232">
                  <c:v>-3.2763578274760188E-3</c:v>
                </c:pt>
                <c:pt idx="12233">
                  <c:v>-3.3088391906282966E-3</c:v>
                </c:pt>
                <c:pt idx="12234">
                  <c:v>-3.3423855165069685E-3</c:v>
                </c:pt>
                <c:pt idx="12235">
                  <c:v>-3.3690095846645213E-3</c:v>
                </c:pt>
                <c:pt idx="12236">
                  <c:v>-3.4030883919063024E-3</c:v>
                </c:pt>
                <c:pt idx="12237">
                  <c:v>-3.4382321618743584E-3</c:v>
                </c:pt>
                <c:pt idx="12238">
                  <c:v>-3.4771033013844708E-3</c:v>
                </c:pt>
                <c:pt idx="12239">
                  <c:v>-3.5181043663471932E-3</c:v>
                </c:pt>
                <c:pt idx="12240">
                  <c:v>-3.5585729499467483E-3</c:v>
                </c:pt>
                <c:pt idx="12241">
                  <c:v>-3.599574014909472E-3</c:v>
                </c:pt>
                <c:pt idx="12242">
                  <c:v>-3.6384451544195836E-3</c:v>
                </c:pt>
                <c:pt idx="12243">
                  <c:v>-3.6656017039403033E-3</c:v>
                </c:pt>
                <c:pt idx="12244">
                  <c:v>-3.6932907348242506E-3</c:v>
                </c:pt>
                <c:pt idx="12245">
                  <c:v>-3.7034078807241392E-3</c:v>
                </c:pt>
                <c:pt idx="12246">
                  <c:v>-3.715654952076639E-3</c:v>
                </c:pt>
                <c:pt idx="12247">
                  <c:v>-3.7177848775293097E-3</c:v>
                </c:pt>
                <c:pt idx="12248">
                  <c:v>-3.7060702875399182E-3</c:v>
                </c:pt>
                <c:pt idx="12249">
                  <c:v>-3.6916932907348063E-3</c:v>
                </c:pt>
                <c:pt idx="12250">
                  <c:v>-3.6698615548455848E-3</c:v>
                </c:pt>
                <c:pt idx="12251">
                  <c:v>-3.6480298189563633E-3</c:v>
                </c:pt>
                <c:pt idx="12252">
                  <c:v>-3.6357827476038635E-3</c:v>
                </c:pt>
                <c:pt idx="12253">
                  <c:v>-3.625665601703975E-3</c:v>
                </c:pt>
                <c:pt idx="12254">
                  <c:v>-3.6155484558040856E-3</c:v>
                </c:pt>
                <c:pt idx="12255">
                  <c:v>-3.6107561235356363E-3</c:v>
                </c:pt>
                <c:pt idx="12256">
                  <c:v>-3.6011714589989155E-3</c:v>
                </c:pt>
                <c:pt idx="12257">
                  <c:v>-3.5931842385516373E-3</c:v>
                </c:pt>
                <c:pt idx="12258">
                  <c:v>-3.5937167199148051E-3</c:v>
                </c:pt>
                <c:pt idx="12259">
                  <c:v>-3.5910543130990261E-3</c:v>
                </c:pt>
                <c:pt idx="12260">
                  <c:v>-3.5910543130990261E-3</c:v>
                </c:pt>
                <c:pt idx="12261">
                  <c:v>-3.5883919062833069E-3</c:v>
                </c:pt>
                <c:pt idx="12262">
                  <c:v>-3.5857294994675278E-3</c:v>
                </c:pt>
                <c:pt idx="12263">
                  <c:v>-3.5830670926517488E-3</c:v>
                </c:pt>
                <c:pt idx="12264">
                  <c:v>-3.5820021299254731E-3</c:v>
                </c:pt>
                <c:pt idx="12265">
                  <c:v>-3.5756123535676393E-3</c:v>
                </c:pt>
                <c:pt idx="12266">
                  <c:v>-3.5660276890308587E-3</c:v>
                </c:pt>
                <c:pt idx="12267">
                  <c:v>-3.5585729499467483E-3</c:v>
                </c:pt>
                <c:pt idx="12268">
                  <c:v>-3.5516506922257472E-3</c:v>
                </c:pt>
                <c:pt idx="12269">
                  <c:v>-3.5314164004259696E-3</c:v>
                </c:pt>
                <c:pt idx="12270">
                  <c:v>-3.5260915867944709E-3</c:v>
                </c:pt>
                <c:pt idx="12271">
                  <c:v>-3.5122470713525272E-3</c:v>
                </c:pt>
                <c:pt idx="12272">
                  <c:v>-3.4968051118211396E-3</c:v>
                </c:pt>
                <c:pt idx="12273">
                  <c:v>-3.4882854100106351E-3</c:v>
                </c:pt>
                <c:pt idx="12274">
                  <c:v>-3.47976570820019E-3</c:v>
                </c:pt>
                <c:pt idx="12275">
                  <c:v>-3.4856230031948569E-3</c:v>
                </c:pt>
                <c:pt idx="12276">
                  <c:v>-3.4877529286474682E-3</c:v>
                </c:pt>
                <c:pt idx="12277">
                  <c:v>-3.5122470713525272E-3</c:v>
                </c:pt>
                <c:pt idx="12278">
                  <c:v>-3.5255591054313032E-3</c:v>
                </c:pt>
                <c:pt idx="12279">
                  <c:v>-3.5452609158679134E-3</c:v>
                </c:pt>
                <c:pt idx="12280">
                  <c:v>-3.5649627263045821E-3</c:v>
                </c:pt>
                <c:pt idx="12281">
                  <c:v>-3.599574014909531E-3</c:v>
                </c:pt>
                <c:pt idx="12282">
                  <c:v>-3.6277955271565862E-3</c:v>
                </c:pt>
                <c:pt idx="12283">
                  <c:v>-3.6656017039403623E-3</c:v>
                </c:pt>
                <c:pt idx="12284">
                  <c:v>-3.6879659211927515E-3</c:v>
                </c:pt>
                <c:pt idx="12285">
                  <c:v>-3.715122470713531E-3</c:v>
                </c:pt>
                <c:pt idx="12286">
                  <c:v>-3.7326943556975295E-3</c:v>
                </c:pt>
                <c:pt idx="12287">
                  <c:v>-3.7438764643237536E-3</c:v>
                </c:pt>
                <c:pt idx="12288">
                  <c:v>-3.7390841320553633E-3</c:v>
                </c:pt>
                <c:pt idx="12289">
                  <c:v>-3.7348242811501408E-3</c:v>
                </c:pt>
                <c:pt idx="12290">
                  <c:v>-3.7140575079872545E-3</c:v>
                </c:pt>
                <c:pt idx="12291">
                  <c:v>-3.6916932907348661E-3</c:v>
                </c:pt>
                <c:pt idx="12292">
                  <c:v>-3.6501597444089156E-3</c:v>
                </c:pt>
                <c:pt idx="12293">
                  <c:v>-3.6134185303514153E-3</c:v>
                </c:pt>
                <c:pt idx="12294">
                  <c:v>-3.5750798722044715E-3</c:v>
                </c:pt>
                <c:pt idx="12295">
                  <c:v>-3.544728434504805E-3</c:v>
                </c:pt>
                <c:pt idx="12296">
                  <c:v>-3.5234291799787513E-3</c:v>
                </c:pt>
                <c:pt idx="12297">
                  <c:v>-3.499999999999968E-3</c:v>
                </c:pt>
                <c:pt idx="12298">
                  <c:v>-3.4781682641107465E-3</c:v>
                </c:pt>
                <c:pt idx="12299">
                  <c:v>-3.4675186368476902E-3</c:v>
                </c:pt>
                <c:pt idx="12300">
                  <c:v>-3.4653887113950789E-3</c:v>
                </c:pt>
                <c:pt idx="12301">
                  <c:v>-3.4494142705005235E-3</c:v>
                </c:pt>
                <c:pt idx="12302">
                  <c:v>-3.4361022364217471E-3</c:v>
                </c:pt>
                <c:pt idx="12303">
                  <c:v>-3.4254526091586908E-3</c:v>
                </c:pt>
                <c:pt idx="12304">
                  <c:v>-3.3993610223641878E-3</c:v>
                </c:pt>
                <c:pt idx="12305">
                  <c:v>-3.3753993610223551E-3</c:v>
                </c:pt>
                <c:pt idx="12306">
                  <c:v>-3.3413205537806338E-3</c:v>
                </c:pt>
                <c:pt idx="12307">
                  <c:v>-3.3162939297124655E-3</c:v>
                </c:pt>
                <c:pt idx="12308">
                  <c:v>-3.2763578274760188E-3</c:v>
                </c:pt>
                <c:pt idx="12309">
                  <c:v>-3.2417465388711298E-3</c:v>
                </c:pt>
                <c:pt idx="12310">
                  <c:v>-3.2082002129925763E-3</c:v>
                </c:pt>
                <c:pt idx="12311">
                  <c:v>-3.1757188498402985E-3</c:v>
                </c:pt>
                <c:pt idx="12312">
                  <c:v>-3.1554845580404616E-3</c:v>
                </c:pt>
                <c:pt idx="12313">
                  <c:v>-3.1363152289669593E-3</c:v>
                </c:pt>
                <c:pt idx="12314">
                  <c:v>-3.1160809371671822E-3</c:v>
                </c:pt>
                <c:pt idx="12315">
                  <c:v>-3.1112886048988509E-3</c:v>
                </c:pt>
                <c:pt idx="12316">
                  <c:v>-3.1144834930777387E-3</c:v>
                </c:pt>
                <c:pt idx="12317">
                  <c:v>-3.1176783812566847E-3</c:v>
                </c:pt>
                <c:pt idx="12318">
                  <c:v>-3.1309904153354611E-3</c:v>
                </c:pt>
                <c:pt idx="12319">
                  <c:v>-3.1453674121405721E-3</c:v>
                </c:pt>
                <c:pt idx="12320">
                  <c:v>-3.1565495207667963E-3</c:v>
                </c:pt>
                <c:pt idx="12321">
                  <c:v>-3.1597444089456841E-3</c:v>
                </c:pt>
                <c:pt idx="12322">
                  <c:v>-3.1608093716720188E-3</c:v>
                </c:pt>
                <c:pt idx="12323">
                  <c:v>-3.1533546325879093E-3</c:v>
                </c:pt>
                <c:pt idx="12324">
                  <c:v>-3.1528221512246825E-3</c:v>
                </c:pt>
                <c:pt idx="12325">
                  <c:v>-3.1453674121405721E-3</c:v>
                </c:pt>
                <c:pt idx="12326">
                  <c:v>-3.134185303514348E-3</c:v>
                </c:pt>
                <c:pt idx="12327">
                  <c:v>-3.1219382321618482E-3</c:v>
                </c:pt>
                <c:pt idx="12328">
                  <c:v>-3.0990415335463511E-3</c:v>
                </c:pt>
                <c:pt idx="12329">
                  <c:v>-3.0825346112886278E-3</c:v>
                </c:pt>
                <c:pt idx="12330">
                  <c:v>-3.0601703940362395E-3</c:v>
                </c:pt>
                <c:pt idx="12331">
                  <c:v>-3.044195953141684E-3</c:v>
                </c:pt>
                <c:pt idx="12332">
                  <c:v>-3.02555910543135E-3</c:v>
                </c:pt>
                <c:pt idx="12333">
                  <c:v>-3.009584664536736E-3</c:v>
                </c:pt>
                <c:pt idx="12334">
                  <c:v>-3.0010649627263499E-3</c:v>
                </c:pt>
                <c:pt idx="12335">
                  <c:v>-2.9872204472843472E-3</c:v>
                </c:pt>
                <c:pt idx="12336">
                  <c:v>-2.9717784877529006E-3</c:v>
                </c:pt>
                <c:pt idx="12337">
                  <c:v>-2.9653887113950663E-3</c:v>
                </c:pt>
                <c:pt idx="12338">
                  <c:v>-2.9595314164004003E-3</c:v>
                </c:pt>
                <c:pt idx="12339">
                  <c:v>-2.9536741214057339E-3</c:v>
                </c:pt>
                <c:pt idx="12340">
                  <c:v>-2.9483493077742352E-3</c:v>
                </c:pt>
                <c:pt idx="12341">
                  <c:v>-2.9440894568690127E-3</c:v>
                </c:pt>
                <c:pt idx="12342">
                  <c:v>-2.9494142705005113E-3</c:v>
                </c:pt>
                <c:pt idx="12343">
                  <c:v>-2.9542066027689017E-3</c:v>
                </c:pt>
                <c:pt idx="12344">
                  <c:v>-2.9526091586794577E-3</c:v>
                </c:pt>
                <c:pt idx="12345">
                  <c:v>-2.9526091586794577E-3</c:v>
                </c:pt>
                <c:pt idx="12346">
                  <c:v>-2.9605963791267354E-3</c:v>
                </c:pt>
                <c:pt idx="12347">
                  <c:v>-2.9707135250266244E-3</c:v>
                </c:pt>
                <c:pt idx="12348">
                  <c:v>-2.9840255591054598E-3</c:v>
                </c:pt>
                <c:pt idx="12349">
                  <c:v>-2.9952076677316245E-3</c:v>
                </c:pt>
                <c:pt idx="12350">
                  <c:v>-3.001064962726291E-3</c:v>
                </c:pt>
                <c:pt idx="12351">
                  <c:v>-3.0159744408945698E-3</c:v>
                </c:pt>
                <c:pt idx="12352">
                  <c:v>-3.0234291799786797E-3</c:v>
                </c:pt>
                <c:pt idx="12353">
                  <c:v>-3.0378061767837913E-3</c:v>
                </c:pt>
                <c:pt idx="12354">
                  <c:v>-3.0436634717785163E-3</c:v>
                </c:pt>
                <c:pt idx="12355">
                  <c:v>-3.0468583599574037E-3</c:v>
                </c:pt>
                <c:pt idx="12356">
                  <c:v>-3.0681576144835168E-3</c:v>
                </c:pt>
                <c:pt idx="12357">
                  <c:v>-3.0835995740149044E-3</c:v>
                </c:pt>
                <c:pt idx="12358">
                  <c:v>-3.1086261980830718E-3</c:v>
                </c:pt>
                <c:pt idx="12359">
                  <c:v>-3.1272630457934063E-3</c:v>
                </c:pt>
                <c:pt idx="12360">
                  <c:v>-3.1432374866879609E-3</c:v>
                </c:pt>
                <c:pt idx="12361">
                  <c:v>-3.1618743343982954E-3</c:v>
                </c:pt>
                <c:pt idx="12362">
                  <c:v>-3.1799787007454621E-3</c:v>
                </c:pt>
                <c:pt idx="12363">
                  <c:v>-3.189030883919074E-3</c:v>
                </c:pt>
                <c:pt idx="12364">
                  <c:v>-3.1970181043663522E-3</c:v>
                </c:pt>
                <c:pt idx="12365">
                  <c:v>-3.2050053248136295E-3</c:v>
                </c:pt>
                <c:pt idx="12366">
                  <c:v>-3.1948881789137409E-3</c:v>
                </c:pt>
                <c:pt idx="12367">
                  <c:v>-3.1853035143769603E-3</c:v>
                </c:pt>
                <c:pt idx="12368">
                  <c:v>-3.1730564430244605E-3</c:v>
                </c:pt>
                <c:pt idx="12369">
                  <c:v>-3.1533546325878503E-3</c:v>
                </c:pt>
                <c:pt idx="12370">
                  <c:v>-3.1395101171459061E-3</c:v>
                </c:pt>
                <c:pt idx="12371">
                  <c:v>-3.1096911608094074E-3</c:v>
                </c:pt>
                <c:pt idx="12372">
                  <c:v>-3.0926517571885173E-3</c:v>
                </c:pt>
                <c:pt idx="12373">
                  <c:v>-3.0772097976570706E-3</c:v>
                </c:pt>
                <c:pt idx="12374">
                  <c:v>-3.0782747603833463E-3</c:v>
                </c:pt>
                <c:pt idx="12375">
                  <c:v>-3.0772097976570706E-3</c:v>
                </c:pt>
                <c:pt idx="12376">
                  <c:v>-3.0846645367411801E-3</c:v>
                </c:pt>
                <c:pt idx="12377">
                  <c:v>-3.0974440894568477E-3</c:v>
                </c:pt>
                <c:pt idx="12378">
                  <c:v>-3.1118210862619597E-3</c:v>
                </c:pt>
                <c:pt idx="12379">
                  <c:v>-3.1411075612354095E-3</c:v>
                </c:pt>
                <c:pt idx="12380">
                  <c:v>-3.1730564430245195E-3</c:v>
                </c:pt>
                <c:pt idx="12381">
                  <c:v>-3.2145899893504101E-3</c:v>
                </c:pt>
                <c:pt idx="12382">
                  <c:v>-3.2593184238551877E-3</c:v>
                </c:pt>
                <c:pt idx="12383">
                  <c:v>-3.2854100106496317E-3</c:v>
                </c:pt>
                <c:pt idx="12384">
                  <c:v>-3.3109691160809083E-3</c:v>
                </c:pt>
                <c:pt idx="12385">
                  <c:v>-3.3269435569754629E-3</c:v>
                </c:pt>
                <c:pt idx="12386">
                  <c:v>-3.3253461128860194E-3</c:v>
                </c:pt>
                <c:pt idx="12387">
                  <c:v>-3.3312034078806854E-3</c:v>
                </c:pt>
                <c:pt idx="12388">
                  <c:v>-3.3200212992545207E-3</c:v>
                </c:pt>
                <c:pt idx="12389">
                  <c:v>-3.3067092651756854E-3</c:v>
                </c:pt>
                <c:pt idx="12390">
                  <c:v>-3.2864749733759078E-3</c:v>
                </c:pt>
                <c:pt idx="12391">
                  <c:v>-3.264110756123519E-3</c:v>
                </c:pt>
                <c:pt idx="12392">
                  <c:v>-3.2523961661341861E-3</c:v>
                </c:pt>
                <c:pt idx="12393">
                  <c:v>-3.2550585729499652E-3</c:v>
                </c:pt>
                <c:pt idx="12394">
                  <c:v>-3.264110756123578E-3</c:v>
                </c:pt>
                <c:pt idx="12395">
                  <c:v>-3.2816826411075769E-3</c:v>
                </c:pt>
                <c:pt idx="12396">
                  <c:v>-3.2976570820021319E-3</c:v>
                </c:pt>
                <c:pt idx="12397">
                  <c:v>-3.3210862619808558E-3</c:v>
                </c:pt>
                <c:pt idx="12398">
                  <c:v>-3.3455804046858563E-3</c:v>
                </c:pt>
                <c:pt idx="12399">
                  <c:v>-3.3711395101171326E-3</c:v>
                </c:pt>
                <c:pt idx="12400">
                  <c:v>-3.3791267305644098E-3</c:v>
                </c:pt>
                <c:pt idx="12401">
                  <c:v>-3.3972310969116355E-3</c:v>
                </c:pt>
                <c:pt idx="12402">
                  <c:v>-3.3982960596379121E-3</c:v>
                </c:pt>
                <c:pt idx="12403">
                  <c:v>-3.3780617678381341E-3</c:v>
                </c:pt>
                <c:pt idx="12404">
                  <c:v>-3.3588924387646327E-3</c:v>
                </c:pt>
                <c:pt idx="12405">
                  <c:v>-3.3269435569755219E-3</c:v>
                </c:pt>
                <c:pt idx="12406">
                  <c:v>-3.2965921192758558E-3</c:v>
                </c:pt>
                <c:pt idx="12407">
                  <c:v>-3.2497337593184079E-3</c:v>
                </c:pt>
                <c:pt idx="12408">
                  <c:v>-3.2023429179978504E-3</c:v>
                </c:pt>
                <c:pt idx="12409">
                  <c:v>-3.1538871139510181E-3</c:v>
                </c:pt>
                <c:pt idx="12410">
                  <c:v>-3.1017039403620703E-3</c:v>
                </c:pt>
                <c:pt idx="12411">
                  <c:v>-3.0489882854100149E-3</c:v>
                </c:pt>
                <c:pt idx="12412">
                  <c:v>-3.009584664536736E-3</c:v>
                </c:pt>
                <c:pt idx="12413">
                  <c:v>-2.9771033013844582E-3</c:v>
                </c:pt>
                <c:pt idx="12414">
                  <c:v>-2.9414270500532336E-3</c:v>
                </c:pt>
                <c:pt idx="12415">
                  <c:v>-2.9217252396165645E-3</c:v>
                </c:pt>
                <c:pt idx="12416">
                  <c:v>-2.9068157614483446E-3</c:v>
                </c:pt>
                <c:pt idx="12417">
                  <c:v>-2.9004259850905108E-3</c:v>
                </c:pt>
                <c:pt idx="12418">
                  <c:v>-2.8935037273695092E-3</c:v>
                </c:pt>
                <c:pt idx="12419">
                  <c:v>-2.8823216187433445E-3</c:v>
                </c:pt>
                <c:pt idx="12420">
                  <c:v>-2.8700745473908443E-3</c:v>
                </c:pt>
                <c:pt idx="12421">
                  <c:v>-2.8530351437699537E-3</c:v>
                </c:pt>
                <c:pt idx="12422">
                  <c:v>-2.8296059637912888E-3</c:v>
                </c:pt>
                <c:pt idx="12423">
                  <c:v>-2.8061767838125648E-3</c:v>
                </c:pt>
                <c:pt idx="12424">
                  <c:v>-2.7827476038338995E-3</c:v>
                </c:pt>
                <c:pt idx="12425">
                  <c:v>-2.7603833865814517E-3</c:v>
                </c:pt>
                <c:pt idx="12426">
                  <c:v>-2.7332268370606726E-3</c:v>
                </c:pt>
                <c:pt idx="12427">
                  <c:v>-2.7119275825346189E-3</c:v>
                </c:pt>
                <c:pt idx="12428">
                  <c:v>-2.6815761448349524E-3</c:v>
                </c:pt>
                <c:pt idx="12429">
                  <c:v>-2.6618743343982828E-3</c:v>
                </c:pt>
                <c:pt idx="12430">
                  <c:v>-2.64536741214056E-3</c:v>
                </c:pt>
                <c:pt idx="12431">
                  <c:v>-2.6272630457933937E-3</c:v>
                </c:pt>
                <c:pt idx="12432">
                  <c:v>-2.6224707135250034E-3</c:v>
                </c:pt>
                <c:pt idx="12433">
                  <c:v>-2.6277955271565615E-3</c:v>
                </c:pt>
                <c:pt idx="12434">
                  <c:v>-2.6416400425985052E-3</c:v>
                </c:pt>
                <c:pt idx="12435">
                  <c:v>-2.6602768903088393E-3</c:v>
                </c:pt>
                <c:pt idx="12436">
                  <c:v>-2.6906283280085058E-3</c:v>
                </c:pt>
                <c:pt idx="12437">
                  <c:v>-2.7188498402555611E-3</c:v>
                </c:pt>
                <c:pt idx="12438">
                  <c:v>-2.7582534611288994E-3</c:v>
                </c:pt>
                <c:pt idx="12439">
                  <c:v>-2.8051118210862887E-3</c:v>
                </c:pt>
                <c:pt idx="12440">
                  <c:v>-2.8498402555910663E-3</c:v>
                </c:pt>
                <c:pt idx="12441">
                  <c:v>-2.8801916932907332E-3</c:v>
                </c:pt>
                <c:pt idx="12442">
                  <c:v>-2.9100106496272914E-3</c:v>
                </c:pt>
                <c:pt idx="12443">
                  <c:v>-2.9270500532481225E-3</c:v>
                </c:pt>
                <c:pt idx="12444">
                  <c:v>-2.9318423855165124E-3</c:v>
                </c:pt>
                <c:pt idx="12445">
                  <c:v>-2.9318423855165124E-3</c:v>
                </c:pt>
                <c:pt idx="12446">
                  <c:v>-2.9249201277955113E-3</c:v>
                </c:pt>
                <c:pt idx="12447">
                  <c:v>-2.9238551650692351E-3</c:v>
                </c:pt>
                <c:pt idx="12448">
                  <c:v>-2.9201277955271799E-3</c:v>
                </c:pt>
                <c:pt idx="12449">
                  <c:v>-2.9110756123535671E-3</c:v>
                </c:pt>
                <c:pt idx="12450">
                  <c:v>-2.8924387646432331E-3</c:v>
                </c:pt>
                <c:pt idx="12451">
                  <c:v>-2.8903088391906218E-3</c:v>
                </c:pt>
                <c:pt idx="12452">
                  <c:v>-2.8833865814696202E-3</c:v>
                </c:pt>
                <c:pt idx="12453">
                  <c:v>-2.8796592119275655E-3</c:v>
                </c:pt>
                <c:pt idx="12454">
                  <c:v>-2.8711395101171204E-3</c:v>
                </c:pt>
                <c:pt idx="12455">
                  <c:v>-2.865282215122454E-3</c:v>
                </c:pt>
                <c:pt idx="12456">
                  <c:v>-2.8562300319488411E-3</c:v>
                </c:pt>
                <c:pt idx="12457">
                  <c:v>-2.8328008519701762E-3</c:v>
                </c:pt>
                <c:pt idx="12458">
                  <c:v>-2.8194888178913408E-3</c:v>
                </c:pt>
                <c:pt idx="12459">
                  <c:v>-2.7917997870074533E-3</c:v>
                </c:pt>
                <c:pt idx="12460">
                  <c:v>-2.7625133120340629E-3</c:v>
                </c:pt>
                <c:pt idx="12461">
                  <c:v>-2.7231096911607836E-3</c:v>
                </c:pt>
                <c:pt idx="12462">
                  <c:v>-2.674121405750783E-3</c:v>
                </c:pt>
                <c:pt idx="12463">
                  <c:v>-2.6304579339722811E-3</c:v>
                </c:pt>
                <c:pt idx="12464">
                  <c:v>-2.571352502662451E-3</c:v>
                </c:pt>
                <c:pt idx="12465">
                  <c:v>-2.5101171458998912E-3</c:v>
                </c:pt>
                <c:pt idx="12466">
                  <c:v>-2.4446219382321679E-3</c:v>
                </c:pt>
                <c:pt idx="12467">
                  <c:v>-2.3785942492012772E-3</c:v>
                </c:pt>
                <c:pt idx="12468">
                  <c:v>-2.3136315228966626E-3</c:v>
                </c:pt>
                <c:pt idx="12469">
                  <c:v>-2.2641107561235537E-3</c:v>
                </c:pt>
                <c:pt idx="12470">
                  <c:v>-2.2193823216187757E-3</c:v>
                </c:pt>
                <c:pt idx="12471">
                  <c:v>-2.1794462193823285E-3</c:v>
                </c:pt>
                <c:pt idx="12472">
                  <c:v>-2.1560170394036042E-3</c:v>
                </c:pt>
                <c:pt idx="12473">
                  <c:v>-2.1347177848775505E-3</c:v>
                </c:pt>
                <c:pt idx="12474">
                  <c:v>-2.1256656017039376E-3</c:v>
                </c:pt>
                <c:pt idx="12475">
                  <c:v>-2.1187433439829955E-3</c:v>
                </c:pt>
                <c:pt idx="12476">
                  <c:v>-2.1134185303514374E-3</c:v>
                </c:pt>
                <c:pt idx="12477">
                  <c:v>-2.1176783812566604E-3</c:v>
                </c:pt>
                <c:pt idx="12478">
                  <c:v>-2.1192758253461039E-3</c:v>
                </c:pt>
                <c:pt idx="12479">
                  <c:v>-2.1251331203407703E-3</c:v>
                </c:pt>
                <c:pt idx="12480">
                  <c:v>-2.1379126730564379E-3</c:v>
                </c:pt>
                <c:pt idx="12481">
                  <c:v>-2.1522896698615494E-3</c:v>
                </c:pt>
                <c:pt idx="12482">
                  <c:v>-2.1565495207667719E-3</c:v>
                </c:pt>
                <c:pt idx="12483">
                  <c:v>-2.1799787007454963E-3</c:v>
                </c:pt>
                <c:pt idx="12484">
                  <c:v>-2.2028753993610529E-3</c:v>
                </c:pt>
                <c:pt idx="12485">
                  <c:v>-2.2167199148029966E-3</c:v>
                </c:pt>
                <c:pt idx="12486">
                  <c:v>-2.240149094781721E-3</c:v>
                </c:pt>
                <c:pt idx="12487">
                  <c:v>-2.264643237486721E-3</c:v>
                </c:pt>
                <c:pt idx="12488">
                  <c:v>-2.2902023429179977E-3</c:v>
                </c:pt>
                <c:pt idx="12489">
                  <c:v>-2.3194888178913876E-3</c:v>
                </c:pt>
                <c:pt idx="12490">
                  <c:v>-2.3482428115016107E-3</c:v>
                </c:pt>
                <c:pt idx="12491">
                  <c:v>-2.3839190628328348E-3</c:v>
                </c:pt>
                <c:pt idx="12492">
                  <c:v>-2.4174653887113887E-3</c:v>
                </c:pt>
                <c:pt idx="12493">
                  <c:v>-2.4595314164004472E-3</c:v>
                </c:pt>
                <c:pt idx="12494">
                  <c:v>-2.5085197018104477E-3</c:v>
                </c:pt>
                <c:pt idx="12495">
                  <c:v>-2.5484558040468354E-3</c:v>
                </c:pt>
                <c:pt idx="12496">
                  <c:v>-2.594781682641057E-3</c:v>
                </c:pt>
                <c:pt idx="12497">
                  <c:v>-2.6315228966986163E-3</c:v>
                </c:pt>
                <c:pt idx="12498">
                  <c:v>-2.6656017039403969E-3</c:v>
                </c:pt>
                <c:pt idx="12499">
                  <c:v>-2.6895633652822297E-3</c:v>
                </c:pt>
                <c:pt idx="12500">
                  <c:v>-2.7119275825346189E-3</c:v>
                </c:pt>
                <c:pt idx="12501">
                  <c:v>-2.7247071352502865E-3</c:v>
                </c:pt>
                <c:pt idx="12502">
                  <c:v>-2.728966986155509E-3</c:v>
                </c:pt>
                <c:pt idx="12503">
                  <c:v>-2.7279020234292329E-3</c:v>
                </c:pt>
                <c:pt idx="12504">
                  <c:v>-2.7380191693290629E-3</c:v>
                </c:pt>
                <c:pt idx="12505">
                  <c:v>-2.7257720979765626E-3</c:v>
                </c:pt>
                <c:pt idx="12506">
                  <c:v>-2.7247071352502865E-3</c:v>
                </c:pt>
                <c:pt idx="12507">
                  <c:v>-2.7188498402556205E-3</c:v>
                </c:pt>
                <c:pt idx="12508">
                  <c:v>-2.7097976570820076E-3</c:v>
                </c:pt>
                <c:pt idx="12509">
                  <c:v>-2.7007454739084538E-3</c:v>
                </c:pt>
                <c:pt idx="12510">
                  <c:v>-2.6895633652821707E-3</c:v>
                </c:pt>
                <c:pt idx="12511">
                  <c:v>-2.6853035143770071E-3</c:v>
                </c:pt>
                <c:pt idx="12512">
                  <c:v>-2.6767838125665621E-3</c:v>
                </c:pt>
                <c:pt idx="12513">
                  <c:v>-2.6661341853035053E-3</c:v>
                </c:pt>
                <c:pt idx="12514">
                  <c:v>-2.6517571884983942E-3</c:v>
                </c:pt>
                <c:pt idx="12515">
                  <c:v>-2.6443024494142843E-3</c:v>
                </c:pt>
                <c:pt idx="12516">
                  <c:v>-2.6347177848775631E-3</c:v>
                </c:pt>
                <c:pt idx="12517">
                  <c:v>-2.6240681576145063E-3</c:v>
                </c:pt>
                <c:pt idx="12518">
                  <c:v>-2.619275825346057E-3</c:v>
                </c:pt>
                <c:pt idx="12519">
                  <c:v>-2.6144834930777261E-3</c:v>
                </c:pt>
                <c:pt idx="12520">
                  <c:v>-2.6091586794462275E-3</c:v>
                </c:pt>
                <c:pt idx="12521">
                  <c:v>-2.6059637912672806E-3</c:v>
                </c:pt>
                <c:pt idx="12522">
                  <c:v>-2.6038338658146694E-3</c:v>
                </c:pt>
                <c:pt idx="12523">
                  <c:v>-2.6091586794462275E-3</c:v>
                </c:pt>
                <c:pt idx="12524">
                  <c:v>-2.6160809371671696E-3</c:v>
                </c:pt>
                <c:pt idx="12525">
                  <c:v>-2.6144834930777261E-3</c:v>
                </c:pt>
                <c:pt idx="12526">
                  <c:v>-2.6182108626197809E-3</c:v>
                </c:pt>
                <c:pt idx="12527">
                  <c:v>-2.6155484558040613E-3</c:v>
                </c:pt>
                <c:pt idx="12528">
                  <c:v>-2.623535676251339E-3</c:v>
                </c:pt>
                <c:pt idx="12529">
                  <c:v>-2.6144834930777261E-3</c:v>
                </c:pt>
                <c:pt idx="12530">
                  <c:v>-2.6155484558040613E-3</c:v>
                </c:pt>
                <c:pt idx="12531">
                  <c:v>-2.6150159744408935E-3</c:v>
                </c:pt>
                <c:pt idx="12532">
                  <c:v>-2.60596379126734E-3</c:v>
                </c:pt>
                <c:pt idx="12533">
                  <c:v>-2.5857294994675031E-3</c:v>
                </c:pt>
                <c:pt idx="12534">
                  <c:v>-2.5740149094781706E-3</c:v>
                </c:pt>
                <c:pt idx="12535">
                  <c:v>-2.5505857294994467E-3</c:v>
                </c:pt>
                <c:pt idx="12536">
                  <c:v>-2.5340788072417239E-3</c:v>
                </c:pt>
                <c:pt idx="12537">
                  <c:v>-2.5149094781682225E-3</c:v>
                </c:pt>
                <c:pt idx="12538">
                  <c:v>-2.5026624068157813E-3</c:v>
                </c:pt>
                <c:pt idx="12539">
                  <c:v>-2.490415335463222E-3</c:v>
                </c:pt>
                <c:pt idx="12540">
                  <c:v>-2.4840255591053882E-3</c:v>
                </c:pt>
                <c:pt idx="12541">
                  <c:v>-2.4680511182108332E-3</c:v>
                </c:pt>
                <c:pt idx="12542">
                  <c:v>-2.4579339723109443E-3</c:v>
                </c:pt>
                <c:pt idx="12543">
                  <c:v>-2.448349307774223E-3</c:v>
                </c:pt>
                <c:pt idx="12544">
                  <c:v>-2.4472843450478879E-3</c:v>
                </c:pt>
                <c:pt idx="12545">
                  <c:v>-2.4403620873269453E-3</c:v>
                </c:pt>
                <c:pt idx="12546">
                  <c:v>-2.435569755058555E-3</c:v>
                </c:pt>
                <c:pt idx="12547">
                  <c:v>-2.4254526091586665E-3</c:v>
                </c:pt>
                <c:pt idx="12548">
                  <c:v>-2.4153354632587775E-3</c:v>
                </c:pt>
                <c:pt idx="12549">
                  <c:v>-2.4052183173588885E-3</c:v>
                </c:pt>
                <c:pt idx="12550">
                  <c:v>-2.3897763578275013E-3</c:v>
                </c:pt>
                <c:pt idx="12551">
                  <c:v>-2.3684771033013882E-3</c:v>
                </c:pt>
                <c:pt idx="12552">
                  <c:v>-2.3562300319488879E-3</c:v>
                </c:pt>
                <c:pt idx="12553">
                  <c:v>-2.3370607028754455E-3</c:v>
                </c:pt>
                <c:pt idx="12554">
                  <c:v>-2.3349307774227753E-3</c:v>
                </c:pt>
                <c:pt idx="12555">
                  <c:v>-2.3312034078807201E-3</c:v>
                </c:pt>
                <c:pt idx="12556">
                  <c:v>-2.3157614483492739E-3</c:v>
                </c:pt>
                <c:pt idx="12557">
                  <c:v>-2.3157614483492739E-3</c:v>
                </c:pt>
                <c:pt idx="12558">
                  <c:v>-2.3216187433439399E-3</c:v>
                </c:pt>
                <c:pt idx="12559">
                  <c:v>-2.3280085197017737E-3</c:v>
                </c:pt>
                <c:pt idx="12560">
                  <c:v>-2.3519701810436654E-3</c:v>
                </c:pt>
                <c:pt idx="12561">
                  <c:v>-2.3764643237486659E-3</c:v>
                </c:pt>
                <c:pt idx="12562">
                  <c:v>-2.411075612353555E-3</c:v>
                </c:pt>
                <c:pt idx="12563">
                  <c:v>-2.445686900958444E-3</c:v>
                </c:pt>
                <c:pt idx="12564">
                  <c:v>-2.4850905218317234E-3</c:v>
                </c:pt>
                <c:pt idx="12565">
                  <c:v>-2.5255591054313378E-3</c:v>
                </c:pt>
                <c:pt idx="12566">
                  <c:v>-2.5553780617678366E-3</c:v>
                </c:pt>
                <c:pt idx="12567">
                  <c:v>-2.5958466453673921E-3</c:v>
                </c:pt>
                <c:pt idx="12568">
                  <c:v>-2.6203407880724516E-3</c:v>
                </c:pt>
                <c:pt idx="12569">
                  <c:v>-2.6389776357827856E-3</c:v>
                </c:pt>
                <c:pt idx="12570">
                  <c:v>-2.6570820021299519E-3</c:v>
                </c:pt>
                <c:pt idx="12571">
                  <c:v>-2.6560170394036168E-3</c:v>
                </c:pt>
                <c:pt idx="12572">
                  <c:v>-2.6640042598509535E-3</c:v>
                </c:pt>
                <c:pt idx="12573">
                  <c:v>-2.6618743343983422E-3</c:v>
                </c:pt>
                <c:pt idx="12574">
                  <c:v>-2.6741214057508424E-3</c:v>
                </c:pt>
                <c:pt idx="12575">
                  <c:v>-2.6698615548455605E-3</c:v>
                </c:pt>
                <c:pt idx="12576">
                  <c:v>-2.6805111821086168E-3</c:v>
                </c:pt>
                <c:pt idx="12577">
                  <c:v>-2.6906283280085058E-3</c:v>
                </c:pt>
                <c:pt idx="12578">
                  <c:v>-2.7018104366346705E-3</c:v>
                </c:pt>
                <c:pt idx="12579">
                  <c:v>-2.7119275825345595E-3</c:v>
                </c:pt>
                <c:pt idx="12580">
                  <c:v>-2.7231096911607836E-3</c:v>
                </c:pt>
                <c:pt idx="12581">
                  <c:v>-2.7369542066027273E-3</c:v>
                </c:pt>
                <c:pt idx="12582">
                  <c:v>-2.7465388711395079E-3</c:v>
                </c:pt>
                <c:pt idx="12583">
                  <c:v>-2.7667731629392855E-3</c:v>
                </c:pt>
                <c:pt idx="12584">
                  <c:v>-2.7902023429179509E-3</c:v>
                </c:pt>
                <c:pt idx="12585">
                  <c:v>-2.8088391906282845E-3</c:v>
                </c:pt>
                <c:pt idx="12586">
                  <c:v>-2.831735889243841E-3</c:v>
                </c:pt>
                <c:pt idx="12587">
                  <c:v>-2.855165069222565E-3</c:v>
                </c:pt>
                <c:pt idx="12588">
                  <c:v>-2.8732694355697317E-3</c:v>
                </c:pt>
                <c:pt idx="12589">
                  <c:v>-2.8903088391906218E-3</c:v>
                </c:pt>
                <c:pt idx="12590">
                  <c:v>-2.8924387646432331E-3</c:v>
                </c:pt>
                <c:pt idx="12591">
                  <c:v>-2.8908413205537896E-3</c:v>
                </c:pt>
                <c:pt idx="12592">
                  <c:v>-2.8833865814696202E-3</c:v>
                </c:pt>
                <c:pt idx="12593">
                  <c:v>-2.8732694355697317E-3</c:v>
                </c:pt>
                <c:pt idx="12594">
                  <c:v>-2.8498402555910663E-3</c:v>
                </c:pt>
                <c:pt idx="12595">
                  <c:v>-2.8375931842385665E-3</c:v>
                </c:pt>
                <c:pt idx="12596">
                  <c:v>-2.8205537806176759E-3</c:v>
                </c:pt>
                <c:pt idx="12597">
                  <c:v>-2.8146964856230099E-3</c:v>
                </c:pt>
                <c:pt idx="12598">
                  <c:v>-2.8051118210862887E-3</c:v>
                </c:pt>
                <c:pt idx="12599">
                  <c:v>-2.7907348242811772E-3</c:v>
                </c:pt>
                <c:pt idx="12600">
                  <c:v>-2.7827476038338995E-3</c:v>
                </c:pt>
                <c:pt idx="12601">
                  <c:v>-2.7736954206602871E-3</c:v>
                </c:pt>
                <c:pt idx="12602">
                  <c:v>-2.7657082002130093E-3</c:v>
                </c:pt>
                <c:pt idx="12603">
                  <c:v>-2.7593184238551755E-3</c:v>
                </c:pt>
                <c:pt idx="12604">
                  <c:v>-2.7513312034078983E-3</c:v>
                </c:pt>
                <c:pt idx="12605">
                  <c:v>-2.7539936102236769E-3</c:v>
                </c:pt>
                <c:pt idx="12606">
                  <c:v>-2.7502662406815627E-3</c:v>
                </c:pt>
                <c:pt idx="12607">
                  <c:v>-2.7534611288605095E-3</c:v>
                </c:pt>
                <c:pt idx="12608">
                  <c:v>-2.7635782747603981E-3</c:v>
                </c:pt>
                <c:pt idx="12609">
                  <c:v>-2.7699680511182319E-3</c:v>
                </c:pt>
                <c:pt idx="12610">
                  <c:v>-2.7827476038338409E-3</c:v>
                </c:pt>
                <c:pt idx="12611">
                  <c:v>-2.7917997870074533E-3</c:v>
                </c:pt>
                <c:pt idx="12612">
                  <c:v>-2.8003194888178984E-3</c:v>
                </c:pt>
                <c:pt idx="12613">
                  <c:v>-2.8035143769967858E-3</c:v>
                </c:pt>
                <c:pt idx="12614">
                  <c:v>-2.797124600639011E-3</c:v>
                </c:pt>
                <c:pt idx="12615">
                  <c:v>-2.7838125665601756E-3</c:v>
                </c:pt>
                <c:pt idx="12616">
                  <c:v>-2.7699680511182319E-3</c:v>
                </c:pt>
                <c:pt idx="12617">
                  <c:v>-2.7502662406816221E-3</c:v>
                </c:pt>
                <c:pt idx="12618">
                  <c:v>-2.7268370607028978E-3</c:v>
                </c:pt>
                <c:pt idx="12619">
                  <c:v>-2.7055378061767847E-3</c:v>
                </c:pt>
                <c:pt idx="12620">
                  <c:v>-2.6906283280085648E-3</c:v>
                </c:pt>
                <c:pt idx="12621">
                  <c:v>-2.681576144834893E-3</c:v>
                </c:pt>
                <c:pt idx="12622">
                  <c:v>-2.6853035143769481E-3</c:v>
                </c:pt>
                <c:pt idx="12623">
                  <c:v>-2.6884984025558945E-3</c:v>
                </c:pt>
                <c:pt idx="12624">
                  <c:v>-2.6964856230031723E-3</c:v>
                </c:pt>
                <c:pt idx="12625">
                  <c:v>-2.7076677316293964E-3</c:v>
                </c:pt>
                <c:pt idx="12626">
                  <c:v>-2.7135250266240624E-3</c:v>
                </c:pt>
                <c:pt idx="12627">
                  <c:v>-2.7220447284345074E-3</c:v>
                </c:pt>
                <c:pt idx="12628">
                  <c:v>-2.7220447284345074E-3</c:v>
                </c:pt>
                <c:pt idx="12629">
                  <c:v>-2.7300319488817852E-3</c:v>
                </c:pt>
                <c:pt idx="12630">
                  <c:v>-2.7369542066027867E-3</c:v>
                </c:pt>
                <c:pt idx="12631">
                  <c:v>-2.7358892438764516E-3</c:v>
                </c:pt>
                <c:pt idx="12632">
                  <c:v>-2.7326943556975642E-3</c:v>
                </c:pt>
                <c:pt idx="12633">
                  <c:v>-2.7273695420660061E-3</c:v>
                </c:pt>
                <c:pt idx="12634">
                  <c:v>-2.7177848775292849E-3</c:v>
                </c:pt>
                <c:pt idx="12635">
                  <c:v>-2.7034078807241734E-3</c:v>
                </c:pt>
                <c:pt idx="12636">
                  <c:v>-2.6826411075612281E-3</c:v>
                </c:pt>
                <c:pt idx="12637">
                  <c:v>-2.6597444089457309E-3</c:v>
                </c:pt>
                <c:pt idx="12638">
                  <c:v>-2.6373801916932827E-3</c:v>
                </c:pt>
                <c:pt idx="12639">
                  <c:v>-2.6166134185303374E-3</c:v>
                </c:pt>
                <c:pt idx="12640">
                  <c:v>-2.584664536741227E-3</c:v>
                </c:pt>
                <c:pt idx="12641">
                  <c:v>-2.5601703940362269E-3</c:v>
                </c:pt>
                <c:pt idx="12642">
                  <c:v>-2.5372736954206703E-3</c:v>
                </c:pt>
                <c:pt idx="12643">
                  <c:v>-2.519169329073504E-3</c:v>
                </c:pt>
                <c:pt idx="12644">
                  <c:v>-2.4994675186368349E-3</c:v>
                </c:pt>
                <c:pt idx="12645">
                  <c:v>-2.4941427050053362E-3</c:v>
                </c:pt>
                <c:pt idx="12646">
                  <c:v>-2.50053248136317E-3</c:v>
                </c:pt>
                <c:pt idx="12647">
                  <c:v>-2.5063897763578365E-3</c:v>
                </c:pt>
                <c:pt idx="12648">
                  <c:v>-2.5223642172523915E-3</c:v>
                </c:pt>
                <c:pt idx="12649">
                  <c:v>-2.5298189563365604E-3</c:v>
                </c:pt>
                <c:pt idx="12650">
                  <c:v>-2.5532481363152253E-3</c:v>
                </c:pt>
                <c:pt idx="12651">
                  <c:v>-2.5788072417465609E-3</c:v>
                </c:pt>
                <c:pt idx="12652">
                  <c:v>-2.5979765708200623E-3</c:v>
                </c:pt>
                <c:pt idx="12653">
                  <c:v>-2.6171458998935047E-3</c:v>
                </c:pt>
                <c:pt idx="12654">
                  <c:v>-2.6448349307774516E-3</c:v>
                </c:pt>
                <c:pt idx="12655">
                  <c:v>-2.6629392971246183E-3</c:v>
                </c:pt>
                <c:pt idx="12656">
                  <c:v>-2.6703940362087283E-3</c:v>
                </c:pt>
                <c:pt idx="12657">
                  <c:v>-2.6767838125665621E-3</c:v>
                </c:pt>
                <c:pt idx="12658">
                  <c:v>-2.6810436634717846E-3</c:v>
                </c:pt>
                <c:pt idx="12659">
                  <c:v>-2.678381256656065E-3</c:v>
                </c:pt>
                <c:pt idx="12660">
                  <c:v>-2.664004259850894E-3</c:v>
                </c:pt>
                <c:pt idx="12661">
                  <c:v>-2.6570820021298929E-3</c:v>
                </c:pt>
                <c:pt idx="12662">
                  <c:v>-2.639510117145894E-3</c:v>
                </c:pt>
                <c:pt idx="12663">
                  <c:v>-2.6214057507987277E-3</c:v>
                </c:pt>
                <c:pt idx="12664">
                  <c:v>-2.619275825346116E-3</c:v>
                </c:pt>
                <c:pt idx="12665">
                  <c:v>-2.6091586794462275E-3</c:v>
                </c:pt>
                <c:pt idx="12666">
                  <c:v>-2.6070287539936162E-3</c:v>
                </c:pt>
                <c:pt idx="12667">
                  <c:v>-2.6246006389776147E-3</c:v>
                </c:pt>
                <c:pt idx="12668">
                  <c:v>-2.642172523961673E-3</c:v>
                </c:pt>
                <c:pt idx="12669">
                  <c:v>-2.6629392971246183E-3</c:v>
                </c:pt>
                <c:pt idx="12670">
                  <c:v>-2.6911608093716736E-3</c:v>
                </c:pt>
                <c:pt idx="12671">
                  <c:v>-2.7220447284345074E-3</c:v>
                </c:pt>
                <c:pt idx="12672">
                  <c:v>-2.7539936102236179E-3</c:v>
                </c:pt>
                <c:pt idx="12673">
                  <c:v>-2.7747603833865632E-3</c:v>
                </c:pt>
                <c:pt idx="12674">
                  <c:v>-2.7880724174653981E-3</c:v>
                </c:pt>
                <c:pt idx="12675">
                  <c:v>-2.7917997870074533E-3</c:v>
                </c:pt>
                <c:pt idx="12676">
                  <c:v>-2.7859424920127869E-3</c:v>
                </c:pt>
                <c:pt idx="12677">
                  <c:v>-2.7784877529286179E-3</c:v>
                </c:pt>
                <c:pt idx="12678">
                  <c:v>-2.7689030883918967E-3</c:v>
                </c:pt>
                <c:pt idx="12679">
                  <c:v>-2.7481363152289514E-3</c:v>
                </c:pt>
                <c:pt idx="12680">
                  <c:v>-2.7348242811501755E-3</c:v>
                </c:pt>
                <c:pt idx="12681">
                  <c:v>-2.7188498402556205E-3</c:v>
                </c:pt>
                <c:pt idx="12682">
                  <c:v>-2.704472843450509E-3</c:v>
                </c:pt>
                <c:pt idx="12683">
                  <c:v>-2.7087326943557315E-3</c:v>
                </c:pt>
                <c:pt idx="12684">
                  <c:v>-2.7066027689031202E-3</c:v>
                </c:pt>
                <c:pt idx="12685">
                  <c:v>-2.7135250266240624E-3</c:v>
                </c:pt>
                <c:pt idx="12686">
                  <c:v>-2.7220447284345074E-3</c:v>
                </c:pt>
                <c:pt idx="12687">
                  <c:v>-2.7220447284344485E-3</c:v>
                </c:pt>
                <c:pt idx="12688">
                  <c:v>-2.7353567625132838E-3</c:v>
                </c:pt>
                <c:pt idx="12689">
                  <c:v>-2.7438764643237883E-3</c:v>
                </c:pt>
                <c:pt idx="12690">
                  <c:v>-2.7460063897763402E-3</c:v>
                </c:pt>
                <c:pt idx="12691">
                  <c:v>-2.7486687965921192E-3</c:v>
                </c:pt>
                <c:pt idx="12692">
                  <c:v>-2.7321618743343964E-3</c:v>
                </c:pt>
                <c:pt idx="12693">
                  <c:v>-2.7263045793397304E-3</c:v>
                </c:pt>
                <c:pt idx="12694">
                  <c:v>-2.7156549520766736E-3</c:v>
                </c:pt>
                <c:pt idx="12695">
                  <c:v>-2.6932907348242848E-3</c:v>
                </c:pt>
                <c:pt idx="12696">
                  <c:v>-2.678381256656065E-3</c:v>
                </c:pt>
                <c:pt idx="12697">
                  <c:v>-2.6618743343982828E-3</c:v>
                </c:pt>
                <c:pt idx="12698">
                  <c:v>-2.6416400425985052E-3</c:v>
                </c:pt>
                <c:pt idx="12699">
                  <c:v>-2.6214057507987277E-3</c:v>
                </c:pt>
                <c:pt idx="12700">
                  <c:v>-2.5979765708200033E-3</c:v>
                </c:pt>
                <c:pt idx="12701">
                  <c:v>-2.5745473908413384E-3</c:v>
                </c:pt>
                <c:pt idx="12702">
                  <c:v>-2.5617678381256704E-3</c:v>
                </c:pt>
                <c:pt idx="12703">
                  <c:v>-2.5388711395101732E-3</c:v>
                </c:pt>
                <c:pt idx="12704">
                  <c:v>-2.5117145899893351E-3</c:v>
                </c:pt>
                <c:pt idx="12705">
                  <c:v>-2.4962726304579475E-3</c:v>
                </c:pt>
                <c:pt idx="12706">
                  <c:v>-2.4600638977636145E-3</c:v>
                </c:pt>
                <c:pt idx="12707">
                  <c:v>-2.4424920127795566E-3</c:v>
                </c:pt>
                <c:pt idx="12708">
                  <c:v>-2.4158679446219453E-3</c:v>
                </c:pt>
                <c:pt idx="12709">
                  <c:v>-2.3919062832800531E-3</c:v>
                </c:pt>
                <c:pt idx="12710">
                  <c:v>-2.3684771033013882E-3</c:v>
                </c:pt>
                <c:pt idx="12711">
                  <c:v>-2.3615548455803866E-3</c:v>
                </c:pt>
                <c:pt idx="12712">
                  <c:v>-2.3471778487753345E-3</c:v>
                </c:pt>
                <c:pt idx="12713">
                  <c:v>-2.3471778487753345E-3</c:v>
                </c:pt>
                <c:pt idx="12714">
                  <c:v>-2.3413205537806091E-3</c:v>
                </c:pt>
                <c:pt idx="12715">
                  <c:v>-2.3471778487752751E-3</c:v>
                </c:pt>
                <c:pt idx="12716">
                  <c:v>-2.3519701810436654E-3</c:v>
                </c:pt>
                <c:pt idx="12717">
                  <c:v>-2.3652822151224418E-3</c:v>
                </c:pt>
                <c:pt idx="12718">
                  <c:v>-2.3876464323748306E-3</c:v>
                </c:pt>
                <c:pt idx="12719">
                  <c:v>-2.4185303514376649E-3</c:v>
                </c:pt>
                <c:pt idx="12720">
                  <c:v>-2.448349307774223E-3</c:v>
                </c:pt>
                <c:pt idx="12721">
                  <c:v>-2.4802981895633925E-3</c:v>
                </c:pt>
                <c:pt idx="12722">
                  <c:v>-2.5218317358892831E-3</c:v>
                </c:pt>
                <c:pt idx="12723">
                  <c:v>-2.5564430244941717E-3</c:v>
                </c:pt>
                <c:pt idx="12724">
                  <c:v>-2.5990415335463385E-3</c:v>
                </c:pt>
                <c:pt idx="12725">
                  <c:v>-2.6352502662406714E-3</c:v>
                </c:pt>
                <c:pt idx="12726">
                  <c:v>-2.6810436634717846E-3</c:v>
                </c:pt>
                <c:pt idx="12727">
                  <c:v>-2.72896698615545E-3</c:v>
                </c:pt>
                <c:pt idx="12728">
                  <c:v>-2.7683706070287884E-3</c:v>
                </c:pt>
                <c:pt idx="12729">
                  <c:v>-2.8162939297124534E-3</c:v>
                </c:pt>
                <c:pt idx="12730">
                  <c:v>-2.8562300319489005E-3</c:v>
                </c:pt>
                <c:pt idx="12731">
                  <c:v>-2.9036208732694572E-3</c:v>
                </c:pt>
                <c:pt idx="12732">
                  <c:v>-2.9595314164004003E-3</c:v>
                </c:pt>
                <c:pt idx="12733">
                  <c:v>-3.006922257720957E-3</c:v>
                </c:pt>
                <c:pt idx="12734">
                  <c:v>-3.0713525026624042E-3</c:v>
                </c:pt>
                <c:pt idx="12735">
                  <c:v>-3.128328008519741E-3</c:v>
                </c:pt>
                <c:pt idx="12736">
                  <c:v>-3.1853035143770193E-3</c:v>
                </c:pt>
                <c:pt idx="12737">
                  <c:v>-3.2332268370606847E-3</c:v>
                </c:pt>
                <c:pt idx="12738">
                  <c:v>-3.2896698615548542E-3</c:v>
                </c:pt>
                <c:pt idx="12739">
                  <c:v>-3.3312034078806854E-3</c:v>
                </c:pt>
                <c:pt idx="12740">
                  <c:v>-3.3647497337592988E-3</c:v>
                </c:pt>
                <c:pt idx="12741">
                  <c:v>-3.387113951011688E-3</c:v>
                </c:pt>
                <c:pt idx="12742">
                  <c:v>-3.4094781682640764E-3</c:v>
                </c:pt>
                <c:pt idx="12743">
                  <c:v>-3.4206602768903005E-3</c:v>
                </c:pt>
                <c:pt idx="12744">
                  <c:v>-3.4227902023429117E-3</c:v>
                </c:pt>
                <c:pt idx="12745">
                  <c:v>-3.421725239616636E-3</c:v>
                </c:pt>
                <c:pt idx="12746">
                  <c:v>-3.4025559105431346E-3</c:v>
                </c:pt>
                <c:pt idx="12747">
                  <c:v>-3.3801916932907454E-3</c:v>
                </c:pt>
                <c:pt idx="12748">
                  <c:v>-3.3578274760383562E-3</c:v>
                </c:pt>
                <c:pt idx="12749">
                  <c:v>-3.335463258785908E-3</c:v>
                </c:pt>
                <c:pt idx="12750">
                  <c:v>-3.3221512247071324E-3</c:v>
                </c:pt>
                <c:pt idx="12751">
                  <c:v>-3.3035143769967979E-3</c:v>
                </c:pt>
                <c:pt idx="12752">
                  <c:v>-3.2854100106496317E-3</c:v>
                </c:pt>
                <c:pt idx="12753">
                  <c:v>-3.2774227902023544E-3</c:v>
                </c:pt>
                <c:pt idx="12754">
                  <c:v>-3.2630457933972429E-3</c:v>
                </c:pt>
                <c:pt idx="12755">
                  <c:v>-3.2683706070287416E-3</c:v>
                </c:pt>
                <c:pt idx="12756">
                  <c:v>-3.264110756123519E-3</c:v>
                </c:pt>
                <c:pt idx="12757">
                  <c:v>-3.2667731629392981E-3</c:v>
                </c:pt>
                <c:pt idx="12758">
                  <c:v>-3.2683706070287416E-3</c:v>
                </c:pt>
                <c:pt idx="12759">
                  <c:v>-3.2619808306709078E-3</c:v>
                </c:pt>
                <c:pt idx="12760">
                  <c:v>-3.2625133120340755E-3</c:v>
                </c:pt>
                <c:pt idx="12761">
                  <c:v>-3.2683706070287416E-3</c:v>
                </c:pt>
                <c:pt idx="12762">
                  <c:v>-3.2651757188498541E-3</c:v>
                </c:pt>
                <c:pt idx="12763">
                  <c:v>-3.2577209797657442E-3</c:v>
                </c:pt>
                <c:pt idx="12764">
                  <c:v>-3.2492012779552402E-3</c:v>
                </c:pt>
                <c:pt idx="12765">
                  <c:v>-3.235356762513296E-3</c:v>
                </c:pt>
                <c:pt idx="12766">
                  <c:v>-3.22949946751863E-3</c:v>
                </c:pt>
                <c:pt idx="12767">
                  <c:v>-3.2305644302449057E-3</c:v>
                </c:pt>
                <c:pt idx="12768">
                  <c:v>-3.223642172523964E-3</c:v>
                </c:pt>
                <c:pt idx="12769">
                  <c:v>-3.2156549520766858E-3</c:v>
                </c:pt>
                <c:pt idx="12770">
                  <c:v>-3.2167199148029624E-3</c:v>
                </c:pt>
                <c:pt idx="12771">
                  <c:v>-3.2103301384451286E-3</c:v>
                </c:pt>
                <c:pt idx="12772">
                  <c:v>-3.206602768903073E-3</c:v>
                </c:pt>
                <c:pt idx="12773">
                  <c:v>-3.1869009584664628E-3</c:v>
                </c:pt>
                <c:pt idx="12774">
                  <c:v>-3.1767838125665742E-3</c:v>
                </c:pt>
                <c:pt idx="12775">
                  <c:v>-3.1538871139510181E-3</c:v>
                </c:pt>
                <c:pt idx="12776">
                  <c:v>-3.1256656017039628E-3</c:v>
                </c:pt>
                <c:pt idx="12777">
                  <c:v>-3.096379126730572E-3</c:v>
                </c:pt>
                <c:pt idx="12778">
                  <c:v>-3.0596379126730717E-3</c:v>
                </c:pt>
                <c:pt idx="12779">
                  <c:v>-3.0133120340788497E-3</c:v>
                </c:pt>
                <c:pt idx="12780">
                  <c:v>-2.964856230031958E-3</c:v>
                </c:pt>
                <c:pt idx="12781">
                  <c:v>-2.918530351437677E-3</c:v>
                </c:pt>
                <c:pt idx="12782">
                  <c:v>-2.8722044728434555E-3</c:v>
                </c:pt>
                <c:pt idx="12783">
                  <c:v>-2.8120340788072309E-3</c:v>
                </c:pt>
                <c:pt idx="12784">
                  <c:v>-2.7678381256656206E-3</c:v>
                </c:pt>
                <c:pt idx="12785">
                  <c:v>-2.7087326943557315E-3</c:v>
                </c:pt>
                <c:pt idx="12786">
                  <c:v>-2.6629392971246183E-3</c:v>
                </c:pt>
                <c:pt idx="12787">
                  <c:v>-2.6080937167198919E-3</c:v>
                </c:pt>
                <c:pt idx="12788">
                  <c:v>-2.5617678381256704E-3</c:v>
                </c:pt>
                <c:pt idx="12789">
                  <c:v>-2.5170394036208928E-3</c:v>
                </c:pt>
                <c:pt idx="12790">
                  <c:v>-2.4723109691161147E-3</c:v>
                </c:pt>
                <c:pt idx="12791">
                  <c:v>-2.4334398296060032E-3</c:v>
                </c:pt>
                <c:pt idx="12792">
                  <c:v>-2.3876464323748306E-3</c:v>
                </c:pt>
                <c:pt idx="12793">
                  <c:v>-2.3615548455803866E-3</c:v>
                </c:pt>
                <c:pt idx="12794">
                  <c:v>-2.3333333333333314E-3</c:v>
                </c:pt>
                <c:pt idx="12795">
                  <c:v>-2.3061767838125527E-3</c:v>
                </c:pt>
                <c:pt idx="12796">
                  <c:v>-2.2912673056443324E-3</c:v>
                </c:pt>
                <c:pt idx="12797">
                  <c:v>-2.2758253461128862E-3</c:v>
                </c:pt>
                <c:pt idx="12798">
                  <c:v>-2.2694355697550524E-3</c:v>
                </c:pt>
                <c:pt idx="12799">
                  <c:v>-2.2598509052182717E-3</c:v>
                </c:pt>
                <c:pt idx="12800">
                  <c:v>-2.2657082002129972E-3</c:v>
                </c:pt>
                <c:pt idx="12801">
                  <c:v>-2.2854100106496074E-3</c:v>
                </c:pt>
                <c:pt idx="12802">
                  <c:v>-2.3013844515442214E-3</c:v>
                </c:pt>
                <c:pt idx="12803">
                  <c:v>-2.322683706070334E-3</c:v>
                </c:pt>
                <c:pt idx="12804">
                  <c:v>-2.3503727369542219E-3</c:v>
                </c:pt>
                <c:pt idx="12805">
                  <c:v>-2.3865814696485545E-3</c:v>
                </c:pt>
                <c:pt idx="12806">
                  <c:v>-2.4233226837060552E-3</c:v>
                </c:pt>
                <c:pt idx="12807">
                  <c:v>-2.481895633652836E-3</c:v>
                </c:pt>
                <c:pt idx="12808">
                  <c:v>-2.5420660276890016E-3</c:v>
                </c:pt>
                <c:pt idx="12809">
                  <c:v>-2.6059637912672806E-3</c:v>
                </c:pt>
                <c:pt idx="12810">
                  <c:v>-2.6735889243876747E-3</c:v>
                </c:pt>
                <c:pt idx="12811">
                  <c:v>-2.7428115015974528E-3</c:v>
                </c:pt>
                <c:pt idx="12812">
                  <c:v>-2.8003194888178984E-3</c:v>
                </c:pt>
                <c:pt idx="12813">
                  <c:v>-2.8541001064962298E-3</c:v>
                </c:pt>
                <c:pt idx="12814">
                  <c:v>-2.9057507987220684E-3</c:v>
                </c:pt>
                <c:pt idx="12815">
                  <c:v>-2.9291799787007338E-3</c:v>
                </c:pt>
                <c:pt idx="12816">
                  <c:v>-2.9424920127795692E-3</c:v>
                </c:pt>
                <c:pt idx="12817">
                  <c:v>-2.9446219382321804E-3</c:v>
                </c:pt>
                <c:pt idx="12818">
                  <c:v>-2.9361022364217349E-3</c:v>
                </c:pt>
                <c:pt idx="12819">
                  <c:v>-2.9169329073482336E-3</c:v>
                </c:pt>
                <c:pt idx="12820">
                  <c:v>-2.9057507987220095E-3</c:v>
                </c:pt>
                <c:pt idx="12821">
                  <c:v>-2.8855165069222319E-3</c:v>
                </c:pt>
                <c:pt idx="12822">
                  <c:v>-2.8732694355697317E-3</c:v>
                </c:pt>
                <c:pt idx="12823">
                  <c:v>-2.8711395101171204E-3</c:v>
                </c:pt>
                <c:pt idx="12824">
                  <c:v>-2.8732694355697317E-3</c:v>
                </c:pt>
                <c:pt idx="12825">
                  <c:v>-2.8892438764643457E-3</c:v>
                </c:pt>
                <c:pt idx="12826">
                  <c:v>-2.9078807241746207E-3</c:v>
                </c:pt>
                <c:pt idx="12827">
                  <c:v>-2.9211927582534561E-3</c:v>
                </c:pt>
                <c:pt idx="12828">
                  <c:v>-2.9361022364217349E-3</c:v>
                </c:pt>
                <c:pt idx="12829">
                  <c:v>-2.9510117145900142E-3</c:v>
                </c:pt>
                <c:pt idx="12830">
                  <c:v>-2.9605963791267354E-3</c:v>
                </c:pt>
                <c:pt idx="12831">
                  <c:v>-2.9685835995740132E-3</c:v>
                </c:pt>
                <c:pt idx="12832">
                  <c:v>-2.974973375931847E-3</c:v>
                </c:pt>
                <c:pt idx="12833">
                  <c:v>-2.9696485623002889E-3</c:v>
                </c:pt>
                <c:pt idx="12834">
                  <c:v>-2.9717784877529006E-3</c:v>
                </c:pt>
                <c:pt idx="12835">
                  <c:v>-2.9616613418530116E-3</c:v>
                </c:pt>
                <c:pt idx="12836">
                  <c:v>-2.9515441959531226E-3</c:v>
                </c:pt>
                <c:pt idx="12837">
                  <c:v>-2.9414270500532336E-3</c:v>
                </c:pt>
                <c:pt idx="12838">
                  <c:v>-2.9392971246006818E-3</c:v>
                </c:pt>
                <c:pt idx="12839">
                  <c:v>-2.9382321618743466E-3</c:v>
                </c:pt>
                <c:pt idx="12840">
                  <c:v>-2.9552715654952368E-3</c:v>
                </c:pt>
                <c:pt idx="12841">
                  <c:v>-2.9755058572950147E-3</c:v>
                </c:pt>
                <c:pt idx="12842">
                  <c:v>-3.0165069222577376E-3</c:v>
                </c:pt>
                <c:pt idx="12843">
                  <c:v>-3.0681576144835168E-3</c:v>
                </c:pt>
                <c:pt idx="12844">
                  <c:v>-3.1230031948881838E-3</c:v>
                </c:pt>
                <c:pt idx="12845">
                  <c:v>-3.1932907348242376E-3</c:v>
                </c:pt>
                <c:pt idx="12846">
                  <c:v>-3.2545260915867974E-3</c:v>
                </c:pt>
                <c:pt idx="12847">
                  <c:v>-3.3141640042598543E-3</c:v>
                </c:pt>
                <c:pt idx="12848">
                  <c:v>-3.3700745473908568E-3</c:v>
                </c:pt>
                <c:pt idx="12849">
                  <c:v>-3.4094781682641362E-3</c:v>
                </c:pt>
                <c:pt idx="12850">
                  <c:v>-3.445154419595301E-3</c:v>
                </c:pt>
                <c:pt idx="12851">
                  <c:v>-3.441959531416414E-3</c:v>
                </c:pt>
                <c:pt idx="12852">
                  <c:v>-3.4361022364217471E-3</c:v>
                </c:pt>
                <c:pt idx="12853">
                  <c:v>-3.4206602768903005E-3</c:v>
                </c:pt>
                <c:pt idx="12854">
                  <c:v>-3.3945686900958565E-3</c:v>
                </c:pt>
                <c:pt idx="12855">
                  <c:v>-3.3620873269435197E-3</c:v>
                </c:pt>
                <c:pt idx="12856">
                  <c:v>-3.3210862619808558E-3</c:v>
                </c:pt>
                <c:pt idx="12857">
                  <c:v>-3.2811501597444091E-3</c:v>
                </c:pt>
                <c:pt idx="12858">
                  <c:v>-3.2428115015974064E-3</c:v>
                </c:pt>
                <c:pt idx="12859">
                  <c:v>-3.2050053248136295E-3</c:v>
                </c:pt>
                <c:pt idx="12860">
                  <c:v>-3.1656017039403501E-3</c:v>
                </c:pt>
                <c:pt idx="12861">
                  <c:v>-3.1261980830671297E-3</c:v>
                </c:pt>
                <c:pt idx="12862">
                  <c:v>-3.0772097976570706E-3</c:v>
                </c:pt>
                <c:pt idx="12863">
                  <c:v>-3.0425985090521811E-3</c:v>
                </c:pt>
                <c:pt idx="12864">
                  <c:v>-3.0074547390841247E-3</c:v>
                </c:pt>
                <c:pt idx="12865">
                  <c:v>-2.9611288604899032E-3</c:v>
                </c:pt>
                <c:pt idx="12866">
                  <c:v>-2.928647497337566E-3</c:v>
                </c:pt>
                <c:pt idx="12867">
                  <c:v>-2.8855165069222319E-3</c:v>
                </c:pt>
                <c:pt idx="12868">
                  <c:v>-2.857827476038344E-3</c:v>
                </c:pt>
                <c:pt idx="12869">
                  <c:v>-2.8221512247071198E-3</c:v>
                </c:pt>
                <c:pt idx="12870">
                  <c:v>-2.7928647497337884E-3</c:v>
                </c:pt>
                <c:pt idx="12871">
                  <c:v>-2.7571884984025643E-3</c:v>
                </c:pt>
                <c:pt idx="12872">
                  <c:v>-2.7310969116080613E-3</c:v>
                </c:pt>
                <c:pt idx="12873">
                  <c:v>-2.7028753993610061E-3</c:v>
                </c:pt>
                <c:pt idx="12874">
                  <c:v>-2.674121405750783E-3</c:v>
                </c:pt>
                <c:pt idx="12875">
                  <c:v>-2.6533546325878377E-3</c:v>
                </c:pt>
                <c:pt idx="12876">
                  <c:v>-2.6437699680511165E-3</c:v>
                </c:pt>
                <c:pt idx="12877">
                  <c:v>-2.623535676251339E-3</c:v>
                </c:pt>
                <c:pt idx="12878">
                  <c:v>-2.6224707135250628E-3</c:v>
                </c:pt>
                <c:pt idx="12879">
                  <c:v>-2.6203407880724516E-3</c:v>
                </c:pt>
                <c:pt idx="12880">
                  <c:v>-2.6182108626198403E-3</c:v>
                </c:pt>
                <c:pt idx="12881">
                  <c:v>-2.6304579339723401E-3</c:v>
                </c:pt>
                <c:pt idx="12882">
                  <c:v>-2.6427050053248404E-3</c:v>
                </c:pt>
                <c:pt idx="12883">
                  <c:v>-2.6549520766772812E-3</c:v>
                </c:pt>
                <c:pt idx="12884">
                  <c:v>-2.6762513312033943E-3</c:v>
                </c:pt>
                <c:pt idx="12885">
                  <c:v>-2.6847710330138394E-3</c:v>
                </c:pt>
                <c:pt idx="12886">
                  <c:v>-2.6922257720979493E-3</c:v>
                </c:pt>
                <c:pt idx="12887">
                  <c:v>-2.69435569755062E-3</c:v>
                </c:pt>
                <c:pt idx="12888">
                  <c:v>-2.6874334398296184E-3</c:v>
                </c:pt>
                <c:pt idx="12889">
                  <c:v>-2.6810436634717846E-3</c:v>
                </c:pt>
                <c:pt idx="12890">
                  <c:v>-2.6687965921192254E-3</c:v>
                </c:pt>
                <c:pt idx="12891">
                  <c:v>-2.6512247071352264E-3</c:v>
                </c:pt>
                <c:pt idx="12892">
                  <c:v>-2.6347177848775037E-3</c:v>
                </c:pt>
                <c:pt idx="12893">
                  <c:v>-2.619275825346116E-3</c:v>
                </c:pt>
                <c:pt idx="12894">
                  <c:v>-2.6038338658146694E-3</c:v>
                </c:pt>
                <c:pt idx="12895">
                  <c:v>-2.5793397231096693E-3</c:v>
                </c:pt>
                <c:pt idx="12896">
                  <c:v>-2.5644302449414494E-3</c:v>
                </c:pt>
                <c:pt idx="12897">
                  <c:v>-2.5457933972311154E-3</c:v>
                </c:pt>
                <c:pt idx="12898">
                  <c:v>-2.535143769968059E-3</c:v>
                </c:pt>
                <c:pt idx="12899">
                  <c:v>-2.5260915867944466E-3</c:v>
                </c:pt>
                <c:pt idx="12900">
                  <c:v>-2.5239616613418354E-3</c:v>
                </c:pt>
                <c:pt idx="12901">
                  <c:v>-2.5095846645367828E-3</c:v>
                </c:pt>
                <c:pt idx="12902">
                  <c:v>-2.503194888178949E-3</c:v>
                </c:pt>
                <c:pt idx="12903">
                  <c:v>-2.4984025559105587E-3</c:v>
                </c:pt>
                <c:pt idx="12904">
                  <c:v>-2.4984025559105587E-3</c:v>
                </c:pt>
                <c:pt idx="12905">
                  <c:v>-2.4984025559105587E-3</c:v>
                </c:pt>
                <c:pt idx="12906">
                  <c:v>-2.4994675186368939E-3</c:v>
                </c:pt>
                <c:pt idx="12907">
                  <c:v>-2.4962726304579475E-3</c:v>
                </c:pt>
                <c:pt idx="12908">
                  <c:v>-2.4936102236421684E-3</c:v>
                </c:pt>
                <c:pt idx="12909">
                  <c:v>-2.4829605963791121E-3</c:v>
                </c:pt>
                <c:pt idx="12910">
                  <c:v>-2.4808306709265008E-3</c:v>
                </c:pt>
                <c:pt idx="12911">
                  <c:v>-2.4733759318423909E-3</c:v>
                </c:pt>
                <c:pt idx="12912">
                  <c:v>-2.4669861554845571E-3</c:v>
                </c:pt>
                <c:pt idx="12913">
                  <c:v>-2.4621938232161668E-3</c:v>
                </c:pt>
                <c:pt idx="12914">
                  <c:v>-2.4659211927582809E-3</c:v>
                </c:pt>
                <c:pt idx="12915">
                  <c:v>-2.4792332268370573E-3</c:v>
                </c:pt>
                <c:pt idx="12916">
                  <c:v>-2.5015974440894461E-3</c:v>
                </c:pt>
                <c:pt idx="12917">
                  <c:v>-2.5319488817891127E-3</c:v>
                </c:pt>
                <c:pt idx="12918">
                  <c:v>-2.5596379126730591E-3</c:v>
                </c:pt>
                <c:pt idx="12919">
                  <c:v>-2.5878594249201144E-3</c:v>
                </c:pt>
                <c:pt idx="12920">
                  <c:v>-2.6059637912672806E-3</c:v>
                </c:pt>
                <c:pt idx="12921">
                  <c:v>-2.639510117145953E-3</c:v>
                </c:pt>
                <c:pt idx="12922">
                  <c:v>-2.6650692225771702E-3</c:v>
                </c:pt>
                <c:pt idx="12923">
                  <c:v>-2.6794462193823411E-3</c:v>
                </c:pt>
                <c:pt idx="12924">
                  <c:v>-2.69435569755062E-3</c:v>
                </c:pt>
                <c:pt idx="12925">
                  <c:v>-2.6996805111821186E-3</c:v>
                </c:pt>
                <c:pt idx="12926">
                  <c:v>-2.69435569755062E-3</c:v>
                </c:pt>
                <c:pt idx="12927">
                  <c:v>-2.6853035143770071E-3</c:v>
                </c:pt>
                <c:pt idx="12928">
                  <c:v>-2.6783812566560056E-3</c:v>
                </c:pt>
                <c:pt idx="12929">
                  <c:v>-2.664004259850894E-3</c:v>
                </c:pt>
                <c:pt idx="12930">
                  <c:v>-2.6405750798721701E-3</c:v>
                </c:pt>
                <c:pt idx="12931">
                  <c:v>-2.6240681576145063E-3</c:v>
                </c:pt>
                <c:pt idx="12932">
                  <c:v>-2.5990415335463385E-3</c:v>
                </c:pt>
                <c:pt idx="12933">
                  <c:v>-2.5745473908413384E-3</c:v>
                </c:pt>
                <c:pt idx="12934">
                  <c:v>-2.558572949946724E-3</c:v>
                </c:pt>
                <c:pt idx="12935">
                  <c:v>-2.5511182108626141E-3</c:v>
                </c:pt>
                <c:pt idx="12936">
                  <c:v>-2.5420660276890016E-3</c:v>
                </c:pt>
                <c:pt idx="12937">
                  <c:v>-2.5420660276890016E-3</c:v>
                </c:pt>
                <c:pt idx="12938">
                  <c:v>-2.5319488817891127E-3</c:v>
                </c:pt>
                <c:pt idx="12939">
                  <c:v>-2.5394036208732816E-3</c:v>
                </c:pt>
                <c:pt idx="12940">
                  <c:v>-2.5420660276890606E-3</c:v>
                </c:pt>
                <c:pt idx="12941">
                  <c:v>-2.5441959531416129E-3</c:v>
                </c:pt>
                <c:pt idx="12942">
                  <c:v>-2.536741214057503E-3</c:v>
                </c:pt>
                <c:pt idx="12943">
                  <c:v>-2.536741214057503E-3</c:v>
                </c:pt>
                <c:pt idx="12944">
                  <c:v>-2.5356762513311678E-3</c:v>
                </c:pt>
                <c:pt idx="12945">
                  <c:v>-2.5244941427050027E-3</c:v>
                </c:pt>
                <c:pt idx="12946">
                  <c:v>-2.5197018104366124E-3</c:v>
                </c:pt>
                <c:pt idx="12947">
                  <c:v>-2.5143769968051137E-3</c:v>
                </c:pt>
                <c:pt idx="12948">
                  <c:v>-2.5186368477103367E-3</c:v>
                </c:pt>
                <c:pt idx="12949">
                  <c:v>-2.510649627263059E-3</c:v>
                </c:pt>
                <c:pt idx="12950">
                  <c:v>-2.5117145899893351E-3</c:v>
                </c:pt>
                <c:pt idx="12951">
                  <c:v>-2.5175718849840011E-3</c:v>
                </c:pt>
                <c:pt idx="12952">
                  <c:v>-2.5239616613418354E-3</c:v>
                </c:pt>
                <c:pt idx="12953">
                  <c:v>-2.5330138445154478E-3</c:v>
                </c:pt>
                <c:pt idx="12954">
                  <c:v>-2.5420660276890016E-3</c:v>
                </c:pt>
                <c:pt idx="12955">
                  <c:v>-2.5521831735889492E-3</c:v>
                </c:pt>
                <c:pt idx="12956">
                  <c:v>-2.5654952076677256E-3</c:v>
                </c:pt>
                <c:pt idx="12957">
                  <c:v>-2.584664536741227E-3</c:v>
                </c:pt>
                <c:pt idx="12958">
                  <c:v>-2.6043663471778371E-3</c:v>
                </c:pt>
                <c:pt idx="12959">
                  <c:v>-2.6315228966986163E-3</c:v>
                </c:pt>
                <c:pt idx="12960">
                  <c:v>-2.6485623003194474E-3</c:v>
                </c:pt>
                <c:pt idx="12961">
                  <c:v>-2.6831735889243369E-3</c:v>
                </c:pt>
                <c:pt idx="12962">
                  <c:v>-2.7167199148030088E-3</c:v>
                </c:pt>
                <c:pt idx="12963">
                  <c:v>-2.7502662406816221E-3</c:v>
                </c:pt>
                <c:pt idx="12964">
                  <c:v>-2.7923322683706207E-3</c:v>
                </c:pt>
                <c:pt idx="12965">
                  <c:v>-2.825878594249234E-3</c:v>
                </c:pt>
                <c:pt idx="12966">
                  <c:v>-2.8610223642172314E-3</c:v>
                </c:pt>
                <c:pt idx="12967">
                  <c:v>-2.8993610223641757E-3</c:v>
                </c:pt>
                <c:pt idx="12968">
                  <c:v>-2.9238551650691757E-3</c:v>
                </c:pt>
                <c:pt idx="12969">
                  <c:v>-2.938764643237455E-3</c:v>
                </c:pt>
                <c:pt idx="12970">
                  <c:v>-2.9542066027689017E-3</c:v>
                </c:pt>
                <c:pt idx="12971">
                  <c:v>-2.9637912673056229E-3</c:v>
                </c:pt>
                <c:pt idx="12972">
                  <c:v>-2.9669861554845692E-3</c:v>
                </c:pt>
                <c:pt idx="12973">
                  <c:v>-2.964856230031958E-3</c:v>
                </c:pt>
                <c:pt idx="12974">
                  <c:v>-2.9637912673056229E-3</c:v>
                </c:pt>
                <c:pt idx="12975">
                  <c:v>-2.954739084132069E-3</c:v>
                </c:pt>
                <c:pt idx="12976">
                  <c:v>-2.9542066027689017E-3</c:v>
                </c:pt>
                <c:pt idx="12977">
                  <c:v>-2.9536741214057339E-3</c:v>
                </c:pt>
                <c:pt idx="12978">
                  <c:v>-2.9472843450479001E-3</c:v>
                </c:pt>
                <c:pt idx="12979">
                  <c:v>-2.9419595314164014E-3</c:v>
                </c:pt>
                <c:pt idx="12980">
                  <c:v>-2.9361022364217349E-3</c:v>
                </c:pt>
                <c:pt idx="12981">
                  <c:v>-2.9297124600639012E-3</c:v>
                </c:pt>
                <c:pt idx="12982">
                  <c:v>-2.9206602768903477E-3</c:v>
                </c:pt>
                <c:pt idx="12983">
                  <c:v>-2.9116080937166755E-3</c:v>
                </c:pt>
                <c:pt idx="12984">
                  <c:v>-2.9014909478168459E-3</c:v>
                </c:pt>
                <c:pt idx="12985">
                  <c:v>-2.8892438764643457E-3</c:v>
                </c:pt>
                <c:pt idx="12986">
                  <c:v>-2.8684771033014003E-3</c:v>
                </c:pt>
                <c:pt idx="12987">
                  <c:v>-2.8461128860489526E-3</c:v>
                </c:pt>
                <c:pt idx="12988">
                  <c:v>-2.8221512247071198E-3</c:v>
                </c:pt>
                <c:pt idx="12989">
                  <c:v>-2.7981895633652871E-3</c:v>
                </c:pt>
                <c:pt idx="12990">
                  <c:v>-2.7662406815761771E-3</c:v>
                </c:pt>
                <c:pt idx="12991">
                  <c:v>-2.7369542066027273E-3</c:v>
                </c:pt>
                <c:pt idx="12992">
                  <c:v>-2.7161874334398414E-3</c:v>
                </c:pt>
                <c:pt idx="12993">
                  <c:v>-2.7050053248136173E-3</c:v>
                </c:pt>
                <c:pt idx="12994">
                  <c:v>-2.6922257720980087E-3</c:v>
                </c:pt>
                <c:pt idx="12995">
                  <c:v>-2.6916932907348409E-3</c:v>
                </c:pt>
                <c:pt idx="12996">
                  <c:v>-2.6895633652821707E-3</c:v>
                </c:pt>
                <c:pt idx="12997">
                  <c:v>-2.6970181043663396E-3</c:v>
                </c:pt>
                <c:pt idx="12998">
                  <c:v>-2.7028753993610061E-3</c:v>
                </c:pt>
                <c:pt idx="12999">
                  <c:v>-2.7241746538871187E-3</c:v>
                </c:pt>
                <c:pt idx="13000">
                  <c:v>-2.7374866879658951E-3</c:v>
                </c:pt>
                <c:pt idx="13001">
                  <c:v>-2.7481363152289514E-3</c:v>
                </c:pt>
                <c:pt idx="13002">
                  <c:v>-2.7470713525026757E-3</c:v>
                </c:pt>
                <c:pt idx="13003">
                  <c:v>-2.7460063897763402E-3</c:v>
                </c:pt>
                <c:pt idx="13004">
                  <c:v>-2.7412140575080093E-3</c:v>
                </c:pt>
                <c:pt idx="13005">
                  <c:v>-2.7337593184238403E-3</c:v>
                </c:pt>
                <c:pt idx="13006">
                  <c:v>-2.7332268370607316E-3</c:v>
                </c:pt>
                <c:pt idx="13007">
                  <c:v>-2.7300319488817852E-3</c:v>
                </c:pt>
                <c:pt idx="13008">
                  <c:v>-2.7369542066027867E-3</c:v>
                </c:pt>
                <c:pt idx="13009">
                  <c:v>-2.7593184238551755E-3</c:v>
                </c:pt>
                <c:pt idx="13010">
                  <c:v>-2.7758253461128983E-3</c:v>
                </c:pt>
                <c:pt idx="13011">
                  <c:v>-2.8019169329073423E-3</c:v>
                </c:pt>
                <c:pt idx="13012">
                  <c:v>-2.8306709265175649E-3</c:v>
                </c:pt>
                <c:pt idx="13013">
                  <c:v>-2.8588924387646202E-3</c:v>
                </c:pt>
                <c:pt idx="13014">
                  <c:v>-2.8897763578274544E-3</c:v>
                </c:pt>
                <c:pt idx="13015">
                  <c:v>-2.9036208732694572E-3</c:v>
                </c:pt>
                <c:pt idx="13016">
                  <c:v>-2.9291799787007338E-3</c:v>
                </c:pt>
                <c:pt idx="13017">
                  <c:v>-2.9435569755058449E-3</c:v>
                </c:pt>
                <c:pt idx="13018">
                  <c:v>-2.9574014909477891E-3</c:v>
                </c:pt>
                <c:pt idx="13019">
                  <c:v>-2.9637912673056229E-3</c:v>
                </c:pt>
                <c:pt idx="13020">
                  <c:v>-2.9605963791267354E-3</c:v>
                </c:pt>
                <c:pt idx="13021">
                  <c:v>-2.954739084132069E-3</c:v>
                </c:pt>
                <c:pt idx="13022">
                  <c:v>-2.9542066027689017E-3</c:v>
                </c:pt>
                <c:pt idx="13023">
                  <c:v>-2.9542066027689017E-3</c:v>
                </c:pt>
                <c:pt idx="13024">
                  <c:v>-2.9446219382321804E-3</c:v>
                </c:pt>
                <c:pt idx="13025">
                  <c:v>-2.9339723109691237E-3</c:v>
                </c:pt>
                <c:pt idx="13026">
                  <c:v>-2.9233226837061268E-3</c:v>
                </c:pt>
                <c:pt idx="13027">
                  <c:v>-2.9116080937167349E-3</c:v>
                </c:pt>
                <c:pt idx="13028">
                  <c:v>-2.899893503727343E-3</c:v>
                </c:pt>
                <c:pt idx="13029">
                  <c:v>-2.8823216187433445E-3</c:v>
                </c:pt>
                <c:pt idx="13030">
                  <c:v>-2.865282215122454E-3</c:v>
                </c:pt>
                <c:pt idx="13031">
                  <c:v>-2.8359957401491226E-3</c:v>
                </c:pt>
                <c:pt idx="13032">
                  <c:v>-2.8146964856230099E-3</c:v>
                </c:pt>
                <c:pt idx="13033">
                  <c:v>-2.7864749733759546E-3</c:v>
                </c:pt>
                <c:pt idx="13034">
                  <c:v>-2.7603833865814517E-3</c:v>
                </c:pt>
                <c:pt idx="13035">
                  <c:v>-2.7422790202342854E-3</c:v>
                </c:pt>
                <c:pt idx="13036">
                  <c:v>-2.7076677316293964E-3</c:v>
                </c:pt>
                <c:pt idx="13037">
                  <c:v>-2.6799787007455085E-3</c:v>
                </c:pt>
                <c:pt idx="13038">
                  <c:v>-2.6586794462193364E-3</c:v>
                </c:pt>
                <c:pt idx="13039">
                  <c:v>-2.64536741214056E-3</c:v>
                </c:pt>
                <c:pt idx="13040">
                  <c:v>-2.6373801916932827E-3</c:v>
                </c:pt>
                <c:pt idx="13041">
                  <c:v>-2.6416400425985052E-3</c:v>
                </c:pt>
                <c:pt idx="13042">
                  <c:v>-2.6443024494142843E-3</c:v>
                </c:pt>
                <c:pt idx="13043">
                  <c:v>-2.6565495207667841E-3</c:v>
                </c:pt>
                <c:pt idx="13044">
                  <c:v>-2.6783812566560056E-3</c:v>
                </c:pt>
                <c:pt idx="13045">
                  <c:v>-2.6927582534611171E-3</c:v>
                </c:pt>
                <c:pt idx="13046">
                  <c:v>-2.7076677316293964E-3</c:v>
                </c:pt>
                <c:pt idx="13047">
                  <c:v>-2.7252396166133949E-3</c:v>
                </c:pt>
                <c:pt idx="13048">
                  <c:v>-2.7444089456868967E-3</c:v>
                </c:pt>
                <c:pt idx="13049">
                  <c:v>-2.7513312034078983E-3</c:v>
                </c:pt>
                <c:pt idx="13050">
                  <c:v>-2.7667731629392855E-3</c:v>
                </c:pt>
                <c:pt idx="13051">
                  <c:v>-2.7736954206602871E-3</c:v>
                </c:pt>
                <c:pt idx="13052">
                  <c:v>-2.7715654952076758E-3</c:v>
                </c:pt>
                <c:pt idx="13053">
                  <c:v>-2.7689030883918967E-3</c:v>
                </c:pt>
                <c:pt idx="13054">
                  <c:v>-2.7758253461128393E-3</c:v>
                </c:pt>
                <c:pt idx="13055">
                  <c:v>-2.7907348242811182E-3</c:v>
                </c:pt>
                <c:pt idx="13056">
                  <c:v>-2.8152289669861183E-3</c:v>
                </c:pt>
                <c:pt idx="13057">
                  <c:v>-2.8541001064962298E-3</c:v>
                </c:pt>
                <c:pt idx="13058">
                  <c:v>-2.8892438764643457E-3</c:v>
                </c:pt>
                <c:pt idx="13059">
                  <c:v>-2.9313099041533451E-3</c:v>
                </c:pt>
                <c:pt idx="13060">
                  <c:v>-2.977635782747626E-3</c:v>
                </c:pt>
                <c:pt idx="13061">
                  <c:v>-3.0175718849840137E-3</c:v>
                </c:pt>
                <c:pt idx="13062">
                  <c:v>-3.0665601703940139E-3</c:v>
                </c:pt>
                <c:pt idx="13063">
                  <c:v>-3.1054313099041259E-3</c:v>
                </c:pt>
                <c:pt idx="13064">
                  <c:v>-3.1453674121405721E-3</c:v>
                </c:pt>
                <c:pt idx="13065">
                  <c:v>-3.1666666666666857E-3</c:v>
                </c:pt>
                <c:pt idx="13066">
                  <c:v>-3.1735889243876872E-3</c:v>
                </c:pt>
                <c:pt idx="13067">
                  <c:v>-3.1719914802981839E-3</c:v>
                </c:pt>
                <c:pt idx="13068">
                  <c:v>-3.1608093716719598E-3</c:v>
                </c:pt>
                <c:pt idx="13069">
                  <c:v>-3.1347177848775158E-3</c:v>
                </c:pt>
                <c:pt idx="13070">
                  <c:v>-3.1064962726304606E-3</c:v>
                </c:pt>
                <c:pt idx="13071">
                  <c:v>-3.076144834930794E-3</c:v>
                </c:pt>
                <c:pt idx="13072">
                  <c:v>-3.0367412140575151E-3</c:v>
                </c:pt>
                <c:pt idx="13073">
                  <c:v>-3.001064962726291E-3</c:v>
                </c:pt>
                <c:pt idx="13074">
                  <c:v>-2.9637912673056818E-3</c:v>
                </c:pt>
                <c:pt idx="13075">
                  <c:v>-2.9313099041534041E-3</c:v>
                </c:pt>
                <c:pt idx="13076">
                  <c:v>-2.9036208732693982E-3</c:v>
                </c:pt>
                <c:pt idx="13077">
                  <c:v>-2.886581469648567E-3</c:v>
                </c:pt>
                <c:pt idx="13078">
                  <c:v>-2.8855165069222319E-3</c:v>
                </c:pt>
                <c:pt idx="13079">
                  <c:v>-2.878061767838122E-3</c:v>
                </c:pt>
                <c:pt idx="13080">
                  <c:v>-2.886581469648567E-3</c:v>
                </c:pt>
                <c:pt idx="13081">
                  <c:v>-2.886581469648567E-3</c:v>
                </c:pt>
                <c:pt idx="13082">
                  <c:v>-2.8876464323748432E-3</c:v>
                </c:pt>
                <c:pt idx="13083">
                  <c:v>-2.8791267305643977E-3</c:v>
                </c:pt>
                <c:pt idx="13084">
                  <c:v>-2.8743343982960668E-3</c:v>
                </c:pt>
                <c:pt idx="13085">
                  <c:v>-2.8642172523961778E-3</c:v>
                </c:pt>
                <c:pt idx="13086">
                  <c:v>-2.847710330138455E-3</c:v>
                </c:pt>
                <c:pt idx="13087">
                  <c:v>-2.821618743344011E-3</c:v>
                </c:pt>
                <c:pt idx="13088">
                  <c:v>-2.8040468583599536E-3</c:v>
                </c:pt>
                <c:pt idx="13089">
                  <c:v>-2.7790202342917857E-3</c:v>
                </c:pt>
                <c:pt idx="13090">
                  <c:v>-2.7625133120340629E-3</c:v>
                </c:pt>
                <c:pt idx="13091">
                  <c:v>-2.7566560170393969E-3</c:v>
                </c:pt>
                <c:pt idx="13092">
                  <c:v>-2.7534611288604501E-3</c:v>
                </c:pt>
                <c:pt idx="13093">
                  <c:v>-2.7683706070287294E-3</c:v>
                </c:pt>
                <c:pt idx="13094">
                  <c:v>-2.7848775292864522E-3</c:v>
                </c:pt>
                <c:pt idx="13095">
                  <c:v>-2.8008519701810072E-3</c:v>
                </c:pt>
                <c:pt idx="13096">
                  <c:v>-2.8349307774227874E-3</c:v>
                </c:pt>
                <c:pt idx="13097">
                  <c:v>-2.867944621938233E-3</c:v>
                </c:pt>
                <c:pt idx="13098">
                  <c:v>-2.8924387646432925E-3</c:v>
                </c:pt>
                <c:pt idx="13099">
                  <c:v>-2.9350372736954592E-3</c:v>
                </c:pt>
                <c:pt idx="13100">
                  <c:v>-2.9771033013844582E-3</c:v>
                </c:pt>
                <c:pt idx="13101">
                  <c:v>-3.001064962726291E-3</c:v>
                </c:pt>
                <c:pt idx="13102">
                  <c:v>-3.0351437699680712E-3</c:v>
                </c:pt>
                <c:pt idx="13103">
                  <c:v>-3.0649627263045704E-3</c:v>
                </c:pt>
                <c:pt idx="13104">
                  <c:v>-3.0873269435569592E-3</c:v>
                </c:pt>
                <c:pt idx="13105">
                  <c:v>-3.1070287539936283E-3</c:v>
                </c:pt>
                <c:pt idx="13106">
                  <c:v>-3.1352502662406836E-3</c:v>
                </c:pt>
                <c:pt idx="13107">
                  <c:v>-3.1570820021299051E-3</c:v>
                </c:pt>
                <c:pt idx="13108">
                  <c:v>-3.1757188498402387E-3</c:v>
                </c:pt>
                <c:pt idx="13109">
                  <c:v>-3.2050053248136295E-3</c:v>
                </c:pt>
                <c:pt idx="13110">
                  <c:v>-3.2268370607028509E-3</c:v>
                </c:pt>
                <c:pt idx="13111">
                  <c:v>-3.2539936102236305E-3</c:v>
                </c:pt>
                <c:pt idx="13112">
                  <c:v>-3.2806176783812414E-3</c:v>
                </c:pt>
                <c:pt idx="13113">
                  <c:v>-3.3157614483492982E-3</c:v>
                </c:pt>
                <c:pt idx="13114">
                  <c:v>-3.3434504792332451E-3</c:v>
                </c:pt>
                <c:pt idx="13115">
                  <c:v>-3.3615548455804118E-3</c:v>
                </c:pt>
                <c:pt idx="13116">
                  <c:v>-3.3727369542066359E-3</c:v>
                </c:pt>
                <c:pt idx="13117">
                  <c:v>-3.3828541001065244E-3</c:v>
                </c:pt>
                <c:pt idx="13118">
                  <c:v>-3.3903088391906339E-3</c:v>
                </c:pt>
                <c:pt idx="13119">
                  <c:v>-3.381256656017081E-3</c:v>
                </c:pt>
                <c:pt idx="13120">
                  <c:v>-3.3706070287540238E-3</c:v>
                </c:pt>
                <c:pt idx="13121">
                  <c:v>-3.3599574014909084E-3</c:v>
                </c:pt>
                <c:pt idx="13122">
                  <c:v>-3.3503727369541877E-3</c:v>
                </c:pt>
                <c:pt idx="13123">
                  <c:v>-3.3487752928647433E-3</c:v>
                </c:pt>
                <c:pt idx="13124">
                  <c:v>-3.3487752928647433E-3</c:v>
                </c:pt>
                <c:pt idx="13125">
                  <c:v>-3.3423855165069095E-3</c:v>
                </c:pt>
                <c:pt idx="13126">
                  <c:v>-3.3455804046857974E-3</c:v>
                </c:pt>
                <c:pt idx="13127">
                  <c:v>-3.3423855165069095E-3</c:v>
                </c:pt>
                <c:pt idx="13128">
                  <c:v>-3.332268370607021E-3</c:v>
                </c:pt>
                <c:pt idx="13129">
                  <c:v>-3.3221512247071324E-3</c:v>
                </c:pt>
                <c:pt idx="13130">
                  <c:v>-3.3072417465389125E-3</c:v>
                </c:pt>
                <c:pt idx="13131">
                  <c:v>-3.2843450479233555E-3</c:v>
                </c:pt>
                <c:pt idx="13132">
                  <c:v>-3.2619808306709078E-3</c:v>
                </c:pt>
                <c:pt idx="13133">
                  <c:v>-3.2422790202342976E-3</c:v>
                </c:pt>
                <c:pt idx="13134">
                  <c:v>-3.2113951011714633E-3</c:v>
                </c:pt>
                <c:pt idx="13135">
                  <c:v>-3.1890308839190151E-3</c:v>
                </c:pt>
                <c:pt idx="13136">
                  <c:v>-3.1757188498402387E-3</c:v>
                </c:pt>
                <c:pt idx="13137">
                  <c:v>-3.1709265175718492E-3</c:v>
                </c:pt>
                <c:pt idx="13138">
                  <c:v>-3.1741214057507952E-3</c:v>
                </c:pt>
                <c:pt idx="13139">
                  <c:v>-3.1879659211927393E-3</c:v>
                </c:pt>
                <c:pt idx="13140">
                  <c:v>-3.2103301384451286E-3</c:v>
                </c:pt>
                <c:pt idx="13141">
                  <c:v>-3.2326943556975764E-3</c:v>
                </c:pt>
                <c:pt idx="13142">
                  <c:v>-3.2529286474973539E-3</c:v>
                </c:pt>
                <c:pt idx="13143">
                  <c:v>-3.2720979765707963E-3</c:v>
                </c:pt>
                <c:pt idx="13144">
                  <c:v>-3.2827476038338531E-3</c:v>
                </c:pt>
                <c:pt idx="13145">
                  <c:v>-3.2917997870074655E-3</c:v>
                </c:pt>
                <c:pt idx="13146">
                  <c:v>-3.298722044728467E-3</c:v>
                </c:pt>
                <c:pt idx="13147">
                  <c:v>-3.2886048988285781E-3</c:v>
                </c:pt>
                <c:pt idx="13148">
                  <c:v>-3.2864749733759668E-3</c:v>
                </c:pt>
                <c:pt idx="13149">
                  <c:v>-3.2747603833865753E-3</c:v>
                </c:pt>
                <c:pt idx="13150">
                  <c:v>-3.2502662406815748E-3</c:v>
                </c:pt>
                <c:pt idx="13151">
                  <c:v>-3.2326943556975764E-3</c:v>
                </c:pt>
                <c:pt idx="13152">
                  <c:v>-3.2044728434504617E-3</c:v>
                </c:pt>
                <c:pt idx="13153">
                  <c:v>-3.1842385516506846E-3</c:v>
                </c:pt>
                <c:pt idx="13154">
                  <c:v>-3.1613418530351866E-3</c:v>
                </c:pt>
                <c:pt idx="13155">
                  <c:v>-3.1496272630457947E-3</c:v>
                </c:pt>
                <c:pt idx="13156">
                  <c:v>-3.1373801916932949E-3</c:v>
                </c:pt>
                <c:pt idx="13157">
                  <c:v>-3.125133120340795E-3</c:v>
                </c:pt>
                <c:pt idx="13158">
                  <c:v>-3.128328008519682E-3</c:v>
                </c:pt>
                <c:pt idx="13159">
                  <c:v>-3.1261980830670708E-3</c:v>
                </c:pt>
                <c:pt idx="13160">
                  <c:v>-3.1230031948881838E-3</c:v>
                </c:pt>
                <c:pt idx="13161">
                  <c:v>-3.1128860489882944E-3</c:v>
                </c:pt>
                <c:pt idx="13162">
                  <c:v>-3.1027689030884058E-3</c:v>
                </c:pt>
                <c:pt idx="13163">
                  <c:v>-3.0862619808306835E-3</c:v>
                </c:pt>
                <c:pt idx="13164">
                  <c:v>-3.0537806176784052E-3</c:v>
                </c:pt>
                <c:pt idx="13165">
                  <c:v>-3.0111821086261799E-3</c:v>
                </c:pt>
                <c:pt idx="13166">
                  <c:v>-2.9627263045793467E-3</c:v>
                </c:pt>
                <c:pt idx="13167">
                  <c:v>-2.9132055378061784E-3</c:v>
                </c:pt>
                <c:pt idx="13168">
                  <c:v>-2.8562300319488411E-3</c:v>
                </c:pt>
                <c:pt idx="13169">
                  <c:v>-2.8061767838125648E-3</c:v>
                </c:pt>
                <c:pt idx="13170">
                  <c:v>-2.7481363152290108E-3</c:v>
                </c:pt>
                <c:pt idx="13171">
                  <c:v>-2.7066027689030608E-3</c:v>
                </c:pt>
                <c:pt idx="13172">
                  <c:v>-2.6719914802981718E-3</c:v>
                </c:pt>
                <c:pt idx="13173">
                  <c:v>-2.648029818956339E-3</c:v>
                </c:pt>
                <c:pt idx="13174">
                  <c:v>-2.6224707135250628E-3</c:v>
                </c:pt>
                <c:pt idx="13175">
                  <c:v>-2.6128860489882822E-3</c:v>
                </c:pt>
                <c:pt idx="13176">
                  <c:v>-2.6001064962726146E-3</c:v>
                </c:pt>
                <c:pt idx="13177">
                  <c:v>-2.5979765708200033E-3</c:v>
                </c:pt>
                <c:pt idx="13178">
                  <c:v>-2.6043663471778371E-3</c:v>
                </c:pt>
                <c:pt idx="13179">
                  <c:v>-2.6017039403620581E-3</c:v>
                </c:pt>
                <c:pt idx="13180">
                  <c:v>-2.6022364217252259E-3</c:v>
                </c:pt>
                <c:pt idx="13181">
                  <c:v>-2.6080937167198919E-3</c:v>
                </c:pt>
                <c:pt idx="13182">
                  <c:v>-2.6091586794462275E-3</c:v>
                </c:pt>
                <c:pt idx="13183">
                  <c:v>-2.6091586794462275E-3</c:v>
                </c:pt>
                <c:pt idx="13184">
                  <c:v>-2.6022364217252259E-3</c:v>
                </c:pt>
                <c:pt idx="13185">
                  <c:v>-2.5867944621938382E-3</c:v>
                </c:pt>
                <c:pt idx="13186">
                  <c:v>-2.5713525026623916E-3</c:v>
                </c:pt>
                <c:pt idx="13187">
                  <c:v>-2.5654952076677256E-3</c:v>
                </c:pt>
                <c:pt idx="13188">
                  <c:v>-2.5410010649627255E-3</c:v>
                </c:pt>
                <c:pt idx="13189">
                  <c:v>-2.5298189563365604E-3</c:v>
                </c:pt>
                <c:pt idx="13190">
                  <c:v>-2.5095846645367239E-3</c:v>
                </c:pt>
                <c:pt idx="13191">
                  <c:v>-2.5053248136315013E-3</c:v>
                </c:pt>
                <c:pt idx="13192">
                  <c:v>-2.4930777422790011E-3</c:v>
                </c:pt>
                <c:pt idx="13193">
                  <c:v>-2.4941427050052772E-3</c:v>
                </c:pt>
                <c:pt idx="13194">
                  <c:v>-2.5015974440894461E-3</c:v>
                </c:pt>
                <c:pt idx="13195">
                  <c:v>-2.5085197018104477E-3</c:v>
                </c:pt>
                <c:pt idx="13196">
                  <c:v>-2.5319488817891716E-3</c:v>
                </c:pt>
                <c:pt idx="13197">
                  <c:v>-2.5654952076677256E-3</c:v>
                </c:pt>
                <c:pt idx="13198">
                  <c:v>-2.5910543130990608E-3</c:v>
                </c:pt>
                <c:pt idx="13199">
                  <c:v>-2.6261980830670586E-3</c:v>
                </c:pt>
                <c:pt idx="13200">
                  <c:v>-2.6549520766773406E-3</c:v>
                </c:pt>
                <c:pt idx="13201">
                  <c:v>-2.6932907348242848E-3</c:v>
                </c:pt>
                <c:pt idx="13202">
                  <c:v>-2.7188498402556205E-3</c:v>
                </c:pt>
                <c:pt idx="13203">
                  <c:v>-2.752396166134174E-3</c:v>
                </c:pt>
                <c:pt idx="13204">
                  <c:v>-2.7715654952076758E-3</c:v>
                </c:pt>
                <c:pt idx="13205">
                  <c:v>-2.7875399361022308E-3</c:v>
                </c:pt>
                <c:pt idx="13206">
                  <c:v>-2.7933972310968972E-3</c:v>
                </c:pt>
                <c:pt idx="13207">
                  <c:v>-2.791267305644286E-3</c:v>
                </c:pt>
                <c:pt idx="13208">
                  <c:v>-2.7870074547390634E-3</c:v>
                </c:pt>
                <c:pt idx="13209">
                  <c:v>-2.7736954206602281E-3</c:v>
                </c:pt>
                <c:pt idx="13210">
                  <c:v>-2.7657082002129504E-3</c:v>
                </c:pt>
                <c:pt idx="13211">
                  <c:v>-2.755058572949953E-3</c:v>
                </c:pt>
                <c:pt idx="13212">
                  <c:v>-2.752396166134174E-3</c:v>
                </c:pt>
                <c:pt idx="13213">
                  <c:v>-2.7476038338657841E-3</c:v>
                </c:pt>
                <c:pt idx="13214">
                  <c:v>-2.7422790202342854E-3</c:v>
                </c:pt>
                <c:pt idx="13215">
                  <c:v>-2.7470713525026757E-3</c:v>
                </c:pt>
                <c:pt idx="13216">
                  <c:v>-2.7603833865815107E-3</c:v>
                </c:pt>
                <c:pt idx="13217">
                  <c:v>-2.7758253461128983E-3</c:v>
                </c:pt>
                <c:pt idx="13218">
                  <c:v>-2.7928647497337884E-3</c:v>
                </c:pt>
                <c:pt idx="13219">
                  <c:v>-2.8136315228966748E-3</c:v>
                </c:pt>
                <c:pt idx="13220">
                  <c:v>-2.8285410010649536E-3</c:v>
                </c:pt>
                <c:pt idx="13221">
                  <c:v>-2.8375931842385075E-3</c:v>
                </c:pt>
                <c:pt idx="13222">
                  <c:v>-2.8423855165068974E-3</c:v>
                </c:pt>
                <c:pt idx="13223">
                  <c:v>-2.8397231096911188E-3</c:v>
                </c:pt>
                <c:pt idx="13224">
                  <c:v>-2.8306709265175649E-3</c:v>
                </c:pt>
                <c:pt idx="13225">
                  <c:v>-2.8173588924387885E-3</c:v>
                </c:pt>
                <c:pt idx="13226">
                  <c:v>-2.7960596379126759E-3</c:v>
                </c:pt>
                <c:pt idx="13227">
                  <c:v>-2.765175718849842E-3</c:v>
                </c:pt>
                <c:pt idx="13228">
                  <c:v>-2.7247071352502275E-3</c:v>
                </c:pt>
                <c:pt idx="13229">
                  <c:v>-2.6874334398296184E-3</c:v>
                </c:pt>
                <c:pt idx="13230">
                  <c:v>-2.639510117145894E-3</c:v>
                </c:pt>
                <c:pt idx="13231">
                  <c:v>-2.5942492012780076E-3</c:v>
                </c:pt>
                <c:pt idx="13232">
                  <c:v>-2.5580404685835566E-3</c:v>
                </c:pt>
                <c:pt idx="13233">
                  <c:v>-2.5149094781682815E-3</c:v>
                </c:pt>
                <c:pt idx="13234">
                  <c:v>-2.4797657082002247E-3</c:v>
                </c:pt>
                <c:pt idx="13235">
                  <c:v>-2.4472843450479469E-3</c:v>
                </c:pt>
                <c:pt idx="13236">
                  <c:v>-2.4153354632587775E-3</c:v>
                </c:pt>
                <c:pt idx="13237">
                  <c:v>-2.3929712460063887E-3</c:v>
                </c:pt>
                <c:pt idx="13238">
                  <c:v>-2.3738019169328869E-3</c:v>
                </c:pt>
                <c:pt idx="13239">
                  <c:v>-2.3514376996804976E-3</c:v>
                </c:pt>
                <c:pt idx="13240">
                  <c:v>-2.3381256656017217E-3</c:v>
                </c:pt>
                <c:pt idx="13241">
                  <c:v>-2.316826411075609E-3</c:v>
                </c:pt>
                <c:pt idx="13242">
                  <c:v>-2.3013844515441624E-3</c:v>
                </c:pt>
                <c:pt idx="13243">
                  <c:v>-2.2779552715654974E-3</c:v>
                </c:pt>
                <c:pt idx="13244">
                  <c:v>-2.2465388711394954E-3</c:v>
                </c:pt>
                <c:pt idx="13245">
                  <c:v>-2.2220447284344953E-3</c:v>
                </c:pt>
                <c:pt idx="13246">
                  <c:v>-2.191160809371661E-3</c:v>
                </c:pt>
                <c:pt idx="13247">
                  <c:v>-2.1666666666666609E-3</c:v>
                </c:pt>
                <c:pt idx="13248">
                  <c:v>-2.1512247071352733E-3</c:v>
                </c:pt>
                <c:pt idx="13249">
                  <c:v>-2.1267305644302732E-3</c:v>
                </c:pt>
                <c:pt idx="13250">
                  <c:v>-2.1118210862619939E-3</c:v>
                </c:pt>
                <c:pt idx="13251">
                  <c:v>-2.104366347177884E-3</c:v>
                </c:pt>
                <c:pt idx="13252">
                  <c:v>-2.0985090521832175E-3</c:v>
                </c:pt>
                <c:pt idx="13253">
                  <c:v>-2.1096911608093826E-3</c:v>
                </c:pt>
                <c:pt idx="13254">
                  <c:v>-2.1198083067092716E-3</c:v>
                </c:pt>
                <c:pt idx="13255">
                  <c:v>-2.1288604898828845E-3</c:v>
                </c:pt>
                <c:pt idx="13256">
                  <c:v>-2.1448349307774395E-3</c:v>
                </c:pt>
                <c:pt idx="13257">
                  <c:v>-2.1666666666666609E-3</c:v>
                </c:pt>
                <c:pt idx="13258">
                  <c:v>-2.1874334398296062E-3</c:v>
                </c:pt>
                <c:pt idx="13259">
                  <c:v>-2.2241746538871066E-3</c:v>
                </c:pt>
                <c:pt idx="13260">
                  <c:v>-2.2609158679446069E-3</c:v>
                </c:pt>
                <c:pt idx="13261">
                  <c:v>-2.2880724174653864E-3</c:v>
                </c:pt>
                <c:pt idx="13262">
                  <c:v>-2.3125665601703865E-3</c:v>
                </c:pt>
                <c:pt idx="13263">
                  <c:v>-2.3370607028754455E-3</c:v>
                </c:pt>
                <c:pt idx="13264">
                  <c:v>-2.358892438764667E-3</c:v>
                </c:pt>
                <c:pt idx="13265">
                  <c:v>-2.3738019169328869E-3</c:v>
                </c:pt>
                <c:pt idx="13266">
                  <c:v>-2.3796592119276123E-3</c:v>
                </c:pt>
                <c:pt idx="13267">
                  <c:v>-2.377529286475001E-3</c:v>
                </c:pt>
                <c:pt idx="13268">
                  <c:v>-2.3764643237486659E-3</c:v>
                </c:pt>
                <c:pt idx="13269">
                  <c:v>-2.3722044728434434E-3</c:v>
                </c:pt>
                <c:pt idx="13270">
                  <c:v>-2.3572949946752235E-3</c:v>
                </c:pt>
                <c:pt idx="13271">
                  <c:v>-2.3514376996804976E-3</c:v>
                </c:pt>
                <c:pt idx="13272">
                  <c:v>-2.3429179978700526E-3</c:v>
                </c:pt>
                <c:pt idx="13273">
                  <c:v>-2.3280085197018327E-3</c:v>
                </c:pt>
                <c:pt idx="13274">
                  <c:v>-2.3104366347177752E-3</c:v>
                </c:pt>
                <c:pt idx="13275">
                  <c:v>-2.2864749733759425E-3</c:v>
                </c:pt>
                <c:pt idx="13276">
                  <c:v>-2.2689030883919436E-3</c:v>
                </c:pt>
                <c:pt idx="13277">
                  <c:v>-2.2444089456869435E-3</c:v>
                </c:pt>
                <c:pt idx="13278">
                  <c:v>-2.2294994675186052E-3</c:v>
                </c:pt>
                <c:pt idx="13279">
                  <c:v>-2.2050053248136047E-3</c:v>
                </c:pt>
                <c:pt idx="13280">
                  <c:v>-2.1837060702875511E-3</c:v>
                </c:pt>
                <c:pt idx="13281">
                  <c:v>-2.1624068157614384E-3</c:v>
                </c:pt>
                <c:pt idx="13282">
                  <c:v>-2.1512247071352143E-3</c:v>
                </c:pt>
                <c:pt idx="13283">
                  <c:v>-2.1421725239616604E-3</c:v>
                </c:pt>
                <c:pt idx="13284">
                  <c:v>-2.1246006389776025E-3</c:v>
                </c:pt>
                <c:pt idx="13285">
                  <c:v>-2.1134185303514374E-3</c:v>
                </c:pt>
                <c:pt idx="13286">
                  <c:v>-2.104366347177884E-3</c:v>
                </c:pt>
                <c:pt idx="13287">
                  <c:v>-2.0851970181043821E-3</c:v>
                </c:pt>
                <c:pt idx="13288">
                  <c:v>-2.0761448349307697E-3</c:v>
                </c:pt>
                <c:pt idx="13289">
                  <c:v>-2.0505857294994935E-3</c:v>
                </c:pt>
                <c:pt idx="13290">
                  <c:v>-2.0271565495207692E-3</c:v>
                </c:pt>
                <c:pt idx="13291">
                  <c:v>-2.0058572949946565E-3</c:v>
                </c:pt>
                <c:pt idx="13292">
                  <c:v>-1.9856230031948786E-3</c:v>
                </c:pt>
                <c:pt idx="13293">
                  <c:v>-1.9675186368477123E-3</c:v>
                </c:pt>
                <c:pt idx="13294">
                  <c:v>-1.9520766773162656E-3</c:v>
                </c:pt>
                <c:pt idx="13295">
                  <c:v>-1.9286474973376007E-3</c:v>
                </c:pt>
                <c:pt idx="13296">
                  <c:v>-1.9270500532481568E-3</c:v>
                </c:pt>
                <c:pt idx="13297">
                  <c:v>-1.9174653887113766E-3</c:v>
                </c:pt>
                <c:pt idx="13298">
                  <c:v>-1.91427050053243E-3</c:v>
                </c:pt>
                <c:pt idx="13299">
                  <c:v>-1.9100106496272667E-3</c:v>
                </c:pt>
                <c:pt idx="13300">
                  <c:v>-1.9062832800852115E-3</c:v>
                </c:pt>
                <c:pt idx="13301">
                  <c:v>-1.9036208732694326E-3</c:v>
                </c:pt>
                <c:pt idx="13302">
                  <c:v>-1.8993610223642101E-3</c:v>
                </c:pt>
                <c:pt idx="13303">
                  <c:v>-1.9041533546326002E-3</c:v>
                </c:pt>
                <c:pt idx="13304">
                  <c:v>-1.9084132055378227E-3</c:v>
                </c:pt>
                <c:pt idx="13305">
                  <c:v>-1.913205537806213E-3</c:v>
                </c:pt>
                <c:pt idx="13306">
                  <c:v>-1.9164004259850413E-3</c:v>
                </c:pt>
                <c:pt idx="13307">
                  <c:v>-1.9190628328008201E-3</c:v>
                </c:pt>
                <c:pt idx="13308">
                  <c:v>-1.9254526091586539E-3</c:v>
                </c:pt>
                <c:pt idx="13309">
                  <c:v>-1.9270500532481568E-3</c:v>
                </c:pt>
                <c:pt idx="13310">
                  <c:v>-1.9265175718849894E-3</c:v>
                </c:pt>
                <c:pt idx="13311">
                  <c:v>-1.9211927582534313E-3</c:v>
                </c:pt>
                <c:pt idx="13312">
                  <c:v>-1.9110756123536018E-3</c:v>
                </c:pt>
                <c:pt idx="13313">
                  <c:v>-1.9116080937167101E-3</c:v>
                </c:pt>
                <c:pt idx="13314">
                  <c:v>-1.920660276890323E-3</c:v>
                </c:pt>
                <c:pt idx="13315">
                  <c:v>-1.9222577209797665E-3</c:v>
                </c:pt>
                <c:pt idx="13316">
                  <c:v>-1.9440894568689879E-3</c:v>
                </c:pt>
                <c:pt idx="13317">
                  <c:v>-1.9584664536740994E-3</c:v>
                </c:pt>
                <c:pt idx="13318">
                  <c:v>-1.9888178913738254E-3</c:v>
                </c:pt>
                <c:pt idx="13319">
                  <c:v>-2.0170394036208806E-3</c:v>
                </c:pt>
                <c:pt idx="13320">
                  <c:v>-2.0617678381256582E-3</c:v>
                </c:pt>
                <c:pt idx="13321">
                  <c:v>-2.1054313099041601E-3</c:v>
                </c:pt>
                <c:pt idx="13322">
                  <c:v>-2.1379126730564379E-3</c:v>
                </c:pt>
                <c:pt idx="13323">
                  <c:v>-2.1762513312034411E-3</c:v>
                </c:pt>
                <c:pt idx="13324">
                  <c:v>-2.2050053248136047E-3</c:v>
                </c:pt>
                <c:pt idx="13325">
                  <c:v>-2.2305644302449404E-3</c:v>
                </c:pt>
                <c:pt idx="13326">
                  <c:v>-2.2614483493077746E-3</c:v>
                </c:pt>
                <c:pt idx="13327">
                  <c:v>-2.2923322683706089E-3</c:v>
                </c:pt>
                <c:pt idx="13328">
                  <c:v>-2.3146964856229977E-3</c:v>
                </c:pt>
                <c:pt idx="13329">
                  <c:v>-2.3434504792332203E-3</c:v>
                </c:pt>
                <c:pt idx="13330">
                  <c:v>-2.3706070287539995E-3</c:v>
                </c:pt>
                <c:pt idx="13331">
                  <c:v>-2.4052183173588885E-3</c:v>
                </c:pt>
                <c:pt idx="13332">
                  <c:v>-2.4307774227901651E-3</c:v>
                </c:pt>
                <c:pt idx="13333">
                  <c:v>-2.4568690095846681E-3</c:v>
                </c:pt>
                <c:pt idx="13334">
                  <c:v>-2.4771033013845051E-3</c:v>
                </c:pt>
                <c:pt idx="13335">
                  <c:v>-2.4941427050053362E-3</c:v>
                </c:pt>
                <c:pt idx="13336">
                  <c:v>-2.5085197018103883E-3</c:v>
                </c:pt>
                <c:pt idx="13337">
                  <c:v>-2.520766773162948E-3</c:v>
                </c:pt>
                <c:pt idx="13338">
                  <c:v>-2.520766773162948E-3</c:v>
                </c:pt>
                <c:pt idx="13339">
                  <c:v>-2.5186368477103367E-3</c:v>
                </c:pt>
                <c:pt idx="13340">
                  <c:v>-2.5117145899893941E-3</c:v>
                </c:pt>
                <c:pt idx="13341">
                  <c:v>-2.5037273695421164E-3</c:v>
                </c:pt>
                <c:pt idx="13342">
                  <c:v>-2.4925452609158927E-3</c:v>
                </c:pt>
                <c:pt idx="13343">
                  <c:v>-2.4829605963791715E-3</c:v>
                </c:pt>
                <c:pt idx="13344">
                  <c:v>-2.4648562300319458E-3</c:v>
                </c:pt>
                <c:pt idx="13345">
                  <c:v>-2.4536741214057807E-3</c:v>
                </c:pt>
                <c:pt idx="13346">
                  <c:v>-2.4339723109691115E-3</c:v>
                </c:pt>
                <c:pt idx="13347">
                  <c:v>-2.4068157614483914E-3</c:v>
                </c:pt>
                <c:pt idx="13348">
                  <c:v>-2.3897763578275013E-3</c:v>
                </c:pt>
                <c:pt idx="13349">
                  <c:v>-2.3663471778487769E-3</c:v>
                </c:pt>
                <c:pt idx="13350">
                  <c:v>-2.3450479233226638E-3</c:v>
                </c:pt>
                <c:pt idx="13351">
                  <c:v>-2.322683706070334E-3</c:v>
                </c:pt>
                <c:pt idx="13352">
                  <c:v>-2.2933972310968851E-3</c:v>
                </c:pt>
                <c:pt idx="13353">
                  <c:v>-2.2742279020233833E-3</c:v>
                </c:pt>
                <c:pt idx="13354">
                  <c:v>-2.2476038338657715E-3</c:v>
                </c:pt>
                <c:pt idx="13355">
                  <c:v>-2.2183173588924401E-3</c:v>
                </c:pt>
                <c:pt idx="13356">
                  <c:v>-2.1805111821086047E-3</c:v>
                </c:pt>
                <c:pt idx="13357">
                  <c:v>-2.1501597444089381E-3</c:v>
                </c:pt>
                <c:pt idx="13358">
                  <c:v>-2.1118210862619939E-3</c:v>
                </c:pt>
                <c:pt idx="13359">
                  <c:v>-2.0788072417465484E-3</c:v>
                </c:pt>
                <c:pt idx="13360">
                  <c:v>-2.0468583599573794E-3</c:v>
                </c:pt>
                <c:pt idx="13361">
                  <c:v>-2.0170394036208806E-3</c:v>
                </c:pt>
                <c:pt idx="13362">
                  <c:v>-1.9999999999999901E-3</c:v>
                </c:pt>
                <c:pt idx="13363">
                  <c:v>-1.9845580404685434E-3</c:v>
                </c:pt>
                <c:pt idx="13364">
                  <c:v>-1.9723109691160432E-3</c:v>
                </c:pt>
                <c:pt idx="13365">
                  <c:v>-1.9600638977635434E-3</c:v>
                </c:pt>
                <c:pt idx="13366">
                  <c:v>-1.9589989350372672E-3</c:v>
                </c:pt>
                <c:pt idx="13367">
                  <c:v>-1.9589989350372672E-3</c:v>
                </c:pt>
                <c:pt idx="13368">
                  <c:v>-1.9600638977635434E-3</c:v>
                </c:pt>
                <c:pt idx="13369">
                  <c:v>-1.9574014909478233E-3</c:v>
                </c:pt>
                <c:pt idx="13370">
                  <c:v>-1.9531416400426008E-3</c:v>
                </c:pt>
                <c:pt idx="13371">
                  <c:v>-1.9376996805111541E-3</c:v>
                </c:pt>
                <c:pt idx="13372">
                  <c:v>-1.9132055378061541E-3</c:v>
                </c:pt>
                <c:pt idx="13373">
                  <c:v>-1.8961661341853225E-3</c:v>
                </c:pt>
                <c:pt idx="13374">
                  <c:v>-1.8775292864749889E-3</c:v>
                </c:pt>
                <c:pt idx="13375">
                  <c:v>-1.8493077742279334E-3</c:v>
                </c:pt>
                <c:pt idx="13376">
                  <c:v>-1.8343982960596545E-3</c:v>
                </c:pt>
                <c:pt idx="13377">
                  <c:v>-1.8109691160809302E-3</c:v>
                </c:pt>
                <c:pt idx="13378">
                  <c:v>-1.8019169329073176E-3</c:v>
                </c:pt>
                <c:pt idx="13379">
                  <c:v>-1.7907348242811527E-3</c:v>
                </c:pt>
                <c:pt idx="13380">
                  <c:v>-1.7784877529286524E-3</c:v>
                </c:pt>
                <c:pt idx="13381">
                  <c:v>-1.7683706070287047E-3</c:v>
                </c:pt>
                <c:pt idx="13382">
                  <c:v>-1.7603833865814269E-3</c:v>
                </c:pt>
                <c:pt idx="13383">
                  <c:v>-1.7603833865814861E-3</c:v>
                </c:pt>
                <c:pt idx="13384">
                  <c:v>-1.7539936102236523E-3</c:v>
                </c:pt>
                <c:pt idx="13385">
                  <c:v>-1.7582534611288749E-3</c:v>
                </c:pt>
                <c:pt idx="13386">
                  <c:v>-1.763045793397265E-3</c:v>
                </c:pt>
                <c:pt idx="13387">
                  <c:v>-1.7609158679446537E-3</c:v>
                </c:pt>
                <c:pt idx="13388">
                  <c:v>-1.7577209797657073E-3</c:v>
                </c:pt>
                <c:pt idx="13389">
                  <c:v>-1.7518636847710409E-3</c:v>
                </c:pt>
                <c:pt idx="13390">
                  <c:v>-1.7454739084132071E-3</c:v>
                </c:pt>
                <c:pt idx="13391">
                  <c:v>-1.7385516506922647E-3</c:v>
                </c:pt>
                <c:pt idx="13392">
                  <c:v>-1.7294994675186521E-3</c:v>
                </c:pt>
                <c:pt idx="13393">
                  <c:v>-1.7193823216187631E-3</c:v>
                </c:pt>
                <c:pt idx="13394">
                  <c:v>-1.6980830670926504E-3</c:v>
                </c:pt>
                <c:pt idx="13395">
                  <c:v>-1.6837060702875389E-3</c:v>
                </c:pt>
                <c:pt idx="13396">
                  <c:v>-1.6698615548455952E-3</c:v>
                </c:pt>
                <c:pt idx="13397">
                  <c:v>-1.6645367412140965E-3</c:v>
                </c:pt>
                <c:pt idx="13398">
                  <c:v>-1.6533546325878724E-3</c:v>
                </c:pt>
                <c:pt idx="13399">
                  <c:v>-1.6538871139510397E-3</c:v>
                </c:pt>
                <c:pt idx="13400">
                  <c:v>-1.6565495207668188E-3</c:v>
                </c:pt>
                <c:pt idx="13401">
                  <c:v>-1.6671991480298161E-3</c:v>
                </c:pt>
                <c:pt idx="13402">
                  <c:v>-1.6719914802982064E-3</c:v>
                </c:pt>
                <c:pt idx="13403">
                  <c:v>-1.6799787007454837E-3</c:v>
                </c:pt>
                <c:pt idx="13404">
                  <c:v>-1.6890308839190376E-3</c:v>
                </c:pt>
                <c:pt idx="13405">
                  <c:v>-1.6927582534611517E-3</c:v>
                </c:pt>
                <c:pt idx="13406">
                  <c:v>-1.6980830670926504E-3</c:v>
                </c:pt>
                <c:pt idx="13407">
                  <c:v>-1.694888178913763E-3</c:v>
                </c:pt>
                <c:pt idx="13408">
                  <c:v>-1.6943556975505952E-3</c:v>
                </c:pt>
                <c:pt idx="13409">
                  <c:v>-1.6906283280085405E-3</c:v>
                </c:pt>
                <c:pt idx="13410">
                  <c:v>-1.678913738019208E-3</c:v>
                </c:pt>
                <c:pt idx="13411">
                  <c:v>-1.6751863684771528E-3</c:v>
                </c:pt>
                <c:pt idx="13412">
                  <c:v>-1.6693290734824274E-3</c:v>
                </c:pt>
                <c:pt idx="13413">
                  <c:v>-1.6533546325878724E-3</c:v>
                </c:pt>
                <c:pt idx="13414">
                  <c:v>-1.6443024494142595E-3</c:v>
                </c:pt>
                <c:pt idx="13415">
                  <c:v>-1.63418530351443E-3</c:v>
                </c:pt>
                <c:pt idx="13416">
                  <c:v>-1.615015974440869E-3</c:v>
                </c:pt>
                <c:pt idx="13417">
                  <c:v>-1.6048988285409804E-3</c:v>
                </c:pt>
                <c:pt idx="13418">
                  <c:v>-1.5851970181043702E-3</c:v>
                </c:pt>
                <c:pt idx="13419">
                  <c:v>-1.5681576144834797E-3</c:v>
                </c:pt>
                <c:pt idx="13420">
                  <c:v>-1.5527156549520924E-3</c:v>
                </c:pt>
                <c:pt idx="13421">
                  <c:v>-1.5314164004259796E-3</c:v>
                </c:pt>
                <c:pt idx="13422">
                  <c:v>-1.5090521831735905E-3</c:v>
                </c:pt>
                <c:pt idx="13423">
                  <c:v>-1.4776357827476481E-3</c:v>
                </c:pt>
                <c:pt idx="13424">
                  <c:v>-1.4408945686900884E-3</c:v>
                </c:pt>
                <c:pt idx="13425">
                  <c:v>-1.4036208732694205E-3</c:v>
                </c:pt>
                <c:pt idx="13426">
                  <c:v>-1.3652822151224765E-3</c:v>
                </c:pt>
                <c:pt idx="13427">
                  <c:v>-1.3162939297124757E-3</c:v>
                </c:pt>
                <c:pt idx="13428">
                  <c:v>-1.2758253461128614E-3</c:v>
                </c:pt>
                <c:pt idx="13429">
                  <c:v>-1.2257720979765847E-3</c:v>
                </c:pt>
                <c:pt idx="13430">
                  <c:v>-1.1890308839190844E-3</c:v>
                </c:pt>
                <c:pt idx="13431">
                  <c:v>-1.1528221512247514E-3</c:v>
                </c:pt>
                <c:pt idx="13432">
                  <c:v>-1.1347177848775262E-3</c:v>
                </c:pt>
                <c:pt idx="13433">
                  <c:v>-1.1139510117145809E-3</c:v>
                </c:pt>
                <c:pt idx="13434">
                  <c:v>-1.1112886048988018E-3</c:v>
                </c:pt>
                <c:pt idx="13435">
                  <c:v>-1.1091586794461906E-3</c:v>
                </c:pt>
                <c:pt idx="13436">
                  <c:v>-1.104898828540968E-3</c:v>
                </c:pt>
                <c:pt idx="13437">
                  <c:v>-1.1091586794462498E-3</c:v>
                </c:pt>
                <c:pt idx="13438">
                  <c:v>-1.1134185303514131E-3</c:v>
                </c:pt>
                <c:pt idx="13439">
                  <c:v>-1.1070287539935793E-3</c:v>
                </c:pt>
                <c:pt idx="13440">
                  <c:v>-1.0990415335463018E-3</c:v>
                </c:pt>
                <c:pt idx="13441">
                  <c:v>-1.0931842385516353E-3</c:v>
                </c:pt>
                <c:pt idx="13442">
                  <c:v>-1.0830670926517466E-3</c:v>
                </c:pt>
                <c:pt idx="13443">
                  <c:v>-1.0623003194888605E-3</c:v>
                </c:pt>
                <c:pt idx="13444">
                  <c:v>-1.0410010649626886E-3</c:v>
                </c:pt>
                <c:pt idx="13445">
                  <c:v>-1.0127795527156334E-3</c:v>
                </c:pt>
                <c:pt idx="13446">
                  <c:v>-9.9946751863685696E-4</c:v>
                </c:pt>
                <c:pt idx="13447">
                  <c:v>-9.7710330138440897E-4</c:v>
                </c:pt>
                <c:pt idx="13448">
                  <c:v>-9.6379126730563257E-4</c:v>
                </c:pt>
                <c:pt idx="13449">
                  <c:v>-9.5367412140574381E-4</c:v>
                </c:pt>
                <c:pt idx="13450">
                  <c:v>-9.5314164004257624E-4</c:v>
                </c:pt>
                <c:pt idx="13451">
                  <c:v>-9.5260915867940857E-4</c:v>
                </c:pt>
                <c:pt idx="13452">
                  <c:v>-9.5580404685835507E-4</c:v>
                </c:pt>
                <c:pt idx="13453">
                  <c:v>-9.6698615548452009E-4</c:v>
                </c:pt>
                <c:pt idx="13454">
                  <c:v>-9.6911608093719044E-4</c:v>
                </c:pt>
                <c:pt idx="13455">
                  <c:v>-9.6964856230035801E-4</c:v>
                </c:pt>
                <c:pt idx="13456">
                  <c:v>-9.7284345047924541E-4</c:v>
                </c:pt>
                <c:pt idx="13457">
                  <c:v>-9.6751863684774674E-4</c:v>
                </c:pt>
                <c:pt idx="13458">
                  <c:v>-9.5154419595319174E-4</c:v>
                </c:pt>
                <c:pt idx="13459">
                  <c:v>-9.2651757188496459E-4</c:v>
                </c:pt>
                <c:pt idx="13460">
                  <c:v>-8.9776357827474188E-4</c:v>
                </c:pt>
                <c:pt idx="13461">
                  <c:v>-8.5197018104362873E-4</c:v>
                </c:pt>
                <c:pt idx="13462">
                  <c:v>-8.1256656017040857E-4</c:v>
                </c:pt>
                <c:pt idx="13463">
                  <c:v>-7.5665601703940653E-4</c:v>
                </c:pt>
                <c:pt idx="13464">
                  <c:v>-7.1405750798723988E-4</c:v>
                </c:pt>
                <c:pt idx="13465">
                  <c:v>-6.6453674121401266E-4</c:v>
                </c:pt>
                <c:pt idx="13466">
                  <c:v>-6.267305644302362E-4</c:v>
                </c:pt>
                <c:pt idx="13467">
                  <c:v>-5.9211927582534705E-4</c:v>
                </c:pt>
                <c:pt idx="13468">
                  <c:v>-5.6017039403623682E-4</c:v>
                </c:pt>
                <c:pt idx="13469">
                  <c:v>-5.4472843450479019E-4</c:v>
                </c:pt>
                <c:pt idx="13470">
                  <c:v>-5.3141640042601401E-4</c:v>
                </c:pt>
                <c:pt idx="13471">
                  <c:v>-5.4046858359956765E-4</c:v>
                </c:pt>
                <c:pt idx="13472">
                  <c:v>-5.4845580404684516E-4</c:v>
                </c:pt>
                <c:pt idx="13473">
                  <c:v>-5.5963791267301007E-4</c:v>
                </c:pt>
                <c:pt idx="13474">
                  <c:v>-5.6869009584662291E-4</c:v>
                </c:pt>
                <c:pt idx="13475">
                  <c:v>-5.9424920127789922E-4</c:v>
                </c:pt>
                <c:pt idx="13476">
                  <c:v>-6.0915867944617819E-4</c:v>
                </c:pt>
                <c:pt idx="13477">
                  <c:v>-6.2779552715651224E-4</c:v>
                </c:pt>
                <c:pt idx="13478">
                  <c:v>-6.5388711395101531E-4</c:v>
                </c:pt>
                <c:pt idx="13479">
                  <c:v>-6.847710330138495E-4</c:v>
                </c:pt>
                <c:pt idx="13480">
                  <c:v>-7.1458998935034835E-4</c:v>
                </c:pt>
                <c:pt idx="13481">
                  <c:v>-7.4547390841318254E-4</c:v>
                </c:pt>
                <c:pt idx="13482">
                  <c:v>-7.8594249201273782E-4</c:v>
                </c:pt>
                <c:pt idx="13483">
                  <c:v>-8.264110756123523E-4</c:v>
                </c:pt>
                <c:pt idx="13484">
                  <c:v>-8.6794462193824293E-4</c:v>
                </c:pt>
                <c:pt idx="13485">
                  <c:v>-9.0468583599574335E-4</c:v>
                </c:pt>
                <c:pt idx="13486">
                  <c:v>-9.4355697550585504E-4</c:v>
                </c:pt>
                <c:pt idx="13487">
                  <c:v>-9.8615548455802159E-4</c:v>
                </c:pt>
                <c:pt idx="13488">
                  <c:v>-1.0330138445154699E-3</c:v>
                </c:pt>
                <c:pt idx="13489">
                  <c:v>-1.0756123535676366E-3</c:v>
                </c:pt>
                <c:pt idx="13490">
                  <c:v>-1.1166134185303597E-3</c:v>
                </c:pt>
                <c:pt idx="13491">
                  <c:v>-1.1576144834930236E-3</c:v>
                </c:pt>
                <c:pt idx="13492">
                  <c:v>-1.205537806176807E-3</c:v>
                </c:pt>
                <c:pt idx="13493">
                  <c:v>-1.2428115015974751E-3</c:v>
                </c:pt>
                <c:pt idx="13494">
                  <c:v>-1.2795527156549754E-3</c:v>
                </c:pt>
                <c:pt idx="13495">
                  <c:v>-1.3051118210862518E-3</c:v>
                </c:pt>
                <c:pt idx="13496">
                  <c:v>-1.3264110756123647E-3</c:v>
                </c:pt>
                <c:pt idx="13497">
                  <c:v>-1.3450479233226987E-3</c:v>
                </c:pt>
                <c:pt idx="13498">
                  <c:v>-1.3519701810437003E-3</c:v>
                </c:pt>
                <c:pt idx="13499">
                  <c:v>-1.3477103301384183E-3</c:v>
                </c:pt>
                <c:pt idx="13500">
                  <c:v>-1.3525026624068087E-3</c:v>
                </c:pt>
                <c:pt idx="13501">
                  <c:v>-1.3429179978700875E-3</c:v>
                </c:pt>
                <c:pt idx="13502">
                  <c:v>-1.3322683706070309E-3</c:v>
                </c:pt>
                <c:pt idx="13503">
                  <c:v>-1.3162939297124167E-3</c:v>
                </c:pt>
                <c:pt idx="13504">
                  <c:v>-1.3019169329073054E-3</c:v>
                </c:pt>
                <c:pt idx="13505">
                  <c:v>-1.288604898828529E-3</c:v>
                </c:pt>
                <c:pt idx="13506">
                  <c:v>-1.276357827476029E-3</c:v>
                </c:pt>
                <c:pt idx="13507">
                  <c:v>-1.2619808306709177E-3</c:v>
                </c:pt>
                <c:pt idx="13508">
                  <c:v>-1.2481363152289737E-3</c:v>
                </c:pt>
                <c:pt idx="13509">
                  <c:v>-1.2332268370606947E-3</c:v>
                </c:pt>
                <c:pt idx="13510">
                  <c:v>-1.2188498402556423E-3</c:v>
                </c:pt>
                <c:pt idx="13511">
                  <c:v>-1.2023429179978606E-3</c:v>
                </c:pt>
                <c:pt idx="13512">
                  <c:v>-1.1842385516506941E-3</c:v>
                </c:pt>
                <c:pt idx="13513">
                  <c:v>-1.1741214057508053E-3</c:v>
                </c:pt>
                <c:pt idx="13514">
                  <c:v>-1.1671991480298038E-3</c:v>
                </c:pt>
                <c:pt idx="13515">
                  <c:v>-1.1661341853035276E-3</c:v>
                </c:pt>
                <c:pt idx="13516">
                  <c:v>-1.1597444089456938E-3</c:v>
                </c:pt>
                <c:pt idx="13517">
                  <c:v>-1.1549520766773037E-3</c:v>
                </c:pt>
                <c:pt idx="13518">
                  <c:v>-1.1554845580404713E-3</c:v>
                </c:pt>
                <c:pt idx="13519">
                  <c:v>-1.1650692225771925E-3</c:v>
                </c:pt>
                <c:pt idx="13520">
                  <c:v>-1.1741214057508053E-3</c:v>
                </c:pt>
                <c:pt idx="13521">
                  <c:v>-1.183173588924359E-3</c:v>
                </c:pt>
                <c:pt idx="13522">
                  <c:v>-1.1932907348243069E-3</c:v>
                </c:pt>
                <c:pt idx="13523">
                  <c:v>-1.1943556975505829E-3</c:v>
                </c:pt>
                <c:pt idx="13524">
                  <c:v>-1.205537806176807E-3</c:v>
                </c:pt>
                <c:pt idx="13525">
                  <c:v>-1.2087326943556944E-3</c:v>
                </c:pt>
                <c:pt idx="13526">
                  <c:v>-1.2103301384451381E-3</c:v>
                </c:pt>
                <c:pt idx="13527">
                  <c:v>-1.2231096911608059E-3</c:v>
                </c:pt>
                <c:pt idx="13528">
                  <c:v>-1.2167199148029719E-3</c:v>
                </c:pt>
                <c:pt idx="13529">
                  <c:v>-1.2177848775293072E-3</c:v>
                </c:pt>
                <c:pt idx="13530">
                  <c:v>-1.2103301384451381E-3</c:v>
                </c:pt>
                <c:pt idx="13531">
                  <c:v>-1.2071352502662507E-3</c:v>
                </c:pt>
                <c:pt idx="13532">
                  <c:v>-1.2002129925452493E-3</c:v>
                </c:pt>
                <c:pt idx="13533">
                  <c:v>-1.2018104366346928E-3</c:v>
                </c:pt>
                <c:pt idx="13534">
                  <c:v>-1.1911608093716957E-3</c:v>
                </c:pt>
                <c:pt idx="13535">
                  <c:v>-1.1810436634718067E-3</c:v>
                </c:pt>
                <c:pt idx="13536">
                  <c:v>-1.1730564430245292E-3</c:v>
                </c:pt>
                <c:pt idx="13537">
                  <c:v>-1.1586794462194177E-3</c:v>
                </c:pt>
                <c:pt idx="13538">
                  <c:v>-1.1283280085196922E-3</c:v>
                </c:pt>
                <c:pt idx="13539">
                  <c:v>-1.1059637912673032E-3</c:v>
                </c:pt>
                <c:pt idx="13540">
                  <c:v>-1.082534611288579E-3</c:v>
                </c:pt>
                <c:pt idx="13541">
                  <c:v>-1.0511182108626364E-3</c:v>
                </c:pt>
                <c:pt idx="13542">
                  <c:v>-1.0197018104366347E-3</c:v>
                </c:pt>
                <c:pt idx="13543">
                  <c:v>-9.9520766773163443E-4</c:v>
                </c:pt>
                <c:pt idx="13544">
                  <c:v>-9.6964856230035801E-4</c:v>
                </c:pt>
                <c:pt idx="13545">
                  <c:v>-9.5260915867940857E-4</c:v>
                </c:pt>
                <c:pt idx="13546">
                  <c:v>-9.3503727369540987E-4</c:v>
                </c:pt>
                <c:pt idx="13547">
                  <c:v>-9.3343982960590697E-4</c:v>
                </c:pt>
                <c:pt idx="13548">
                  <c:v>-9.3237486687963104E-4</c:v>
                </c:pt>
                <c:pt idx="13549">
                  <c:v>-9.3237486687963104E-4</c:v>
                </c:pt>
                <c:pt idx="13550">
                  <c:v>-9.408945686900761E-4</c:v>
                </c:pt>
                <c:pt idx="13551">
                  <c:v>-9.4195953141635225E-4</c:v>
                </c:pt>
                <c:pt idx="13552">
                  <c:v>-9.616613418530805E-4</c:v>
                </c:pt>
                <c:pt idx="13553">
                  <c:v>-9.6485623003196791E-4</c:v>
                </c:pt>
                <c:pt idx="13554">
                  <c:v>-9.7710330138446795E-4</c:v>
                </c:pt>
                <c:pt idx="13555">
                  <c:v>-9.8988285410013576E-4</c:v>
                </c:pt>
                <c:pt idx="13556">
                  <c:v>-1.0047923322684148E-3</c:v>
                </c:pt>
                <c:pt idx="13557">
                  <c:v>-1.0186368477103586E-3</c:v>
                </c:pt>
                <c:pt idx="13558">
                  <c:v>-1.0404685835995798E-3</c:v>
                </c:pt>
                <c:pt idx="13559">
                  <c:v>-1.0511182108626364E-3</c:v>
                </c:pt>
                <c:pt idx="13560">
                  <c:v>-1.0681576144834675E-3</c:v>
                </c:pt>
                <c:pt idx="13561">
                  <c:v>-1.0745473908413013E-3</c:v>
                </c:pt>
                <c:pt idx="13562">
                  <c:v>-1.078807241746524E-3</c:v>
                </c:pt>
                <c:pt idx="13563">
                  <c:v>-1.0883919062832452E-3</c:v>
                </c:pt>
                <c:pt idx="13564">
                  <c:v>-1.0899893503727482E-3</c:v>
                </c:pt>
                <c:pt idx="13565">
                  <c:v>-1.0990415335463018E-3</c:v>
                </c:pt>
                <c:pt idx="13566">
                  <c:v>-1.098509052183134E-3</c:v>
                </c:pt>
                <c:pt idx="13567">
                  <c:v>-1.1001064962726369E-3</c:v>
                </c:pt>
                <c:pt idx="13568">
                  <c:v>-1.0969116080936903E-3</c:v>
                </c:pt>
                <c:pt idx="13569">
                  <c:v>-1.0857294994674662E-3</c:v>
                </c:pt>
                <c:pt idx="13570">
                  <c:v>-1.0708200212992465E-3</c:v>
                </c:pt>
                <c:pt idx="13571">
                  <c:v>-1.0569755058573026E-3</c:v>
                </c:pt>
                <c:pt idx="13572">
                  <c:v>-1.0463258785942463E-3</c:v>
                </c:pt>
                <c:pt idx="13573">
                  <c:v>-1.0266240681576361E-3</c:v>
                </c:pt>
                <c:pt idx="13574">
                  <c:v>-1.0074547390841347E-3</c:v>
                </c:pt>
                <c:pt idx="13575">
                  <c:v>-9.8988285410013576E-4</c:v>
                </c:pt>
                <c:pt idx="13576">
                  <c:v>-9.6538871139507628E-4</c:v>
                </c:pt>
                <c:pt idx="13577">
                  <c:v>-9.4781682641107757E-4</c:v>
                </c:pt>
                <c:pt idx="13578">
                  <c:v>-9.2225772097974206E-4</c:v>
                </c:pt>
                <c:pt idx="13579">
                  <c:v>-9.0521831735891091E-4</c:v>
                </c:pt>
                <c:pt idx="13580">
                  <c:v>-8.7752928647496413E-4</c:v>
                </c:pt>
                <c:pt idx="13581">
                  <c:v>-8.572949946751866E-4</c:v>
                </c:pt>
                <c:pt idx="13582">
                  <c:v>-8.3652822151230027E-4</c:v>
                </c:pt>
                <c:pt idx="13583">
                  <c:v>-8.1576144834929587E-4</c:v>
                </c:pt>
                <c:pt idx="13584">
                  <c:v>-7.9818956336529716E-4</c:v>
                </c:pt>
                <c:pt idx="13585">
                  <c:v>-7.9126730564429558E-4</c:v>
                </c:pt>
                <c:pt idx="13586">
                  <c:v>-7.8647497337590549E-4</c:v>
                </c:pt>
                <c:pt idx="13587">
                  <c:v>-8.0244941427051969E-4</c:v>
                </c:pt>
                <c:pt idx="13588">
                  <c:v>-8.1895633652824236E-4</c:v>
                </c:pt>
                <c:pt idx="13589">
                  <c:v>-8.4025559105429615E-4</c:v>
                </c:pt>
                <c:pt idx="13590">
                  <c:v>-8.6421725239618796E-4</c:v>
                </c:pt>
                <c:pt idx="13591">
                  <c:v>-8.9989350372735315E-4</c:v>
                </c:pt>
                <c:pt idx="13592">
                  <c:v>-9.3610223642168601E-4</c:v>
                </c:pt>
                <c:pt idx="13593">
                  <c:v>-9.7231096911607785E-4</c:v>
                </c:pt>
                <c:pt idx="13594">
                  <c:v>-9.9680511182107813E-4</c:v>
                </c:pt>
                <c:pt idx="13595">
                  <c:v>-1.0191693290734672E-3</c:v>
                </c:pt>
                <c:pt idx="13596">
                  <c:v>-1.0351437699680222E-3</c:v>
                </c:pt>
                <c:pt idx="13597">
                  <c:v>-1.0410010649626886E-3</c:v>
                </c:pt>
                <c:pt idx="13598">
                  <c:v>-1.0431309904153589E-3</c:v>
                </c:pt>
                <c:pt idx="13599">
                  <c:v>-1.0431309904153589E-3</c:v>
                </c:pt>
                <c:pt idx="13600">
                  <c:v>-1.0410010649627476E-3</c:v>
                </c:pt>
                <c:pt idx="13601">
                  <c:v>-1.0388711395101361E-3</c:v>
                </c:pt>
                <c:pt idx="13602">
                  <c:v>-1.044195953141635E-3</c:v>
                </c:pt>
                <c:pt idx="13603">
                  <c:v>-1.0489882854100251E-3</c:v>
                </c:pt>
                <c:pt idx="13604">
                  <c:v>-1.0718849840255817E-3</c:v>
                </c:pt>
                <c:pt idx="13605">
                  <c:v>-1.1134185303514131E-3</c:v>
                </c:pt>
                <c:pt idx="13606">
                  <c:v>-1.1480298189563024E-3</c:v>
                </c:pt>
                <c:pt idx="13607">
                  <c:v>-1.1922257720979716E-3</c:v>
                </c:pt>
                <c:pt idx="13608">
                  <c:v>-1.24653887113953E-3</c:v>
                </c:pt>
                <c:pt idx="13609">
                  <c:v>-1.3008519701810291E-3</c:v>
                </c:pt>
                <c:pt idx="13610">
                  <c:v>-1.3535676251330846E-3</c:v>
                </c:pt>
                <c:pt idx="13611">
                  <c:v>-1.3977635782747543E-3</c:v>
                </c:pt>
                <c:pt idx="13612">
                  <c:v>-1.4238551650692572E-3</c:v>
                </c:pt>
                <c:pt idx="13613">
                  <c:v>-1.4382321618743687E-3</c:v>
                </c:pt>
                <c:pt idx="13614">
                  <c:v>-1.433972310969146E-3</c:v>
                </c:pt>
                <c:pt idx="13615">
                  <c:v>-1.4302449414270318E-3</c:v>
                </c:pt>
                <c:pt idx="13616">
                  <c:v>-1.4126730564429741E-3</c:v>
                </c:pt>
                <c:pt idx="13617">
                  <c:v>-1.3935037273695317E-3</c:v>
                </c:pt>
                <c:pt idx="13618">
                  <c:v>-1.3722044728434186E-3</c:v>
                </c:pt>
                <c:pt idx="13619">
                  <c:v>-1.3578274760383073E-3</c:v>
                </c:pt>
                <c:pt idx="13620">
                  <c:v>-1.3429179978700875E-3</c:v>
                </c:pt>
                <c:pt idx="13621">
                  <c:v>-1.3386581469648647E-3</c:v>
                </c:pt>
                <c:pt idx="13622">
                  <c:v>-1.3455804046858071E-3</c:v>
                </c:pt>
                <c:pt idx="13623">
                  <c:v>-1.3546325878594199E-3</c:v>
                </c:pt>
                <c:pt idx="13624">
                  <c:v>-1.3578274760383073E-3</c:v>
                </c:pt>
                <c:pt idx="13625">
                  <c:v>-1.3599574014909186E-3</c:v>
                </c:pt>
                <c:pt idx="13626">
                  <c:v>-1.3658146964855848E-3</c:v>
                </c:pt>
                <c:pt idx="13627">
                  <c:v>-1.3690095846645314E-3</c:v>
                </c:pt>
                <c:pt idx="13628">
                  <c:v>-1.3572949946751988E-3</c:v>
                </c:pt>
                <c:pt idx="13629">
                  <c:v>-1.3407880724174762E-3</c:v>
                </c:pt>
                <c:pt idx="13630">
                  <c:v>-1.3141640042598644E-3</c:v>
                </c:pt>
                <c:pt idx="13631">
                  <c:v>-1.276357827476029E-3</c:v>
                </c:pt>
                <c:pt idx="13632">
                  <c:v>-1.2268370607028609E-3</c:v>
                </c:pt>
                <c:pt idx="13633">
                  <c:v>-1.183173588924359E-3</c:v>
                </c:pt>
                <c:pt idx="13634">
                  <c:v>-1.1315228966986388E-3</c:v>
                </c:pt>
                <c:pt idx="13635">
                  <c:v>-1.0761448349308042E-3</c:v>
                </c:pt>
                <c:pt idx="13636">
                  <c:v>-1.0228966986155811E-3</c:v>
                </c:pt>
                <c:pt idx="13637">
                  <c:v>-9.7923322683702023E-4</c:v>
                </c:pt>
                <c:pt idx="13638">
                  <c:v>-9.3716719914802113E-4</c:v>
                </c:pt>
                <c:pt idx="13639">
                  <c:v>-8.9776357827474188E-4</c:v>
                </c:pt>
                <c:pt idx="13640">
                  <c:v>-8.6954206602768663E-4</c:v>
                </c:pt>
                <c:pt idx="13641">
                  <c:v>-8.5143769968052015E-4</c:v>
                </c:pt>
                <c:pt idx="13642">
                  <c:v>-8.3173588924391017E-4</c:v>
                </c:pt>
                <c:pt idx="13643">
                  <c:v>-8.1576144834929587E-4</c:v>
                </c:pt>
                <c:pt idx="13644">
                  <c:v>-8.0724174653890989E-4</c:v>
                </c:pt>
                <c:pt idx="13645">
                  <c:v>-7.9339723109690685E-4</c:v>
                </c:pt>
                <c:pt idx="13646">
                  <c:v>-7.7689030883918429E-4</c:v>
                </c:pt>
                <c:pt idx="13647">
                  <c:v>-7.6890308839190668E-4</c:v>
                </c:pt>
                <c:pt idx="13648">
                  <c:v>-7.5292864749735156E-4</c:v>
                </c:pt>
                <c:pt idx="13649">
                  <c:v>-7.444089456869065E-4</c:v>
                </c:pt>
                <c:pt idx="13650">
                  <c:v>-7.2630457933974002E-4</c:v>
                </c:pt>
                <c:pt idx="13651">
                  <c:v>-7.2044728434507378E-4</c:v>
                </c:pt>
                <c:pt idx="13652">
                  <c:v>-7.0500532481362714E-4</c:v>
                </c:pt>
                <c:pt idx="13653">
                  <c:v>-6.8956336528223959E-4</c:v>
                </c:pt>
                <c:pt idx="13654">
                  <c:v>-6.7731629392973956E-4</c:v>
                </c:pt>
                <c:pt idx="13655">
                  <c:v>-6.6613418530351545E-4</c:v>
                </c:pt>
                <c:pt idx="13656">
                  <c:v>-6.6027689030879013E-4</c:v>
                </c:pt>
                <c:pt idx="13657">
                  <c:v>-6.6560170394034778E-4</c:v>
                </c:pt>
                <c:pt idx="13658">
                  <c:v>-6.7145899893501413E-4</c:v>
                </c:pt>
                <c:pt idx="13659">
                  <c:v>-6.8690095846646077E-4</c:v>
                </c:pt>
                <c:pt idx="13660">
                  <c:v>-7.0287539936101588E-4</c:v>
                </c:pt>
                <c:pt idx="13661">
                  <c:v>-7.1831735889240343E-4</c:v>
                </c:pt>
                <c:pt idx="13662">
                  <c:v>-7.3375931842384996E-4</c:v>
                </c:pt>
                <c:pt idx="13663">
                  <c:v>-7.4014909478168386E-4</c:v>
                </c:pt>
                <c:pt idx="13664">
                  <c:v>-7.52396166134184E-4</c:v>
                </c:pt>
                <c:pt idx="13665">
                  <c:v>-7.6357827476034902E-4</c:v>
                </c:pt>
                <c:pt idx="13666">
                  <c:v>-7.6251331203407288E-4</c:v>
                </c:pt>
                <c:pt idx="13667">
                  <c:v>-7.5985090521829394E-4</c:v>
                </c:pt>
                <c:pt idx="13668">
                  <c:v>-7.4813631522896147E-4</c:v>
                </c:pt>
                <c:pt idx="13669">
                  <c:v>-7.3855165069224016E-4</c:v>
                </c:pt>
                <c:pt idx="13670">
                  <c:v>-7.3535676251329366E-4</c:v>
                </c:pt>
                <c:pt idx="13671">
                  <c:v>-7.2523961661340479E-4</c:v>
                </c:pt>
                <c:pt idx="13672">
                  <c:v>-7.2523961661340479E-4</c:v>
                </c:pt>
                <c:pt idx="13673">
                  <c:v>-7.2683706070290769E-4</c:v>
                </c:pt>
                <c:pt idx="13674">
                  <c:v>-7.3695420660279645E-4</c:v>
                </c:pt>
                <c:pt idx="13675">
                  <c:v>-7.4707135250268533E-4</c:v>
                </c:pt>
                <c:pt idx="13676">
                  <c:v>-7.5931842385518536E-4</c:v>
                </c:pt>
                <c:pt idx="13677">
                  <c:v>-7.7050053248135038E-4</c:v>
                </c:pt>
                <c:pt idx="13678">
                  <c:v>-7.992545260915733E-4</c:v>
                </c:pt>
                <c:pt idx="13679">
                  <c:v>-8.184238551650748E-4</c:v>
                </c:pt>
                <c:pt idx="13680">
                  <c:v>-8.3759318423851732E-4</c:v>
                </c:pt>
                <c:pt idx="13681">
                  <c:v>-8.5303514376996385E-4</c:v>
                </c:pt>
                <c:pt idx="13682">
                  <c:v>-8.5835995740152172E-4</c:v>
                </c:pt>
                <c:pt idx="13683">
                  <c:v>-8.6048988285407379E-4</c:v>
                </c:pt>
                <c:pt idx="13684">
                  <c:v>-8.6048988285407379E-4</c:v>
                </c:pt>
                <c:pt idx="13685">
                  <c:v>-8.4504792332268635E-4</c:v>
                </c:pt>
                <c:pt idx="13686">
                  <c:v>-8.3812566560168488E-4</c:v>
                </c:pt>
                <c:pt idx="13687">
                  <c:v>-8.1629392971246354E-4</c:v>
                </c:pt>
                <c:pt idx="13688">
                  <c:v>-8.0244941427051969E-4</c:v>
                </c:pt>
                <c:pt idx="13689">
                  <c:v>-7.9126730564435467E-4</c:v>
                </c:pt>
                <c:pt idx="13690">
                  <c:v>-7.8274760383390961E-4</c:v>
                </c:pt>
                <c:pt idx="13691">
                  <c:v>-7.9286474973379849E-4</c:v>
                </c:pt>
                <c:pt idx="13692">
                  <c:v>-8.0511182108629863E-4</c:v>
                </c:pt>
                <c:pt idx="13693">
                  <c:v>-8.2055378061768607E-4</c:v>
                </c:pt>
                <c:pt idx="13694">
                  <c:v>-8.4717784877523853E-4</c:v>
                </c:pt>
                <c:pt idx="13695">
                  <c:v>-8.7326943556980069E-4</c:v>
                </c:pt>
                <c:pt idx="13696">
                  <c:v>-9.0841320553785741E-4</c:v>
                </c:pt>
                <c:pt idx="13697">
                  <c:v>-9.3237486687969013E-4</c:v>
                </c:pt>
                <c:pt idx="13698">
                  <c:v>-9.4675186368480143E-4</c:v>
                </c:pt>
                <c:pt idx="13699">
                  <c:v>-9.6592119275824406E-4</c:v>
                </c:pt>
                <c:pt idx="13700">
                  <c:v>-9.7497337593185668E-4</c:v>
                </c:pt>
                <c:pt idx="13701">
                  <c:v>-9.8083067092652292E-4</c:v>
                </c:pt>
                <c:pt idx="13702">
                  <c:v>-9.7923322683707943E-4</c:v>
                </c:pt>
                <c:pt idx="13703">
                  <c:v>-9.7816826411080329E-4</c:v>
                </c:pt>
                <c:pt idx="13704">
                  <c:v>-9.8455804046863708E-4</c:v>
                </c:pt>
                <c:pt idx="13705">
                  <c:v>-9.7390841320558065E-4</c:v>
                </c:pt>
                <c:pt idx="13706">
                  <c:v>-9.6432374866880035E-4</c:v>
                </c:pt>
                <c:pt idx="13707">
                  <c:v>-9.7390841320558065E-4</c:v>
                </c:pt>
                <c:pt idx="13708">
                  <c:v>-9.7870074547391165E-4</c:v>
                </c:pt>
                <c:pt idx="13709">
                  <c:v>-9.9414270500535851E-4</c:v>
                </c:pt>
                <c:pt idx="13710">
                  <c:v>-1.0053248136315234E-3</c:v>
                </c:pt>
                <c:pt idx="13711">
                  <c:v>-1.0330138445154699E-3</c:v>
                </c:pt>
                <c:pt idx="13712">
                  <c:v>-1.0521831735889717E-3</c:v>
                </c:pt>
                <c:pt idx="13713">
                  <c:v>-1.070287539936138E-3</c:v>
                </c:pt>
                <c:pt idx="13714">
                  <c:v>-1.0878594249201369E-3</c:v>
                </c:pt>
                <c:pt idx="13715">
                  <c:v>-1.0937167199148031E-3</c:v>
                </c:pt>
                <c:pt idx="13716">
                  <c:v>-1.0910543130990241E-3</c:v>
                </c:pt>
                <c:pt idx="13717">
                  <c:v>-1.0894568690095804E-3</c:v>
                </c:pt>
                <c:pt idx="13718">
                  <c:v>-1.0809371671991353E-3</c:v>
                </c:pt>
                <c:pt idx="13719">
                  <c:v>-1.06017039403619E-3</c:v>
                </c:pt>
                <c:pt idx="13720">
                  <c:v>-1.0447284345048026E-3</c:v>
                </c:pt>
                <c:pt idx="13721">
                  <c:v>-1.021831735889246E-3</c:v>
                </c:pt>
                <c:pt idx="13722">
                  <c:v>-1.0005324813631923E-3</c:v>
                </c:pt>
                <c:pt idx="13723">
                  <c:v>-9.8509052183174566E-4</c:v>
                </c:pt>
                <c:pt idx="13724">
                  <c:v>-9.7124600638974262E-4</c:v>
                </c:pt>
                <c:pt idx="13725">
                  <c:v>-9.6698615548452009E-4</c:v>
                </c:pt>
                <c:pt idx="13726">
                  <c:v>-9.6592119275824406E-4</c:v>
                </c:pt>
                <c:pt idx="13727">
                  <c:v>-9.6698615548452009E-4</c:v>
                </c:pt>
                <c:pt idx="13728">
                  <c:v>-9.7710330138440897E-4</c:v>
                </c:pt>
                <c:pt idx="13729">
                  <c:v>-9.8615548455802159E-4</c:v>
                </c:pt>
                <c:pt idx="13730">
                  <c:v>-9.8722044728435693E-4</c:v>
                </c:pt>
                <c:pt idx="13731">
                  <c:v>-9.9467518636846687E-4</c:v>
                </c:pt>
                <c:pt idx="13732">
                  <c:v>-9.9574014909480199E-4</c:v>
                </c:pt>
                <c:pt idx="13733">
                  <c:v>-9.9627263045791057E-4</c:v>
                </c:pt>
                <c:pt idx="13734">
                  <c:v>-9.9627263045791057E-4</c:v>
                </c:pt>
                <c:pt idx="13735">
                  <c:v>-9.925452609158556E-4</c:v>
                </c:pt>
                <c:pt idx="13736">
                  <c:v>-9.7710330138446795E-4</c:v>
                </c:pt>
                <c:pt idx="13737">
                  <c:v>-9.7603833865813282E-4</c:v>
                </c:pt>
                <c:pt idx="13738">
                  <c:v>-9.6592119275824406E-4</c:v>
                </c:pt>
                <c:pt idx="13739">
                  <c:v>-9.5686900958469041E-4</c:v>
                </c:pt>
                <c:pt idx="13740">
                  <c:v>-9.5686900958469041E-4</c:v>
                </c:pt>
                <c:pt idx="13741">
                  <c:v>-9.6592119275824406E-4</c:v>
                </c:pt>
                <c:pt idx="13742">
                  <c:v>-9.6805111821085532E-4</c:v>
                </c:pt>
                <c:pt idx="13743">
                  <c:v>-9.7710330138446795E-4</c:v>
                </c:pt>
                <c:pt idx="13744">
                  <c:v>-9.7816826411074409E-4</c:v>
                </c:pt>
                <c:pt idx="13745">
                  <c:v>-9.8083067092652292E-4</c:v>
                </c:pt>
                <c:pt idx="13746">
                  <c:v>-9.8509052183174566E-4</c:v>
                </c:pt>
                <c:pt idx="13747">
                  <c:v>-9.8881789137380063E-4</c:v>
                </c:pt>
                <c:pt idx="13748">
                  <c:v>-9.7497337593185668E-4</c:v>
                </c:pt>
                <c:pt idx="13749">
                  <c:v>-9.7603833865813282E-4</c:v>
                </c:pt>
                <c:pt idx="13750">
                  <c:v>-9.5953141640041004E-4</c:v>
                </c:pt>
                <c:pt idx="13751">
                  <c:v>-9.4355697550585504E-4</c:v>
                </c:pt>
                <c:pt idx="13752">
                  <c:v>-9.1799787007457861E-4</c:v>
                </c:pt>
                <c:pt idx="13753">
                  <c:v>-9.0255591054313208E-4</c:v>
                </c:pt>
                <c:pt idx="13754">
                  <c:v>-8.9084132055374031E-4</c:v>
                </c:pt>
                <c:pt idx="13755">
                  <c:v>-8.7912673056440784E-4</c:v>
                </c:pt>
                <c:pt idx="13756">
                  <c:v>-8.7646432374862901E-4</c:v>
                </c:pt>
                <c:pt idx="13757">
                  <c:v>-8.8232161874335433E-4</c:v>
                </c:pt>
                <c:pt idx="13758">
                  <c:v>-8.9776357827474188E-4</c:v>
                </c:pt>
                <c:pt idx="13759">
                  <c:v>-9.153354632587999E-4</c:v>
                </c:pt>
                <c:pt idx="13760">
                  <c:v>-9.392971246006324E-4</c:v>
                </c:pt>
                <c:pt idx="13761">
                  <c:v>-9.7124600638980171E-4</c:v>
                </c:pt>
                <c:pt idx="13762">
                  <c:v>-9.9787007454741347E-4</c:v>
                </c:pt>
                <c:pt idx="13763">
                  <c:v>-1.0399361022364125E-3</c:v>
                </c:pt>
                <c:pt idx="13764">
                  <c:v>-1.0745473908413013E-3</c:v>
                </c:pt>
                <c:pt idx="13765">
                  <c:v>-1.1022364217252482E-3</c:v>
                </c:pt>
                <c:pt idx="13766">
                  <c:v>-1.1395101171459163E-3</c:v>
                </c:pt>
                <c:pt idx="13767">
                  <c:v>-1.1709265175718587E-3</c:v>
                </c:pt>
                <c:pt idx="13768">
                  <c:v>-1.1874334398295815E-3</c:v>
                </c:pt>
                <c:pt idx="13769">
                  <c:v>-1.2199148029818593E-3</c:v>
                </c:pt>
                <c:pt idx="13770">
                  <c:v>-1.240149094781637E-3</c:v>
                </c:pt>
                <c:pt idx="13771">
                  <c:v>-1.2678381256655839E-3</c:v>
                </c:pt>
                <c:pt idx="13772">
                  <c:v>-1.2971246006390333E-3</c:v>
                </c:pt>
                <c:pt idx="13773">
                  <c:v>-1.3349307774227505E-3</c:v>
                </c:pt>
                <c:pt idx="13774">
                  <c:v>-1.3631522896698652E-3</c:v>
                </c:pt>
                <c:pt idx="13775">
                  <c:v>-1.3903088391906441E-3</c:v>
                </c:pt>
                <c:pt idx="13776">
                  <c:v>-1.4185303514376993E-3</c:v>
                </c:pt>
                <c:pt idx="13777">
                  <c:v>-1.437699680511201E-3</c:v>
                </c:pt>
                <c:pt idx="13778">
                  <c:v>-1.456336528221535E-3</c:v>
                </c:pt>
                <c:pt idx="13779">
                  <c:v>-1.4808306709265353E-3</c:v>
                </c:pt>
                <c:pt idx="13780">
                  <c:v>-1.4866879659212015E-3</c:v>
                </c:pt>
                <c:pt idx="13781">
                  <c:v>-1.4909478168264243E-3</c:v>
                </c:pt>
                <c:pt idx="13782">
                  <c:v>-1.4850905218316988E-3</c:v>
                </c:pt>
                <c:pt idx="13783">
                  <c:v>-1.4717784877529224E-3</c:v>
                </c:pt>
                <c:pt idx="13784">
                  <c:v>-1.4515441959531449E-3</c:v>
                </c:pt>
                <c:pt idx="13785">
                  <c:v>-1.4371671991480334E-3</c:v>
                </c:pt>
                <c:pt idx="13786">
                  <c:v>-1.4259850905218093E-3</c:v>
                </c:pt>
                <c:pt idx="13787">
                  <c:v>-1.4126730564430331E-3</c:v>
                </c:pt>
                <c:pt idx="13788">
                  <c:v>-1.4046858359957556E-3</c:v>
                </c:pt>
                <c:pt idx="13789">
                  <c:v>-1.395633652822202E-3</c:v>
                </c:pt>
                <c:pt idx="13790">
                  <c:v>-1.3972310969116457E-3</c:v>
                </c:pt>
                <c:pt idx="13791">
                  <c:v>-1.3924387646431964E-3</c:v>
                </c:pt>
                <c:pt idx="13792">
                  <c:v>-1.4036208732694205E-3</c:v>
                </c:pt>
                <c:pt idx="13793">
                  <c:v>-1.4057507987220318E-3</c:v>
                </c:pt>
                <c:pt idx="13794">
                  <c:v>-1.4249201277955331E-3</c:v>
                </c:pt>
                <c:pt idx="13795">
                  <c:v>-1.4345047923322546E-3</c:v>
                </c:pt>
                <c:pt idx="13796">
                  <c:v>-1.4515441959531449E-3</c:v>
                </c:pt>
                <c:pt idx="13797">
                  <c:v>-1.4584664536740871E-3</c:v>
                </c:pt>
                <c:pt idx="13798">
                  <c:v>-1.4712460063897549E-3</c:v>
                </c:pt>
                <c:pt idx="13799">
                  <c:v>-1.466453674121424E-3</c:v>
                </c:pt>
                <c:pt idx="13800">
                  <c:v>-1.4621938232162012E-3</c:v>
                </c:pt>
                <c:pt idx="13801">
                  <c:v>-1.4643237486688127E-3</c:v>
                </c:pt>
                <c:pt idx="13802">
                  <c:v>-1.4696485623003112E-3</c:v>
                </c:pt>
                <c:pt idx="13803">
                  <c:v>-1.4755058572949774E-3</c:v>
                </c:pt>
                <c:pt idx="13804">
                  <c:v>-1.4755058572950366E-3</c:v>
                </c:pt>
                <c:pt idx="13805">
                  <c:v>-1.4941427050053707E-3</c:v>
                </c:pt>
                <c:pt idx="13806">
                  <c:v>-1.5000000000000369E-3</c:v>
                </c:pt>
                <c:pt idx="13807">
                  <c:v>-1.5223642172524257E-3</c:v>
                </c:pt>
                <c:pt idx="13808">
                  <c:v>-1.5452609158679825E-3</c:v>
                </c:pt>
                <c:pt idx="13809">
                  <c:v>-1.5697550585729826E-3</c:v>
                </c:pt>
                <c:pt idx="13810">
                  <c:v>-1.5942492012779831E-3</c:v>
                </c:pt>
                <c:pt idx="13811">
                  <c:v>-1.617678381256648E-3</c:v>
                </c:pt>
                <c:pt idx="13812">
                  <c:v>-1.6411075612353721E-3</c:v>
                </c:pt>
                <c:pt idx="13813">
                  <c:v>-1.6544195953142075E-3</c:v>
                </c:pt>
                <c:pt idx="13814">
                  <c:v>-1.6576144834930357E-3</c:v>
                </c:pt>
                <c:pt idx="13815">
                  <c:v>-1.6485623003194821E-3</c:v>
                </c:pt>
                <c:pt idx="13816">
                  <c:v>-1.6379126730564257E-3</c:v>
                </c:pt>
                <c:pt idx="13817">
                  <c:v>-1.6107561235357056E-3</c:v>
                </c:pt>
                <c:pt idx="13818">
                  <c:v>-1.5894568690095927E-3</c:v>
                </c:pt>
                <c:pt idx="13819">
                  <c:v>-1.5623003194888136E-3</c:v>
                </c:pt>
                <c:pt idx="13820">
                  <c:v>-1.5314164004259796E-3</c:v>
                </c:pt>
                <c:pt idx="13821">
                  <c:v>-1.5021299254525892E-3</c:v>
                </c:pt>
                <c:pt idx="13822">
                  <c:v>-1.4797657082002002E-3</c:v>
                </c:pt>
                <c:pt idx="13823">
                  <c:v>-1.4504792332268096E-3</c:v>
                </c:pt>
                <c:pt idx="13824">
                  <c:v>-1.4382321618743095E-3</c:v>
                </c:pt>
                <c:pt idx="13825">
                  <c:v>-1.4249201277955331E-3</c:v>
                </c:pt>
                <c:pt idx="13826">
                  <c:v>-1.4313099041533672E-3</c:v>
                </c:pt>
                <c:pt idx="13827">
                  <c:v>-1.4440894568689758E-3</c:v>
                </c:pt>
                <c:pt idx="13828">
                  <c:v>-1.4584664536740871E-3</c:v>
                </c:pt>
                <c:pt idx="13829">
                  <c:v>-1.4717784877529224E-3</c:v>
                </c:pt>
                <c:pt idx="13830">
                  <c:v>-1.4829605963791466E-3</c:v>
                </c:pt>
                <c:pt idx="13831">
                  <c:v>-1.5031948881789243E-3</c:v>
                </c:pt>
                <c:pt idx="13832">
                  <c:v>-1.5133120340788131E-3</c:v>
                </c:pt>
                <c:pt idx="13833">
                  <c:v>-1.5223642172523669E-3</c:v>
                </c:pt>
                <c:pt idx="13834">
                  <c:v>-1.5303514376996444E-3</c:v>
                </c:pt>
                <c:pt idx="13835">
                  <c:v>-1.5298189563365359E-3</c:v>
                </c:pt>
                <c:pt idx="13836">
                  <c:v>-1.5378061767838134E-3</c:v>
                </c:pt>
                <c:pt idx="13837">
                  <c:v>-1.5303514376996444E-3</c:v>
                </c:pt>
                <c:pt idx="13838">
                  <c:v>-1.5314164004259796E-3</c:v>
                </c:pt>
                <c:pt idx="13839">
                  <c:v>-1.5239616613418694E-3</c:v>
                </c:pt>
                <c:pt idx="13840">
                  <c:v>-1.5181043663472032E-3</c:v>
                </c:pt>
                <c:pt idx="13841">
                  <c:v>-1.5101171458999257E-3</c:v>
                </c:pt>
                <c:pt idx="13842">
                  <c:v>-1.5111821086262018E-3</c:v>
                </c:pt>
                <c:pt idx="13843">
                  <c:v>-1.5133120340788131E-3</c:v>
                </c:pt>
                <c:pt idx="13844">
                  <c:v>-1.5234291799787018E-3</c:v>
                </c:pt>
                <c:pt idx="13845">
                  <c:v>-1.5394036208732571E-3</c:v>
                </c:pt>
                <c:pt idx="13846">
                  <c:v>-1.5537806176783686E-3</c:v>
                </c:pt>
                <c:pt idx="13847">
                  <c:v>-1.5750798722044812E-3</c:v>
                </c:pt>
                <c:pt idx="13848">
                  <c:v>-1.6048988285409804E-3</c:v>
                </c:pt>
                <c:pt idx="13849">
                  <c:v>-1.6320553780617595E-3</c:v>
                </c:pt>
                <c:pt idx="13850">
                  <c:v>-1.652289669861537E-3</c:v>
                </c:pt>
                <c:pt idx="13851">
                  <c:v>-1.6730564430244821E-3</c:v>
                </c:pt>
                <c:pt idx="13852">
                  <c:v>-1.6938232161874275E-3</c:v>
                </c:pt>
                <c:pt idx="13853">
                  <c:v>-1.7071352502662633E-3</c:v>
                </c:pt>
                <c:pt idx="13854">
                  <c:v>-1.7204472843450392E-3</c:v>
                </c:pt>
                <c:pt idx="13855">
                  <c:v>-1.7161874334398757E-3</c:v>
                </c:pt>
                <c:pt idx="13856">
                  <c:v>-1.7215122470713743E-3</c:v>
                </c:pt>
                <c:pt idx="13857">
                  <c:v>-1.718317358892428E-3</c:v>
                </c:pt>
                <c:pt idx="13858">
                  <c:v>-1.7305644302449872E-3</c:v>
                </c:pt>
                <c:pt idx="13859">
                  <c:v>-1.7412140575079845E-3</c:v>
                </c:pt>
                <c:pt idx="13860">
                  <c:v>-1.7518636847710409E-3</c:v>
                </c:pt>
                <c:pt idx="13861">
                  <c:v>-1.7587859424920424E-3</c:v>
                </c:pt>
                <c:pt idx="13862">
                  <c:v>-1.763045793397265E-3</c:v>
                </c:pt>
                <c:pt idx="13863">
                  <c:v>-1.755591054313096E-3</c:v>
                </c:pt>
                <c:pt idx="13864">
                  <c:v>-1.7651757188498764E-3</c:v>
                </c:pt>
                <c:pt idx="13865">
                  <c:v>-1.7651757188498764E-3</c:v>
                </c:pt>
                <c:pt idx="13866">
                  <c:v>-1.7731629392971537E-3</c:v>
                </c:pt>
                <c:pt idx="13867">
                  <c:v>-1.771565495207651E-3</c:v>
                </c:pt>
                <c:pt idx="13868">
                  <c:v>-1.7720979765708186E-3</c:v>
                </c:pt>
                <c:pt idx="13869">
                  <c:v>-1.771565495207651E-3</c:v>
                </c:pt>
                <c:pt idx="13870">
                  <c:v>-1.7603833865814861E-3</c:v>
                </c:pt>
                <c:pt idx="13871">
                  <c:v>-1.7449414270500397E-3</c:v>
                </c:pt>
                <c:pt idx="13872">
                  <c:v>-1.7316293929712633E-3</c:v>
                </c:pt>
                <c:pt idx="13873">
                  <c:v>-1.7023429179978729E-3</c:v>
                </c:pt>
                <c:pt idx="13874">
                  <c:v>-1.6634717784877609E-3</c:v>
                </c:pt>
                <c:pt idx="13875">
                  <c:v>-1.627795527156537E-3</c:v>
                </c:pt>
                <c:pt idx="13876">
                  <c:v>-1.5766773162939251E-3</c:v>
                </c:pt>
                <c:pt idx="13877">
                  <c:v>-1.5223642172524257E-3</c:v>
                </c:pt>
                <c:pt idx="13878">
                  <c:v>-1.4685835995740353E-3</c:v>
                </c:pt>
                <c:pt idx="13879">
                  <c:v>-1.4105431309904218E-3</c:v>
                </c:pt>
                <c:pt idx="13880">
                  <c:v>-1.3525026624068087E-3</c:v>
                </c:pt>
                <c:pt idx="13881">
                  <c:v>-1.2939297124600869E-3</c:v>
                </c:pt>
                <c:pt idx="13882">
                  <c:v>-1.2412140575079722E-3</c:v>
                </c:pt>
                <c:pt idx="13883">
                  <c:v>-1.1794462193823038E-3</c:v>
                </c:pt>
                <c:pt idx="13884">
                  <c:v>-1.1160809371671921E-3</c:v>
                </c:pt>
                <c:pt idx="13885">
                  <c:v>-1.0553780617678589E-3</c:v>
                </c:pt>
                <c:pt idx="13886">
                  <c:v>-9.9414270500529931E-4</c:v>
                </c:pt>
                <c:pt idx="13887">
                  <c:v>-9.2705005324813237E-4</c:v>
                </c:pt>
                <c:pt idx="13888">
                  <c:v>-8.6261980830674425E-4</c:v>
                </c:pt>
                <c:pt idx="13889">
                  <c:v>-8.0138445154418457E-4</c:v>
                </c:pt>
                <c:pt idx="13890">
                  <c:v>-7.5026624068157274E-4</c:v>
                </c:pt>
                <c:pt idx="13891">
                  <c:v>-7.0873269435568211E-4</c:v>
                </c:pt>
                <c:pt idx="13892">
                  <c:v>-6.6027689030879013E-4</c:v>
                </c:pt>
                <c:pt idx="13893">
                  <c:v>-6.203407880724023E-4</c:v>
                </c:pt>
                <c:pt idx="13894">
                  <c:v>-5.9211927582534705E-4</c:v>
                </c:pt>
                <c:pt idx="13895">
                  <c:v>-5.6975505857295814E-4</c:v>
                </c:pt>
                <c:pt idx="13896">
                  <c:v>-5.4845580404690435E-4</c:v>
                </c:pt>
                <c:pt idx="13897">
                  <c:v>-5.2822151224706751E-4</c:v>
                </c:pt>
                <c:pt idx="13898">
                  <c:v>-5.0479233226834337E-4</c:v>
                </c:pt>
                <c:pt idx="13899">
                  <c:v>-4.9680511182106576E-4</c:v>
                </c:pt>
                <c:pt idx="13900">
                  <c:v>-4.7923322683700791E-4</c:v>
                </c:pt>
                <c:pt idx="13901">
                  <c:v>-4.6805111821084301E-4</c:v>
                </c:pt>
                <c:pt idx="13902">
                  <c:v>-4.5793397231095413E-4</c:v>
                </c:pt>
                <c:pt idx="13903">
                  <c:v>-4.3556975505856517E-4</c:v>
                </c:pt>
                <c:pt idx="13904">
                  <c:v>-4.2438764643234112E-4</c:v>
                </c:pt>
                <c:pt idx="13905">
                  <c:v>-4.1267305644300864E-4</c:v>
                </c:pt>
                <c:pt idx="13906">
                  <c:v>-4.0308839190628733E-4</c:v>
                </c:pt>
                <c:pt idx="13907">
                  <c:v>-3.9297124600639845E-4</c:v>
                </c:pt>
                <c:pt idx="13908">
                  <c:v>-3.8391906283278578E-4</c:v>
                </c:pt>
                <c:pt idx="13909">
                  <c:v>-3.7593184238550822E-4</c:v>
                </c:pt>
                <c:pt idx="13910">
                  <c:v>-3.7060702875400949E-4</c:v>
                </c:pt>
                <c:pt idx="13911">
                  <c:v>-3.6368477103300803E-4</c:v>
                </c:pt>
                <c:pt idx="13912">
                  <c:v>-3.6474973375934326E-4</c:v>
                </c:pt>
                <c:pt idx="13913">
                  <c:v>-3.6474973375934326E-4</c:v>
                </c:pt>
                <c:pt idx="13914">
                  <c:v>-3.7167199148028558E-4</c:v>
                </c:pt>
                <c:pt idx="13915">
                  <c:v>-3.67412140575063E-4</c:v>
                </c:pt>
                <c:pt idx="13916">
                  <c:v>-3.6315228966984046E-4</c:v>
                </c:pt>
                <c:pt idx="13917">
                  <c:v>-3.6687965921195452E-4</c:v>
                </c:pt>
                <c:pt idx="13918">
                  <c:v>-3.6155484558039676E-4</c:v>
                </c:pt>
                <c:pt idx="13919">
                  <c:v>-3.4824281150162053E-4</c:v>
                </c:pt>
                <c:pt idx="13920">
                  <c:v>-3.4025559105434298E-4</c:v>
                </c:pt>
                <c:pt idx="13921">
                  <c:v>-3.3386581469650912E-4</c:v>
                </c:pt>
                <c:pt idx="13922">
                  <c:v>-3.2108626198084137E-4</c:v>
                </c:pt>
                <c:pt idx="13923">
                  <c:v>-3.0883919062834128E-4</c:v>
                </c:pt>
                <c:pt idx="13924">
                  <c:v>-2.9659211927584114E-4</c:v>
                </c:pt>
                <c:pt idx="13925">
                  <c:v>-2.9552715654956505E-4</c:v>
                </c:pt>
                <c:pt idx="13926">
                  <c:v>-2.9659211927584114E-4</c:v>
                </c:pt>
                <c:pt idx="13927">
                  <c:v>-3.0883919062834128E-4</c:v>
                </c:pt>
                <c:pt idx="13928">
                  <c:v>-3.2268370607028507E-4</c:v>
                </c:pt>
                <c:pt idx="13929">
                  <c:v>-3.5569755058573047E-4</c:v>
                </c:pt>
                <c:pt idx="13930">
                  <c:v>-3.8072417465389837E-4</c:v>
                </c:pt>
                <c:pt idx="13931">
                  <c:v>-4.1214057507984097E-4</c:v>
                </c:pt>
                <c:pt idx="13932">
                  <c:v>-4.5260915867939631E-4</c:v>
                </c:pt>
                <c:pt idx="13933">
                  <c:v>-4.9254526091590232E-4</c:v>
                </c:pt>
                <c:pt idx="13934">
                  <c:v>-5.2396166134184498E-4</c:v>
                </c:pt>
                <c:pt idx="13935">
                  <c:v>-5.5378061767840303E-4</c:v>
                </c:pt>
                <c:pt idx="13936">
                  <c:v>-5.7348242811501311E-4</c:v>
                </c:pt>
                <c:pt idx="13937">
                  <c:v>-5.9904153354634851E-4</c:v>
                </c:pt>
                <c:pt idx="13938">
                  <c:v>-6.1767838125662336E-4</c:v>
                </c:pt>
                <c:pt idx="13939">
                  <c:v>-6.3578274760378985E-4</c:v>
                </c:pt>
                <c:pt idx="13940">
                  <c:v>-6.4749733759318141E-4</c:v>
                </c:pt>
                <c:pt idx="13941">
                  <c:v>-6.6932907348240275E-4</c:v>
                </c:pt>
                <c:pt idx="13942">
                  <c:v>-6.8423855165068183E-4</c:v>
                </c:pt>
                <c:pt idx="13943">
                  <c:v>-7.0021299254523694E-4</c:v>
                </c:pt>
                <c:pt idx="13944">
                  <c:v>-7.2417465388712875E-4</c:v>
                </c:pt>
                <c:pt idx="13945">
                  <c:v>-7.3322683706074148E-4</c:v>
                </c:pt>
                <c:pt idx="13946">
                  <c:v>-7.4227902023429513E-4</c:v>
                </c:pt>
                <c:pt idx="13947">
                  <c:v>-7.4334398296057116E-4</c:v>
                </c:pt>
                <c:pt idx="13948">
                  <c:v>-7.4653887113951777E-4</c:v>
                </c:pt>
                <c:pt idx="13949">
                  <c:v>-7.3961661341851619E-4</c:v>
                </c:pt>
                <c:pt idx="13950">
                  <c:v>-7.2417465388706966E-4</c:v>
                </c:pt>
                <c:pt idx="13951">
                  <c:v>-7.0873269435568211E-4</c:v>
                </c:pt>
                <c:pt idx="13952">
                  <c:v>-6.9062832800851574E-4</c:v>
                </c:pt>
                <c:pt idx="13953">
                  <c:v>-6.7039403620873809E-4</c:v>
                </c:pt>
                <c:pt idx="13954">
                  <c:v>-6.4802981895634908E-4</c:v>
                </c:pt>
                <c:pt idx="13955">
                  <c:v>-6.1661341853034733E-4</c:v>
                </c:pt>
                <c:pt idx="13956">
                  <c:v>-6.0063897763579222E-4</c:v>
                </c:pt>
                <c:pt idx="13957">
                  <c:v>-5.7614483493079194E-4</c:v>
                </c:pt>
                <c:pt idx="13958">
                  <c:v>-5.5857294994673403E-4</c:v>
                </c:pt>
                <c:pt idx="13959">
                  <c:v>-5.3940362087329162E-4</c:v>
                </c:pt>
                <c:pt idx="13960">
                  <c:v>-5.3088391906284645E-4</c:v>
                </c:pt>
                <c:pt idx="13961">
                  <c:v>-5.1490947816829134E-4</c:v>
                </c:pt>
                <c:pt idx="13962">
                  <c:v>-5.0798722044728987E-4</c:v>
                </c:pt>
                <c:pt idx="13963">
                  <c:v>-5.026624068157912E-4</c:v>
                </c:pt>
                <c:pt idx="13964">
                  <c:v>-5.0053248136317993E-4</c:v>
                </c:pt>
                <c:pt idx="13965">
                  <c:v>-5.0000000000001237E-4</c:v>
                </c:pt>
                <c:pt idx="13966">
                  <c:v>-5.0692225772101373E-4</c:v>
                </c:pt>
                <c:pt idx="13967">
                  <c:v>-5.2396166134184498E-4</c:v>
                </c:pt>
                <c:pt idx="13968">
                  <c:v>-5.4206602768901136E-4</c:v>
                </c:pt>
                <c:pt idx="13969">
                  <c:v>-5.5111821086262409E-4</c:v>
                </c:pt>
                <c:pt idx="13970">
                  <c:v>-5.6230031948884809E-4</c:v>
                </c:pt>
                <c:pt idx="13971">
                  <c:v>-5.8679446219384837E-4</c:v>
                </c:pt>
                <c:pt idx="13972">
                  <c:v>-5.9850905218318095E-4</c:v>
                </c:pt>
                <c:pt idx="13973">
                  <c:v>-6.235356762513488E-4</c:v>
                </c:pt>
                <c:pt idx="13974">
                  <c:v>-6.379126730564602E-4</c:v>
                </c:pt>
                <c:pt idx="13975">
                  <c:v>-6.5228966986157161E-4</c:v>
                </c:pt>
                <c:pt idx="13976">
                  <c:v>-6.6719914802979149E-4</c:v>
                </c:pt>
                <c:pt idx="13977">
                  <c:v>-6.895633652821805E-4</c:v>
                </c:pt>
                <c:pt idx="13978">
                  <c:v>-7.1086261980829338E-4</c:v>
                </c:pt>
                <c:pt idx="13979">
                  <c:v>-7.2630457933968093E-4</c:v>
                </c:pt>
                <c:pt idx="13980">
                  <c:v>-7.4334398296057116E-4</c:v>
                </c:pt>
                <c:pt idx="13981">
                  <c:v>-7.6144834930773765E-4</c:v>
                </c:pt>
                <c:pt idx="13982">
                  <c:v>-7.7263045793396165E-4</c:v>
                </c:pt>
                <c:pt idx="13983">
                  <c:v>-7.7795527156546032E-4</c:v>
                </c:pt>
                <c:pt idx="13984">
                  <c:v>-7.9233226837057173E-4</c:v>
                </c:pt>
                <c:pt idx="13985">
                  <c:v>-7.9126730564429558E-4</c:v>
                </c:pt>
                <c:pt idx="13986">
                  <c:v>-7.9126730564429558E-4</c:v>
                </c:pt>
                <c:pt idx="13987">
                  <c:v>-7.9126730564429558E-4</c:v>
                </c:pt>
                <c:pt idx="13988">
                  <c:v>-7.9126730564429558E-4</c:v>
                </c:pt>
                <c:pt idx="13989">
                  <c:v>-7.8913738019168432E-4</c:v>
                </c:pt>
                <c:pt idx="13990">
                  <c:v>-7.8753993610224061E-4</c:v>
                </c:pt>
                <c:pt idx="13991">
                  <c:v>-7.8115015974440682E-4</c:v>
                </c:pt>
                <c:pt idx="13992">
                  <c:v>-7.7422790202346444E-4</c:v>
                </c:pt>
                <c:pt idx="13993">
                  <c:v>-7.5772097976568268E-4</c:v>
                </c:pt>
                <c:pt idx="13994">
                  <c:v>-7.3216187433440636E-4</c:v>
                </c:pt>
                <c:pt idx="13995">
                  <c:v>-7.0820021299251455E-4</c:v>
                </c:pt>
                <c:pt idx="13996">
                  <c:v>-6.8051118210862686E-4</c:v>
                </c:pt>
                <c:pt idx="13997">
                  <c:v>-6.4376996805112644E-4</c:v>
                </c:pt>
                <c:pt idx="13998">
                  <c:v>-6.1235356762518389E-4</c:v>
                </c:pt>
                <c:pt idx="13999">
                  <c:v>-5.718849840255694E-4</c:v>
                </c:pt>
                <c:pt idx="14000">
                  <c:v>-5.2129925452612514E-4</c:v>
                </c:pt>
                <c:pt idx="14001">
                  <c:v>-4.7816826411079092E-4</c:v>
                </c:pt>
                <c:pt idx="14002">
                  <c:v>-4.3556975505862426E-4</c:v>
                </c:pt>
                <c:pt idx="14003">
                  <c:v>-3.9137380191689572E-4</c:v>
                </c:pt>
                <c:pt idx="14004">
                  <c:v>-3.4504792332267409E-4</c:v>
                </c:pt>
                <c:pt idx="14005">
                  <c:v>-2.9659211927584114E-4</c:v>
                </c:pt>
                <c:pt idx="14006">
                  <c:v>-2.4707135250267301E-4</c:v>
                </c:pt>
                <c:pt idx="14007">
                  <c:v>-1.970181043663373E-4</c:v>
                </c:pt>
                <c:pt idx="14008">
                  <c:v>-1.5548455804044673E-4</c:v>
                </c:pt>
                <c:pt idx="14009">
                  <c:v>-1.1661341853033504E-4</c:v>
                </c:pt>
                <c:pt idx="14010">
                  <c:v>-7.8274760383390953E-5</c:v>
                </c:pt>
                <c:pt idx="14011">
                  <c:v>-5.6975505857337188E-5</c:v>
                </c:pt>
                <c:pt idx="14012">
                  <c:v>-3.3546325878613022E-5</c:v>
                </c:pt>
                <c:pt idx="14013">
                  <c:v>-2.0234291799836799E-5</c:v>
                </c:pt>
                <c:pt idx="14014">
                  <c:v>-7.4547390841099515E-6</c:v>
                </c:pt>
                <c:pt idx="14015">
                  <c:v>4.7923322683901785E-6</c:v>
                </c:pt>
                <c:pt idx="14016">
                  <c:v>9.0521831736127565E-6</c:v>
                </c:pt>
                <c:pt idx="14017">
                  <c:v>1.2779552715667731E-5</c:v>
                </c:pt>
                <c:pt idx="14018">
                  <c:v>2.4494142705059378E-5</c:v>
                </c:pt>
                <c:pt idx="14019">
                  <c:v>2.3429179978724173E-5</c:v>
                </c:pt>
                <c:pt idx="14020">
                  <c:v>3.0351437699725644E-5</c:v>
                </c:pt>
                <c:pt idx="14021">
                  <c:v>3.1416400426001729E-5</c:v>
                </c:pt>
                <c:pt idx="14022">
                  <c:v>3.0351437699666528E-5</c:v>
                </c:pt>
                <c:pt idx="14023">
                  <c:v>2.8753993610222837E-5</c:v>
                </c:pt>
                <c:pt idx="14024">
                  <c:v>2.3429179978665061E-5</c:v>
                </c:pt>
                <c:pt idx="14025">
                  <c:v>7.4547390841099515E-6</c:v>
                </c:pt>
                <c:pt idx="14026">
                  <c:v>-3.7273695420549758E-6</c:v>
                </c:pt>
                <c:pt idx="14027">
                  <c:v>-2.5559105431335463E-5</c:v>
                </c:pt>
                <c:pt idx="14028">
                  <c:v>-4.153354632589057E-5</c:v>
                </c:pt>
                <c:pt idx="14029">
                  <c:v>-6.8157614483502118E-5</c:v>
                </c:pt>
                <c:pt idx="14030">
                  <c:v>-9.7444089456833431E-5</c:v>
                </c:pt>
                <c:pt idx="14031">
                  <c:v>-1.1821086261983786E-4</c:v>
                </c:pt>
                <c:pt idx="14032">
                  <c:v>-1.4004259850905921E-4</c:v>
                </c:pt>
                <c:pt idx="14033">
                  <c:v>-1.7039403620872575E-4</c:v>
                </c:pt>
                <c:pt idx="14034">
                  <c:v>-1.8370607028750198E-4</c:v>
                </c:pt>
                <c:pt idx="14035">
                  <c:v>-1.9595314164000207E-4</c:v>
                </c:pt>
                <c:pt idx="14036">
                  <c:v>-1.9488817891372601E-4</c:v>
                </c:pt>
                <c:pt idx="14037">
                  <c:v>-1.9435569755055839E-4</c:v>
                </c:pt>
                <c:pt idx="14038">
                  <c:v>-1.767838125665596E-4</c:v>
                </c:pt>
                <c:pt idx="14039">
                  <c:v>-1.6826411075611443E-4</c:v>
                </c:pt>
                <c:pt idx="14040">
                  <c:v>-1.421725239616705E-4</c:v>
                </c:pt>
                <c:pt idx="14041">
                  <c:v>-1.1661341853039417E-4</c:v>
                </c:pt>
                <c:pt idx="14042">
                  <c:v>-9.8509052183168649E-5</c:v>
                </c:pt>
                <c:pt idx="14043">
                  <c:v>-7.3482428115000792E-5</c:v>
                </c:pt>
                <c:pt idx="14044">
                  <c:v>-5.5910543131001984E-5</c:v>
                </c:pt>
                <c:pt idx="14045">
                  <c:v>-3.9403620873279284E-5</c:v>
                </c:pt>
                <c:pt idx="14046">
                  <c:v>-1.5441959531446621E-5</c:v>
                </c:pt>
                <c:pt idx="14047">
                  <c:v>-5.8572949946662652E-6</c:v>
                </c:pt>
                <c:pt idx="14048">
                  <c:v>1.3312034078835334E-5</c:v>
                </c:pt>
                <c:pt idx="14049">
                  <c:v>4.153354632589057E-5</c:v>
                </c:pt>
                <c:pt idx="14050">
                  <c:v>6.2832800852003458E-5</c:v>
                </c:pt>
                <c:pt idx="14051">
                  <c:v>9.5314164004281268E-5</c:v>
                </c:pt>
                <c:pt idx="14052">
                  <c:v>1.2779552715655909E-4</c:v>
                </c:pt>
                <c:pt idx="14053">
                  <c:v>1.592119275825017E-4</c:v>
                </c:pt>
                <c:pt idx="14054">
                  <c:v>1.8849840255595127E-4</c:v>
                </c:pt>
                <c:pt idx="14055">
                  <c:v>2.2044728434506149E-4</c:v>
                </c:pt>
                <c:pt idx="14056">
                  <c:v>2.4387646432372654E-4</c:v>
                </c:pt>
                <c:pt idx="14057">
                  <c:v>2.7103301384450568E-4</c:v>
                </c:pt>
                <c:pt idx="14058">
                  <c:v>2.9073482428111576E-4</c:v>
                </c:pt>
                <c:pt idx="14059">
                  <c:v>2.981895633652257E-4</c:v>
                </c:pt>
                <c:pt idx="14060">
                  <c:v>3.1363152289673143E-4</c:v>
                </c:pt>
                <c:pt idx="14061">
                  <c:v>3.1256656017039625E-4</c:v>
                </c:pt>
                <c:pt idx="14062">
                  <c:v>3.0351437699684261E-4</c:v>
                </c:pt>
                <c:pt idx="14063">
                  <c:v>2.7955271565495085E-4</c:v>
                </c:pt>
                <c:pt idx="14064">
                  <c:v>2.5559105431305904E-4</c:v>
                </c:pt>
                <c:pt idx="14065">
                  <c:v>2.316293929712264E-4</c:v>
                </c:pt>
                <c:pt idx="14066">
                  <c:v>1.9382321618744992E-4</c:v>
                </c:pt>
                <c:pt idx="14067">
                  <c:v>1.6453674121405946E-4</c:v>
                </c:pt>
                <c:pt idx="14068">
                  <c:v>1.2779552715655909E-4</c:v>
                </c:pt>
                <c:pt idx="14069">
                  <c:v>9.7444089456892561E-5</c:v>
                </c:pt>
                <c:pt idx="14070">
                  <c:v>7.4547390841276867E-5</c:v>
                </c:pt>
                <c:pt idx="14071">
                  <c:v>6.0170394036165447E-5</c:v>
                </c:pt>
                <c:pt idx="14072">
                  <c:v>4.5793397231054033E-5</c:v>
                </c:pt>
                <c:pt idx="14073">
                  <c:v>4.5793397231054033E-5</c:v>
                </c:pt>
                <c:pt idx="14074">
                  <c:v>4.4728434504777945E-5</c:v>
                </c:pt>
                <c:pt idx="14075">
                  <c:v>5.058572949950333E-5</c:v>
                </c:pt>
                <c:pt idx="14076">
                  <c:v>5.4845580404725902E-5</c:v>
                </c:pt>
                <c:pt idx="14077">
                  <c:v>5.7507987220445674E-5</c:v>
                </c:pt>
                <c:pt idx="14078">
                  <c:v>5.3780617678390698E-5</c:v>
                </c:pt>
                <c:pt idx="14079">
                  <c:v>5.1118210862611816E-5</c:v>
                </c:pt>
                <c:pt idx="14080">
                  <c:v>5.0585729499444207E-5</c:v>
                </c:pt>
                <c:pt idx="14081">
                  <c:v>4.2598509052166659E-5</c:v>
                </c:pt>
                <c:pt idx="14082">
                  <c:v>4.2598509052166659E-5</c:v>
                </c:pt>
                <c:pt idx="14083">
                  <c:v>3.6208732694332794E-5</c:v>
                </c:pt>
                <c:pt idx="14084">
                  <c:v>3.1416400426001729E-5</c:v>
                </c:pt>
                <c:pt idx="14085">
                  <c:v>2.9286474973390439E-5</c:v>
                </c:pt>
                <c:pt idx="14086">
                  <c:v>2.9286474973390439E-5</c:v>
                </c:pt>
                <c:pt idx="14087">
                  <c:v>3.9936102236446887E-5</c:v>
                </c:pt>
                <c:pt idx="14088">
                  <c:v>5.0053248136335721E-5</c:v>
                </c:pt>
                <c:pt idx="14089">
                  <c:v>7.4547390841335983E-5</c:v>
                </c:pt>
                <c:pt idx="14090">
                  <c:v>1.0010649627261233E-4</c:v>
                </c:pt>
                <c:pt idx="14091">
                  <c:v>1.2460063897767171E-4</c:v>
                </c:pt>
                <c:pt idx="14092">
                  <c:v>1.5548455804050584E-4</c:v>
                </c:pt>
                <c:pt idx="14093">
                  <c:v>1.9169329073483862E-4</c:v>
                </c:pt>
                <c:pt idx="14094">
                  <c:v>2.2630457933972773E-4</c:v>
                </c:pt>
                <c:pt idx="14095">
                  <c:v>2.5878594249200554E-4</c:v>
                </c:pt>
                <c:pt idx="14096">
                  <c:v>2.9020234291800729E-4</c:v>
                </c:pt>
                <c:pt idx="14097">
                  <c:v>3.0777422790200605E-4</c:v>
                </c:pt>
                <c:pt idx="14098">
                  <c:v>3.3120340788073024E-4</c:v>
                </c:pt>
                <c:pt idx="14099">
                  <c:v>3.3706070287539653E-4</c:v>
                </c:pt>
                <c:pt idx="14100">
                  <c:v>3.359957401490613E-4</c:v>
                </c:pt>
                <c:pt idx="14101">
                  <c:v>3.407880724174515E-4</c:v>
                </c:pt>
                <c:pt idx="14102">
                  <c:v>3.3226837060700633E-4</c:v>
                </c:pt>
                <c:pt idx="14103">
                  <c:v>3.264110756123401E-4</c:v>
                </c:pt>
                <c:pt idx="14104">
                  <c:v>3.2215122470711751E-4</c:v>
                </c:pt>
                <c:pt idx="14105">
                  <c:v>3.1150159744406102E-4</c:v>
                </c:pt>
                <c:pt idx="14106">
                  <c:v>3.0085197018106372E-4</c:v>
                </c:pt>
                <c:pt idx="14107">
                  <c:v>2.8274760383389735E-4</c:v>
                </c:pt>
                <c:pt idx="14108">
                  <c:v>2.6624068157617462E-4</c:v>
                </c:pt>
                <c:pt idx="14109">
                  <c:v>2.4973375931845189E-4</c:v>
                </c:pt>
                <c:pt idx="14110">
                  <c:v>2.3375931842389681E-4</c:v>
                </c:pt>
                <c:pt idx="14111">
                  <c:v>2.1512247071356279E-4</c:v>
                </c:pt>
                <c:pt idx="14112">
                  <c:v>2.0500532481367397E-4</c:v>
                </c:pt>
                <c:pt idx="14113">
                  <c:v>1.927582534611738E-4</c:v>
                </c:pt>
                <c:pt idx="14114">
                  <c:v>1.7145899893506096E-4</c:v>
                </c:pt>
                <c:pt idx="14115">
                  <c:v>1.6453674121405946E-4</c:v>
                </c:pt>
                <c:pt idx="14116">
                  <c:v>1.421725239616705E-4</c:v>
                </c:pt>
                <c:pt idx="14117">
                  <c:v>1.2619808306705627E-4</c:v>
                </c:pt>
                <c:pt idx="14118">
                  <c:v>1.0276890308839122E-4</c:v>
                </c:pt>
                <c:pt idx="14119">
                  <c:v>7.2949946751833176E-5</c:v>
                </c:pt>
                <c:pt idx="14120">
                  <c:v>4.3130990415334261E-5</c:v>
                </c:pt>
                <c:pt idx="14121">
                  <c:v>1.650692225772271E-5</c:v>
                </c:pt>
                <c:pt idx="14122">
                  <c:v>-2.0234291799777683E-5</c:v>
                </c:pt>
                <c:pt idx="14123">
                  <c:v>-4.6858359957448347E-5</c:v>
                </c:pt>
                <c:pt idx="14124">
                  <c:v>-8.519701810439242E-5</c:v>
                </c:pt>
                <c:pt idx="14125">
                  <c:v>-1.2300319488816889E-4</c:v>
                </c:pt>
                <c:pt idx="14126">
                  <c:v>-1.6240681576144817E-4</c:v>
                </c:pt>
                <c:pt idx="14127">
                  <c:v>-2.0394036208727962E-4</c:v>
                </c:pt>
                <c:pt idx="14128">
                  <c:v>-2.4653887113956454E-4</c:v>
                </c:pt>
                <c:pt idx="14129">
                  <c:v>-2.84345047923341E-4</c:v>
                </c:pt>
                <c:pt idx="14130">
                  <c:v>-3.3013844515445415E-4</c:v>
                </c:pt>
                <c:pt idx="14131">
                  <c:v>-3.7752928647495187E-4</c:v>
                </c:pt>
                <c:pt idx="14132">
                  <c:v>-4.2651757188495238E-4</c:v>
                </c:pt>
                <c:pt idx="14133">
                  <c:v>-4.744408945686768E-4</c:v>
                </c:pt>
                <c:pt idx="14134">
                  <c:v>-5.2396166134184498E-4</c:v>
                </c:pt>
                <c:pt idx="14135">
                  <c:v>-5.5484558040467906E-4</c:v>
                </c:pt>
                <c:pt idx="14136">
                  <c:v>-5.750798722045159E-4</c:v>
                </c:pt>
                <c:pt idx="14137">
                  <c:v>-5.9691160809373725E-4</c:v>
                </c:pt>
                <c:pt idx="14138">
                  <c:v>-6.0809371671990216E-4</c:v>
                </c:pt>
                <c:pt idx="14139">
                  <c:v>-6.0915867944623739E-4</c:v>
                </c:pt>
                <c:pt idx="14140">
                  <c:v>-6.0276890308840348E-4</c:v>
                </c:pt>
                <c:pt idx="14141">
                  <c:v>-5.9637912673056969E-4</c:v>
                </c:pt>
                <c:pt idx="14142">
                  <c:v>-5.7082002129923417E-4</c:v>
                </c:pt>
                <c:pt idx="14143">
                  <c:v>-5.4526091586795786E-4</c:v>
                </c:pt>
                <c:pt idx="14144">
                  <c:v>-5.1331203407884763E-4</c:v>
                </c:pt>
                <c:pt idx="14145">
                  <c:v>-4.914802981895672E-4</c:v>
                </c:pt>
                <c:pt idx="14146">
                  <c:v>-4.7284345047923315E-4</c:v>
                </c:pt>
                <c:pt idx="14147">
                  <c:v>-4.5527156549517525E-4</c:v>
                </c:pt>
                <c:pt idx="14148">
                  <c:v>-4.3769968051117643E-4</c:v>
                </c:pt>
                <c:pt idx="14149">
                  <c:v>-4.2971246006389893E-4</c:v>
                </c:pt>
                <c:pt idx="14150">
                  <c:v>-4.2066027689034523E-4</c:v>
                </c:pt>
                <c:pt idx="14151">
                  <c:v>-4.1799787007456635E-4</c:v>
                </c:pt>
                <c:pt idx="14152">
                  <c:v>-4.0947816826412118E-4</c:v>
                </c:pt>
                <c:pt idx="14153">
                  <c:v>-3.9350372736950698E-4</c:v>
                </c:pt>
                <c:pt idx="14154">
                  <c:v>-3.8178913738017451E-4</c:v>
                </c:pt>
                <c:pt idx="14155">
                  <c:v>-3.6048988285412073E-4</c:v>
                </c:pt>
                <c:pt idx="14156">
                  <c:v>-3.4611288604900926E-4</c:v>
                </c:pt>
                <c:pt idx="14157">
                  <c:v>-3.1789137380195407E-4</c:v>
                </c:pt>
                <c:pt idx="14158">
                  <c:v>-2.9872204472839332E-4</c:v>
                </c:pt>
                <c:pt idx="14159">
                  <c:v>-2.7209797657078177E-4</c:v>
                </c:pt>
                <c:pt idx="14160">
                  <c:v>-2.465388711395054E-4</c:v>
                </c:pt>
                <c:pt idx="14161">
                  <c:v>-2.3269435569756161E-4</c:v>
                </c:pt>
                <c:pt idx="14162">
                  <c:v>-2.1033013844517262E-4</c:v>
                </c:pt>
                <c:pt idx="14163">
                  <c:v>-2.1299254526095153E-4</c:v>
                </c:pt>
                <c:pt idx="14164">
                  <c:v>-2.1938232161872623E-4</c:v>
                </c:pt>
                <c:pt idx="14165">
                  <c:v>-2.4494142705006175E-4</c:v>
                </c:pt>
                <c:pt idx="14166">
                  <c:v>-2.7263045793394938E-4</c:v>
                </c:pt>
                <c:pt idx="14167">
                  <c:v>-3.2481363152289634E-4</c:v>
                </c:pt>
                <c:pt idx="14168">
                  <c:v>-3.7859424920128705E-4</c:v>
                </c:pt>
                <c:pt idx="14169">
                  <c:v>-4.414270500532314E-4</c:v>
                </c:pt>
                <c:pt idx="14170">
                  <c:v>-5.0372736954206734E-4</c:v>
                </c:pt>
                <c:pt idx="14171">
                  <c:v>-5.7082002129923417E-4</c:v>
                </c:pt>
                <c:pt idx="14172">
                  <c:v>-6.267305644302362E-4</c:v>
                </c:pt>
                <c:pt idx="14173">
                  <c:v>-6.8051118210862686E-4</c:v>
                </c:pt>
                <c:pt idx="14174">
                  <c:v>-7.2310969116079352E-4</c:v>
                </c:pt>
                <c:pt idx="14175">
                  <c:v>-7.5559105431313039E-4</c:v>
                </c:pt>
                <c:pt idx="14176">
                  <c:v>-7.6996805111824191E-4</c:v>
                </c:pt>
                <c:pt idx="14177">
                  <c:v>-7.8221512247074194E-4</c:v>
                </c:pt>
                <c:pt idx="14178">
                  <c:v>-7.8807241746540839E-4</c:v>
                </c:pt>
                <c:pt idx="14179">
                  <c:v>-7.9073482428112802E-4</c:v>
                </c:pt>
                <c:pt idx="14180">
                  <c:v>-7.9392971246007463E-4</c:v>
                </c:pt>
                <c:pt idx="14181">
                  <c:v>-7.992545260915733E-4</c:v>
                </c:pt>
                <c:pt idx="14182">
                  <c:v>-8.056443024494071E-4</c:v>
                </c:pt>
                <c:pt idx="14183">
                  <c:v>-8.104366347177973E-4</c:v>
                </c:pt>
                <c:pt idx="14184">
                  <c:v>-8.0564430244946619E-4</c:v>
                </c:pt>
                <c:pt idx="14185">
                  <c:v>-7.9712460063902102E-4</c:v>
                </c:pt>
                <c:pt idx="14186">
                  <c:v>-7.8594249201273782E-4</c:v>
                </c:pt>
                <c:pt idx="14187">
                  <c:v>-7.7050053248135038E-4</c:v>
                </c:pt>
                <c:pt idx="14188">
                  <c:v>-7.5452609158679527E-4</c:v>
                </c:pt>
                <c:pt idx="14189">
                  <c:v>-7.3588924387646122E-4</c:v>
                </c:pt>
                <c:pt idx="14190">
                  <c:v>-7.1512247071351591E-4</c:v>
                </c:pt>
                <c:pt idx="14191">
                  <c:v>-6.975505857295172E-4</c:v>
                </c:pt>
                <c:pt idx="14192">
                  <c:v>-6.6826411075612672E-4</c:v>
                </c:pt>
                <c:pt idx="14193">
                  <c:v>-6.28328008519739E-4</c:v>
                </c:pt>
                <c:pt idx="14194">
                  <c:v>-5.9424920127795831E-4</c:v>
                </c:pt>
                <c:pt idx="14195">
                  <c:v>-5.5963791267306926E-4</c:v>
                </c:pt>
                <c:pt idx="14196">
                  <c:v>-5.2502662406812102E-4</c:v>
                </c:pt>
                <c:pt idx="14197">
                  <c:v>-4.8242811501595441E-4</c:v>
                </c:pt>
                <c:pt idx="14198">
                  <c:v>-4.4675186368473008E-4</c:v>
                </c:pt>
                <c:pt idx="14199">
                  <c:v>-4.1320553780617615E-4</c:v>
                </c:pt>
                <c:pt idx="14200">
                  <c:v>-3.8445154419595334E-4</c:v>
                </c:pt>
                <c:pt idx="14201">
                  <c:v>-3.567625133120657E-4</c:v>
                </c:pt>
                <c:pt idx="14202">
                  <c:v>-3.3972310969117541E-4</c:v>
                </c:pt>
                <c:pt idx="14203">
                  <c:v>-3.3333333333334156E-4</c:v>
                </c:pt>
                <c:pt idx="14204">
                  <c:v>-3.2534611288606401E-4</c:v>
                </c:pt>
                <c:pt idx="14205">
                  <c:v>-3.189563365282301E-4</c:v>
                </c:pt>
                <c:pt idx="14206">
                  <c:v>-3.1096911608095255E-4</c:v>
                </c:pt>
                <c:pt idx="14207">
                  <c:v>-3.0298189563367499E-4</c:v>
                </c:pt>
                <c:pt idx="14208">
                  <c:v>-3.0191693290733981E-4</c:v>
                </c:pt>
                <c:pt idx="14209">
                  <c:v>-3.1043663471778498E-4</c:v>
                </c:pt>
                <c:pt idx="14210">
                  <c:v>-3.0990415335461737E-4</c:v>
                </c:pt>
                <c:pt idx="14211">
                  <c:v>-3.157614483492836E-4</c:v>
                </c:pt>
                <c:pt idx="14212">
                  <c:v>-3.2428115015972878E-4</c:v>
                </c:pt>
                <c:pt idx="14213">
                  <c:v>-3.189563365282301E-4</c:v>
                </c:pt>
                <c:pt idx="14214">
                  <c:v>-3.2321618743345269E-4</c:v>
                </c:pt>
                <c:pt idx="14215">
                  <c:v>-3.189563365282301E-4</c:v>
                </c:pt>
                <c:pt idx="14216">
                  <c:v>-3.0883919062834128E-4</c:v>
                </c:pt>
                <c:pt idx="14217">
                  <c:v>-2.9818956336528484E-4</c:v>
                </c:pt>
                <c:pt idx="14218">
                  <c:v>-2.84345047923341E-4</c:v>
                </c:pt>
                <c:pt idx="14219">
                  <c:v>-2.6996805111822959E-4</c:v>
                </c:pt>
                <c:pt idx="14220">
                  <c:v>-2.513312034078956E-4</c:v>
                </c:pt>
                <c:pt idx="14221">
                  <c:v>-2.2523961661345167E-4</c:v>
                </c:pt>
                <c:pt idx="14222">
                  <c:v>-1.9914802981894856E-4</c:v>
                </c:pt>
                <c:pt idx="14223">
                  <c:v>-1.7518636847711593E-4</c:v>
                </c:pt>
                <c:pt idx="14224">
                  <c:v>-1.5388711395100302E-4</c:v>
                </c:pt>
                <c:pt idx="14225">
                  <c:v>-1.3684771033011271E-4</c:v>
                </c:pt>
                <c:pt idx="14226">
                  <c:v>-1.2726304579339148E-4</c:v>
                </c:pt>
                <c:pt idx="14227">
                  <c:v>-1.2460063897767171E-4</c:v>
                </c:pt>
                <c:pt idx="14228">
                  <c:v>-1.3099041533550556E-4</c:v>
                </c:pt>
                <c:pt idx="14229">
                  <c:v>-1.3418530351433383E-4</c:v>
                </c:pt>
                <c:pt idx="14230">
                  <c:v>-1.4643237486683397E-4</c:v>
                </c:pt>
                <c:pt idx="14231">
                  <c:v>-1.6453674121405946E-4</c:v>
                </c:pt>
                <c:pt idx="14232">
                  <c:v>-1.8264110756122586E-4</c:v>
                </c:pt>
                <c:pt idx="14233">
                  <c:v>-2.0820021299256132E-4</c:v>
                </c:pt>
                <c:pt idx="14234">
                  <c:v>-2.2577209797656014E-4</c:v>
                </c:pt>
                <c:pt idx="14235">
                  <c:v>-2.5079872204472798E-4</c:v>
                </c:pt>
                <c:pt idx="14236">
                  <c:v>-2.7529286474972827E-4</c:v>
                </c:pt>
                <c:pt idx="14237">
                  <c:v>-2.84345047923341E-4</c:v>
                </c:pt>
                <c:pt idx="14238">
                  <c:v>-2.9233226837061855E-4</c:v>
                </c:pt>
                <c:pt idx="14239">
                  <c:v>-2.939297124600622E-4</c:v>
                </c:pt>
                <c:pt idx="14240">
                  <c:v>-3.0298189563367499E-4</c:v>
                </c:pt>
                <c:pt idx="14241">
                  <c:v>-3.0351437699678346E-4</c:v>
                </c:pt>
                <c:pt idx="14242">
                  <c:v>-3.1469648562300757E-4</c:v>
                </c:pt>
                <c:pt idx="14243">
                  <c:v>-3.1469648562300757E-4</c:v>
                </c:pt>
                <c:pt idx="14244">
                  <c:v>-3.237486687966203E-4</c:v>
                </c:pt>
                <c:pt idx="14245">
                  <c:v>-3.2694355697550766E-4</c:v>
                </c:pt>
                <c:pt idx="14246">
                  <c:v>-3.3599574014912039E-4</c:v>
                </c:pt>
                <c:pt idx="14247">
                  <c:v>-3.4558040468584165E-4</c:v>
                </c:pt>
                <c:pt idx="14248">
                  <c:v>-3.535676251331192E-4</c:v>
                </c:pt>
                <c:pt idx="14249">
                  <c:v>-3.535676251331192E-4</c:v>
                </c:pt>
                <c:pt idx="14250">
                  <c:v>-3.5995740149095306E-4</c:v>
                </c:pt>
                <c:pt idx="14251">
                  <c:v>-3.5516506922256291E-4</c:v>
                </c:pt>
                <c:pt idx="14252">
                  <c:v>-3.391906283280078E-4</c:v>
                </c:pt>
                <c:pt idx="14253">
                  <c:v>-3.1363152289667234E-4</c:v>
                </c:pt>
                <c:pt idx="14254">
                  <c:v>-2.8647497337589317E-4</c:v>
                </c:pt>
                <c:pt idx="14255">
                  <c:v>-2.5079872204472798E-4</c:v>
                </c:pt>
                <c:pt idx="14256">
                  <c:v>-2.1299254526089241E-4</c:v>
                </c:pt>
                <c:pt idx="14257">
                  <c:v>-1.767838125665596E-4</c:v>
                </c:pt>
                <c:pt idx="14258">
                  <c:v>-1.4004259850905921E-4</c:v>
                </c:pt>
                <c:pt idx="14259">
                  <c:v>-9.5314164004222152E-5</c:v>
                </c:pt>
                <c:pt idx="14260">
                  <c:v>-6.1235356762500651E-5</c:v>
                </c:pt>
                <c:pt idx="14261">
                  <c:v>-3.6741214057500396E-5</c:v>
                </c:pt>
                <c:pt idx="14262">
                  <c:v>-1.2779552715667731E-5</c:v>
                </c:pt>
                <c:pt idx="14263">
                  <c:v>-9.0521831736127565E-6</c:v>
                </c:pt>
                <c:pt idx="14264">
                  <c:v>-1.5441959531446621E-5</c:v>
                </c:pt>
                <c:pt idx="14265">
                  <c:v>-2.3429179978724173E-5</c:v>
                </c:pt>
                <c:pt idx="14266">
                  <c:v>-3.2481363152277817E-5</c:v>
                </c:pt>
                <c:pt idx="14267">
                  <c:v>-5.7507987220445674E-5</c:v>
                </c:pt>
                <c:pt idx="14268">
                  <c:v>-8.1469648562278334E-5</c:v>
                </c:pt>
                <c:pt idx="14269">
                  <c:v>-9.4249201277946064E-5</c:v>
                </c:pt>
                <c:pt idx="14270">
                  <c:v>-1.3099041533544645E-4</c:v>
                </c:pt>
                <c:pt idx="14271">
                  <c:v>-1.4856230031944523E-4</c:v>
                </c:pt>
                <c:pt idx="14272">
                  <c:v>-1.7092651757183422E-4</c:v>
                </c:pt>
                <c:pt idx="14273">
                  <c:v>-1.8956336528222733E-4</c:v>
                </c:pt>
                <c:pt idx="14274">
                  <c:v>-1.9914802981894856E-4</c:v>
                </c:pt>
                <c:pt idx="14275">
                  <c:v>-2.2044728434506149E-4</c:v>
                </c:pt>
                <c:pt idx="14276">
                  <c:v>-2.2204472843450514E-4</c:v>
                </c:pt>
                <c:pt idx="14277">
                  <c:v>-2.316293929712264E-4</c:v>
                </c:pt>
                <c:pt idx="14278">
                  <c:v>-2.3269435569756161E-4</c:v>
                </c:pt>
                <c:pt idx="14279">
                  <c:v>-2.3855165069222784E-4</c:v>
                </c:pt>
                <c:pt idx="14280">
                  <c:v>-2.481363152289491E-4</c:v>
                </c:pt>
                <c:pt idx="14281">
                  <c:v>-2.4387646432372654E-4</c:v>
                </c:pt>
                <c:pt idx="14282">
                  <c:v>-2.4866879659211672E-4</c:v>
                </c:pt>
                <c:pt idx="14283">
                  <c:v>-2.5665601703945336E-4</c:v>
                </c:pt>
                <c:pt idx="14284">
                  <c:v>-2.6517571884983939E-4</c:v>
                </c:pt>
                <c:pt idx="14285">
                  <c:v>-2.6943556975500283E-4</c:v>
                </c:pt>
                <c:pt idx="14286">
                  <c:v>-2.6570820021300701E-4</c:v>
                </c:pt>
                <c:pt idx="14287">
                  <c:v>-2.6091586794461686E-4</c:v>
                </c:pt>
                <c:pt idx="14288">
                  <c:v>-2.5399361022361534E-4</c:v>
                </c:pt>
                <c:pt idx="14289">
                  <c:v>-2.3322683706067008E-4</c:v>
                </c:pt>
                <c:pt idx="14290">
                  <c:v>-2.0127795527155988E-4</c:v>
                </c:pt>
                <c:pt idx="14291">
                  <c:v>-1.6666666666667078E-4</c:v>
                </c:pt>
                <c:pt idx="14292">
                  <c:v>-1.2886048988283515E-4</c:v>
                </c:pt>
                <c:pt idx="14293">
                  <c:v>-9.0521831735891094E-5</c:v>
                </c:pt>
                <c:pt idx="14294">
                  <c:v>-5.058572949950333E-5</c:v>
                </c:pt>
                <c:pt idx="14295">
                  <c:v>-1.2247071352500129E-5</c:v>
                </c:pt>
                <c:pt idx="14296">
                  <c:v>2.3429179978724173E-5</c:v>
                </c:pt>
                <c:pt idx="14297">
                  <c:v>5.9105431309889365E-5</c:v>
                </c:pt>
                <c:pt idx="14298">
                  <c:v>8.8391906283279801E-5</c:v>
                </c:pt>
                <c:pt idx="14299">
                  <c:v>1.1501597444089135E-4</c:v>
                </c:pt>
                <c:pt idx="14300">
                  <c:v>1.3099041533544645E-4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46-4C7F-9433-98604214B6E7}"/>
            </c:ext>
          </c:extLst>
        </c:ser>
        <c:ser>
          <c:idx val="0"/>
          <c:order val="2"/>
          <c:tx>
            <c:v>Thermal Desizing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'RAW DATA'!$L$14:$L$14314</c:f>
              <c:numCache>
                <c:formatCode>0.00</c:formatCode>
                <c:ptCount val="14301"/>
                <c:pt idx="0">
                  <c:v>36.276546000000003</c:v>
                </c:pt>
                <c:pt idx="1">
                  <c:v>36.266506</c:v>
                </c:pt>
                <c:pt idx="2">
                  <c:v>36.257022999999997</c:v>
                </c:pt>
                <c:pt idx="3">
                  <c:v>36.247909999999997</c:v>
                </c:pt>
                <c:pt idx="4">
                  <c:v>36.239536000000001</c:v>
                </c:pt>
                <c:pt idx="5">
                  <c:v>36.233933</c:v>
                </c:pt>
                <c:pt idx="6">
                  <c:v>36.232146999999998</c:v>
                </c:pt>
                <c:pt idx="7">
                  <c:v>36.232643000000003</c:v>
                </c:pt>
                <c:pt idx="8">
                  <c:v>36.235111000000003</c:v>
                </c:pt>
                <c:pt idx="9">
                  <c:v>36.240406</c:v>
                </c:pt>
                <c:pt idx="10">
                  <c:v>36.248412999999999</c:v>
                </c:pt>
                <c:pt idx="11">
                  <c:v>36.258698000000003</c:v>
                </c:pt>
                <c:pt idx="12">
                  <c:v>36.269599999999997</c:v>
                </c:pt>
                <c:pt idx="13">
                  <c:v>36.279636000000004</c:v>
                </c:pt>
                <c:pt idx="14">
                  <c:v>36.289054999999998</c:v>
                </c:pt>
                <c:pt idx="15">
                  <c:v>36.297367000000001</c:v>
                </c:pt>
                <c:pt idx="16">
                  <c:v>36.302605</c:v>
                </c:pt>
                <c:pt idx="17">
                  <c:v>36.305926999999997</c:v>
                </c:pt>
                <c:pt idx="18">
                  <c:v>36.306849999999997</c:v>
                </c:pt>
                <c:pt idx="19">
                  <c:v>36.304938999999997</c:v>
                </c:pt>
                <c:pt idx="20">
                  <c:v>36.300812000000001</c:v>
                </c:pt>
                <c:pt idx="21">
                  <c:v>36.295574000000002</c:v>
                </c:pt>
                <c:pt idx="22">
                  <c:v>36.290035000000003</c:v>
                </c:pt>
                <c:pt idx="23">
                  <c:v>36.285724999999999</c:v>
                </c:pt>
                <c:pt idx="24">
                  <c:v>36.282463</c:v>
                </c:pt>
                <c:pt idx="25">
                  <c:v>36.280434</c:v>
                </c:pt>
                <c:pt idx="26">
                  <c:v>36.280620999999996</c:v>
                </c:pt>
                <c:pt idx="27">
                  <c:v>36.282532000000003</c:v>
                </c:pt>
                <c:pt idx="28">
                  <c:v>36.286597999999998</c:v>
                </c:pt>
                <c:pt idx="29">
                  <c:v>36.292515000000002</c:v>
                </c:pt>
                <c:pt idx="30">
                  <c:v>36.299045999999997</c:v>
                </c:pt>
                <c:pt idx="31">
                  <c:v>36.306435</c:v>
                </c:pt>
                <c:pt idx="32">
                  <c:v>36.315246999999999</c:v>
                </c:pt>
                <c:pt idx="33">
                  <c:v>36.323067000000002</c:v>
                </c:pt>
                <c:pt idx="34">
                  <c:v>36.329723000000001</c:v>
                </c:pt>
                <c:pt idx="35">
                  <c:v>36.334525999999997</c:v>
                </c:pt>
                <c:pt idx="36">
                  <c:v>36.337048000000003</c:v>
                </c:pt>
                <c:pt idx="37">
                  <c:v>36.337966999999999</c:v>
                </c:pt>
                <c:pt idx="38">
                  <c:v>36.337100999999997</c:v>
                </c:pt>
                <c:pt idx="39">
                  <c:v>36.336052000000002</c:v>
                </c:pt>
                <c:pt idx="40">
                  <c:v>36.335625</c:v>
                </c:pt>
                <c:pt idx="41">
                  <c:v>36.334820000000001</c:v>
                </c:pt>
                <c:pt idx="42">
                  <c:v>36.334698000000003</c:v>
                </c:pt>
                <c:pt idx="43">
                  <c:v>36.335808</c:v>
                </c:pt>
                <c:pt idx="44">
                  <c:v>36.337780000000002</c:v>
                </c:pt>
                <c:pt idx="45">
                  <c:v>36.341602000000002</c:v>
                </c:pt>
                <c:pt idx="46">
                  <c:v>36.346836000000003</c:v>
                </c:pt>
                <c:pt idx="47">
                  <c:v>36.354346999999997</c:v>
                </c:pt>
                <c:pt idx="48">
                  <c:v>36.363715999999997</c:v>
                </c:pt>
                <c:pt idx="49">
                  <c:v>36.374184</c:v>
                </c:pt>
                <c:pt idx="50">
                  <c:v>36.385581999999999</c:v>
                </c:pt>
                <c:pt idx="51">
                  <c:v>36.398335000000003</c:v>
                </c:pt>
                <c:pt idx="52">
                  <c:v>36.410839000000003</c:v>
                </c:pt>
                <c:pt idx="53">
                  <c:v>36.424328000000003</c:v>
                </c:pt>
                <c:pt idx="54">
                  <c:v>36.439109999999999</c:v>
                </c:pt>
                <c:pt idx="55">
                  <c:v>36.454445</c:v>
                </c:pt>
                <c:pt idx="56">
                  <c:v>36.470032000000003</c:v>
                </c:pt>
                <c:pt idx="57">
                  <c:v>36.485863000000002</c:v>
                </c:pt>
                <c:pt idx="58">
                  <c:v>36.501441999999997</c:v>
                </c:pt>
                <c:pt idx="59">
                  <c:v>36.514809</c:v>
                </c:pt>
                <c:pt idx="60">
                  <c:v>36.524475000000002</c:v>
                </c:pt>
                <c:pt idx="61">
                  <c:v>36.531433</c:v>
                </c:pt>
                <c:pt idx="62">
                  <c:v>36.535010999999997</c:v>
                </c:pt>
                <c:pt idx="63">
                  <c:v>36.535437999999999</c:v>
                </c:pt>
                <c:pt idx="64">
                  <c:v>36.531685000000003</c:v>
                </c:pt>
                <c:pt idx="65">
                  <c:v>36.526206999999999</c:v>
                </c:pt>
                <c:pt idx="66">
                  <c:v>36.519435999999999</c:v>
                </c:pt>
                <c:pt idx="67">
                  <c:v>36.512047000000003</c:v>
                </c:pt>
                <c:pt idx="68">
                  <c:v>36.504649999999998</c:v>
                </c:pt>
                <c:pt idx="69">
                  <c:v>36.500461999999999</c:v>
                </c:pt>
                <c:pt idx="70">
                  <c:v>36.500393000000003</c:v>
                </c:pt>
                <c:pt idx="71">
                  <c:v>36.504952000000003</c:v>
                </c:pt>
                <c:pt idx="72">
                  <c:v>36.513328999999999</c:v>
                </c:pt>
                <c:pt idx="73">
                  <c:v>36.527062000000001</c:v>
                </c:pt>
                <c:pt idx="74">
                  <c:v>36.545174000000003</c:v>
                </c:pt>
                <c:pt idx="75">
                  <c:v>36.566113000000001</c:v>
                </c:pt>
                <c:pt idx="76">
                  <c:v>36.588473999999998</c:v>
                </c:pt>
                <c:pt idx="77">
                  <c:v>36.611141000000003</c:v>
                </c:pt>
                <c:pt idx="78">
                  <c:v>36.633873000000001</c:v>
                </c:pt>
                <c:pt idx="79">
                  <c:v>36.656288000000004</c:v>
                </c:pt>
                <c:pt idx="80">
                  <c:v>36.678032000000002</c:v>
                </c:pt>
                <c:pt idx="81">
                  <c:v>36.698540000000001</c:v>
                </c:pt>
                <c:pt idx="82">
                  <c:v>36.716774000000001</c:v>
                </c:pt>
                <c:pt idx="83">
                  <c:v>36.734015999999997</c:v>
                </c:pt>
                <c:pt idx="84">
                  <c:v>36.749972999999997</c:v>
                </c:pt>
                <c:pt idx="85">
                  <c:v>36.766047999999998</c:v>
                </c:pt>
                <c:pt idx="86">
                  <c:v>36.781139000000003</c:v>
                </c:pt>
                <c:pt idx="87">
                  <c:v>36.795551000000003</c:v>
                </c:pt>
                <c:pt idx="88">
                  <c:v>36.811442999999997</c:v>
                </c:pt>
                <c:pt idx="89">
                  <c:v>36.826286000000003</c:v>
                </c:pt>
                <c:pt idx="90">
                  <c:v>36.839714000000001</c:v>
                </c:pt>
                <c:pt idx="91">
                  <c:v>36.853015999999997</c:v>
                </c:pt>
                <c:pt idx="92">
                  <c:v>36.866504999999997</c:v>
                </c:pt>
                <c:pt idx="93">
                  <c:v>36.880488999999997</c:v>
                </c:pt>
                <c:pt idx="94">
                  <c:v>36.894905000000001</c:v>
                </c:pt>
                <c:pt idx="95">
                  <c:v>36.909565000000001</c:v>
                </c:pt>
                <c:pt idx="96">
                  <c:v>36.926014000000002</c:v>
                </c:pt>
                <c:pt idx="97">
                  <c:v>36.944923000000003</c:v>
                </c:pt>
                <c:pt idx="98">
                  <c:v>36.964142000000002</c:v>
                </c:pt>
                <c:pt idx="99">
                  <c:v>36.983299000000002</c:v>
                </c:pt>
                <c:pt idx="100">
                  <c:v>37.002758</c:v>
                </c:pt>
                <c:pt idx="101">
                  <c:v>37.021174999999999</c:v>
                </c:pt>
                <c:pt idx="102">
                  <c:v>37.038178000000002</c:v>
                </c:pt>
                <c:pt idx="103">
                  <c:v>37.051788000000002</c:v>
                </c:pt>
                <c:pt idx="104">
                  <c:v>37.063800999999998</c:v>
                </c:pt>
                <c:pt idx="105">
                  <c:v>37.074699000000003</c:v>
                </c:pt>
                <c:pt idx="106">
                  <c:v>37.084122000000001</c:v>
                </c:pt>
                <c:pt idx="107">
                  <c:v>37.092376999999999</c:v>
                </c:pt>
                <c:pt idx="108">
                  <c:v>37.101368000000001</c:v>
                </c:pt>
                <c:pt idx="109">
                  <c:v>37.112082999999998</c:v>
                </c:pt>
                <c:pt idx="110">
                  <c:v>37.125571999999998</c:v>
                </c:pt>
                <c:pt idx="111">
                  <c:v>37.141768999999996</c:v>
                </c:pt>
                <c:pt idx="112">
                  <c:v>37.160308999999998</c:v>
                </c:pt>
                <c:pt idx="113">
                  <c:v>37.180880999999999</c:v>
                </c:pt>
                <c:pt idx="114">
                  <c:v>37.202629000000002</c:v>
                </c:pt>
                <c:pt idx="115">
                  <c:v>37.223019000000001</c:v>
                </c:pt>
                <c:pt idx="116">
                  <c:v>37.241619</c:v>
                </c:pt>
                <c:pt idx="117">
                  <c:v>37.258625000000002</c:v>
                </c:pt>
                <c:pt idx="118">
                  <c:v>37.272919000000002</c:v>
                </c:pt>
                <c:pt idx="119">
                  <c:v>37.286037</c:v>
                </c:pt>
                <c:pt idx="120">
                  <c:v>37.297310000000003</c:v>
                </c:pt>
                <c:pt idx="121">
                  <c:v>37.310616000000003</c:v>
                </c:pt>
                <c:pt idx="122">
                  <c:v>37.327674999999999</c:v>
                </c:pt>
                <c:pt idx="123">
                  <c:v>37.346333000000001</c:v>
                </c:pt>
                <c:pt idx="124">
                  <c:v>37.370902999999998</c:v>
                </c:pt>
                <c:pt idx="125">
                  <c:v>37.400967000000001</c:v>
                </c:pt>
                <c:pt idx="126">
                  <c:v>37.434539999999998</c:v>
                </c:pt>
                <c:pt idx="127">
                  <c:v>37.470756999999999</c:v>
                </c:pt>
                <c:pt idx="128">
                  <c:v>37.507407999999998</c:v>
                </c:pt>
                <c:pt idx="129">
                  <c:v>37.543559999999999</c:v>
                </c:pt>
                <c:pt idx="130">
                  <c:v>37.579040999999997</c:v>
                </c:pt>
                <c:pt idx="131">
                  <c:v>37.609344999999998</c:v>
                </c:pt>
                <c:pt idx="132">
                  <c:v>37.635154999999997</c:v>
                </c:pt>
                <c:pt idx="133">
                  <c:v>37.658000999999999</c:v>
                </c:pt>
                <c:pt idx="134">
                  <c:v>37.676848999999997</c:v>
                </c:pt>
                <c:pt idx="135">
                  <c:v>37.693787</c:v>
                </c:pt>
                <c:pt idx="136">
                  <c:v>37.707703000000002</c:v>
                </c:pt>
                <c:pt idx="137">
                  <c:v>37.720329</c:v>
                </c:pt>
                <c:pt idx="138">
                  <c:v>37.733016999999997</c:v>
                </c:pt>
                <c:pt idx="139">
                  <c:v>37.745334999999997</c:v>
                </c:pt>
                <c:pt idx="140">
                  <c:v>37.757404000000001</c:v>
                </c:pt>
                <c:pt idx="141">
                  <c:v>37.770954000000003</c:v>
                </c:pt>
                <c:pt idx="142">
                  <c:v>37.786293000000001</c:v>
                </c:pt>
                <c:pt idx="143">
                  <c:v>37.804585000000003</c:v>
                </c:pt>
                <c:pt idx="144">
                  <c:v>37.826759000000003</c:v>
                </c:pt>
                <c:pt idx="145">
                  <c:v>37.853188000000003</c:v>
                </c:pt>
                <c:pt idx="146">
                  <c:v>37.884231999999997</c:v>
                </c:pt>
                <c:pt idx="147">
                  <c:v>37.918480000000002</c:v>
                </c:pt>
                <c:pt idx="148">
                  <c:v>37.954085999999997</c:v>
                </c:pt>
                <c:pt idx="149">
                  <c:v>37.990921</c:v>
                </c:pt>
                <c:pt idx="150">
                  <c:v>38.026893999999999</c:v>
                </c:pt>
                <c:pt idx="151">
                  <c:v>38.059905999999998</c:v>
                </c:pt>
                <c:pt idx="152">
                  <c:v>38.088234</c:v>
                </c:pt>
                <c:pt idx="153">
                  <c:v>38.113300000000002</c:v>
                </c:pt>
                <c:pt idx="154">
                  <c:v>38.134543999999998</c:v>
                </c:pt>
                <c:pt idx="155">
                  <c:v>38.151909000000003</c:v>
                </c:pt>
                <c:pt idx="156">
                  <c:v>38.167126000000003</c:v>
                </c:pt>
                <c:pt idx="157">
                  <c:v>38.182277999999997</c:v>
                </c:pt>
                <c:pt idx="158">
                  <c:v>38.199646000000001</c:v>
                </c:pt>
                <c:pt idx="159">
                  <c:v>38.217941000000003</c:v>
                </c:pt>
                <c:pt idx="160">
                  <c:v>38.237591000000002</c:v>
                </c:pt>
                <c:pt idx="161">
                  <c:v>38.260753999999999</c:v>
                </c:pt>
                <c:pt idx="162">
                  <c:v>38.287731000000001</c:v>
                </c:pt>
                <c:pt idx="163">
                  <c:v>38.317295000000001</c:v>
                </c:pt>
                <c:pt idx="164">
                  <c:v>38.345939999999999</c:v>
                </c:pt>
                <c:pt idx="165">
                  <c:v>38.374518999999999</c:v>
                </c:pt>
                <c:pt idx="166">
                  <c:v>38.404021999999998</c:v>
                </c:pt>
                <c:pt idx="167">
                  <c:v>38.433399000000001</c:v>
                </c:pt>
                <c:pt idx="168">
                  <c:v>38.462902</c:v>
                </c:pt>
                <c:pt idx="169">
                  <c:v>38.490307000000001</c:v>
                </c:pt>
                <c:pt idx="170">
                  <c:v>38.516727000000003</c:v>
                </c:pt>
                <c:pt idx="171">
                  <c:v>38.542777999999998</c:v>
                </c:pt>
                <c:pt idx="172">
                  <c:v>38.567355999999997</c:v>
                </c:pt>
                <c:pt idx="173">
                  <c:v>38.591377000000001</c:v>
                </c:pt>
                <c:pt idx="174">
                  <c:v>38.614165999999997</c:v>
                </c:pt>
                <c:pt idx="175">
                  <c:v>38.636462999999999</c:v>
                </c:pt>
                <c:pt idx="176">
                  <c:v>38.658760000000001</c:v>
                </c:pt>
                <c:pt idx="177">
                  <c:v>38.680565000000001</c:v>
                </c:pt>
                <c:pt idx="178">
                  <c:v>38.701881</c:v>
                </c:pt>
                <c:pt idx="179">
                  <c:v>38.726275999999999</c:v>
                </c:pt>
                <c:pt idx="180">
                  <c:v>38.751773999999997</c:v>
                </c:pt>
                <c:pt idx="181">
                  <c:v>38.779181999999999</c:v>
                </c:pt>
                <c:pt idx="182">
                  <c:v>38.808689000000001</c:v>
                </c:pt>
                <c:pt idx="183">
                  <c:v>38.841087000000002</c:v>
                </c:pt>
                <c:pt idx="184">
                  <c:v>38.878044000000003</c:v>
                </c:pt>
                <c:pt idx="185">
                  <c:v>38.916111000000001</c:v>
                </c:pt>
                <c:pt idx="186">
                  <c:v>38.954608999999998</c:v>
                </c:pt>
                <c:pt idx="187">
                  <c:v>38.994517999999999</c:v>
                </c:pt>
                <c:pt idx="188">
                  <c:v>39.0364</c:v>
                </c:pt>
                <c:pt idx="189">
                  <c:v>39.075572999999999</c:v>
                </c:pt>
                <c:pt idx="190">
                  <c:v>39.113517999999999</c:v>
                </c:pt>
                <c:pt idx="191">
                  <c:v>39.146591000000001</c:v>
                </c:pt>
                <c:pt idx="192">
                  <c:v>39.178001000000002</c:v>
                </c:pt>
                <c:pt idx="193">
                  <c:v>39.205406000000004</c:v>
                </c:pt>
                <c:pt idx="194">
                  <c:v>39.229927000000004</c:v>
                </c:pt>
                <c:pt idx="195">
                  <c:v>39.251179</c:v>
                </c:pt>
                <c:pt idx="196">
                  <c:v>39.273476000000002</c:v>
                </c:pt>
                <c:pt idx="197">
                  <c:v>39.294727000000002</c:v>
                </c:pt>
                <c:pt idx="198">
                  <c:v>39.318440000000002</c:v>
                </c:pt>
                <c:pt idx="199">
                  <c:v>39.346218</c:v>
                </c:pt>
                <c:pt idx="200">
                  <c:v>39.378742000000003</c:v>
                </c:pt>
                <c:pt idx="201">
                  <c:v>39.415508000000003</c:v>
                </c:pt>
                <c:pt idx="202">
                  <c:v>39.453082999999999</c:v>
                </c:pt>
                <c:pt idx="203">
                  <c:v>39.491332999999997</c:v>
                </c:pt>
                <c:pt idx="204">
                  <c:v>39.529029999999999</c:v>
                </c:pt>
                <c:pt idx="205">
                  <c:v>39.564689999999999</c:v>
                </c:pt>
                <c:pt idx="206">
                  <c:v>39.597706000000002</c:v>
                </c:pt>
                <c:pt idx="207">
                  <c:v>39.627395999999997</c:v>
                </c:pt>
                <c:pt idx="208">
                  <c:v>39.652092000000003</c:v>
                </c:pt>
                <c:pt idx="209">
                  <c:v>39.675251000000003</c:v>
                </c:pt>
                <c:pt idx="210">
                  <c:v>39.697299999999998</c:v>
                </c:pt>
                <c:pt idx="211">
                  <c:v>39.720272000000001</c:v>
                </c:pt>
                <c:pt idx="212">
                  <c:v>39.745894999999997</c:v>
                </c:pt>
                <c:pt idx="213">
                  <c:v>39.773299999999999</c:v>
                </c:pt>
                <c:pt idx="214">
                  <c:v>39.802864</c:v>
                </c:pt>
                <c:pt idx="215">
                  <c:v>39.834525999999997</c:v>
                </c:pt>
                <c:pt idx="216">
                  <c:v>39.867851000000002</c:v>
                </c:pt>
                <c:pt idx="217">
                  <c:v>39.902596000000003</c:v>
                </c:pt>
                <c:pt idx="218">
                  <c:v>39.935982000000003</c:v>
                </c:pt>
                <c:pt idx="219">
                  <c:v>39.969119999999997</c:v>
                </c:pt>
                <c:pt idx="220">
                  <c:v>40.002009999999999</c:v>
                </c:pt>
                <c:pt idx="221">
                  <c:v>40.033732999999998</c:v>
                </c:pt>
                <c:pt idx="222">
                  <c:v>40.066315000000003</c:v>
                </c:pt>
                <c:pt idx="223">
                  <c:v>40.099387999999998</c:v>
                </c:pt>
                <c:pt idx="224">
                  <c:v>40.132153000000002</c:v>
                </c:pt>
                <c:pt idx="225">
                  <c:v>40.163017000000004</c:v>
                </c:pt>
                <c:pt idx="226">
                  <c:v>40.193568999999997</c:v>
                </c:pt>
                <c:pt idx="227">
                  <c:v>40.224612999999998</c:v>
                </c:pt>
                <c:pt idx="228">
                  <c:v>40.256275000000002</c:v>
                </c:pt>
                <c:pt idx="229">
                  <c:v>40.286521999999998</c:v>
                </c:pt>
                <c:pt idx="230">
                  <c:v>40.317805999999997</c:v>
                </c:pt>
                <c:pt idx="231">
                  <c:v>40.350693</c:v>
                </c:pt>
                <c:pt idx="232">
                  <c:v>40.385615999999999</c:v>
                </c:pt>
                <c:pt idx="233">
                  <c:v>40.422080999999999</c:v>
                </c:pt>
                <c:pt idx="234">
                  <c:v>40.460326999999999</c:v>
                </c:pt>
                <c:pt idx="235">
                  <c:v>40.500114000000004</c:v>
                </c:pt>
                <c:pt idx="236">
                  <c:v>40.541198999999999</c:v>
                </c:pt>
                <c:pt idx="237">
                  <c:v>40.582656999999998</c:v>
                </c:pt>
                <c:pt idx="238">
                  <c:v>40.623252999999998</c:v>
                </c:pt>
                <c:pt idx="239">
                  <c:v>40.662117000000002</c:v>
                </c:pt>
                <c:pt idx="240">
                  <c:v>40.699016999999998</c:v>
                </c:pt>
                <c:pt idx="241">
                  <c:v>40.733696000000002</c:v>
                </c:pt>
                <c:pt idx="242">
                  <c:v>40.764308999999997</c:v>
                </c:pt>
                <c:pt idx="243">
                  <c:v>40.793258999999999</c:v>
                </c:pt>
                <c:pt idx="244">
                  <c:v>40.820788999999998</c:v>
                </c:pt>
                <c:pt idx="245">
                  <c:v>40.848624999999998</c:v>
                </c:pt>
                <c:pt idx="246">
                  <c:v>40.877204999999996</c:v>
                </c:pt>
                <c:pt idx="247">
                  <c:v>40.905296</c:v>
                </c:pt>
                <c:pt idx="248">
                  <c:v>40.935051000000001</c:v>
                </c:pt>
                <c:pt idx="249">
                  <c:v>40.965598999999997</c:v>
                </c:pt>
                <c:pt idx="250">
                  <c:v>40.996451999999998</c:v>
                </c:pt>
                <c:pt idx="251">
                  <c:v>41.026817000000001</c:v>
                </c:pt>
                <c:pt idx="252">
                  <c:v>41.056877</c:v>
                </c:pt>
                <c:pt idx="253">
                  <c:v>41.086753999999999</c:v>
                </c:pt>
                <c:pt idx="254">
                  <c:v>41.116444000000001</c:v>
                </c:pt>
                <c:pt idx="255">
                  <c:v>41.147728000000001</c:v>
                </c:pt>
                <c:pt idx="256">
                  <c:v>41.180252000000003</c:v>
                </c:pt>
                <c:pt idx="257">
                  <c:v>41.212283999999997</c:v>
                </c:pt>
                <c:pt idx="258">
                  <c:v>41.244309000000001</c:v>
                </c:pt>
                <c:pt idx="259">
                  <c:v>41.273068000000002</c:v>
                </c:pt>
                <c:pt idx="260">
                  <c:v>41.301276999999999</c:v>
                </c:pt>
                <c:pt idx="261">
                  <c:v>41.329365000000003</c:v>
                </c:pt>
                <c:pt idx="262">
                  <c:v>41.354683000000001</c:v>
                </c:pt>
                <c:pt idx="263">
                  <c:v>41.381107</c:v>
                </c:pt>
                <c:pt idx="264">
                  <c:v>41.408577000000001</c:v>
                </c:pt>
                <c:pt idx="265">
                  <c:v>41.436847999999998</c:v>
                </c:pt>
                <c:pt idx="266">
                  <c:v>41.466782000000002</c:v>
                </c:pt>
                <c:pt idx="267">
                  <c:v>41.501579</c:v>
                </c:pt>
                <c:pt idx="268">
                  <c:v>41.539276000000001</c:v>
                </c:pt>
                <c:pt idx="269">
                  <c:v>41.578696999999998</c:v>
                </c:pt>
                <c:pt idx="270">
                  <c:v>41.620705000000001</c:v>
                </c:pt>
                <c:pt idx="271">
                  <c:v>41.663142999999998</c:v>
                </c:pt>
                <c:pt idx="272">
                  <c:v>41.707127</c:v>
                </c:pt>
                <c:pt idx="273">
                  <c:v>41.75</c:v>
                </c:pt>
                <c:pt idx="274">
                  <c:v>41.789669000000004</c:v>
                </c:pt>
                <c:pt idx="275">
                  <c:v>41.828406999999999</c:v>
                </c:pt>
                <c:pt idx="276">
                  <c:v>41.862717000000004</c:v>
                </c:pt>
                <c:pt idx="277">
                  <c:v>41.895119000000001</c:v>
                </c:pt>
                <c:pt idx="278">
                  <c:v>41.928440000000002</c:v>
                </c:pt>
                <c:pt idx="279">
                  <c:v>41.960406999999996</c:v>
                </c:pt>
                <c:pt idx="280">
                  <c:v>41.994652000000002</c:v>
                </c:pt>
                <c:pt idx="281">
                  <c:v>42.029823</c:v>
                </c:pt>
                <c:pt idx="282">
                  <c:v>42.066040000000001</c:v>
                </c:pt>
                <c:pt idx="283">
                  <c:v>42.103672000000003</c:v>
                </c:pt>
                <c:pt idx="284">
                  <c:v>42.140563999999998</c:v>
                </c:pt>
                <c:pt idx="285">
                  <c:v>42.178874999999998</c:v>
                </c:pt>
                <c:pt idx="286">
                  <c:v>42.216327999999997</c:v>
                </c:pt>
                <c:pt idx="287">
                  <c:v>42.252853000000002</c:v>
                </c:pt>
                <c:pt idx="288">
                  <c:v>42.289318000000002</c:v>
                </c:pt>
                <c:pt idx="289">
                  <c:v>42.324798999999999</c:v>
                </c:pt>
                <c:pt idx="290">
                  <c:v>42.358429000000001</c:v>
                </c:pt>
                <c:pt idx="291">
                  <c:v>42.391876000000003</c:v>
                </c:pt>
                <c:pt idx="292">
                  <c:v>42.424767000000003</c:v>
                </c:pt>
                <c:pt idx="293">
                  <c:v>42.456051000000002</c:v>
                </c:pt>
                <c:pt idx="294">
                  <c:v>42.488078999999999</c:v>
                </c:pt>
                <c:pt idx="295">
                  <c:v>42.518875000000001</c:v>
                </c:pt>
                <c:pt idx="296">
                  <c:v>42.550224</c:v>
                </c:pt>
                <c:pt idx="297">
                  <c:v>42.584842999999999</c:v>
                </c:pt>
                <c:pt idx="298">
                  <c:v>42.619461000000001</c:v>
                </c:pt>
                <c:pt idx="299">
                  <c:v>42.654387999999997</c:v>
                </c:pt>
                <c:pt idx="300">
                  <c:v>42.688693999999998</c:v>
                </c:pt>
                <c:pt idx="301">
                  <c:v>42.722759000000003</c:v>
                </c:pt>
                <c:pt idx="302">
                  <c:v>42.758170999999997</c:v>
                </c:pt>
                <c:pt idx="303">
                  <c:v>42.791739999999997</c:v>
                </c:pt>
                <c:pt idx="304">
                  <c:v>42.824199999999998</c:v>
                </c:pt>
                <c:pt idx="305">
                  <c:v>42.856045000000002</c:v>
                </c:pt>
                <c:pt idx="306">
                  <c:v>42.886958999999997</c:v>
                </c:pt>
                <c:pt idx="307">
                  <c:v>42.915356000000003</c:v>
                </c:pt>
                <c:pt idx="308">
                  <c:v>42.943030999999998</c:v>
                </c:pt>
                <c:pt idx="309">
                  <c:v>42.969383000000001</c:v>
                </c:pt>
                <c:pt idx="310">
                  <c:v>42.996006000000001</c:v>
                </c:pt>
                <c:pt idx="311">
                  <c:v>43.027844000000002</c:v>
                </c:pt>
                <c:pt idx="312">
                  <c:v>43.063502999999997</c:v>
                </c:pt>
                <c:pt idx="313">
                  <c:v>43.102085000000002</c:v>
                </c:pt>
                <c:pt idx="314">
                  <c:v>43.147666999999998</c:v>
                </c:pt>
                <c:pt idx="315">
                  <c:v>43.197262000000002</c:v>
                </c:pt>
                <c:pt idx="316">
                  <c:v>43.249813000000003</c:v>
                </c:pt>
                <c:pt idx="317">
                  <c:v>43.30254</c:v>
                </c:pt>
                <c:pt idx="318">
                  <c:v>43.354453999999997</c:v>
                </c:pt>
                <c:pt idx="319">
                  <c:v>43.40625</c:v>
                </c:pt>
                <c:pt idx="320">
                  <c:v>43.454048</c:v>
                </c:pt>
                <c:pt idx="321">
                  <c:v>43.497779999999999</c:v>
                </c:pt>
                <c:pt idx="322">
                  <c:v>43.537799999999997</c:v>
                </c:pt>
                <c:pt idx="323">
                  <c:v>43.575035</c:v>
                </c:pt>
                <c:pt idx="324">
                  <c:v>43.607410000000002</c:v>
                </c:pt>
                <c:pt idx="325">
                  <c:v>43.636063</c:v>
                </c:pt>
                <c:pt idx="326">
                  <c:v>43.661757999999999</c:v>
                </c:pt>
                <c:pt idx="327">
                  <c:v>43.686816999999998</c:v>
                </c:pt>
                <c:pt idx="328">
                  <c:v>43.710540999999999</c:v>
                </c:pt>
                <c:pt idx="329">
                  <c:v>43.73386</c:v>
                </c:pt>
                <c:pt idx="330">
                  <c:v>43.756599000000001</c:v>
                </c:pt>
                <c:pt idx="331">
                  <c:v>43.780205000000002</c:v>
                </c:pt>
                <c:pt idx="332">
                  <c:v>43.803642000000004</c:v>
                </c:pt>
                <c:pt idx="333">
                  <c:v>43.826729</c:v>
                </c:pt>
                <c:pt idx="334">
                  <c:v>43.850974999999998</c:v>
                </c:pt>
                <c:pt idx="335">
                  <c:v>43.877074999999998</c:v>
                </c:pt>
                <c:pt idx="336">
                  <c:v>43.905265999999997</c:v>
                </c:pt>
                <c:pt idx="337">
                  <c:v>43.935715000000002</c:v>
                </c:pt>
                <c:pt idx="338">
                  <c:v>43.969642999999998</c:v>
                </c:pt>
                <c:pt idx="339">
                  <c:v>44.005893999999998</c:v>
                </c:pt>
                <c:pt idx="340">
                  <c:v>44.043709</c:v>
                </c:pt>
                <c:pt idx="341">
                  <c:v>44.081527999999999</c:v>
                </c:pt>
                <c:pt idx="342">
                  <c:v>44.119872999999998</c:v>
                </c:pt>
                <c:pt idx="343">
                  <c:v>44.158217999999998</c:v>
                </c:pt>
                <c:pt idx="344">
                  <c:v>44.195396000000002</c:v>
                </c:pt>
                <c:pt idx="345">
                  <c:v>44.232863999999999</c:v>
                </c:pt>
                <c:pt idx="346">
                  <c:v>44.272080000000003</c:v>
                </c:pt>
                <c:pt idx="347">
                  <c:v>44.31176</c:v>
                </c:pt>
                <c:pt idx="348">
                  <c:v>44.354152999999997</c:v>
                </c:pt>
                <c:pt idx="349">
                  <c:v>44.400269000000002</c:v>
                </c:pt>
                <c:pt idx="350">
                  <c:v>44.446556000000001</c:v>
                </c:pt>
                <c:pt idx="351">
                  <c:v>44.494411999999997</c:v>
                </c:pt>
                <c:pt idx="352">
                  <c:v>44.54081</c:v>
                </c:pt>
                <c:pt idx="353">
                  <c:v>44.586402999999997</c:v>
                </c:pt>
                <c:pt idx="354">
                  <c:v>44.629852</c:v>
                </c:pt>
                <c:pt idx="355">
                  <c:v>44.670166000000002</c:v>
                </c:pt>
                <c:pt idx="356">
                  <c:v>44.705024999999999</c:v>
                </c:pt>
                <c:pt idx="357">
                  <c:v>44.737445999999998</c:v>
                </c:pt>
                <c:pt idx="358">
                  <c:v>44.765518</c:v>
                </c:pt>
                <c:pt idx="359">
                  <c:v>44.790230000000001</c:v>
                </c:pt>
                <c:pt idx="360">
                  <c:v>44.813374000000003</c:v>
                </c:pt>
                <c:pt idx="361">
                  <c:v>44.835762000000003</c:v>
                </c:pt>
                <c:pt idx="362">
                  <c:v>44.858500999999997</c:v>
                </c:pt>
                <c:pt idx="363">
                  <c:v>44.883617000000001</c:v>
                </c:pt>
                <c:pt idx="364">
                  <c:v>44.909545999999999</c:v>
                </c:pt>
                <c:pt idx="365">
                  <c:v>44.939250999999999</c:v>
                </c:pt>
                <c:pt idx="366">
                  <c:v>44.970806000000003</c:v>
                </c:pt>
                <c:pt idx="367">
                  <c:v>45.002707999999998</c:v>
                </c:pt>
                <c:pt idx="368">
                  <c:v>45.034720999999998</c:v>
                </c:pt>
                <c:pt idx="369">
                  <c:v>45.066101000000003</c:v>
                </c:pt>
                <c:pt idx="370">
                  <c:v>45.097304999999999</c:v>
                </c:pt>
                <c:pt idx="371">
                  <c:v>45.129210999999998</c:v>
                </c:pt>
                <c:pt idx="372">
                  <c:v>45.161461000000003</c:v>
                </c:pt>
                <c:pt idx="373">
                  <c:v>45.194575999999998</c:v>
                </c:pt>
                <c:pt idx="374">
                  <c:v>45.229895999999997</c:v>
                </c:pt>
                <c:pt idx="375">
                  <c:v>45.266731</c:v>
                </c:pt>
                <c:pt idx="376">
                  <c:v>45.306297000000001</c:v>
                </c:pt>
                <c:pt idx="377">
                  <c:v>45.347712999999999</c:v>
                </c:pt>
                <c:pt idx="378">
                  <c:v>45.389702</c:v>
                </c:pt>
                <c:pt idx="379">
                  <c:v>45.432861000000003</c:v>
                </c:pt>
                <c:pt idx="380">
                  <c:v>45.476481999999997</c:v>
                </c:pt>
                <c:pt idx="381">
                  <c:v>45.519466000000001</c:v>
                </c:pt>
                <c:pt idx="382">
                  <c:v>45.564247000000002</c:v>
                </c:pt>
                <c:pt idx="383">
                  <c:v>45.609260999999996</c:v>
                </c:pt>
                <c:pt idx="384">
                  <c:v>45.653114000000002</c:v>
                </c:pt>
                <c:pt idx="385">
                  <c:v>45.695976000000002</c:v>
                </c:pt>
                <c:pt idx="386">
                  <c:v>45.736862000000002</c:v>
                </c:pt>
                <c:pt idx="387">
                  <c:v>45.776828999999999</c:v>
                </c:pt>
                <c:pt idx="388">
                  <c:v>45.814765999999999</c:v>
                </c:pt>
                <c:pt idx="389">
                  <c:v>45.848987999999999</c:v>
                </c:pt>
                <c:pt idx="390">
                  <c:v>45.880595999999997</c:v>
                </c:pt>
                <c:pt idx="391">
                  <c:v>45.911105999999997</c:v>
                </c:pt>
                <c:pt idx="392">
                  <c:v>45.939934000000001</c:v>
                </c:pt>
                <c:pt idx="393">
                  <c:v>45.968651000000001</c:v>
                </c:pt>
                <c:pt idx="394">
                  <c:v>45.996143000000004</c:v>
                </c:pt>
                <c:pt idx="395">
                  <c:v>46.023403000000002</c:v>
                </c:pt>
                <c:pt idx="396">
                  <c:v>46.051537000000003</c:v>
                </c:pt>
                <c:pt idx="397">
                  <c:v>46.081927999999998</c:v>
                </c:pt>
                <c:pt idx="398">
                  <c:v>46.114528999999997</c:v>
                </c:pt>
                <c:pt idx="399">
                  <c:v>46.148350000000001</c:v>
                </c:pt>
                <c:pt idx="400">
                  <c:v>46.184773</c:v>
                </c:pt>
                <c:pt idx="401">
                  <c:v>46.222008000000002</c:v>
                </c:pt>
                <c:pt idx="402">
                  <c:v>46.260283999999999</c:v>
                </c:pt>
                <c:pt idx="403">
                  <c:v>46.300255</c:v>
                </c:pt>
                <c:pt idx="404">
                  <c:v>46.340569000000002</c:v>
                </c:pt>
                <c:pt idx="405">
                  <c:v>46.379542999999998</c:v>
                </c:pt>
                <c:pt idx="406">
                  <c:v>46.421073999999997</c:v>
                </c:pt>
                <c:pt idx="407">
                  <c:v>46.462608000000003</c:v>
                </c:pt>
                <c:pt idx="408">
                  <c:v>46.505187999999997</c:v>
                </c:pt>
                <c:pt idx="409">
                  <c:v>46.548805000000002</c:v>
                </c:pt>
                <c:pt idx="410">
                  <c:v>46.590972999999998</c:v>
                </c:pt>
                <c:pt idx="411">
                  <c:v>46.634132000000001</c:v>
                </c:pt>
                <c:pt idx="412">
                  <c:v>46.674563999999997</c:v>
                </c:pt>
                <c:pt idx="413">
                  <c:v>46.712378999999999</c:v>
                </c:pt>
                <c:pt idx="414">
                  <c:v>46.750076</c:v>
                </c:pt>
                <c:pt idx="415">
                  <c:v>46.785164000000002</c:v>
                </c:pt>
                <c:pt idx="416">
                  <c:v>46.816958999999997</c:v>
                </c:pt>
                <c:pt idx="417">
                  <c:v>46.847878000000001</c:v>
                </c:pt>
                <c:pt idx="418">
                  <c:v>46.877513999999998</c:v>
                </c:pt>
                <c:pt idx="419">
                  <c:v>46.907905999999997</c:v>
                </c:pt>
                <c:pt idx="420">
                  <c:v>46.939053000000001</c:v>
                </c:pt>
                <c:pt idx="421">
                  <c:v>46.969219000000002</c:v>
                </c:pt>
                <c:pt idx="422">
                  <c:v>47.000197999999997</c:v>
                </c:pt>
                <c:pt idx="423">
                  <c:v>47.033256999999999</c:v>
                </c:pt>
                <c:pt idx="424">
                  <c:v>47.066490000000002</c:v>
                </c:pt>
                <c:pt idx="425">
                  <c:v>47.100825999999998</c:v>
                </c:pt>
                <c:pt idx="426">
                  <c:v>47.135807</c:v>
                </c:pt>
                <c:pt idx="427">
                  <c:v>47.170788000000002</c:v>
                </c:pt>
                <c:pt idx="428">
                  <c:v>47.206291</c:v>
                </c:pt>
                <c:pt idx="429">
                  <c:v>47.239586000000003</c:v>
                </c:pt>
                <c:pt idx="430">
                  <c:v>47.272877000000001</c:v>
                </c:pt>
                <c:pt idx="431">
                  <c:v>47.305591999999997</c:v>
                </c:pt>
                <c:pt idx="432">
                  <c:v>47.337378999999999</c:v>
                </c:pt>
                <c:pt idx="433">
                  <c:v>47.369515</c:v>
                </c:pt>
                <c:pt idx="434">
                  <c:v>47.402340000000002</c:v>
                </c:pt>
                <c:pt idx="435">
                  <c:v>47.435516</c:v>
                </c:pt>
                <c:pt idx="436">
                  <c:v>47.472583999999998</c:v>
                </c:pt>
                <c:pt idx="437">
                  <c:v>47.510638999999998</c:v>
                </c:pt>
                <c:pt idx="438">
                  <c:v>47.548977000000001</c:v>
                </c:pt>
                <c:pt idx="439">
                  <c:v>47.585518</c:v>
                </c:pt>
                <c:pt idx="440">
                  <c:v>47.622638999999999</c:v>
                </c:pt>
                <c:pt idx="441">
                  <c:v>47.659762999999998</c:v>
                </c:pt>
                <c:pt idx="442">
                  <c:v>47.69735</c:v>
                </c:pt>
                <c:pt idx="443">
                  <c:v>47.733482000000002</c:v>
                </c:pt>
                <c:pt idx="444">
                  <c:v>47.770023000000002</c:v>
                </c:pt>
                <c:pt idx="445">
                  <c:v>47.807609999999997</c:v>
                </c:pt>
                <c:pt idx="446">
                  <c:v>47.844276000000001</c:v>
                </c:pt>
                <c:pt idx="447">
                  <c:v>47.881573000000003</c:v>
                </c:pt>
                <c:pt idx="448">
                  <c:v>47.919041</c:v>
                </c:pt>
                <c:pt idx="449">
                  <c:v>47.955810999999997</c:v>
                </c:pt>
                <c:pt idx="450">
                  <c:v>47.992302000000002</c:v>
                </c:pt>
                <c:pt idx="451">
                  <c:v>48.028210000000001</c:v>
                </c:pt>
                <c:pt idx="452">
                  <c:v>48.064697000000002</c:v>
                </c:pt>
                <c:pt idx="453">
                  <c:v>48.100887</c:v>
                </c:pt>
                <c:pt idx="454">
                  <c:v>48.135750000000002</c:v>
                </c:pt>
                <c:pt idx="455">
                  <c:v>48.169860999999997</c:v>
                </c:pt>
                <c:pt idx="456">
                  <c:v>48.202637000000003</c:v>
                </c:pt>
                <c:pt idx="457">
                  <c:v>48.236797000000003</c:v>
                </c:pt>
                <c:pt idx="458">
                  <c:v>48.271946</c:v>
                </c:pt>
                <c:pt idx="459">
                  <c:v>48.307270000000003</c:v>
                </c:pt>
                <c:pt idx="460">
                  <c:v>48.344569999999997</c:v>
                </c:pt>
                <c:pt idx="461">
                  <c:v>48.382621999999998</c:v>
                </c:pt>
                <c:pt idx="462">
                  <c:v>48.422642000000003</c:v>
                </c:pt>
                <c:pt idx="463">
                  <c:v>48.462139000000001</c:v>
                </c:pt>
                <c:pt idx="464">
                  <c:v>48.502110000000002</c:v>
                </c:pt>
                <c:pt idx="465">
                  <c:v>48.542484000000002</c:v>
                </c:pt>
                <c:pt idx="466">
                  <c:v>48.581982000000004</c:v>
                </c:pt>
                <c:pt idx="467">
                  <c:v>48.621535999999999</c:v>
                </c:pt>
                <c:pt idx="468">
                  <c:v>48.660750999999998</c:v>
                </c:pt>
                <c:pt idx="469">
                  <c:v>48.700142</c:v>
                </c:pt>
                <c:pt idx="470">
                  <c:v>48.740799000000003</c:v>
                </c:pt>
                <c:pt idx="471">
                  <c:v>48.779944999999998</c:v>
                </c:pt>
                <c:pt idx="472">
                  <c:v>48.817413000000002</c:v>
                </c:pt>
                <c:pt idx="473">
                  <c:v>48.853321000000001</c:v>
                </c:pt>
                <c:pt idx="474">
                  <c:v>48.890160000000002</c:v>
                </c:pt>
                <c:pt idx="475">
                  <c:v>48.928435999999998</c:v>
                </c:pt>
                <c:pt idx="476">
                  <c:v>48.965148999999997</c:v>
                </c:pt>
                <c:pt idx="477">
                  <c:v>49.001117999999998</c:v>
                </c:pt>
                <c:pt idx="478">
                  <c:v>49.038997999999999</c:v>
                </c:pt>
                <c:pt idx="479">
                  <c:v>49.080070999999997</c:v>
                </c:pt>
                <c:pt idx="480">
                  <c:v>49.121071000000001</c:v>
                </c:pt>
                <c:pt idx="481">
                  <c:v>49.163302999999999</c:v>
                </c:pt>
                <c:pt idx="482">
                  <c:v>49.207619000000001</c:v>
                </c:pt>
                <c:pt idx="483">
                  <c:v>49.250542000000003</c:v>
                </c:pt>
                <c:pt idx="484">
                  <c:v>49.292243999999997</c:v>
                </c:pt>
                <c:pt idx="485">
                  <c:v>49.332957999999998</c:v>
                </c:pt>
                <c:pt idx="486">
                  <c:v>49.373218999999999</c:v>
                </c:pt>
                <c:pt idx="487">
                  <c:v>49.411563999999998</c:v>
                </c:pt>
                <c:pt idx="488">
                  <c:v>49.446247</c:v>
                </c:pt>
                <c:pt idx="489">
                  <c:v>49.479134000000002</c:v>
                </c:pt>
                <c:pt idx="490">
                  <c:v>49.511558999999998</c:v>
                </c:pt>
                <c:pt idx="491">
                  <c:v>49.544685000000001</c:v>
                </c:pt>
                <c:pt idx="492">
                  <c:v>49.576878000000001</c:v>
                </c:pt>
                <c:pt idx="493">
                  <c:v>49.608314999999997</c:v>
                </c:pt>
                <c:pt idx="494">
                  <c:v>49.642417999999999</c:v>
                </c:pt>
                <c:pt idx="495">
                  <c:v>49.678733999999999</c:v>
                </c:pt>
                <c:pt idx="496">
                  <c:v>49.718063000000001</c:v>
                </c:pt>
                <c:pt idx="497">
                  <c:v>49.759419000000001</c:v>
                </c:pt>
                <c:pt idx="498">
                  <c:v>49.803150000000002</c:v>
                </c:pt>
                <c:pt idx="499">
                  <c:v>49.848976</c:v>
                </c:pt>
                <c:pt idx="500">
                  <c:v>49.894798000000002</c:v>
                </c:pt>
                <c:pt idx="501">
                  <c:v>49.940620000000003</c:v>
                </c:pt>
                <c:pt idx="502">
                  <c:v>49.985283000000003</c:v>
                </c:pt>
                <c:pt idx="503">
                  <c:v>50.028205999999997</c:v>
                </c:pt>
                <c:pt idx="504">
                  <c:v>50.066783999999998</c:v>
                </c:pt>
                <c:pt idx="505">
                  <c:v>50.102226000000002</c:v>
                </c:pt>
                <c:pt idx="506">
                  <c:v>50.135925</c:v>
                </c:pt>
                <c:pt idx="507">
                  <c:v>50.166027</c:v>
                </c:pt>
                <c:pt idx="508">
                  <c:v>50.196423000000003</c:v>
                </c:pt>
                <c:pt idx="509">
                  <c:v>50.226295999999998</c:v>
                </c:pt>
                <c:pt idx="510">
                  <c:v>50.255820999999997</c:v>
                </c:pt>
                <c:pt idx="511">
                  <c:v>50.289634999999997</c:v>
                </c:pt>
                <c:pt idx="512">
                  <c:v>50.326988</c:v>
                </c:pt>
                <c:pt idx="513">
                  <c:v>50.367710000000002</c:v>
                </c:pt>
                <c:pt idx="514">
                  <c:v>50.410693999999999</c:v>
                </c:pt>
                <c:pt idx="515">
                  <c:v>50.454948000000002</c:v>
                </c:pt>
                <c:pt idx="516">
                  <c:v>50.500827999999998</c:v>
                </c:pt>
                <c:pt idx="517">
                  <c:v>50.546245999999996</c:v>
                </c:pt>
                <c:pt idx="518">
                  <c:v>50.591144999999997</c:v>
                </c:pt>
                <c:pt idx="519">
                  <c:v>50.633659000000002</c:v>
                </c:pt>
                <c:pt idx="520">
                  <c:v>50.674140999999999</c:v>
                </c:pt>
                <c:pt idx="521">
                  <c:v>50.711036999999997</c:v>
                </c:pt>
                <c:pt idx="522">
                  <c:v>50.745842000000003</c:v>
                </c:pt>
                <c:pt idx="523">
                  <c:v>50.778728000000001</c:v>
                </c:pt>
                <c:pt idx="524">
                  <c:v>50.810341000000001</c:v>
                </c:pt>
                <c:pt idx="525">
                  <c:v>50.840209999999999</c:v>
                </c:pt>
                <c:pt idx="526">
                  <c:v>50.86985</c:v>
                </c:pt>
                <c:pt idx="527">
                  <c:v>50.899203999999997</c:v>
                </c:pt>
                <c:pt idx="528">
                  <c:v>50.930869999999999</c:v>
                </c:pt>
                <c:pt idx="529">
                  <c:v>50.964973000000001</c:v>
                </c:pt>
                <c:pt idx="530">
                  <c:v>50.998848000000002</c:v>
                </c:pt>
                <c:pt idx="531">
                  <c:v>51.034813</c:v>
                </c:pt>
                <c:pt idx="532">
                  <c:v>51.072983000000001</c:v>
                </c:pt>
                <c:pt idx="533">
                  <c:v>51.114510000000003</c:v>
                </c:pt>
                <c:pt idx="534">
                  <c:v>51.156094000000003</c:v>
                </c:pt>
                <c:pt idx="535">
                  <c:v>51.200702999999997</c:v>
                </c:pt>
                <c:pt idx="536">
                  <c:v>51.246121000000002</c:v>
                </c:pt>
                <c:pt idx="537">
                  <c:v>51.293101999999998</c:v>
                </c:pt>
                <c:pt idx="538">
                  <c:v>51.339562000000001</c:v>
                </c:pt>
                <c:pt idx="539">
                  <c:v>51.386024999999997</c:v>
                </c:pt>
                <c:pt idx="540">
                  <c:v>51.432777000000002</c:v>
                </c:pt>
                <c:pt idx="541">
                  <c:v>51.482543999999997</c:v>
                </c:pt>
                <c:pt idx="542">
                  <c:v>51.530166999999999</c:v>
                </c:pt>
                <c:pt idx="543">
                  <c:v>51.576571999999999</c:v>
                </c:pt>
                <c:pt idx="544">
                  <c:v>51.622166</c:v>
                </c:pt>
                <c:pt idx="545">
                  <c:v>51.668098000000001</c:v>
                </c:pt>
                <c:pt idx="546">
                  <c:v>51.711486999999998</c:v>
                </c:pt>
                <c:pt idx="547">
                  <c:v>51.749541999999998</c:v>
                </c:pt>
                <c:pt idx="548">
                  <c:v>51.785274999999999</c:v>
                </c:pt>
                <c:pt idx="549">
                  <c:v>51.819668</c:v>
                </c:pt>
                <c:pt idx="550">
                  <c:v>51.852902</c:v>
                </c:pt>
                <c:pt idx="551">
                  <c:v>51.885559000000001</c:v>
                </c:pt>
                <c:pt idx="552">
                  <c:v>51.919494999999998</c:v>
                </c:pt>
                <c:pt idx="553">
                  <c:v>51.955047999999998</c:v>
                </c:pt>
                <c:pt idx="554">
                  <c:v>51.992573</c:v>
                </c:pt>
                <c:pt idx="555">
                  <c:v>52.030276999999998</c:v>
                </c:pt>
                <c:pt idx="556">
                  <c:v>52.069724999999998</c:v>
                </c:pt>
                <c:pt idx="557">
                  <c:v>52.112709000000002</c:v>
                </c:pt>
                <c:pt idx="558">
                  <c:v>52.156089999999999</c:v>
                </c:pt>
                <c:pt idx="559">
                  <c:v>52.199123</c:v>
                </c:pt>
                <c:pt idx="560">
                  <c:v>52.241646000000003</c:v>
                </c:pt>
                <c:pt idx="561">
                  <c:v>52.282657999999998</c:v>
                </c:pt>
                <c:pt idx="562">
                  <c:v>52.324531999999998</c:v>
                </c:pt>
                <c:pt idx="563">
                  <c:v>52.363506000000001</c:v>
                </c:pt>
                <c:pt idx="564">
                  <c:v>52.399529000000001</c:v>
                </c:pt>
                <c:pt idx="565">
                  <c:v>52.436134000000003</c:v>
                </c:pt>
                <c:pt idx="566">
                  <c:v>52.472267000000002</c:v>
                </c:pt>
                <c:pt idx="567">
                  <c:v>52.508518000000002</c:v>
                </c:pt>
                <c:pt idx="568">
                  <c:v>52.544243000000002</c:v>
                </c:pt>
                <c:pt idx="569">
                  <c:v>52.580502000000003</c:v>
                </c:pt>
                <c:pt idx="570">
                  <c:v>52.618847000000002</c:v>
                </c:pt>
                <c:pt idx="571">
                  <c:v>52.659329</c:v>
                </c:pt>
                <c:pt idx="572">
                  <c:v>52.698886999999999</c:v>
                </c:pt>
                <c:pt idx="573">
                  <c:v>52.740130999999998</c:v>
                </c:pt>
                <c:pt idx="574">
                  <c:v>52.784331999999999</c:v>
                </c:pt>
                <c:pt idx="575">
                  <c:v>52.829109000000003</c:v>
                </c:pt>
                <c:pt idx="576">
                  <c:v>52.873131000000001</c:v>
                </c:pt>
                <c:pt idx="577">
                  <c:v>52.917160000000003</c:v>
                </c:pt>
                <c:pt idx="578">
                  <c:v>52.960030000000003</c:v>
                </c:pt>
                <c:pt idx="579">
                  <c:v>53.003295999999999</c:v>
                </c:pt>
                <c:pt idx="580">
                  <c:v>53.042675000000003</c:v>
                </c:pt>
                <c:pt idx="581">
                  <c:v>53.079619999999998</c:v>
                </c:pt>
                <c:pt idx="582">
                  <c:v>53.116168999999999</c:v>
                </c:pt>
                <c:pt idx="583">
                  <c:v>53.151318000000003</c:v>
                </c:pt>
                <c:pt idx="584">
                  <c:v>53.186466000000003</c:v>
                </c:pt>
                <c:pt idx="585">
                  <c:v>53.222023</c:v>
                </c:pt>
                <c:pt idx="586">
                  <c:v>53.258510999999999</c:v>
                </c:pt>
                <c:pt idx="587">
                  <c:v>53.296855999999998</c:v>
                </c:pt>
                <c:pt idx="588">
                  <c:v>53.33775</c:v>
                </c:pt>
                <c:pt idx="589">
                  <c:v>53.379337</c:v>
                </c:pt>
                <c:pt idx="590">
                  <c:v>53.423713999999997</c:v>
                </c:pt>
                <c:pt idx="591">
                  <c:v>53.468262000000003</c:v>
                </c:pt>
                <c:pt idx="592">
                  <c:v>53.511124000000002</c:v>
                </c:pt>
                <c:pt idx="593">
                  <c:v>53.553871000000001</c:v>
                </c:pt>
                <c:pt idx="594">
                  <c:v>53.59581</c:v>
                </c:pt>
                <c:pt idx="595">
                  <c:v>53.637981000000003</c:v>
                </c:pt>
                <c:pt idx="596">
                  <c:v>53.678814000000003</c:v>
                </c:pt>
                <c:pt idx="597">
                  <c:v>53.718890999999999</c:v>
                </c:pt>
                <c:pt idx="598">
                  <c:v>53.756946999999997</c:v>
                </c:pt>
                <c:pt idx="599">
                  <c:v>53.795754000000002</c:v>
                </c:pt>
                <c:pt idx="600">
                  <c:v>53.836418000000002</c:v>
                </c:pt>
                <c:pt idx="601">
                  <c:v>53.877769000000001</c:v>
                </c:pt>
                <c:pt idx="602">
                  <c:v>53.918430000000001</c:v>
                </c:pt>
                <c:pt idx="603">
                  <c:v>53.959266999999997</c:v>
                </c:pt>
                <c:pt idx="604">
                  <c:v>53.999930999999997</c:v>
                </c:pt>
                <c:pt idx="605">
                  <c:v>54.041752000000002</c:v>
                </c:pt>
                <c:pt idx="606">
                  <c:v>54.082934999999999</c:v>
                </c:pt>
                <c:pt idx="607">
                  <c:v>54.120700999999997</c:v>
                </c:pt>
                <c:pt idx="608">
                  <c:v>54.159160999999997</c:v>
                </c:pt>
                <c:pt idx="609">
                  <c:v>54.195526000000001</c:v>
                </c:pt>
                <c:pt idx="610">
                  <c:v>54.232067000000001</c:v>
                </c:pt>
                <c:pt idx="611">
                  <c:v>54.270294</c:v>
                </c:pt>
                <c:pt idx="612">
                  <c:v>54.309905999999998</c:v>
                </c:pt>
                <c:pt idx="613">
                  <c:v>54.352074000000002</c:v>
                </c:pt>
                <c:pt idx="614">
                  <c:v>54.396270999999999</c:v>
                </c:pt>
                <c:pt idx="615">
                  <c:v>54.439888000000003</c:v>
                </c:pt>
                <c:pt idx="616">
                  <c:v>54.485191</c:v>
                </c:pt>
                <c:pt idx="617">
                  <c:v>54.532696000000001</c:v>
                </c:pt>
                <c:pt idx="618">
                  <c:v>54.580424999999998</c:v>
                </c:pt>
                <c:pt idx="619">
                  <c:v>54.625610000000002</c:v>
                </c:pt>
                <c:pt idx="620">
                  <c:v>54.670859999999998</c:v>
                </c:pt>
                <c:pt idx="621">
                  <c:v>54.713203</c:v>
                </c:pt>
                <c:pt idx="622">
                  <c:v>54.755135000000003</c:v>
                </c:pt>
                <c:pt idx="623">
                  <c:v>54.795501999999999</c:v>
                </c:pt>
                <c:pt idx="624">
                  <c:v>54.833962</c:v>
                </c:pt>
                <c:pt idx="625">
                  <c:v>54.873638</c:v>
                </c:pt>
                <c:pt idx="626">
                  <c:v>54.911858000000002</c:v>
                </c:pt>
                <c:pt idx="627">
                  <c:v>54.950316999999998</c:v>
                </c:pt>
                <c:pt idx="628">
                  <c:v>54.992432000000001</c:v>
                </c:pt>
                <c:pt idx="629">
                  <c:v>55.035240000000002</c:v>
                </c:pt>
                <c:pt idx="630">
                  <c:v>55.079613000000002</c:v>
                </c:pt>
                <c:pt idx="631">
                  <c:v>55.123756</c:v>
                </c:pt>
                <c:pt idx="632">
                  <c:v>55.166331999999997</c:v>
                </c:pt>
                <c:pt idx="633">
                  <c:v>55.210937999999999</c:v>
                </c:pt>
                <c:pt idx="634">
                  <c:v>55.254555000000003</c:v>
                </c:pt>
                <c:pt idx="635">
                  <c:v>55.295326000000003</c:v>
                </c:pt>
                <c:pt idx="636">
                  <c:v>55.333668000000003</c:v>
                </c:pt>
                <c:pt idx="637">
                  <c:v>55.371895000000002</c:v>
                </c:pt>
                <c:pt idx="638">
                  <c:v>55.408957999999998</c:v>
                </c:pt>
                <c:pt idx="639">
                  <c:v>55.445911000000002</c:v>
                </c:pt>
                <c:pt idx="640">
                  <c:v>55.481586999999998</c:v>
                </c:pt>
                <c:pt idx="641">
                  <c:v>55.520682999999998</c:v>
                </c:pt>
                <c:pt idx="642">
                  <c:v>55.562964999999998</c:v>
                </c:pt>
                <c:pt idx="643">
                  <c:v>55.605010999999998</c:v>
                </c:pt>
                <c:pt idx="644">
                  <c:v>55.650489999999998</c:v>
                </c:pt>
                <c:pt idx="645">
                  <c:v>55.698524999999997</c:v>
                </c:pt>
                <c:pt idx="646">
                  <c:v>55.747131000000003</c:v>
                </c:pt>
                <c:pt idx="647">
                  <c:v>55.796317999999999</c:v>
                </c:pt>
                <c:pt idx="648">
                  <c:v>55.845042999999997</c:v>
                </c:pt>
                <c:pt idx="649">
                  <c:v>55.893189</c:v>
                </c:pt>
                <c:pt idx="650">
                  <c:v>55.942841000000001</c:v>
                </c:pt>
                <c:pt idx="651">
                  <c:v>55.989246000000001</c:v>
                </c:pt>
                <c:pt idx="652">
                  <c:v>56.034492</c:v>
                </c:pt>
                <c:pt idx="653">
                  <c:v>56.078045000000003</c:v>
                </c:pt>
                <c:pt idx="654">
                  <c:v>56.122008999999998</c:v>
                </c:pt>
                <c:pt idx="655">
                  <c:v>56.165337000000001</c:v>
                </c:pt>
                <c:pt idx="656">
                  <c:v>56.210121000000001</c:v>
                </c:pt>
                <c:pt idx="657">
                  <c:v>56.254089</c:v>
                </c:pt>
                <c:pt idx="658">
                  <c:v>56.297131</c:v>
                </c:pt>
                <c:pt idx="659">
                  <c:v>56.340290000000003</c:v>
                </c:pt>
                <c:pt idx="660">
                  <c:v>56.382007999999999</c:v>
                </c:pt>
                <c:pt idx="661">
                  <c:v>56.424518999999997</c:v>
                </c:pt>
                <c:pt idx="662">
                  <c:v>56.466278000000003</c:v>
                </c:pt>
                <c:pt idx="663">
                  <c:v>56.505890000000001</c:v>
                </c:pt>
                <c:pt idx="664">
                  <c:v>56.545684999999999</c:v>
                </c:pt>
                <c:pt idx="665">
                  <c:v>56.586517000000001</c:v>
                </c:pt>
                <c:pt idx="666">
                  <c:v>56.628917999999999</c:v>
                </c:pt>
                <c:pt idx="667">
                  <c:v>56.672595999999999</c:v>
                </c:pt>
                <c:pt idx="668">
                  <c:v>56.716563999999998</c:v>
                </c:pt>
                <c:pt idx="669">
                  <c:v>56.761054999999999</c:v>
                </c:pt>
                <c:pt idx="670">
                  <c:v>56.805655999999999</c:v>
                </c:pt>
                <c:pt idx="671">
                  <c:v>56.851013000000002</c:v>
                </c:pt>
                <c:pt idx="672">
                  <c:v>56.897300999999999</c:v>
                </c:pt>
                <c:pt idx="673">
                  <c:v>56.940807</c:v>
                </c:pt>
                <c:pt idx="674">
                  <c:v>56.983559</c:v>
                </c:pt>
                <c:pt idx="675">
                  <c:v>57.025024000000002</c:v>
                </c:pt>
                <c:pt idx="676">
                  <c:v>57.065928999999997</c:v>
                </c:pt>
                <c:pt idx="677">
                  <c:v>57.104850999999996</c:v>
                </c:pt>
                <c:pt idx="678">
                  <c:v>57.142609</c:v>
                </c:pt>
                <c:pt idx="679">
                  <c:v>57.181525999999998</c:v>
                </c:pt>
                <c:pt idx="680">
                  <c:v>57.219349000000001</c:v>
                </c:pt>
                <c:pt idx="681">
                  <c:v>57.257874000000001</c:v>
                </c:pt>
                <c:pt idx="682">
                  <c:v>57.297606999999999</c:v>
                </c:pt>
                <c:pt idx="683">
                  <c:v>57.340637000000001</c:v>
                </c:pt>
                <c:pt idx="684">
                  <c:v>57.384258000000003</c:v>
                </c:pt>
                <c:pt idx="685">
                  <c:v>57.427483000000002</c:v>
                </c:pt>
                <c:pt idx="686">
                  <c:v>57.471446999999998</c:v>
                </c:pt>
                <c:pt idx="687">
                  <c:v>57.515403999999997</c:v>
                </c:pt>
                <c:pt idx="688">
                  <c:v>57.561053999999999</c:v>
                </c:pt>
                <c:pt idx="689">
                  <c:v>57.609313999999998</c:v>
                </c:pt>
                <c:pt idx="690">
                  <c:v>57.656647</c:v>
                </c:pt>
                <c:pt idx="691">
                  <c:v>57.707568999999999</c:v>
                </c:pt>
                <c:pt idx="692">
                  <c:v>57.759419000000001</c:v>
                </c:pt>
                <c:pt idx="693">
                  <c:v>57.812153000000002</c:v>
                </c:pt>
                <c:pt idx="694">
                  <c:v>57.864764999999998</c:v>
                </c:pt>
                <c:pt idx="695">
                  <c:v>57.915691000000002</c:v>
                </c:pt>
                <c:pt idx="696">
                  <c:v>57.965229000000001</c:v>
                </c:pt>
                <c:pt idx="697">
                  <c:v>58.011741999999998</c:v>
                </c:pt>
                <c:pt idx="698">
                  <c:v>58.055591999999997</c:v>
                </c:pt>
                <c:pt idx="699">
                  <c:v>58.097298000000002</c:v>
                </c:pt>
                <c:pt idx="700">
                  <c:v>58.136738000000001</c:v>
                </c:pt>
                <c:pt idx="701">
                  <c:v>58.172809999999998</c:v>
                </c:pt>
                <c:pt idx="702">
                  <c:v>58.208305000000003</c:v>
                </c:pt>
                <c:pt idx="703">
                  <c:v>58.243507000000001</c:v>
                </c:pt>
                <c:pt idx="704">
                  <c:v>58.277850999999998</c:v>
                </c:pt>
                <c:pt idx="705">
                  <c:v>58.315497999999998</c:v>
                </c:pt>
                <c:pt idx="706">
                  <c:v>58.355347000000002</c:v>
                </c:pt>
                <c:pt idx="707">
                  <c:v>58.395203000000002</c:v>
                </c:pt>
                <c:pt idx="708">
                  <c:v>58.435462999999999</c:v>
                </c:pt>
                <c:pt idx="709">
                  <c:v>58.475543999999999</c:v>
                </c:pt>
                <c:pt idx="710">
                  <c:v>58.516959999999997</c:v>
                </c:pt>
                <c:pt idx="711">
                  <c:v>58.556984</c:v>
                </c:pt>
                <c:pt idx="712">
                  <c:v>58.597358999999997</c:v>
                </c:pt>
                <c:pt idx="713">
                  <c:v>58.639057000000001</c:v>
                </c:pt>
                <c:pt idx="714">
                  <c:v>58.680633</c:v>
                </c:pt>
                <c:pt idx="715">
                  <c:v>58.725292000000003</c:v>
                </c:pt>
                <c:pt idx="716">
                  <c:v>58.770885999999997</c:v>
                </c:pt>
                <c:pt idx="717">
                  <c:v>58.818047</c:v>
                </c:pt>
                <c:pt idx="718">
                  <c:v>58.866711000000002</c:v>
                </c:pt>
                <c:pt idx="719">
                  <c:v>58.916657000000001</c:v>
                </c:pt>
                <c:pt idx="720">
                  <c:v>58.967303999999999</c:v>
                </c:pt>
                <c:pt idx="721">
                  <c:v>59.016559999999998</c:v>
                </c:pt>
                <c:pt idx="722">
                  <c:v>59.066498000000003</c:v>
                </c:pt>
                <c:pt idx="723">
                  <c:v>59.115985999999999</c:v>
                </c:pt>
                <c:pt idx="724">
                  <c:v>59.163086</c:v>
                </c:pt>
                <c:pt idx="725">
                  <c:v>59.209839000000002</c:v>
                </c:pt>
                <c:pt idx="726">
                  <c:v>59.254962999999996</c:v>
                </c:pt>
                <c:pt idx="727">
                  <c:v>59.301765000000003</c:v>
                </c:pt>
                <c:pt idx="728">
                  <c:v>59.348976</c:v>
                </c:pt>
                <c:pt idx="729">
                  <c:v>59.396599000000002</c:v>
                </c:pt>
                <c:pt idx="730">
                  <c:v>59.445728000000003</c:v>
                </c:pt>
                <c:pt idx="731">
                  <c:v>59.492767000000001</c:v>
                </c:pt>
                <c:pt idx="732">
                  <c:v>59.540210999999999</c:v>
                </c:pt>
                <c:pt idx="733">
                  <c:v>59.587665999999999</c:v>
                </c:pt>
                <c:pt idx="734">
                  <c:v>59.634887999999997</c:v>
                </c:pt>
                <c:pt idx="735">
                  <c:v>59.680655999999999</c:v>
                </c:pt>
                <c:pt idx="736">
                  <c:v>59.725720000000003</c:v>
                </c:pt>
                <c:pt idx="737">
                  <c:v>59.769398000000002</c:v>
                </c:pt>
                <c:pt idx="738">
                  <c:v>59.814526000000001</c:v>
                </c:pt>
                <c:pt idx="739">
                  <c:v>59.858147000000002</c:v>
                </c:pt>
                <c:pt idx="740">
                  <c:v>59.902740999999999</c:v>
                </c:pt>
                <c:pt idx="741">
                  <c:v>59.946472</c:v>
                </c:pt>
                <c:pt idx="742">
                  <c:v>59.991478000000001</c:v>
                </c:pt>
                <c:pt idx="743">
                  <c:v>60.039161999999997</c:v>
                </c:pt>
                <c:pt idx="744">
                  <c:v>60.085509999999999</c:v>
                </c:pt>
                <c:pt idx="745">
                  <c:v>60.133476000000002</c:v>
                </c:pt>
                <c:pt idx="746">
                  <c:v>60.181511</c:v>
                </c:pt>
                <c:pt idx="747">
                  <c:v>60.229419999999998</c:v>
                </c:pt>
                <c:pt idx="748">
                  <c:v>60.275646000000002</c:v>
                </c:pt>
                <c:pt idx="749">
                  <c:v>60.321418999999999</c:v>
                </c:pt>
                <c:pt idx="750">
                  <c:v>60.365028000000002</c:v>
                </c:pt>
                <c:pt idx="751">
                  <c:v>60.409111000000003</c:v>
                </c:pt>
                <c:pt idx="752">
                  <c:v>60.451576000000003</c:v>
                </c:pt>
                <c:pt idx="753">
                  <c:v>60.492179999999998</c:v>
                </c:pt>
                <c:pt idx="754">
                  <c:v>60.532043999999999</c:v>
                </c:pt>
                <c:pt idx="755">
                  <c:v>60.570380999999998</c:v>
                </c:pt>
                <c:pt idx="756">
                  <c:v>60.607208</c:v>
                </c:pt>
                <c:pt idx="757">
                  <c:v>60.644753000000001</c:v>
                </c:pt>
                <c:pt idx="758">
                  <c:v>60.681244</c:v>
                </c:pt>
                <c:pt idx="759">
                  <c:v>60.717784999999999</c:v>
                </c:pt>
                <c:pt idx="760">
                  <c:v>60.756996000000001</c:v>
                </c:pt>
                <c:pt idx="761">
                  <c:v>60.796607999999999</c:v>
                </c:pt>
                <c:pt idx="762">
                  <c:v>60.837035999999998</c:v>
                </c:pt>
                <c:pt idx="763">
                  <c:v>60.878388000000001</c:v>
                </c:pt>
                <c:pt idx="764">
                  <c:v>60.921515999999997</c:v>
                </c:pt>
                <c:pt idx="765">
                  <c:v>60.965656000000003</c:v>
                </c:pt>
                <c:pt idx="766">
                  <c:v>61.011313999999999</c:v>
                </c:pt>
                <c:pt idx="767">
                  <c:v>61.055756000000002</c:v>
                </c:pt>
                <c:pt idx="768">
                  <c:v>61.102103999999997</c:v>
                </c:pt>
                <c:pt idx="769">
                  <c:v>61.148926000000003</c:v>
                </c:pt>
                <c:pt idx="770">
                  <c:v>61.195354999999999</c:v>
                </c:pt>
                <c:pt idx="771">
                  <c:v>61.243915999999999</c:v>
                </c:pt>
                <c:pt idx="772">
                  <c:v>61.293475999999998</c:v>
                </c:pt>
                <c:pt idx="773">
                  <c:v>61.343037000000002</c:v>
                </c:pt>
                <c:pt idx="774">
                  <c:v>61.392924999999998</c:v>
                </c:pt>
                <c:pt idx="775">
                  <c:v>61.441811000000001</c:v>
                </c:pt>
                <c:pt idx="776">
                  <c:v>61.492511999999998</c:v>
                </c:pt>
                <c:pt idx="777">
                  <c:v>61.540405</c:v>
                </c:pt>
                <c:pt idx="778">
                  <c:v>61.584769999999999</c:v>
                </c:pt>
                <c:pt idx="779">
                  <c:v>61.627026000000001</c:v>
                </c:pt>
                <c:pt idx="780">
                  <c:v>61.668236</c:v>
                </c:pt>
                <c:pt idx="781">
                  <c:v>61.708903999999997</c:v>
                </c:pt>
                <c:pt idx="782">
                  <c:v>61.74897</c:v>
                </c:pt>
                <c:pt idx="783">
                  <c:v>61.788806999999998</c:v>
                </c:pt>
                <c:pt idx="784">
                  <c:v>61.830292</c:v>
                </c:pt>
                <c:pt idx="785">
                  <c:v>61.873984999999998</c:v>
                </c:pt>
                <c:pt idx="786">
                  <c:v>61.918621000000002</c:v>
                </c:pt>
                <c:pt idx="787">
                  <c:v>61.966290000000001</c:v>
                </c:pt>
                <c:pt idx="788">
                  <c:v>62.016002999999998</c:v>
                </c:pt>
                <c:pt idx="789">
                  <c:v>62.064830999999998</c:v>
                </c:pt>
                <c:pt idx="790">
                  <c:v>62.113384000000003</c:v>
                </c:pt>
                <c:pt idx="791">
                  <c:v>62.162269999999999</c:v>
                </c:pt>
                <c:pt idx="792">
                  <c:v>62.211212000000003</c:v>
                </c:pt>
                <c:pt idx="793">
                  <c:v>62.257240000000003</c:v>
                </c:pt>
                <c:pt idx="794">
                  <c:v>62.301155000000001</c:v>
                </c:pt>
                <c:pt idx="795">
                  <c:v>62.342415000000003</c:v>
                </c:pt>
                <c:pt idx="796">
                  <c:v>62.383678000000003</c:v>
                </c:pt>
                <c:pt idx="797">
                  <c:v>62.424670999999996</c:v>
                </c:pt>
                <c:pt idx="798">
                  <c:v>62.466380999999998</c:v>
                </c:pt>
                <c:pt idx="799">
                  <c:v>62.507255999999998</c:v>
                </c:pt>
                <c:pt idx="800">
                  <c:v>62.549785999999997</c:v>
                </c:pt>
                <c:pt idx="801">
                  <c:v>62.593268999999999</c:v>
                </c:pt>
                <c:pt idx="802">
                  <c:v>62.638184000000003</c:v>
                </c:pt>
                <c:pt idx="803">
                  <c:v>62.681938000000002</c:v>
                </c:pt>
                <c:pt idx="804">
                  <c:v>62.726086000000002</c:v>
                </c:pt>
                <c:pt idx="805">
                  <c:v>62.770508</c:v>
                </c:pt>
                <c:pt idx="806">
                  <c:v>62.814155999999997</c:v>
                </c:pt>
                <c:pt idx="807">
                  <c:v>62.858460000000001</c:v>
                </c:pt>
                <c:pt idx="808">
                  <c:v>62.903534000000001</c:v>
                </c:pt>
                <c:pt idx="809">
                  <c:v>62.949657000000002</c:v>
                </c:pt>
                <c:pt idx="810">
                  <c:v>62.994019000000002</c:v>
                </c:pt>
                <c:pt idx="811">
                  <c:v>63.038379999999997</c:v>
                </c:pt>
                <c:pt idx="812">
                  <c:v>63.082348000000003</c:v>
                </c:pt>
                <c:pt idx="813">
                  <c:v>63.127808000000002</c:v>
                </c:pt>
                <c:pt idx="814">
                  <c:v>63.174767000000003</c:v>
                </c:pt>
                <c:pt idx="815">
                  <c:v>63.221007999999998</c:v>
                </c:pt>
                <c:pt idx="816">
                  <c:v>63.265526000000001</c:v>
                </c:pt>
                <c:pt idx="817">
                  <c:v>63.311591999999997</c:v>
                </c:pt>
                <c:pt idx="818">
                  <c:v>63.357047999999999</c:v>
                </c:pt>
                <c:pt idx="819">
                  <c:v>63.402732999999998</c:v>
                </c:pt>
                <c:pt idx="820">
                  <c:v>63.448090000000001</c:v>
                </c:pt>
                <c:pt idx="821">
                  <c:v>63.491332999999997</c:v>
                </c:pt>
                <c:pt idx="822">
                  <c:v>63.535575999999999</c:v>
                </c:pt>
                <c:pt idx="823">
                  <c:v>63.579059999999998</c:v>
                </c:pt>
                <c:pt idx="824">
                  <c:v>63.622596999999999</c:v>
                </c:pt>
                <c:pt idx="825">
                  <c:v>63.667183000000001</c:v>
                </c:pt>
                <c:pt idx="826">
                  <c:v>63.710045000000001</c:v>
                </c:pt>
                <c:pt idx="827">
                  <c:v>63.751423000000003</c:v>
                </c:pt>
                <c:pt idx="828">
                  <c:v>63.791862999999999</c:v>
                </c:pt>
                <c:pt idx="829">
                  <c:v>63.831093000000003</c:v>
                </c:pt>
                <c:pt idx="830">
                  <c:v>63.871299999999998</c:v>
                </c:pt>
                <c:pt idx="831">
                  <c:v>63.911293000000001</c:v>
                </c:pt>
                <c:pt idx="832">
                  <c:v>63.950946999999999</c:v>
                </c:pt>
                <c:pt idx="833">
                  <c:v>63.989947999999998</c:v>
                </c:pt>
                <c:pt idx="834">
                  <c:v>64.030445</c:v>
                </c:pt>
                <c:pt idx="835">
                  <c:v>64.072040999999999</c:v>
                </c:pt>
                <c:pt idx="836">
                  <c:v>64.115734000000003</c:v>
                </c:pt>
                <c:pt idx="837">
                  <c:v>64.160533999999998</c:v>
                </c:pt>
                <c:pt idx="838">
                  <c:v>64.206337000000005</c:v>
                </c:pt>
                <c:pt idx="839">
                  <c:v>64.252917999999994</c:v>
                </c:pt>
                <c:pt idx="840">
                  <c:v>64.299492000000001</c:v>
                </c:pt>
                <c:pt idx="841">
                  <c:v>64.346007999999998</c:v>
                </c:pt>
                <c:pt idx="842">
                  <c:v>64.391968000000006</c:v>
                </c:pt>
                <c:pt idx="843">
                  <c:v>64.436053999999999</c:v>
                </c:pt>
                <c:pt idx="844">
                  <c:v>64.479206000000005</c:v>
                </c:pt>
                <c:pt idx="845">
                  <c:v>64.522621000000001</c:v>
                </c:pt>
                <c:pt idx="846">
                  <c:v>64.564812000000003</c:v>
                </c:pt>
                <c:pt idx="847">
                  <c:v>64.608063000000001</c:v>
                </c:pt>
                <c:pt idx="848">
                  <c:v>64.652313000000007</c:v>
                </c:pt>
                <c:pt idx="849">
                  <c:v>64.696949000000004</c:v>
                </c:pt>
                <c:pt idx="850">
                  <c:v>64.741139000000004</c:v>
                </c:pt>
                <c:pt idx="851">
                  <c:v>64.787047999999999</c:v>
                </c:pt>
                <c:pt idx="852">
                  <c:v>64.834118000000004</c:v>
                </c:pt>
                <c:pt idx="853">
                  <c:v>64.884499000000005</c:v>
                </c:pt>
                <c:pt idx="854">
                  <c:v>64.934937000000005</c:v>
                </c:pt>
                <c:pt idx="855">
                  <c:v>64.982830000000007</c:v>
                </c:pt>
                <c:pt idx="856">
                  <c:v>65.031058999999999</c:v>
                </c:pt>
                <c:pt idx="857">
                  <c:v>65.078845999999999</c:v>
                </c:pt>
                <c:pt idx="858">
                  <c:v>65.126178999999993</c:v>
                </c:pt>
                <c:pt idx="859">
                  <c:v>65.170490000000001</c:v>
                </c:pt>
                <c:pt idx="860">
                  <c:v>65.211487000000005</c:v>
                </c:pt>
                <c:pt idx="861">
                  <c:v>65.250927000000004</c:v>
                </c:pt>
                <c:pt idx="862">
                  <c:v>65.288769000000002</c:v>
                </c:pt>
                <c:pt idx="863">
                  <c:v>65.325844000000004</c:v>
                </c:pt>
                <c:pt idx="864">
                  <c:v>65.362082999999998</c:v>
                </c:pt>
                <c:pt idx="865">
                  <c:v>65.398499000000001</c:v>
                </c:pt>
                <c:pt idx="866">
                  <c:v>65.435901999999999</c:v>
                </c:pt>
                <c:pt idx="867">
                  <c:v>65.473522000000003</c:v>
                </c:pt>
                <c:pt idx="868">
                  <c:v>65.514961</c:v>
                </c:pt>
                <c:pt idx="869">
                  <c:v>65.560974000000002</c:v>
                </c:pt>
                <c:pt idx="870">
                  <c:v>65.605946000000003</c:v>
                </c:pt>
                <c:pt idx="871">
                  <c:v>65.653057000000004</c:v>
                </c:pt>
                <c:pt idx="872">
                  <c:v>65.700294999999997</c:v>
                </c:pt>
                <c:pt idx="873">
                  <c:v>65.748688000000001</c:v>
                </c:pt>
                <c:pt idx="874">
                  <c:v>65.796527999999995</c:v>
                </c:pt>
                <c:pt idx="875">
                  <c:v>65.844750000000005</c:v>
                </c:pt>
                <c:pt idx="876">
                  <c:v>65.895081000000005</c:v>
                </c:pt>
                <c:pt idx="877">
                  <c:v>65.945025999999999</c:v>
                </c:pt>
                <c:pt idx="878">
                  <c:v>65.994690000000006</c:v>
                </c:pt>
                <c:pt idx="879">
                  <c:v>66.044617000000002</c:v>
                </c:pt>
                <c:pt idx="880">
                  <c:v>66.095866999999998</c:v>
                </c:pt>
                <c:pt idx="881">
                  <c:v>66.146240000000006</c:v>
                </c:pt>
                <c:pt idx="882">
                  <c:v>66.195355000000006</c:v>
                </c:pt>
                <c:pt idx="883">
                  <c:v>66.244517999999999</c:v>
                </c:pt>
                <c:pt idx="884">
                  <c:v>66.292243999999997</c:v>
                </c:pt>
                <c:pt idx="885">
                  <c:v>66.340796999999995</c:v>
                </c:pt>
                <c:pt idx="886">
                  <c:v>66.390022000000002</c:v>
                </c:pt>
                <c:pt idx="887">
                  <c:v>66.437049999999999</c:v>
                </c:pt>
                <c:pt idx="888">
                  <c:v>66.484119000000007</c:v>
                </c:pt>
                <c:pt idx="889">
                  <c:v>66.530510000000007</c:v>
                </c:pt>
                <c:pt idx="890">
                  <c:v>66.577404000000001</c:v>
                </c:pt>
                <c:pt idx="891">
                  <c:v>66.624153000000007</c:v>
                </c:pt>
                <c:pt idx="892">
                  <c:v>66.669135999999995</c:v>
                </c:pt>
                <c:pt idx="893">
                  <c:v>66.713763999999998</c:v>
                </c:pt>
                <c:pt idx="894">
                  <c:v>66.757069000000001</c:v>
                </c:pt>
                <c:pt idx="895">
                  <c:v>66.799439000000007</c:v>
                </c:pt>
                <c:pt idx="896">
                  <c:v>66.840323999999995</c:v>
                </c:pt>
                <c:pt idx="897">
                  <c:v>66.879722999999998</c:v>
                </c:pt>
                <c:pt idx="898">
                  <c:v>66.917502999999996</c:v>
                </c:pt>
                <c:pt idx="899">
                  <c:v>66.954948000000002</c:v>
                </c:pt>
                <c:pt idx="900">
                  <c:v>66.992737000000005</c:v>
                </c:pt>
                <c:pt idx="901">
                  <c:v>67.030624000000003</c:v>
                </c:pt>
                <c:pt idx="902">
                  <c:v>67.072829999999996</c:v>
                </c:pt>
                <c:pt idx="903">
                  <c:v>67.115470999999999</c:v>
                </c:pt>
                <c:pt idx="904">
                  <c:v>67.156898999999996</c:v>
                </c:pt>
                <c:pt idx="905">
                  <c:v>67.200928000000005</c:v>
                </c:pt>
                <c:pt idx="906">
                  <c:v>67.246291999999997</c:v>
                </c:pt>
                <c:pt idx="907">
                  <c:v>67.293030000000002</c:v>
                </c:pt>
                <c:pt idx="908">
                  <c:v>67.339386000000005</c:v>
                </c:pt>
                <c:pt idx="909">
                  <c:v>67.386786999999998</c:v>
                </c:pt>
                <c:pt idx="910">
                  <c:v>67.436226000000005</c:v>
                </c:pt>
                <c:pt idx="911">
                  <c:v>67.484390000000005</c:v>
                </c:pt>
                <c:pt idx="912">
                  <c:v>67.532623000000001</c:v>
                </c:pt>
                <c:pt idx="913">
                  <c:v>67.583168000000001</c:v>
                </c:pt>
                <c:pt idx="914">
                  <c:v>67.634201000000004</c:v>
                </c:pt>
                <c:pt idx="915">
                  <c:v>67.682861000000003</c:v>
                </c:pt>
                <c:pt idx="916">
                  <c:v>67.731705000000005</c:v>
                </c:pt>
                <c:pt idx="917">
                  <c:v>67.781150999999994</c:v>
                </c:pt>
                <c:pt idx="918">
                  <c:v>67.830048000000005</c:v>
                </c:pt>
                <c:pt idx="919">
                  <c:v>67.879761000000002</c:v>
                </c:pt>
                <c:pt idx="920">
                  <c:v>67.927490000000006</c:v>
                </c:pt>
                <c:pt idx="921">
                  <c:v>67.974166999999994</c:v>
                </c:pt>
                <c:pt idx="922">
                  <c:v>68.021514999999994</c:v>
                </c:pt>
                <c:pt idx="923">
                  <c:v>68.066695999999993</c:v>
                </c:pt>
                <c:pt idx="924">
                  <c:v>68.111450000000005</c:v>
                </c:pt>
                <c:pt idx="925">
                  <c:v>68.153876999999994</c:v>
                </c:pt>
                <c:pt idx="926">
                  <c:v>68.194976999999994</c:v>
                </c:pt>
                <c:pt idx="927">
                  <c:v>68.235259999999997</c:v>
                </c:pt>
                <c:pt idx="928">
                  <c:v>68.272835000000001</c:v>
                </c:pt>
                <c:pt idx="929">
                  <c:v>68.311447000000001</c:v>
                </c:pt>
                <c:pt idx="930">
                  <c:v>68.350448999999998</c:v>
                </c:pt>
                <c:pt idx="931">
                  <c:v>68.389671000000007</c:v>
                </c:pt>
                <c:pt idx="932">
                  <c:v>68.428742</c:v>
                </c:pt>
                <c:pt idx="933">
                  <c:v>68.469893999999996</c:v>
                </c:pt>
                <c:pt idx="934">
                  <c:v>68.513633999999996</c:v>
                </c:pt>
                <c:pt idx="935">
                  <c:v>68.561477999999994</c:v>
                </c:pt>
                <c:pt idx="936">
                  <c:v>68.608879000000002</c:v>
                </c:pt>
                <c:pt idx="937">
                  <c:v>68.658034999999998</c:v>
                </c:pt>
                <c:pt idx="938">
                  <c:v>68.706314000000006</c:v>
                </c:pt>
                <c:pt idx="939">
                  <c:v>68.755356000000006</c:v>
                </c:pt>
                <c:pt idx="940">
                  <c:v>68.803368000000006</c:v>
                </c:pt>
                <c:pt idx="941">
                  <c:v>68.847519000000005</c:v>
                </c:pt>
                <c:pt idx="942">
                  <c:v>68.891655</c:v>
                </c:pt>
                <c:pt idx="943">
                  <c:v>68.934646999999998</c:v>
                </c:pt>
                <c:pt idx="944">
                  <c:v>68.97757</c:v>
                </c:pt>
                <c:pt idx="945">
                  <c:v>69.019829000000001</c:v>
                </c:pt>
                <c:pt idx="946">
                  <c:v>69.062636999999995</c:v>
                </c:pt>
                <c:pt idx="947">
                  <c:v>69.106392</c:v>
                </c:pt>
                <c:pt idx="948">
                  <c:v>69.152350999999996</c:v>
                </c:pt>
                <c:pt idx="949">
                  <c:v>69.198195999999996</c:v>
                </c:pt>
                <c:pt idx="950">
                  <c:v>69.245688999999999</c:v>
                </c:pt>
                <c:pt idx="951">
                  <c:v>69.295197000000002</c:v>
                </c:pt>
                <c:pt idx="952">
                  <c:v>69.346733</c:v>
                </c:pt>
                <c:pt idx="953">
                  <c:v>69.397507000000004</c:v>
                </c:pt>
                <c:pt idx="954">
                  <c:v>69.447379999999995</c:v>
                </c:pt>
                <c:pt idx="955">
                  <c:v>69.49633</c:v>
                </c:pt>
                <c:pt idx="956">
                  <c:v>69.545670000000001</c:v>
                </c:pt>
                <c:pt idx="957">
                  <c:v>69.594132000000002</c:v>
                </c:pt>
                <c:pt idx="958">
                  <c:v>69.639053000000004</c:v>
                </c:pt>
                <c:pt idx="959">
                  <c:v>69.684691999999998</c:v>
                </c:pt>
                <c:pt idx="960">
                  <c:v>69.730446000000001</c:v>
                </c:pt>
                <c:pt idx="961">
                  <c:v>69.776572999999999</c:v>
                </c:pt>
                <c:pt idx="962">
                  <c:v>69.822806999999997</c:v>
                </c:pt>
                <c:pt idx="963">
                  <c:v>69.869979999999998</c:v>
                </c:pt>
                <c:pt idx="964">
                  <c:v>69.915543</c:v>
                </c:pt>
                <c:pt idx="965">
                  <c:v>69.961166000000006</c:v>
                </c:pt>
                <c:pt idx="966">
                  <c:v>70.004356000000001</c:v>
                </c:pt>
                <c:pt idx="967">
                  <c:v>70.046616</c:v>
                </c:pt>
                <c:pt idx="968">
                  <c:v>70.089202999999998</c:v>
                </c:pt>
                <c:pt idx="969">
                  <c:v>70.129043999999993</c:v>
                </c:pt>
                <c:pt idx="970">
                  <c:v>70.168823000000003</c:v>
                </c:pt>
                <c:pt idx="971">
                  <c:v>70.210196999999994</c:v>
                </c:pt>
                <c:pt idx="972">
                  <c:v>70.251746999999995</c:v>
                </c:pt>
                <c:pt idx="973">
                  <c:v>70.297318000000004</c:v>
                </c:pt>
                <c:pt idx="974">
                  <c:v>70.345764000000003</c:v>
                </c:pt>
                <c:pt idx="975">
                  <c:v>70.395706000000004</c:v>
                </c:pt>
                <c:pt idx="976">
                  <c:v>70.450278999999995</c:v>
                </c:pt>
                <c:pt idx="977">
                  <c:v>70.506180000000001</c:v>
                </c:pt>
                <c:pt idx="978">
                  <c:v>70.563575999999998</c:v>
                </c:pt>
                <c:pt idx="979">
                  <c:v>70.619918999999996</c:v>
                </c:pt>
                <c:pt idx="980">
                  <c:v>70.672684000000004</c:v>
                </c:pt>
                <c:pt idx="981">
                  <c:v>70.721085000000002</c:v>
                </c:pt>
                <c:pt idx="982">
                  <c:v>70.768424999999993</c:v>
                </c:pt>
                <c:pt idx="983">
                  <c:v>70.811797999999996</c:v>
                </c:pt>
                <c:pt idx="984">
                  <c:v>70.852905000000007</c:v>
                </c:pt>
                <c:pt idx="985">
                  <c:v>70.893332999999998</c:v>
                </c:pt>
                <c:pt idx="986">
                  <c:v>70.934380000000004</c:v>
                </c:pt>
                <c:pt idx="987">
                  <c:v>70.976578000000003</c:v>
                </c:pt>
                <c:pt idx="988">
                  <c:v>71.020377999999994</c:v>
                </c:pt>
                <c:pt idx="989">
                  <c:v>71.063964999999996</c:v>
                </c:pt>
                <c:pt idx="990">
                  <c:v>71.111298000000005</c:v>
                </c:pt>
                <c:pt idx="991">
                  <c:v>71.159355000000005</c:v>
                </c:pt>
                <c:pt idx="992">
                  <c:v>71.206588999999994</c:v>
                </c:pt>
                <c:pt idx="993">
                  <c:v>71.255538999999999</c:v>
                </c:pt>
                <c:pt idx="994">
                  <c:v>71.305099999999996</c:v>
                </c:pt>
                <c:pt idx="995">
                  <c:v>71.355209000000002</c:v>
                </c:pt>
                <c:pt idx="996">
                  <c:v>71.404533000000001</c:v>
                </c:pt>
                <c:pt idx="997">
                  <c:v>71.452483999999998</c:v>
                </c:pt>
                <c:pt idx="998">
                  <c:v>71.500823999999994</c:v>
                </c:pt>
                <c:pt idx="999">
                  <c:v>71.550156000000001</c:v>
                </c:pt>
                <c:pt idx="1000">
                  <c:v>71.597992000000005</c:v>
                </c:pt>
                <c:pt idx="1001">
                  <c:v>71.646384999999995</c:v>
                </c:pt>
                <c:pt idx="1002">
                  <c:v>71.695114000000004</c:v>
                </c:pt>
                <c:pt idx="1003">
                  <c:v>71.741523999999998</c:v>
                </c:pt>
                <c:pt idx="1004">
                  <c:v>71.788155000000003</c:v>
                </c:pt>
                <c:pt idx="1005">
                  <c:v>71.835609000000005</c:v>
                </c:pt>
                <c:pt idx="1006">
                  <c:v>71.884720000000002</c:v>
                </c:pt>
                <c:pt idx="1007">
                  <c:v>71.933768999999998</c:v>
                </c:pt>
                <c:pt idx="1008">
                  <c:v>71.984534999999994</c:v>
                </c:pt>
                <c:pt idx="1009">
                  <c:v>72.035683000000006</c:v>
                </c:pt>
                <c:pt idx="1010">
                  <c:v>72.089928</c:v>
                </c:pt>
                <c:pt idx="1011">
                  <c:v>72.145279000000002</c:v>
                </c:pt>
                <c:pt idx="1012">
                  <c:v>72.200913</c:v>
                </c:pt>
                <c:pt idx="1013">
                  <c:v>72.253776999999999</c:v>
                </c:pt>
                <c:pt idx="1014">
                  <c:v>72.305260000000004</c:v>
                </c:pt>
                <c:pt idx="1015">
                  <c:v>72.353431999999998</c:v>
                </c:pt>
                <c:pt idx="1016">
                  <c:v>72.401107999999994</c:v>
                </c:pt>
                <c:pt idx="1017">
                  <c:v>72.446181999999993</c:v>
                </c:pt>
                <c:pt idx="1018">
                  <c:v>72.488845999999995</c:v>
                </c:pt>
                <c:pt idx="1019">
                  <c:v>72.531265000000005</c:v>
                </c:pt>
                <c:pt idx="1020">
                  <c:v>72.573250000000002</c:v>
                </c:pt>
                <c:pt idx="1021">
                  <c:v>72.618110999999999</c:v>
                </c:pt>
                <c:pt idx="1022">
                  <c:v>72.664794999999998</c:v>
                </c:pt>
                <c:pt idx="1023">
                  <c:v>72.714020000000005</c:v>
                </c:pt>
                <c:pt idx="1024">
                  <c:v>72.765334999999993</c:v>
                </c:pt>
                <c:pt idx="1025">
                  <c:v>72.818084999999996</c:v>
                </c:pt>
                <c:pt idx="1026">
                  <c:v>72.870284999999996</c:v>
                </c:pt>
                <c:pt idx="1027">
                  <c:v>72.921004999999994</c:v>
                </c:pt>
                <c:pt idx="1028">
                  <c:v>72.969170000000005</c:v>
                </c:pt>
                <c:pt idx="1029">
                  <c:v>73.015404000000004</c:v>
                </c:pt>
                <c:pt idx="1030">
                  <c:v>73.055617999999996</c:v>
                </c:pt>
                <c:pt idx="1031">
                  <c:v>73.094680999999994</c:v>
                </c:pt>
                <c:pt idx="1032">
                  <c:v>73.130920000000003</c:v>
                </c:pt>
                <c:pt idx="1033">
                  <c:v>73.167159999999996</c:v>
                </c:pt>
                <c:pt idx="1034">
                  <c:v>73.205230999999998</c:v>
                </c:pt>
                <c:pt idx="1035">
                  <c:v>73.245673999999994</c:v>
                </c:pt>
                <c:pt idx="1036">
                  <c:v>73.290260000000004</c:v>
                </c:pt>
                <c:pt idx="1037">
                  <c:v>73.338211000000001</c:v>
                </c:pt>
                <c:pt idx="1038">
                  <c:v>73.388373999999999</c:v>
                </c:pt>
                <c:pt idx="1039">
                  <c:v>73.442001000000005</c:v>
                </c:pt>
                <c:pt idx="1040">
                  <c:v>73.495025999999996</c:v>
                </c:pt>
                <c:pt idx="1041">
                  <c:v>73.547775000000001</c:v>
                </c:pt>
                <c:pt idx="1042">
                  <c:v>73.599320000000006</c:v>
                </c:pt>
                <c:pt idx="1043">
                  <c:v>73.647034000000005</c:v>
                </c:pt>
                <c:pt idx="1044">
                  <c:v>73.694762999999995</c:v>
                </c:pt>
                <c:pt idx="1045">
                  <c:v>73.741050999999999</c:v>
                </c:pt>
                <c:pt idx="1046">
                  <c:v>73.784805000000006</c:v>
                </c:pt>
                <c:pt idx="1047">
                  <c:v>73.828170999999998</c:v>
                </c:pt>
                <c:pt idx="1048">
                  <c:v>73.873977999999994</c:v>
                </c:pt>
                <c:pt idx="1049">
                  <c:v>73.921645999999996</c:v>
                </c:pt>
                <c:pt idx="1050">
                  <c:v>73.971817000000001</c:v>
                </c:pt>
                <c:pt idx="1051">
                  <c:v>74.021927000000005</c:v>
                </c:pt>
                <c:pt idx="1052">
                  <c:v>74.075348000000005</c:v>
                </c:pt>
                <c:pt idx="1053">
                  <c:v>74.132857999999999</c:v>
                </c:pt>
                <c:pt idx="1054">
                  <c:v>74.188277999999997</c:v>
                </c:pt>
                <c:pt idx="1055">
                  <c:v>74.243461999999994</c:v>
                </c:pt>
                <c:pt idx="1056">
                  <c:v>74.296927999999994</c:v>
                </c:pt>
                <c:pt idx="1057">
                  <c:v>74.348136999999994</c:v>
                </c:pt>
                <c:pt idx="1058">
                  <c:v>74.398735000000002</c:v>
                </c:pt>
                <c:pt idx="1059">
                  <c:v>74.447570999999996</c:v>
                </c:pt>
                <c:pt idx="1060">
                  <c:v>74.494797000000005</c:v>
                </c:pt>
                <c:pt idx="1061">
                  <c:v>74.546783000000005</c:v>
                </c:pt>
                <c:pt idx="1062">
                  <c:v>74.598099000000005</c:v>
                </c:pt>
                <c:pt idx="1063">
                  <c:v>74.650024000000002</c:v>
                </c:pt>
                <c:pt idx="1064">
                  <c:v>74.701515000000001</c:v>
                </c:pt>
                <c:pt idx="1065">
                  <c:v>74.753563</c:v>
                </c:pt>
                <c:pt idx="1066">
                  <c:v>74.805321000000006</c:v>
                </c:pt>
                <c:pt idx="1067">
                  <c:v>74.857406999999995</c:v>
                </c:pt>
                <c:pt idx="1068">
                  <c:v>74.905304000000001</c:v>
                </c:pt>
                <c:pt idx="1069">
                  <c:v>74.951606999999996</c:v>
                </c:pt>
                <c:pt idx="1070">
                  <c:v>74.997528000000003</c:v>
                </c:pt>
                <c:pt idx="1071">
                  <c:v>75.041161000000002</c:v>
                </c:pt>
                <c:pt idx="1072">
                  <c:v>75.085014000000001</c:v>
                </c:pt>
                <c:pt idx="1073">
                  <c:v>75.127769000000001</c:v>
                </c:pt>
                <c:pt idx="1074">
                  <c:v>75.169753999999998</c:v>
                </c:pt>
                <c:pt idx="1075">
                  <c:v>75.213013000000004</c:v>
                </c:pt>
                <c:pt idx="1076">
                  <c:v>75.258033999999995</c:v>
                </c:pt>
                <c:pt idx="1077">
                  <c:v>75.305588</c:v>
                </c:pt>
                <c:pt idx="1078">
                  <c:v>75.354873999999995</c:v>
                </c:pt>
                <c:pt idx="1079">
                  <c:v>75.404221000000007</c:v>
                </c:pt>
                <c:pt idx="1080">
                  <c:v>75.453559999999996</c:v>
                </c:pt>
                <c:pt idx="1081">
                  <c:v>75.501022000000006</c:v>
                </c:pt>
                <c:pt idx="1082">
                  <c:v>75.549408</c:v>
                </c:pt>
                <c:pt idx="1083">
                  <c:v>75.598190000000002</c:v>
                </c:pt>
                <c:pt idx="1084">
                  <c:v>75.644317999999998</c:v>
                </c:pt>
                <c:pt idx="1085">
                  <c:v>75.690871999999999</c:v>
                </c:pt>
                <c:pt idx="1086">
                  <c:v>75.736609999999999</c:v>
                </c:pt>
                <c:pt idx="1087">
                  <c:v>75.784164000000004</c:v>
                </c:pt>
                <c:pt idx="1088">
                  <c:v>75.832108000000005</c:v>
                </c:pt>
                <c:pt idx="1089">
                  <c:v>75.879401999999999</c:v>
                </c:pt>
                <c:pt idx="1090">
                  <c:v>75.927352999999997</c:v>
                </c:pt>
                <c:pt idx="1091">
                  <c:v>75.972999999999999</c:v>
                </c:pt>
                <c:pt idx="1092">
                  <c:v>76.018531999999993</c:v>
                </c:pt>
                <c:pt idx="1093">
                  <c:v>76.067031999999998</c:v>
                </c:pt>
                <c:pt idx="1094">
                  <c:v>76.116425000000007</c:v>
                </c:pt>
                <c:pt idx="1095">
                  <c:v>76.165908999999999</c:v>
                </c:pt>
                <c:pt idx="1096">
                  <c:v>76.216346999999999</c:v>
                </c:pt>
                <c:pt idx="1097">
                  <c:v>76.267989999999998</c:v>
                </c:pt>
                <c:pt idx="1098">
                  <c:v>76.320296999999997</c:v>
                </c:pt>
                <c:pt idx="1099">
                  <c:v>76.374588000000003</c:v>
                </c:pt>
                <c:pt idx="1100">
                  <c:v>76.431106999999997</c:v>
                </c:pt>
                <c:pt idx="1101">
                  <c:v>76.486794000000003</c:v>
                </c:pt>
                <c:pt idx="1102">
                  <c:v>76.543312</c:v>
                </c:pt>
                <c:pt idx="1103">
                  <c:v>76.598929999999996</c:v>
                </c:pt>
                <c:pt idx="1104">
                  <c:v>76.654944999999998</c:v>
                </c:pt>
                <c:pt idx="1105">
                  <c:v>76.710243000000006</c:v>
                </c:pt>
                <c:pt idx="1106">
                  <c:v>76.761771999999993</c:v>
                </c:pt>
                <c:pt idx="1107">
                  <c:v>76.811104</c:v>
                </c:pt>
                <c:pt idx="1108">
                  <c:v>76.857772999999995</c:v>
                </c:pt>
                <c:pt idx="1109">
                  <c:v>76.903519000000003</c:v>
                </c:pt>
                <c:pt idx="1110">
                  <c:v>76.948929000000007</c:v>
                </c:pt>
                <c:pt idx="1111">
                  <c:v>76.993515000000002</c:v>
                </c:pt>
                <c:pt idx="1112">
                  <c:v>77.036057</c:v>
                </c:pt>
                <c:pt idx="1113">
                  <c:v>77.079093999999998</c:v>
                </c:pt>
                <c:pt idx="1114">
                  <c:v>77.122635000000002</c:v>
                </c:pt>
                <c:pt idx="1115">
                  <c:v>77.165817000000004</c:v>
                </c:pt>
                <c:pt idx="1116">
                  <c:v>77.213554000000002</c:v>
                </c:pt>
                <c:pt idx="1117">
                  <c:v>77.262221999999994</c:v>
                </c:pt>
                <c:pt idx="1118">
                  <c:v>77.311447000000001</c:v>
                </c:pt>
                <c:pt idx="1119">
                  <c:v>77.363372999999996</c:v>
                </c:pt>
                <c:pt idx="1120">
                  <c:v>77.415847999999997</c:v>
                </c:pt>
                <c:pt idx="1121">
                  <c:v>77.470046999999994</c:v>
                </c:pt>
                <c:pt idx="1122">
                  <c:v>77.523132000000004</c:v>
                </c:pt>
                <c:pt idx="1123">
                  <c:v>77.576279</c:v>
                </c:pt>
                <c:pt idx="1124">
                  <c:v>77.630302</c:v>
                </c:pt>
                <c:pt idx="1125">
                  <c:v>77.683121</c:v>
                </c:pt>
                <c:pt idx="1126">
                  <c:v>77.736000000000004</c:v>
                </c:pt>
                <c:pt idx="1127">
                  <c:v>77.787093999999996</c:v>
                </c:pt>
                <c:pt idx="1128">
                  <c:v>77.835982999999999</c:v>
                </c:pt>
                <c:pt idx="1129">
                  <c:v>77.880570000000006</c:v>
                </c:pt>
                <c:pt idx="1130">
                  <c:v>77.924332000000007</c:v>
                </c:pt>
                <c:pt idx="1131">
                  <c:v>77.967536999999993</c:v>
                </c:pt>
                <c:pt idx="1132">
                  <c:v>78.008842999999999</c:v>
                </c:pt>
                <c:pt idx="1133">
                  <c:v>78.049392999999995</c:v>
                </c:pt>
                <c:pt idx="1134">
                  <c:v>78.090332000000004</c:v>
                </c:pt>
                <c:pt idx="1135">
                  <c:v>78.131095999999999</c:v>
                </c:pt>
                <c:pt idx="1136">
                  <c:v>78.174423000000004</c:v>
                </c:pt>
                <c:pt idx="1137">
                  <c:v>78.217940999999996</c:v>
                </c:pt>
                <c:pt idx="1138">
                  <c:v>78.262169</c:v>
                </c:pt>
                <c:pt idx="1139">
                  <c:v>78.310294999999996</c:v>
                </c:pt>
                <c:pt idx="1140">
                  <c:v>78.359024000000005</c:v>
                </c:pt>
                <c:pt idx="1141">
                  <c:v>78.411118000000002</c:v>
                </c:pt>
                <c:pt idx="1142">
                  <c:v>78.463050999999993</c:v>
                </c:pt>
                <c:pt idx="1143">
                  <c:v>78.515770000000003</c:v>
                </c:pt>
                <c:pt idx="1144">
                  <c:v>78.568077000000002</c:v>
                </c:pt>
                <c:pt idx="1145">
                  <c:v>78.619491999999994</c:v>
                </c:pt>
                <c:pt idx="1146">
                  <c:v>78.668884000000006</c:v>
                </c:pt>
                <c:pt idx="1147">
                  <c:v>78.717262000000005</c:v>
                </c:pt>
                <c:pt idx="1148">
                  <c:v>78.763672</c:v>
                </c:pt>
                <c:pt idx="1149">
                  <c:v>78.809867999999994</c:v>
                </c:pt>
                <c:pt idx="1150">
                  <c:v>78.854538000000005</c:v>
                </c:pt>
                <c:pt idx="1151">
                  <c:v>78.897758999999994</c:v>
                </c:pt>
                <c:pt idx="1152">
                  <c:v>78.939071999999996</c:v>
                </c:pt>
                <c:pt idx="1153">
                  <c:v>78.982085999999995</c:v>
                </c:pt>
                <c:pt idx="1154">
                  <c:v>79.027389999999997</c:v>
                </c:pt>
                <c:pt idx="1155">
                  <c:v>79.071419000000006</c:v>
                </c:pt>
                <c:pt idx="1156">
                  <c:v>79.119797000000005</c:v>
                </c:pt>
                <c:pt idx="1157">
                  <c:v>79.170715000000001</c:v>
                </c:pt>
                <c:pt idx="1158">
                  <c:v>79.225502000000006</c:v>
                </c:pt>
                <c:pt idx="1159">
                  <c:v>79.281836999999996</c:v>
                </c:pt>
                <c:pt idx="1160">
                  <c:v>79.338547000000005</c:v>
                </c:pt>
                <c:pt idx="1161">
                  <c:v>79.393867</c:v>
                </c:pt>
                <c:pt idx="1162">
                  <c:v>79.449188000000007</c:v>
                </c:pt>
                <c:pt idx="1163">
                  <c:v>79.499634</c:v>
                </c:pt>
                <c:pt idx="1164">
                  <c:v>79.547805999999994</c:v>
                </c:pt>
                <c:pt idx="1165">
                  <c:v>79.595061999999999</c:v>
                </c:pt>
                <c:pt idx="1166">
                  <c:v>79.637985</c:v>
                </c:pt>
                <c:pt idx="1167">
                  <c:v>79.680038999999994</c:v>
                </c:pt>
                <c:pt idx="1168">
                  <c:v>79.720725999999999</c:v>
                </c:pt>
                <c:pt idx="1169">
                  <c:v>79.760352999999995</c:v>
                </c:pt>
                <c:pt idx="1170">
                  <c:v>79.803207</c:v>
                </c:pt>
                <c:pt idx="1171">
                  <c:v>79.846221999999997</c:v>
                </c:pt>
                <c:pt idx="1172">
                  <c:v>79.889572000000001</c:v>
                </c:pt>
                <c:pt idx="1173">
                  <c:v>79.935401999999996</c:v>
                </c:pt>
                <c:pt idx="1174">
                  <c:v>79.981491000000005</c:v>
                </c:pt>
                <c:pt idx="1175">
                  <c:v>80.028701999999996</c:v>
                </c:pt>
                <c:pt idx="1176">
                  <c:v>80.075546000000003</c:v>
                </c:pt>
                <c:pt idx="1177">
                  <c:v>80.119895999999997</c:v>
                </c:pt>
                <c:pt idx="1178">
                  <c:v>80.162979000000007</c:v>
                </c:pt>
                <c:pt idx="1179">
                  <c:v>80.206046999999998</c:v>
                </c:pt>
                <c:pt idx="1180">
                  <c:v>80.247528000000003</c:v>
                </c:pt>
                <c:pt idx="1181">
                  <c:v>80.289756999999994</c:v>
                </c:pt>
                <c:pt idx="1182">
                  <c:v>80.332877999999994</c:v>
                </c:pt>
                <c:pt idx="1183">
                  <c:v>80.375366</c:v>
                </c:pt>
                <c:pt idx="1184">
                  <c:v>80.419121000000004</c:v>
                </c:pt>
                <c:pt idx="1185">
                  <c:v>80.464371</c:v>
                </c:pt>
                <c:pt idx="1186">
                  <c:v>80.509247000000002</c:v>
                </c:pt>
                <c:pt idx="1187">
                  <c:v>80.558098000000001</c:v>
                </c:pt>
                <c:pt idx="1188">
                  <c:v>80.608704000000003</c:v>
                </c:pt>
                <c:pt idx="1189">
                  <c:v>80.660210000000006</c:v>
                </c:pt>
                <c:pt idx="1190">
                  <c:v>80.715332000000004</c:v>
                </c:pt>
                <c:pt idx="1191">
                  <c:v>80.770554000000004</c:v>
                </c:pt>
                <c:pt idx="1192">
                  <c:v>80.827843000000001</c:v>
                </c:pt>
                <c:pt idx="1193">
                  <c:v>80.884597999999997</c:v>
                </c:pt>
                <c:pt idx="1194">
                  <c:v>80.939018000000004</c:v>
                </c:pt>
                <c:pt idx="1195">
                  <c:v>80.991050999999999</c:v>
                </c:pt>
                <c:pt idx="1196">
                  <c:v>81.043243000000004</c:v>
                </c:pt>
                <c:pt idx="1197">
                  <c:v>81.092681999999996</c:v>
                </c:pt>
                <c:pt idx="1198">
                  <c:v>81.141586000000004</c:v>
                </c:pt>
                <c:pt idx="1199">
                  <c:v>81.188675000000003</c:v>
                </c:pt>
                <c:pt idx="1200">
                  <c:v>81.233833000000004</c:v>
                </c:pt>
                <c:pt idx="1201">
                  <c:v>81.277268000000007</c:v>
                </c:pt>
                <c:pt idx="1202">
                  <c:v>81.320083999999994</c:v>
                </c:pt>
                <c:pt idx="1203">
                  <c:v>81.364220000000003</c:v>
                </c:pt>
                <c:pt idx="1204">
                  <c:v>81.407348999999996</c:v>
                </c:pt>
                <c:pt idx="1205">
                  <c:v>81.452072000000001</c:v>
                </c:pt>
                <c:pt idx="1206">
                  <c:v>81.496100999999996</c:v>
                </c:pt>
                <c:pt idx="1207">
                  <c:v>81.540756000000002</c:v>
                </c:pt>
                <c:pt idx="1208">
                  <c:v>81.587920999999994</c:v>
                </c:pt>
                <c:pt idx="1209">
                  <c:v>81.635238999999999</c:v>
                </c:pt>
                <c:pt idx="1210">
                  <c:v>81.680473000000006</c:v>
                </c:pt>
                <c:pt idx="1211">
                  <c:v>81.727363999999994</c:v>
                </c:pt>
                <c:pt idx="1212">
                  <c:v>81.773826999999997</c:v>
                </c:pt>
                <c:pt idx="1213">
                  <c:v>81.822097999999997</c:v>
                </c:pt>
                <c:pt idx="1214">
                  <c:v>81.869843000000003</c:v>
                </c:pt>
                <c:pt idx="1215">
                  <c:v>81.916466</c:v>
                </c:pt>
                <c:pt idx="1216">
                  <c:v>81.964530999999994</c:v>
                </c:pt>
                <c:pt idx="1217">
                  <c:v>82.009086999999994</c:v>
                </c:pt>
                <c:pt idx="1218">
                  <c:v>82.051682</c:v>
                </c:pt>
                <c:pt idx="1219">
                  <c:v>82.094063000000006</c:v>
                </c:pt>
                <c:pt idx="1220">
                  <c:v>82.137084999999999</c:v>
                </c:pt>
                <c:pt idx="1221">
                  <c:v>82.179512000000003</c:v>
                </c:pt>
                <c:pt idx="1222">
                  <c:v>82.222046000000006</c:v>
                </c:pt>
                <c:pt idx="1223">
                  <c:v>82.263938999999993</c:v>
                </c:pt>
                <c:pt idx="1224">
                  <c:v>82.309876000000003</c:v>
                </c:pt>
                <c:pt idx="1225">
                  <c:v>82.359848</c:v>
                </c:pt>
                <c:pt idx="1226">
                  <c:v>82.411606000000006</c:v>
                </c:pt>
                <c:pt idx="1227">
                  <c:v>82.463370999999995</c:v>
                </c:pt>
                <c:pt idx="1228">
                  <c:v>82.517746000000002</c:v>
                </c:pt>
                <c:pt idx="1229">
                  <c:v>82.573234999999997</c:v>
                </c:pt>
                <c:pt idx="1230">
                  <c:v>82.630538999999999</c:v>
                </c:pt>
                <c:pt idx="1231">
                  <c:v>82.687934999999996</c:v>
                </c:pt>
                <c:pt idx="1232">
                  <c:v>82.742783000000003</c:v>
                </c:pt>
                <c:pt idx="1233">
                  <c:v>82.797363000000004</c:v>
                </c:pt>
                <c:pt idx="1234">
                  <c:v>82.847274999999996</c:v>
                </c:pt>
                <c:pt idx="1235">
                  <c:v>82.894547000000003</c:v>
                </c:pt>
                <c:pt idx="1236">
                  <c:v>82.941269000000005</c:v>
                </c:pt>
                <c:pt idx="1237">
                  <c:v>82.985664</c:v>
                </c:pt>
                <c:pt idx="1238">
                  <c:v>83.028785999999997</c:v>
                </c:pt>
                <c:pt idx="1239">
                  <c:v>83.071967999999998</c:v>
                </c:pt>
                <c:pt idx="1240">
                  <c:v>83.114349000000004</c:v>
                </c:pt>
                <c:pt idx="1241">
                  <c:v>83.161086999999995</c:v>
                </c:pt>
                <c:pt idx="1242">
                  <c:v>83.210251</c:v>
                </c:pt>
                <c:pt idx="1243">
                  <c:v>83.25985</c:v>
                </c:pt>
                <c:pt idx="1244">
                  <c:v>83.308807000000002</c:v>
                </c:pt>
                <c:pt idx="1245">
                  <c:v>83.360045999999997</c:v>
                </c:pt>
                <c:pt idx="1246">
                  <c:v>83.411452999999995</c:v>
                </c:pt>
                <c:pt idx="1247">
                  <c:v>83.464241000000001</c:v>
                </c:pt>
                <c:pt idx="1248">
                  <c:v>83.515640000000005</c:v>
                </c:pt>
                <c:pt idx="1249">
                  <c:v>83.566986</c:v>
                </c:pt>
                <c:pt idx="1250">
                  <c:v>83.619185999999999</c:v>
                </c:pt>
                <c:pt idx="1251">
                  <c:v>83.667670999999999</c:v>
                </c:pt>
                <c:pt idx="1252">
                  <c:v>83.715675000000005</c:v>
                </c:pt>
                <c:pt idx="1253">
                  <c:v>83.763831999999994</c:v>
                </c:pt>
                <c:pt idx="1254">
                  <c:v>83.811295000000001</c:v>
                </c:pt>
                <c:pt idx="1255">
                  <c:v>83.858138999999994</c:v>
                </c:pt>
                <c:pt idx="1256">
                  <c:v>83.903069000000002</c:v>
                </c:pt>
                <c:pt idx="1257">
                  <c:v>83.945663999999994</c:v>
                </c:pt>
                <c:pt idx="1258">
                  <c:v>83.989211999999995</c:v>
                </c:pt>
                <c:pt idx="1259">
                  <c:v>84.031700000000001</c:v>
                </c:pt>
                <c:pt idx="1260">
                  <c:v>84.073081999999999</c:v>
                </c:pt>
                <c:pt idx="1261">
                  <c:v>84.111969000000002</c:v>
                </c:pt>
                <c:pt idx="1262">
                  <c:v>84.152450999999999</c:v>
                </c:pt>
                <c:pt idx="1263">
                  <c:v>84.194298000000003</c:v>
                </c:pt>
                <c:pt idx="1264">
                  <c:v>84.238014000000007</c:v>
                </c:pt>
                <c:pt idx="1265">
                  <c:v>84.283585000000002</c:v>
                </c:pt>
                <c:pt idx="1266">
                  <c:v>84.332176000000004</c:v>
                </c:pt>
                <c:pt idx="1267">
                  <c:v>84.384529000000001</c:v>
                </c:pt>
                <c:pt idx="1268">
                  <c:v>84.437629999999999</c:v>
                </c:pt>
                <c:pt idx="1269">
                  <c:v>84.492844000000005</c:v>
                </c:pt>
                <c:pt idx="1270">
                  <c:v>84.549919000000003</c:v>
                </c:pt>
                <c:pt idx="1271">
                  <c:v>84.606407000000004</c:v>
                </c:pt>
                <c:pt idx="1272">
                  <c:v>84.662261999999998</c:v>
                </c:pt>
                <c:pt idx="1273">
                  <c:v>84.716476</c:v>
                </c:pt>
                <c:pt idx="1274">
                  <c:v>84.771645000000007</c:v>
                </c:pt>
                <c:pt idx="1275">
                  <c:v>84.826545999999993</c:v>
                </c:pt>
                <c:pt idx="1276">
                  <c:v>84.878899000000004</c:v>
                </c:pt>
                <c:pt idx="1277">
                  <c:v>84.930199000000002</c:v>
                </c:pt>
                <c:pt idx="1278">
                  <c:v>84.981232000000006</c:v>
                </c:pt>
                <c:pt idx="1279">
                  <c:v>85.033844000000002</c:v>
                </c:pt>
                <c:pt idx="1280">
                  <c:v>85.08699</c:v>
                </c:pt>
                <c:pt idx="1281">
                  <c:v>85.137161000000006</c:v>
                </c:pt>
                <c:pt idx="1282">
                  <c:v>85.187507999999994</c:v>
                </c:pt>
                <c:pt idx="1283">
                  <c:v>85.236892999999995</c:v>
                </c:pt>
                <c:pt idx="1284">
                  <c:v>85.285270999999995</c:v>
                </c:pt>
                <c:pt idx="1285">
                  <c:v>85.329673999999997</c:v>
                </c:pt>
                <c:pt idx="1286">
                  <c:v>85.371528999999995</c:v>
                </c:pt>
                <c:pt idx="1287">
                  <c:v>85.412643000000003</c:v>
                </c:pt>
                <c:pt idx="1288">
                  <c:v>85.451408000000001</c:v>
                </c:pt>
                <c:pt idx="1289">
                  <c:v>85.490020999999999</c:v>
                </c:pt>
                <c:pt idx="1290">
                  <c:v>85.529533000000001</c:v>
                </c:pt>
                <c:pt idx="1291">
                  <c:v>85.571915000000004</c:v>
                </c:pt>
                <c:pt idx="1292">
                  <c:v>85.616196000000002</c:v>
                </c:pt>
                <c:pt idx="1293">
                  <c:v>85.662773000000001</c:v>
                </c:pt>
                <c:pt idx="1294">
                  <c:v>85.711731</c:v>
                </c:pt>
                <c:pt idx="1295">
                  <c:v>85.761275999999995</c:v>
                </c:pt>
                <c:pt idx="1296">
                  <c:v>85.812897000000007</c:v>
                </c:pt>
                <c:pt idx="1297">
                  <c:v>85.865364</c:v>
                </c:pt>
                <c:pt idx="1298">
                  <c:v>85.914116000000007</c:v>
                </c:pt>
                <c:pt idx="1299">
                  <c:v>85.961746000000005</c:v>
                </c:pt>
                <c:pt idx="1300">
                  <c:v>86.007469</c:v>
                </c:pt>
                <c:pt idx="1301">
                  <c:v>86.052352999999997</c:v>
                </c:pt>
                <c:pt idx="1302">
                  <c:v>86.095687999999996</c:v>
                </c:pt>
                <c:pt idx="1303">
                  <c:v>86.138069000000002</c:v>
                </c:pt>
                <c:pt idx="1304">
                  <c:v>86.183159000000003</c:v>
                </c:pt>
                <c:pt idx="1305">
                  <c:v>86.229789999999994</c:v>
                </c:pt>
                <c:pt idx="1306">
                  <c:v>86.278487999999996</c:v>
                </c:pt>
                <c:pt idx="1307">
                  <c:v>86.331703000000005</c:v>
                </c:pt>
                <c:pt idx="1308">
                  <c:v>86.387619000000001</c:v>
                </c:pt>
                <c:pt idx="1309">
                  <c:v>86.443420000000003</c:v>
                </c:pt>
                <c:pt idx="1310">
                  <c:v>86.498954999999995</c:v>
                </c:pt>
                <c:pt idx="1311">
                  <c:v>86.554221999999996</c:v>
                </c:pt>
                <c:pt idx="1312">
                  <c:v>86.605628999999993</c:v>
                </c:pt>
                <c:pt idx="1313">
                  <c:v>86.656868000000003</c:v>
                </c:pt>
                <c:pt idx="1314">
                  <c:v>86.702590999999998</c:v>
                </c:pt>
                <c:pt idx="1315">
                  <c:v>86.744225</c:v>
                </c:pt>
                <c:pt idx="1316">
                  <c:v>86.785544999999999</c:v>
                </c:pt>
                <c:pt idx="1317">
                  <c:v>86.826233000000002</c:v>
                </c:pt>
                <c:pt idx="1318">
                  <c:v>86.867615000000001</c:v>
                </c:pt>
                <c:pt idx="1319">
                  <c:v>86.910995999999997</c:v>
                </c:pt>
                <c:pt idx="1320">
                  <c:v>86.957153000000005</c:v>
                </c:pt>
                <c:pt idx="1321">
                  <c:v>87.007384999999999</c:v>
                </c:pt>
                <c:pt idx="1322">
                  <c:v>87.058991000000006</c:v>
                </c:pt>
                <c:pt idx="1323">
                  <c:v>87.112938</c:v>
                </c:pt>
                <c:pt idx="1324">
                  <c:v>87.170647000000002</c:v>
                </c:pt>
                <c:pt idx="1325">
                  <c:v>87.229575999999994</c:v>
                </c:pt>
                <c:pt idx="1326">
                  <c:v>87.285697999999996</c:v>
                </c:pt>
                <c:pt idx="1327">
                  <c:v>87.340958000000001</c:v>
                </c:pt>
                <c:pt idx="1328">
                  <c:v>87.395591999999994</c:v>
                </c:pt>
                <c:pt idx="1329">
                  <c:v>87.447952000000001</c:v>
                </c:pt>
                <c:pt idx="1330">
                  <c:v>87.500877000000003</c:v>
                </c:pt>
                <c:pt idx="1331">
                  <c:v>87.551102</c:v>
                </c:pt>
                <c:pt idx="1332">
                  <c:v>87.600539999999995</c:v>
                </c:pt>
                <c:pt idx="1333">
                  <c:v>87.652206000000007</c:v>
                </c:pt>
                <c:pt idx="1334">
                  <c:v>87.704773000000003</c:v>
                </c:pt>
                <c:pt idx="1335">
                  <c:v>87.758881000000002</c:v>
                </c:pt>
                <c:pt idx="1336">
                  <c:v>87.813834999999997</c:v>
                </c:pt>
                <c:pt idx="1337">
                  <c:v>87.868522999999996</c:v>
                </c:pt>
                <c:pt idx="1338">
                  <c:v>87.922836000000004</c:v>
                </c:pt>
                <c:pt idx="1339">
                  <c:v>87.974884000000003</c:v>
                </c:pt>
                <c:pt idx="1340">
                  <c:v>88.026077000000001</c:v>
                </c:pt>
                <c:pt idx="1341">
                  <c:v>88.075408999999993</c:v>
                </c:pt>
                <c:pt idx="1342">
                  <c:v>88.123047</c:v>
                </c:pt>
                <c:pt idx="1343">
                  <c:v>88.167548999999994</c:v>
                </c:pt>
                <c:pt idx="1344">
                  <c:v>88.212006000000002</c:v>
                </c:pt>
                <c:pt idx="1345">
                  <c:v>88.256568999999999</c:v>
                </c:pt>
                <c:pt idx="1346">
                  <c:v>88.302970999999999</c:v>
                </c:pt>
                <c:pt idx="1347">
                  <c:v>88.350136000000006</c:v>
                </c:pt>
                <c:pt idx="1348">
                  <c:v>88.398300000000006</c:v>
                </c:pt>
                <c:pt idx="1349">
                  <c:v>88.446517999999998</c:v>
                </c:pt>
                <c:pt idx="1350">
                  <c:v>88.497269000000003</c:v>
                </c:pt>
                <c:pt idx="1351">
                  <c:v>88.548630000000003</c:v>
                </c:pt>
                <c:pt idx="1352">
                  <c:v>88.597633000000002</c:v>
                </c:pt>
                <c:pt idx="1353">
                  <c:v>88.646645000000007</c:v>
                </c:pt>
                <c:pt idx="1354">
                  <c:v>88.693854999999999</c:v>
                </c:pt>
                <c:pt idx="1355">
                  <c:v>88.740539999999996</c:v>
                </c:pt>
                <c:pt idx="1356">
                  <c:v>88.785683000000006</c:v>
                </c:pt>
                <c:pt idx="1357">
                  <c:v>88.829704000000007</c:v>
                </c:pt>
                <c:pt idx="1358">
                  <c:v>88.871978999999996</c:v>
                </c:pt>
                <c:pt idx="1359">
                  <c:v>88.914901999999998</c:v>
                </c:pt>
                <c:pt idx="1360">
                  <c:v>88.958449999999999</c:v>
                </c:pt>
                <c:pt idx="1361">
                  <c:v>89.004600999999994</c:v>
                </c:pt>
                <c:pt idx="1362">
                  <c:v>89.052605</c:v>
                </c:pt>
                <c:pt idx="1363">
                  <c:v>89.102890000000002</c:v>
                </c:pt>
                <c:pt idx="1364">
                  <c:v>89.155135999999999</c:v>
                </c:pt>
                <c:pt idx="1365">
                  <c:v>89.209877000000006</c:v>
                </c:pt>
                <c:pt idx="1366">
                  <c:v>89.264351000000005</c:v>
                </c:pt>
                <c:pt idx="1367">
                  <c:v>89.321167000000003</c:v>
                </c:pt>
                <c:pt idx="1368">
                  <c:v>89.381209999999996</c:v>
                </c:pt>
                <c:pt idx="1369">
                  <c:v>89.438964999999996</c:v>
                </c:pt>
                <c:pt idx="1370">
                  <c:v>89.497733999999994</c:v>
                </c:pt>
                <c:pt idx="1371">
                  <c:v>89.554389999999998</c:v>
                </c:pt>
                <c:pt idx="1372">
                  <c:v>89.610031000000006</c:v>
                </c:pt>
                <c:pt idx="1373">
                  <c:v>89.663077999999999</c:v>
                </c:pt>
                <c:pt idx="1374">
                  <c:v>89.713050999999993</c:v>
                </c:pt>
                <c:pt idx="1375">
                  <c:v>89.758194000000003</c:v>
                </c:pt>
                <c:pt idx="1376">
                  <c:v>89.802161999999996</c:v>
                </c:pt>
                <c:pt idx="1377">
                  <c:v>89.843108999999998</c:v>
                </c:pt>
                <c:pt idx="1378">
                  <c:v>89.883835000000005</c:v>
                </c:pt>
                <c:pt idx="1379">
                  <c:v>89.925369000000003</c:v>
                </c:pt>
                <c:pt idx="1380">
                  <c:v>89.965950000000007</c:v>
                </c:pt>
                <c:pt idx="1381">
                  <c:v>90.007751999999996</c:v>
                </c:pt>
                <c:pt idx="1382">
                  <c:v>90.051231000000001</c:v>
                </c:pt>
                <c:pt idx="1383">
                  <c:v>90.094673</c:v>
                </c:pt>
                <c:pt idx="1384">
                  <c:v>90.141563000000005</c:v>
                </c:pt>
                <c:pt idx="1385">
                  <c:v>90.189148000000003</c:v>
                </c:pt>
                <c:pt idx="1386">
                  <c:v>90.236037999999994</c:v>
                </c:pt>
                <c:pt idx="1387">
                  <c:v>90.285056999999995</c:v>
                </c:pt>
                <c:pt idx="1388">
                  <c:v>90.334648000000001</c:v>
                </c:pt>
                <c:pt idx="1389">
                  <c:v>90.387009000000006</c:v>
                </c:pt>
                <c:pt idx="1390">
                  <c:v>90.440314999999998</c:v>
                </c:pt>
                <c:pt idx="1391">
                  <c:v>90.493628999999999</c:v>
                </c:pt>
                <c:pt idx="1392">
                  <c:v>90.549377000000007</c:v>
                </c:pt>
                <c:pt idx="1393">
                  <c:v>90.608360000000005</c:v>
                </c:pt>
                <c:pt idx="1394">
                  <c:v>90.666916000000001</c:v>
                </c:pt>
                <c:pt idx="1395">
                  <c:v>90.727553999999998</c:v>
                </c:pt>
                <c:pt idx="1396">
                  <c:v>90.788826</c:v>
                </c:pt>
                <c:pt idx="1397">
                  <c:v>90.848502999999994</c:v>
                </c:pt>
                <c:pt idx="1398">
                  <c:v>90.905945000000003</c:v>
                </c:pt>
                <c:pt idx="1399">
                  <c:v>90.960464999999999</c:v>
                </c:pt>
                <c:pt idx="1400">
                  <c:v>91.012230000000002</c:v>
                </c:pt>
                <c:pt idx="1401">
                  <c:v>91.062202999999997</c:v>
                </c:pt>
                <c:pt idx="1402">
                  <c:v>91.108872000000005</c:v>
                </c:pt>
                <c:pt idx="1403">
                  <c:v>91.152473000000001</c:v>
                </c:pt>
                <c:pt idx="1404">
                  <c:v>91.196181999999993</c:v>
                </c:pt>
                <c:pt idx="1405">
                  <c:v>91.239097999999998</c:v>
                </c:pt>
                <c:pt idx="1406">
                  <c:v>91.280906999999999</c:v>
                </c:pt>
                <c:pt idx="1407">
                  <c:v>91.321701000000004</c:v>
                </c:pt>
                <c:pt idx="1408">
                  <c:v>91.361107000000004</c:v>
                </c:pt>
                <c:pt idx="1409">
                  <c:v>91.401206999999999</c:v>
                </c:pt>
                <c:pt idx="1410">
                  <c:v>91.443061999999998</c:v>
                </c:pt>
                <c:pt idx="1411">
                  <c:v>91.485129999999998</c:v>
                </c:pt>
                <c:pt idx="1412">
                  <c:v>91.530434</c:v>
                </c:pt>
                <c:pt idx="1413">
                  <c:v>91.577858000000006</c:v>
                </c:pt>
                <c:pt idx="1414">
                  <c:v>91.625168000000002</c:v>
                </c:pt>
                <c:pt idx="1415">
                  <c:v>91.674087999999998</c:v>
                </c:pt>
                <c:pt idx="1416">
                  <c:v>91.724472000000006</c:v>
                </c:pt>
                <c:pt idx="1417">
                  <c:v>91.777893000000006</c:v>
                </c:pt>
                <c:pt idx="1418">
                  <c:v>91.831787000000006</c:v>
                </c:pt>
                <c:pt idx="1419">
                  <c:v>91.887268000000006</c:v>
                </c:pt>
                <c:pt idx="1420">
                  <c:v>91.942595999999995</c:v>
                </c:pt>
                <c:pt idx="1421">
                  <c:v>92.000786000000005</c:v>
                </c:pt>
                <c:pt idx="1422">
                  <c:v>92.059555000000003</c:v>
                </c:pt>
                <c:pt idx="1423">
                  <c:v>92.117797999999993</c:v>
                </c:pt>
                <c:pt idx="1424">
                  <c:v>92.172905</c:v>
                </c:pt>
                <c:pt idx="1425">
                  <c:v>92.227920999999995</c:v>
                </c:pt>
                <c:pt idx="1426">
                  <c:v>92.280692999999999</c:v>
                </c:pt>
                <c:pt idx="1427">
                  <c:v>92.332459</c:v>
                </c:pt>
                <c:pt idx="1428">
                  <c:v>92.380837</c:v>
                </c:pt>
                <c:pt idx="1429">
                  <c:v>92.426147999999998</c:v>
                </c:pt>
                <c:pt idx="1430">
                  <c:v>92.470862999999994</c:v>
                </c:pt>
                <c:pt idx="1431">
                  <c:v>92.511489999999995</c:v>
                </c:pt>
                <c:pt idx="1432">
                  <c:v>92.553177000000005</c:v>
                </c:pt>
                <c:pt idx="1433">
                  <c:v>92.598061000000001</c:v>
                </c:pt>
                <c:pt idx="1434">
                  <c:v>92.643630999999999</c:v>
                </c:pt>
                <c:pt idx="1435">
                  <c:v>92.692695999999998</c:v>
                </c:pt>
                <c:pt idx="1436">
                  <c:v>92.744888000000003</c:v>
                </c:pt>
                <c:pt idx="1437">
                  <c:v>92.798721</c:v>
                </c:pt>
                <c:pt idx="1438">
                  <c:v>92.857071000000005</c:v>
                </c:pt>
                <c:pt idx="1439">
                  <c:v>92.916579999999996</c:v>
                </c:pt>
                <c:pt idx="1440">
                  <c:v>92.974509999999995</c:v>
                </c:pt>
                <c:pt idx="1441">
                  <c:v>93.030731000000003</c:v>
                </c:pt>
                <c:pt idx="1442">
                  <c:v>93.086051999999995</c:v>
                </c:pt>
                <c:pt idx="1443">
                  <c:v>93.137985</c:v>
                </c:pt>
                <c:pt idx="1444">
                  <c:v>93.188323999999994</c:v>
                </c:pt>
                <c:pt idx="1445">
                  <c:v>93.234741</c:v>
                </c:pt>
                <c:pt idx="1446">
                  <c:v>93.277809000000005</c:v>
                </c:pt>
                <c:pt idx="1447">
                  <c:v>93.319976999999994</c:v>
                </c:pt>
                <c:pt idx="1448">
                  <c:v>93.360031000000006</c:v>
                </c:pt>
                <c:pt idx="1449">
                  <c:v>93.400711000000001</c:v>
                </c:pt>
                <c:pt idx="1450">
                  <c:v>93.443634000000003</c:v>
                </c:pt>
                <c:pt idx="1451">
                  <c:v>93.485962000000001</c:v>
                </c:pt>
                <c:pt idx="1452">
                  <c:v>93.529517999999996</c:v>
                </c:pt>
                <c:pt idx="1453">
                  <c:v>93.575455000000005</c:v>
                </c:pt>
                <c:pt idx="1454">
                  <c:v>93.622658000000001</c:v>
                </c:pt>
                <c:pt idx="1455">
                  <c:v>93.673264000000003</c:v>
                </c:pt>
                <c:pt idx="1456">
                  <c:v>93.725136000000006</c:v>
                </c:pt>
                <c:pt idx="1457">
                  <c:v>93.776848000000001</c:v>
                </c:pt>
                <c:pt idx="1458">
                  <c:v>93.828682000000001</c:v>
                </c:pt>
                <c:pt idx="1459">
                  <c:v>93.882728999999998</c:v>
                </c:pt>
                <c:pt idx="1460">
                  <c:v>93.937102999999993</c:v>
                </c:pt>
                <c:pt idx="1461">
                  <c:v>93.992599999999996</c:v>
                </c:pt>
                <c:pt idx="1462">
                  <c:v>94.047400999999994</c:v>
                </c:pt>
                <c:pt idx="1463">
                  <c:v>94.101769000000004</c:v>
                </c:pt>
                <c:pt idx="1464">
                  <c:v>94.157471000000001</c:v>
                </c:pt>
                <c:pt idx="1465">
                  <c:v>94.211731</c:v>
                </c:pt>
                <c:pt idx="1466">
                  <c:v>94.265938000000006</c:v>
                </c:pt>
                <c:pt idx="1467">
                  <c:v>94.319777999999999</c:v>
                </c:pt>
                <c:pt idx="1468">
                  <c:v>94.372497999999993</c:v>
                </c:pt>
                <c:pt idx="1469">
                  <c:v>94.425064000000006</c:v>
                </c:pt>
                <c:pt idx="1470">
                  <c:v>94.478370999999996</c:v>
                </c:pt>
                <c:pt idx="1471">
                  <c:v>94.532684000000003</c:v>
                </c:pt>
                <c:pt idx="1472">
                  <c:v>94.586319000000003</c:v>
                </c:pt>
                <c:pt idx="1473">
                  <c:v>94.637557999999999</c:v>
                </c:pt>
                <c:pt idx="1474">
                  <c:v>94.688277999999997</c:v>
                </c:pt>
                <c:pt idx="1475">
                  <c:v>94.737137000000004</c:v>
                </c:pt>
                <c:pt idx="1476">
                  <c:v>94.785956999999996</c:v>
                </c:pt>
                <c:pt idx="1477">
                  <c:v>94.832595999999995</c:v>
                </c:pt>
                <c:pt idx="1478">
                  <c:v>94.876723999999996</c:v>
                </c:pt>
                <c:pt idx="1479">
                  <c:v>94.921486000000002</c:v>
                </c:pt>
                <c:pt idx="1480">
                  <c:v>94.965858999999995</c:v>
                </c:pt>
                <c:pt idx="1481">
                  <c:v>95.010941000000003</c:v>
                </c:pt>
                <c:pt idx="1482">
                  <c:v>95.055526999999998</c:v>
                </c:pt>
                <c:pt idx="1483">
                  <c:v>95.102790999999996</c:v>
                </c:pt>
                <c:pt idx="1484">
                  <c:v>95.151877999999996</c:v>
                </c:pt>
                <c:pt idx="1485">
                  <c:v>95.201126000000002</c:v>
                </c:pt>
                <c:pt idx="1486">
                  <c:v>95.251510999999994</c:v>
                </c:pt>
                <c:pt idx="1487">
                  <c:v>95.302291999999994</c:v>
                </c:pt>
                <c:pt idx="1488">
                  <c:v>95.353851000000006</c:v>
                </c:pt>
                <c:pt idx="1489">
                  <c:v>95.404182000000006</c:v>
                </c:pt>
                <c:pt idx="1490">
                  <c:v>95.452202</c:v>
                </c:pt>
                <c:pt idx="1491">
                  <c:v>95.499001000000007</c:v>
                </c:pt>
                <c:pt idx="1492">
                  <c:v>95.543327000000005</c:v>
                </c:pt>
                <c:pt idx="1493">
                  <c:v>95.587502000000001</c:v>
                </c:pt>
                <c:pt idx="1494">
                  <c:v>95.631523000000001</c:v>
                </c:pt>
                <c:pt idx="1495">
                  <c:v>95.673293999999999</c:v>
                </c:pt>
                <c:pt idx="1496">
                  <c:v>95.716446000000005</c:v>
                </c:pt>
                <c:pt idx="1497">
                  <c:v>95.760254000000003</c:v>
                </c:pt>
                <c:pt idx="1498">
                  <c:v>95.805756000000002</c:v>
                </c:pt>
                <c:pt idx="1499">
                  <c:v>95.852753000000007</c:v>
                </c:pt>
                <c:pt idx="1500">
                  <c:v>95.900063000000003</c:v>
                </c:pt>
                <c:pt idx="1501">
                  <c:v>95.950180000000003</c:v>
                </c:pt>
                <c:pt idx="1502">
                  <c:v>96</c:v>
                </c:pt>
                <c:pt idx="1503">
                  <c:v>96.050736000000001</c:v>
                </c:pt>
                <c:pt idx="1504">
                  <c:v>96.103988999999999</c:v>
                </c:pt>
                <c:pt idx="1505">
                  <c:v>96.157859999999999</c:v>
                </c:pt>
                <c:pt idx="1506">
                  <c:v>96.211417999999995</c:v>
                </c:pt>
                <c:pt idx="1507">
                  <c:v>96.266045000000005</c:v>
                </c:pt>
                <c:pt idx="1508">
                  <c:v>96.320426999999995</c:v>
                </c:pt>
                <c:pt idx="1509">
                  <c:v>96.373420999999993</c:v>
                </c:pt>
                <c:pt idx="1510">
                  <c:v>96.428451999999993</c:v>
                </c:pt>
                <c:pt idx="1511">
                  <c:v>96.481796000000003</c:v>
                </c:pt>
                <c:pt idx="1512">
                  <c:v>96.534485000000004</c:v>
                </c:pt>
                <c:pt idx="1513">
                  <c:v>96.586853000000005</c:v>
                </c:pt>
                <c:pt idx="1514">
                  <c:v>96.637184000000005</c:v>
                </c:pt>
                <c:pt idx="1515">
                  <c:v>96.686676000000006</c:v>
                </c:pt>
                <c:pt idx="1516">
                  <c:v>96.730750999999998</c:v>
                </c:pt>
                <c:pt idx="1517">
                  <c:v>96.773087000000004</c:v>
                </c:pt>
                <c:pt idx="1518">
                  <c:v>96.813721000000001</c:v>
                </c:pt>
                <c:pt idx="1519">
                  <c:v>96.851027999999999</c:v>
                </c:pt>
                <c:pt idx="1520">
                  <c:v>96.888122999999993</c:v>
                </c:pt>
                <c:pt idx="1521">
                  <c:v>96.927277000000004</c:v>
                </c:pt>
                <c:pt idx="1522">
                  <c:v>96.968536</c:v>
                </c:pt>
                <c:pt idx="1523">
                  <c:v>97.013228999999995</c:v>
                </c:pt>
                <c:pt idx="1524">
                  <c:v>97.061606999999995</c:v>
                </c:pt>
                <c:pt idx="1525">
                  <c:v>97.113883999999999</c:v>
                </c:pt>
                <c:pt idx="1526">
                  <c:v>97.168830999999997</c:v>
                </c:pt>
                <c:pt idx="1527">
                  <c:v>97.228531000000004</c:v>
                </c:pt>
                <c:pt idx="1528">
                  <c:v>97.288955999999999</c:v>
                </c:pt>
                <c:pt idx="1529">
                  <c:v>97.348350999999994</c:v>
                </c:pt>
                <c:pt idx="1530">
                  <c:v>97.407852000000005</c:v>
                </c:pt>
                <c:pt idx="1531">
                  <c:v>97.465653000000003</c:v>
                </c:pt>
                <c:pt idx="1532">
                  <c:v>97.523148000000006</c:v>
                </c:pt>
                <c:pt idx="1533">
                  <c:v>97.575164999999998</c:v>
                </c:pt>
                <c:pt idx="1534">
                  <c:v>97.623642000000004</c:v>
                </c:pt>
                <c:pt idx="1535">
                  <c:v>97.670447999999993</c:v>
                </c:pt>
                <c:pt idx="1536">
                  <c:v>97.713913000000005</c:v>
                </c:pt>
                <c:pt idx="1537">
                  <c:v>97.756195000000005</c:v>
                </c:pt>
                <c:pt idx="1538">
                  <c:v>97.796272000000002</c:v>
                </c:pt>
                <c:pt idx="1539">
                  <c:v>97.834800999999999</c:v>
                </c:pt>
                <c:pt idx="1540">
                  <c:v>97.871864000000002</c:v>
                </c:pt>
                <c:pt idx="1541">
                  <c:v>97.908462999999998</c:v>
                </c:pt>
                <c:pt idx="1542">
                  <c:v>97.944739999999996</c:v>
                </c:pt>
                <c:pt idx="1543">
                  <c:v>97.982924999999994</c:v>
                </c:pt>
                <c:pt idx="1544">
                  <c:v>98.022025999999997</c:v>
                </c:pt>
                <c:pt idx="1545">
                  <c:v>98.063393000000005</c:v>
                </c:pt>
                <c:pt idx="1546">
                  <c:v>98.105209000000002</c:v>
                </c:pt>
                <c:pt idx="1547">
                  <c:v>98.150368</c:v>
                </c:pt>
                <c:pt idx="1548">
                  <c:v>98.199928</c:v>
                </c:pt>
                <c:pt idx="1549">
                  <c:v>98.249069000000006</c:v>
                </c:pt>
                <c:pt idx="1550">
                  <c:v>98.301437000000007</c:v>
                </c:pt>
                <c:pt idx="1551">
                  <c:v>98.35463</c:v>
                </c:pt>
                <c:pt idx="1552">
                  <c:v>98.410033999999996</c:v>
                </c:pt>
                <c:pt idx="1553">
                  <c:v>98.465232999999998</c:v>
                </c:pt>
                <c:pt idx="1554">
                  <c:v>98.521805000000001</c:v>
                </c:pt>
                <c:pt idx="1555">
                  <c:v>98.576392999999996</c:v>
                </c:pt>
                <c:pt idx="1556">
                  <c:v>98.631989000000004</c:v>
                </c:pt>
                <c:pt idx="1557">
                  <c:v>98.685081999999994</c:v>
                </c:pt>
                <c:pt idx="1558">
                  <c:v>98.737412000000006</c:v>
                </c:pt>
                <c:pt idx="1559">
                  <c:v>98.788910000000001</c:v>
                </c:pt>
                <c:pt idx="1560">
                  <c:v>98.840362999999996</c:v>
                </c:pt>
                <c:pt idx="1561">
                  <c:v>98.889206000000001</c:v>
                </c:pt>
                <c:pt idx="1562">
                  <c:v>98.936111999999994</c:v>
                </c:pt>
                <c:pt idx="1563">
                  <c:v>98.980705</c:v>
                </c:pt>
                <c:pt idx="1564">
                  <c:v>99.025810000000007</c:v>
                </c:pt>
                <c:pt idx="1565">
                  <c:v>99.071631999999994</c:v>
                </c:pt>
                <c:pt idx="1566">
                  <c:v>99.115616000000003</c:v>
                </c:pt>
                <c:pt idx="1567">
                  <c:v>99.162505999999993</c:v>
                </c:pt>
                <c:pt idx="1568">
                  <c:v>99.211037000000005</c:v>
                </c:pt>
                <c:pt idx="1569">
                  <c:v>99.261359999999996</c:v>
                </c:pt>
                <c:pt idx="1570">
                  <c:v>99.312149000000005</c:v>
                </c:pt>
                <c:pt idx="1571">
                  <c:v>99.364058999999997</c:v>
                </c:pt>
                <c:pt idx="1572">
                  <c:v>99.415665000000004</c:v>
                </c:pt>
                <c:pt idx="1573">
                  <c:v>99.468399000000005</c:v>
                </c:pt>
                <c:pt idx="1574">
                  <c:v>99.519852</c:v>
                </c:pt>
                <c:pt idx="1575">
                  <c:v>99.571610000000007</c:v>
                </c:pt>
                <c:pt idx="1576">
                  <c:v>99.624656999999999</c:v>
                </c:pt>
                <c:pt idx="1577">
                  <c:v>99.675285000000002</c:v>
                </c:pt>
                <c:pt idx="1578">
                  <c:v>99.724486999999996</c:v>
                </c:pt>
                <c:pt idx="1579">
                  <c:v>99.772803999999994</c:v>
                </c:pt>
                <c:pt idx="1580">
                  <c:v>99.819550000000007</c:v>
                </c:pt>
                <c:pt idx="1581">
                  <c:v>99.867737000000005</c:v>
                </c:pt>
                <c:pt idx="1582">
                  <c:v>99.914664999999999</c:v>
                </c:pt>
                <c:pt idx="1583">
                  <c:v>99.960182000000003</c:v>
                </c:pt>
                <c:pt idx="1584">
                  <c:v>100.006569</c:v>
                </c:pt>
                <c:pt idx="1585">
                  <c:v>100.052544</c:v>
                </c:pt>
                <c:pt idx="1586">
                  <c:v>100.099129</c:v>
                </c:pt>
                <c:pt idx="1587">
                  <c:v>100.145203</c:v>
                </c:pt>
                <c:pt idx="1588">
                  <c:v>100.190147</c:v>
                </c:pt>
                <c:pt idx="1589">
                  <c:v>100.23545799999999</c:v>
                </c:pt>
                <c:pt idx="1590">
                  <c:v>100.283165</c:v>
                </c:pt>
                <c:pt idx="1591">
                  <c:v>100.330772</c:v>
                </c:pt>
                <c:pt idx="1592">
                  <c:v>100.379929</c:v>
                </c:pt>
                <c:pt idx="1593">
                  <c:v>100.43250999999999</c:v>
                </c:pt>
                <c:pt idx="1594">
                  <c:v>100.485191</c:v>
                </c:pt>
                <c:pt idx="1595">
                  <c:v>100.538849</c:v>
                </c:pt>
                <c:pt idx="1596">
                  <c:v>100.593582</c:v>
                </c:pt>
                <c:pt idx="1597">
                  <c:v>100.647507</c:v>
                </c:pt>
                <c:pt idx="1598">
                  <c:v>100.704849</c:v>
                </c:pt>
                <c:pt idx="1599">
                  <c:v>100.759636</c:v>
                </c:pt>
                <c:pt idx="1600">
                  <c:v>100.812836</c:v>
                </c:pt>
                <c:pt idx="1601">
                  <c:v>100.867317</c:v>
                </c:pt>
                <c:pt idx="1602">
                  <c:v>100.921074</c:v>
                </c:pt>
                <c:pt idx="1603">
                  <c:v>100.97473100000001</c:v>
                </c:pt>
                <c:pt idx="1604">
                  <c:v>101.027664</c:v>
                </c:pt>
                <c:pt idx="1605">
                  <c:v>101.079216</c:v>
                </c:pt>
                <c:pt idx="1606">
                  <c:v>101.130882</c:v>
                </c:pt>
                <c:pt idx="1607">
                  <c:v>101.183159</c:v>
                </c:pt>
                <c:pt idx="1608">
                  <c:v>101.23349</c:v>
                </c:pt>
                <c:pt idx="1609">
                  <c:v>101.28396600000001</c:v>
                </c:pt>
                <c:pt idx="1610">
                  <c:v>101.333939</c:v>
                </c:pt>
                <c:pt idx="1611">
                  <c:v>101.38073</c:v>
                </c:pt>
                <c:pt idx="1612">
                  <c:v>101.425819</c:v>
                </c:pt>
                <c:pt idx="1613">
                  <c:v>101.47086299999999</c:v>
                </c:pt>
                <c:pt idx="1614">
                  <c:v>101.518066</c:v>
                </c:pt>
                <c:pt idx="1615">
                  <c:v>101.563835</c:v>
                </c:pt>
                <c:pt idx="1616">
                  <c:v>101.609551</c:v>
                </c:pt>
                <c:pt idx="1617">
                  <c:v>101.654038</c:v>
                </c:pt>
                <c:pt idx="1618">
                  <c:v>101.700119</c:v>
                </c:pt>
                <c:pt idx="1619">
                  <c:v>101.74711600000001</c:v>
                </c:pt>
                <c:pt idx="1620">
                  <c:v>101.793449</c:v>
                </c:pt>
                <c:pt idx="1621">
                  <c:v>101.836853</c:v>
                </c:pt>
                <c:pt idx="1622">
                  <c:v>101.882362</c:v>
                </c:pt>
                <c:pt idx="1623">
                  <c:v>101.929039</c:v>
                </c:pt>
                <c:pt idx="1624">
                  <c:v>101.97747</c:v>
                </c:pt>
                <c:pt idx="1625">
                  <c:v>102.02836600000001</c:v>
                </c:pt>
                <c:pt idx="1626">
                  <c:v>102.081711</c:v>
                </c:pt>
                <c:pt idx="1627">
                  <c:v>102.13812299999999</c:v>
                </c:pt>
                <c:pt idx="1628">
                  <c:v>102.19470200000001</c:v>
                </c:pt>
                <c:pt idx="1629">
                  <c:v>102.251434</c:v>
                </c:pt>
                <c:pt idx="1630">
                  <c:v>102.30873099999999</c:v>
                </c:pt>
                <c:pt idx="1631">
                  <c:v>102.365616</c:v>
                </c:pt>
                <c:pt idx="1632">
                  <c:v>102.419899</c:v>
                </c:pt>
                <c:pt idx="1633">
                  <c:v>102.470596</c:v>
                </c:pt>
                <c:pt idx="1634">
                  <c:v>102.518051</c:v>
                </c:pt>
                <c:pt idx="1635">
                  <c:v>102.564339</c:v>
                </c:pt>
                <c:pt idx="1636">
                  <c:v>102.610252</c:v>
                </c:pt>
                <c:pt idx="1637">
                  <c:v>102.655457</c:v>
                </c:pt>
                <c:pt idx="1638">
                  <c:v>102.699219</c:v>
                </c:pt>
                <c:pt idx="1639">
                  <c:v>102.746162</c:v>
                </c:pt>
                <c:pt idx="1640">
                  <c:v>102.795975</c:v>
                </c:pt>
                <c:pt idx="1641">
                  <c:v>102.849075</c:v>
                </c:pt>
                <c:pt idx="1642">
                  <c:v>102.905075</c:v>
                </c:pt>
                <c:pt idx="1643">
                  <c:v>102.96169999999999</c:v>
                </c:pt>
                <c:pt idx="1644">
                  <c:v>103.019981</c:v>
                </c:pt>
                <c:pt idx="1645">
                  <c:v>103.07409699999999</c:v>
                </c:pt>
                <c:pt idx="1646">
                  <c:v>103.125908</c:v>
                </c:pt>
                <c:pt idx="1647">
                  <c:v>103.176186</c:v>
                </c:pt>
                <c:pt idx="1648">
                  <c:v>103.223229</c:v>
                </c:pt>
                <c:pt idx="1649">
                  <c:v>103.26966899999999</c:v>
                </c:pt>
                <c:pt idx="1650">
                  <c:v>103.31605500000001</c:v>
                </c:pt>
                <c:pt idx="1651">
                  <c:v>103.36088599999999</c:v>
                </c:pt>
                <c:pt idx="1652">
                  <c:v>103.409676</c:v>
                </c:pt>
                <c:pt idx="1653">
                  <c:v>103.45970199999999</c:v>
                </c:pt>
                <c:pt idx="1654">
                  <c:v>103.510231</c:v>
                </c:pt>
                <c:pt idx="1655">
                  <c:v>103.56111900000001</c:v>
                </c:pt>
                <c:pt idx="1656">
                  <c:v>103.61302999999999</c:v>
                </c:pt>
                <c:pt idx="1657">
                  <c:v>103.665054</c:v>
                </c:pt>
                <c:pt idx="1658">
                  <c:v>103.718857</c:v>
                </c:pt>
                <c:pt idx="1659">
                  <c:v>103.769699</c:v>
                </c:pt>
                <c:pt idx="1660">
                  <c:v>103.81880200000001</c:v>
                </c:pt>
                <c:pt idx="1661">
                  <c:v>103.868309</c:v>
                </c:pt>
                <c:pt idx="1662">
                  <c:v>103.91484800000001</c:v>
                </c:pt>
                <c:pt idx="1663">
                  <c:v>103.961899</c:v>
                </c:pt>
                <c:pt idx="1664">
                  <c:v>104.00715599999999</c:v>
                </c:pt>
                <c:pt idx="1665">
                  <c:v>104.05051400000001</c:v>
                </c:pt>
                <c:pt idx="1666">
                  <c:v>104.09453600000001</c:v>
                </c:pt>
                <c:pt idx="1667">
                  <c:v>104.138199</c:v>
                </c:pt>
                <c:pt idx="1668">
                  <c:v>104.180229</c:v>
                </c:pt>
                <c:pt idx="1669">
                  <c:v>104.225632</c:v>
                </c:pt>
                <c:pt idx="1670">
                  <c:v>104.27119500000001</c:v>
                </c:pt>
                <c:pt idx="1671">
                  <c:v>104.318603</c:v>
                </c:pt>
                <c:pt idx="1672">
                  <c:v>104.367233</c:v>
                </c:pt>
                <c:pt idx="1673">
                  <c:v>104.41894499999999</c:v>
                </c:pt>
                <c:pt idx="1674">
                  <c:v>104.472702</c:v>
                </c:pt>
                <c:pt idx="1675">
                  <c:v>104.529274</c:v>
                </c:pt>
                <c:pt idx="1676">
                  <c:v>104.585953</c:v>
                </c:pt>
                <c:pt idx="1677">
                  <c:v>104.64355500000001</c:v>
                </c:pt>
                <c:pt idx="1678">
                  <c:v>104.702293</c:v>
                </c:pt>
                <c:pt idx="1679">
                  <c:v>104.759079</c:v>
                </c:pt>
                <c:pt idx="1680">
                  <c:v>104.815872</c:v>
                </c:pt>
                <c:pt idx="1681">
                  <c:v>104.870606</c:v>
                </c:pt>
                <c:pt idx="1682">
                  <c:v>104.921959</c:v>
                </c:pt>
                <c:pt idx="1683">
                  <c:v>104.971619</c:v>
                </c:pt>
                <c:pt idx="1684">
                  <c:v>105.020203</c:v>
                </c:pt>
                <c:pt idx="1685">
                  <c:v>105.06888600000001</c:v>
                </c:pt>
                <c:pt idx="1686">
                  <c:v>105.11649300000001</c:v>
                </c:pt>
                <c:pt idx="1687">
                  <c:v>105.162468</c:v>
                </c:pt>
                <c:pt idx="1688">
                  <c:v>105.207932</c:v>
                </c:pt>
                <c:pt idx="1689">
                  <c:v>105.25112900000001</c:v>
                </c:pt>
                <c:pt idx="1690">
                  <c:v>105.294128</c:v>
                </c:pt>
                <c:pt idx="1691">
                  <c:v>105.33886699999999</c:v>
                </c:pt>
                <c:pt idx="1692">
                  <c:v>105.382942</c:v>
                </c:pt>
                <c:pt idx="1693">
                  <c:v>105.429672</c:v>
                </c:pt>
                <c:pt idx="1694">
                  <c:v>105.476822</c:v>
                </c:pt>
                <c:pt idx="1695">
                  <c:v>105.526329</c:v>
                </c:pt>
                <c:pt idx="1696">
                  <c:v>105.57875799999999</c:v>
                </c:pt>
                <c:pt idx="1697">
                  <c:v>105.631592</c:v>
                </c:pt>
                <c:pt idx="1698">
                  <c:v>105.686874</c:v>
                </c:pt>
                <c:pt idx="1699">
                  <c:v>105.74110400000001</c:v>
                </c:pt>
                <c:pt idx="1700">
                  <c:v>105.796402</c:v>
                </c:pt>
                <c:pt idx="1701">
                  <c:v>105.853844</c:v>
                </c:pt>
                <c:pt idx="1702">
                  <c:v>105.911339</c:v>
                </c:pt>
                <c:pt idx="1703">
                  <c:v>105.96633199999999</c:v>
                </c:pt>
                <c:pt idx="1704">
                  <c:v>106.020302</c:v>
                </c:pt>
                <c:pt idx="1705">
                  <c:v>106.072159</c:v>
                </c:pt>
                <c:pt idx="1706">
                  <c:v>106.12101</c:v>
                </c:pt>
                <c:pt idx="1707">
                  <c:v>106.169754</c:v>
                </c:pt>
                <c:pt idx="1708">
                  <c:v>106.217758</c:v>
                </c:pt>
                <c:pt idx="1709">
                  <c:v>106.26469400000001</c:v>
                </c:pt>
                <c:pt idx="1710">
                  <c:v>106.312302</c:v>
                </c:pt>
                <c:pt idx="1711">
                  <c:v>106.359154</c:v>
                </c:pt>
                <c:pt idx="1712">
                  <c:v>106.40679900000001</c:v>
                </c:pt>
                <c:pt idx="1713">
                  <c:v>106.4562</c:v>
                </c:pt>
                <c:pt idx="1714">
                  <c:v>106.505539</c:v>
                </c:pt>
                <c:pt idx="1715">
                  <c:v>106.55725099999999</c:v>
                </c:pt>
                <c:pt idx="1716">
                  <c:v>106.607826</c:v>
                </c:pt>
                <c:pt idx="1717">
                  <c:v>106.659424</c:v>
                </c:pt>
                <c:pt idx="1718">
                  <c:v>106.71307400000001</c:v>
                </c:pt>
                <c:pt idx="1719">
                  <c:v>106.766563</c:v>
                </c:pt>
                <c:pt idx="1720">
                  <c:v>106.81755099999999</c:v>
                </c:pt>
                <c:pt idx="1721">
                  <c:v>106.86695899999999</c:v>
                </c:pt>
                <c:pt idx="1722">
                  <c:v>106.915184</c:v>
                </c:pt>
                <c:pt idx="1723">
                  <c:v>106.961975</c:v>
                </c:pt>
                <c:pt idx="1724">
                  <c:v>107.010864</c:v>
                </c:pt>
                <c:pt idx="1725">
                  <c:v>107.05922700000001</c:v>
                </c:pt>
                <c:pt idx="1726">
                  <c:v>107.10648399999999</c:v>
                </c:pt>
                <c:pt idx="1727">
                  <c:v>107.155579</c:v>
                </c:pt>
                <c:pt idx="1728">
                  <c:v>107.204773</c:v>
                </c:pt>
                <c:pt idx="1729">
                  <c:v>107.255821</c:v>
                </c:pt>
                <c:pt idx="1730">
                  <c:v>107.30708300000001</c:v>
                </c:pt>
                <c:pt idx="1731">
                  <c:v>107.35740699999999</c:v>
                </c:pt>
                <c:pt idx="1732">
                  <c:v>107.40821800000001</c:v>
                </c:pt>
                <c:pt idx="1733">
                  <c:v>107.457375</c:v>
                </c:pt>
                <c:pt idx="1734">
                  <c:v>107.507858</c:v>
                </c:pt>
                <c:pt idx="1735">
                  <c:v>107.558205</c:v>
                </c:pt>
                <c:pt idx="1736">
                  <c:v>107.607826</c:v>
                </c:pt>
                <c:pt idx="1737">
                  <c:v>107.655541</c:v>
                </c:pt>
                <c:pt idx="1738">
                  <c:v>107.70450599999999</c:v>
                </c:pt>
                <c:pt idx="1739">
                  <c:v>107.754074</c:v>
                </c:pt>
                <c:pt idx="1740">
                  <c:v>107.80558000000001</c:v>
                </c:pt>
                <c:pt idx="1741">
                  <c:v>107.856278</c:v>
                </c:pt>
                <c:pt idx="1742">
                  <c:v>107.90801999999999</c:v>
                </c:pt>
                <c:pt idx="1743">
                  <c:v>107.959312</c:v>
                </c:pt>
                <c:pt idx="1744">
                  <c:v>108.011475</c:v>
                </c:pt>
                <c:pt idx="1745">
                  <c:v>108.062882</c:v>
                </c:pt>
                <c:pt idx="1746">
                  <c:v>108.11367</c:v>
                </c:pt>
                <c:pt idx="1747">
                  <c:v>108.16487100000001</c:v>
                </c:pt>
                <c:pt idx="1748">
                  <c:v>108.214882</c:v>
                </c:pt>
                <c:pt idx="1749">
                  <c:v>108.265213</c:v>
                </c:pt>
                <c:pt idx="1750">
                  <c:v>108.313698</c:v>
                </c:pt>
                <c:pt idx="1751">
                  <c:v>108.36335800000001</c:v>
                </c:pt>
                <c:pt idx="1752">
                  <c:v>108.412964</c:v>
                </c:pt>
                <c:pt idx="1753">
                  <c:v>108.462631</c:v>
                </c:pt>
                <c:pt idx="1754">
                  <c:v>108.513023</c:v>
                </c:pt>
                <c:pt idx="1755">
                  <c:v>108.565247</c:v>
                </c:pt>
                <c:pt idx="1756">
                  <c:v>108.618607</c:v>
                </c:pt>
                <c:pt idx="1757">
                  <c:v>108.673744</c:v>
                </c:pt>
                <c:pt idx="1758">
                  <c:v>108.728172</c:v>
                </c:pt>
                <c:pt idx="1759">
                  <c:v>108.783058</c:v>
                </c:pt>
                <c:pt idx="1760">
                  <c:v>108.83728000000001</c:v>
                </c:pt>
                <c:pt idx="1761">
                  <c:v>108.892532</c:v>
                </c:pt>
                <c:pt idx="1762">
                  <c:v>108.948341</c:v>
                </c:pt>
                <c:pt idx="1763">
                  <c:v>109.000832</c:v>
                </c:pt>
                <c:pt idx="1764">
                  <c:v>109.053101</c:v>
                </c:pt>
                <c:pt idx="1765">
                  <c:v>109.104141</c:v>
                </c:pt>
                <c:pt idx="1766">
                  <c:v>109.15477</c:v>
                </c:pt>
                <c:pt idx="1767">
                  <c:v>109.20457500000001</c:v>
                </c:pt>
                <c:pt idx="1768">
                  <c:v>109.25376900000001</c:v>
                </c:pt>
                <c:pt idx="1769">
                  <c:v>109.301224</c:v>
                </c:pt>
                <c:pt idx="1770">
                  <c:v>109.349953</c:v>
                </c:pt>
                <c:pt idx="1771">
                  <c:v>109.398377</c:v>
                </c:pt>
                <c:pt idx="1772">
                  <c:v>109.447937</c:v>
                </c:pt>
                <c:pt idx="1773">
                  <c:v>109.49942799999999</c:v>
                </c:pt>
                <c:pt idx="1774">
                  <c:v>109.54884300000001</c:v>
                </c:pt>
                <c:pt idx="1775">
                  <c:v>109.59788500000001</c:v>
                </c:pt>
                <c:pt idx="1776">
                  <c:v>109.647385</c:v>
                </c:pt>
                <c:pt idx="1777">
                  <c:v>109.695656</c:v>
                </c:pt>
                <c:pt idx="1778">
                  <c:v>109.746033</c:v>
                </c:pt>
                <c:pt idx="1779">
                  <c:v>109.794876</c:v>
                </c:pt>
                <c:pt idx="1780">
                  <c:v>109.841354</c:v>
                </c:pt>
                <c:pt idx="1781">
                  <c:v>109.88826</c:v>
                </c:pt>
                <c:pt idx="1782">
                  <c:v>109.935303</c:v>
                </c:pt>
                <c:pt idx="1783">
                  <c:v>109.983322</c:v>
                </c:pt>
                <c:pt idx="1784">
                  <c:v>110.03160099999999</c:v>
                </c:pt>
                <c:pt idx="1785">
                  <c:v>110.079712</c:v>
                </c:pt>
                <c:pt idx="1786">
                  <c:v>110.128761</c:v>
                </c:pt>
                <c:pt idx="1787">
                  <c:v>110.179649</c:v>
                </c:pt>
                <c:pt idx="1788">
                  <c:v>110.230484</c:v>
                </c:pt>
                <c:pt idx="1789">
                  <c:v>110.28151699999999</c:v>
                </c:pt>
                <c:pt idx="1790">
                  <c:v>110.335167</c:v>
                </c:pt>
                <c:pt idx="1791">
                  <c:v>110.387917</c:v>
                </c:pt>
                <c:pt idx="1792">
                  <c:v>110.440956</c:v>
                </c:pt>
                <c:pt idx="1793">
                  <c:v>110.494362</c:v>
                </c:pt>
                <c:pt idx="1794">
                  <c:v>110.546646</c:v>
                </c:pt>
                <c:pt idx="1795">
                  <c:v>110.600708</c:v>
                </c:pt>
                <c:pt idx="1796">
                  <c:v>110.652832</c:v>
                </c:pt>
                <c:pt idx="1797">
                  <c:v>110.70268299999999</c:v>
                </c:pt>
                <c:pt idx="1798">
                  <c:v>110.752731</c:v>
                </c:pt>
                <c:pt idx="1799">
                  <c:v>110.801697</c:v>
                </c:pt>
                <c:pt idx="1800">
                  <c:v>110.85179100000001</c:v>
                </c:pt>
                <c:pt idx="1801">
                  <c:v>110.901245</c:v>
                </c:pt>
                <c:pt idx="1802">
                  <c:v>110.949669</c:v>
                </c:pt>
                <c:pt idx="1803">
                  <c:v>110.9991</c:v>
                </c:pt>
                <c:pt idx="1804">
                  <c:v>111.051209</c:v>
                </c:pt>
                <c:pt idx="1805">
                  <c:v>111.103104</c:v>
                </c:pt>
                <c:pt idx="1806">
                  <c:v>111.155991</c:v>
                </c:pt>
                <c:pt idx="1807">
                  <c:v>111.20839700000001</c:v>
                </c:pt>
                <c:pt idx="1808">
                  <c:v>111.25984200000001</c:v>
                </c:pt>
                <c:pt idx="1809">
                  <c:v>111.310501</c:v>
                </c:pt>
                <c:pt idx="1810">
                  <c:v>111.358116</c:v>
                </c:pt>
                <c:pt idx="1811">
                  <c:v>111.405479</c:v>
                </c:pt>
                <c:pt idx="1812">
                  <c:v>111.45056200000001</c:v>
                </c:pt>
                <c:pt idx="1813">
                  <c:v>111.494347</c:v>
                </c:pt>
                <c:pt idx="1814">
                  <c:v>111.536377</c:v>
                </c:pt>
                <c:pt idx="1815">
                  <c:v>111.580406</c:v>
                </c:pt>
                <c:pt idx="1816">
                  <c:v>111.626572</c:v>
                </c:pt>
                <c:pt idx="1817">
                  <c:v>111.67363</c:v>
                </c:pt>
                <c:pt idx="1818">
                  <c:v>111.719444</c:v>
                </c:pt>
                <c:pt idx="1819">
                  <c:v>111.76850899999999</c:v>
                </c:pt>
                <c:pt idx="1820">
                  <c:v>111.820511</c:v>
                </c:pt>
                <c:pt idx="1821">
                  <c:v>111.875145</c:v>
                </c:pt>
                <c:pt idx="1822">
                  <c:v>111.92952699999999</c:v>
                </c:pt>
                <c:pt idx="1823">
                  <c:v>111.984802</c:v>
                </c:pt>
                <c:pt idx="1824">
                  <c:v>112.04182400000001</c:v>
                </c:pt>
                <c:pt idx="1825">
                  <c:v>112.097397</c:v>
                </c:pt>
                <c:pt idx="1826">
                  <c:v>112.151978</c:v>
                </c:pt>
                <c:pt idx="1827">
                  <c:v>112.205612</c:v>
                </c:pt>
                <c:pt idx="1828">
                  <c:v>112.258957</c:v>
                </c:pt>
                <c:pt idx="1829">
                  <c:v>112.30851800000001</c:v>
                </c:pt>
                <c:pt idx="1830">
                  <c:v>112.35669</c:v>
                </c:pt>
                <c:pt idx="1831">
                  <c:v>112.402817</c:v>
                </c:pt>
                <c:pt idx="1832">
                  <c:v>112.44834899999999</c:v>
                </c:pt>
                <c:pt idx="1833">
                  <c:v>112.49327099999999</c:v>
                </c:pt>
                <c:pt idx="1834">
                  <c:v>112.536659</c:v>
                </c:pt>
                <c:pt idx="1835">
                  <c:v>112.577957</c:v>
                </c:pt>
                <c:pt idx="1836">
                  <c:v>112.621437</c:v>
                </c:pt>
                <c:pt idx="1837">
                  <c:v>112.665466</c:v>
                </c:pt>
                <c:pt idx="1838">
                  <c:v>112.71144099999999</c:v>
                </c:pt>
                <c:pt idx="1839">
                  <c:v>112.759354</c:v>
                </c:pt>
                <c:pt idx="1840">
                  <c:v>112.807327</c:v>
                </c:pt>
                <c:pt idx="1841">
                  <c:v>112.856247</c:v>
                </c:pt>
                <c:pt idx="1842">
                  <c:v>112.903076</c:v>
                </c:pt>
                <c:pt idx="1843">
                  <c:v>112.949707</c:v>
                </c:pt>
                <c:pt idx="1844">
                  <c:v>112.99702499999999</c:v>
                </c:pt>
                <c:pt idx="1845">
                  <c:v>113.042236</c:v>
                </c:pt>
                <c:pt idx="1846">
                  <c:v>113.08680699999999</c:v>
                </c:pt>
                <c:pt idx="1847">
                  <c:v>113.132324</c:v>
                </c:pt>
                <c:pt idx="1848">
                  <c:v>113.17804</c:v>
                </c:pt>
                <c:pt idx="1849">
                  <c:v>113.228684</c:v>
                </c:pt>
                <c:pt idx="1850">
                  <c:v>113.281227</c:v>
                </c:pt>
                <c:pt idx="1851">
                  <c:v>113.334228</c:v>
                </c:pt>
                <c:pt idx="1852">
                  <c:v>113.388535</c:v>
                </c:pt>
                <c:pt idx="1853">
                  <c:v>113.445717</c:v>
                </c:pt>
                <c:pt idx="1854">
                  <c:v>113.504013</c:v>
                </c:pt>
                <c:pt idx="1855">
                  <c:v>113.56435399999999</c:v>
                </c:pt>
                <c:pt idx="1856">
                  <c:v>113.62323000000001</c:v>
                </c:pt>
                <c:pt idx="1857">
                  <c:v>113.68147999999999</c:v>
                </c:pt>
                <c:pt idx="1858">
                  <c:v>113.740295</c:v>
                </c:pt>
                <c:pt idx="1859">
                  <c:v>113.794701</c:v>
                </c:pt>
                <c:pt idx="1860">
                  <c:v>113.846497</c:v>
                </c:pt>
                <c:pt idx="1861">
                  <c:v>113.898415</c:v>
                </c:pt>
                <c:pt idx="1862">
                  <c:v>113.94703699999999</c:v>
                </c:pt>
                <c:pt idx="1863">
                  <c:v>113.99344600000001</c:v>
                </c:pt>
                <c:pt idx="1864">
                  <c:v>114.039322</c:v>
                </c:pt>
                <c:pt idx="1865">
                  <c:v>114.083191</c:v>
                </c:pt>
                <c:pt idx="1866">
                  <c:v>114.128922</c:v>
                </c:pt>
                <c:pt idx="1867">
                  <c:v>114.174339</c:v>
                </c:pt>
                <c:pt idx="1868">
                  <c:v>114.217758</c:v>
                </c:pt>
                <c:pt idx="1869">
                  <c:v>114.261826</c:v>
                </c:pt>
                <c:pt idx="1870">
                  <c:v>114.308144</c:v>
                </c:pt>
                <c:pt idx="1871">
                  <c:v>114.354713</c:v>
                </c:pt>
                <c:pt idx="1872">
                  <c:v>114.403488</c:v>
                </c:pt>
                <c:pt idx="1873">
                  <c:v>114.452652</c:v>
                </c:pt>
                <c:pt idx="1874">
                  <c:v>114.50284600000001</c:v>
                </c:pt>
                <c:pt idx="1875">
                  <c:v>114.55481</c:v>
                </c:pt>
                <c:pt idx="1876">
                  <c:v>114.604713</c:v>
                </c:pt>
                <c:pt idx="1877">
                  <c:v>114.655663</c:v>
                </c:pt>
                <c:pt idx="1878">
                  <c:v>114.706467</c:v>
                </c:pt>
                <c:pt idx="1879">
                  <c:v>114.755478</c:v>
                </c:pt>
                <c:pt idx="1880">
                  <c:v>114.80418400000001</c:v>
                </c:pt>
                <c:pt idx="1881">
                  <c:v>114.852737</c:v>
                </c:pt>
                <c:pt idx="1882">
                  <c:v>114.903076</c:v>
                </c:pt>
                <c:pt idx="1883">
                  <c:v>114.953835</c:v>
                </c:pt>
                <c:pt idx="1884">
                  <c:v>115.003738</c:v>
                </c:pt>
                <c:pt idx="1885">
                  <c:v>115.05448199999999</c:v>
                </c:pt>
                <c:pt idx="1886">
                  <c:v>115.10482</c:v>
                </c:pt>
                <c:pt idx="1887">
                  <c:v>115.15671500000001</c:v>
                </c:pt>
                <c:pt idx="1888">
                  <c:v>115.21019</c:v>
                </c:pt>
                <c:pt idx="1889">
                  <c:v>115.260643</c:v>
                </c:pt>
                <c:pt idx="1890">
                  <c:v>115.31205</c:v>
                </c:pt>
                <c:pt idx="1891">
                  <c:v>115.363342</c:v>
                </c:pt>
                <c:pt idx="1892">
                  <c:v>115.414688</c:v>
                </c:pt>
                <c:pt idx="1893">
                  <c:v>115.46421100000001</c:v>
                </c:pt>
                <c:pt idx="1894">
                  <c:v>115.512039</c:v>
                </c:pt>
                <c:pt idx="1895">
                  <c:v>115.560265</c:v>
                </c:pt>
                <c:pt idx="1896">
                  <c:v>115.60759</c:v>
                </c:pt>
                <c:pt idx="1897">
                  <c:v>115.655502</c:v>
                </c:pt>
                <c:pt idx="1898">
                  <c:v>115.704178</c:v>
                </c:pt>
                <c:pt idx="1899">
                  <c:v>115.75572200000001</c:v>
                </c:pt>
                <c:pt idx="1900">
                  <c:v>115.807419</c:v>
                </c:pt>
                <c:pt idx="1901">
                  <c:v>115.85882599999999</c:v>
                </c:pt>
                <c:pt idx="1902">
                  <c:v>115.910568</c:v>
                </c:pt>
                <c:pt idx="1903">
                  <c:v>115.960632</c:v>
                </c:pt>
                <c:pt idx="1904">
                  <c:v>116.011375</c:v>
                </c:pt>
                <c:pt idx="1905">
                  <c:v>116.060974</c:v>
                </c:pt>
                <c:pt idx="1906">
                  <c:v>116.106407</c:v>
                </c:pt>
                <c:pt idx="1907">
                  <c:v>116.151634</c:v>
                </c:pt>
                <c:pt idx="1908">
                  <c:v>116.19502300000001</c:v>
                </c:pt>
                <c:pt idx="1909">
                  <c:v>116.236954</c:v>
                </c:pt>
                <c:pt idx="1910">
                  <c:v>116.27665</c:v>
                </c:pt>
                <c:pt idx="1911">
                  <c:v>116.316368</c:v>
                </c:pt>
                <c:pt idx="1912">
                  <c:v>116.35844400000001</c:v>
                </c:pt>
                <c:pt idx="1913">
                  <c:v>116.40083300000001</c:v>
                </c:pt>
                <c:pt idx="1914">
                  <c:v>116.446335</c:v>
                </c:pt>
                <c:pt idx="1915">
                  <c:v>116.49823000000001</c:v>
                </c:pt>
                <c:pt idx="1916">
                  <c:v>116.553856</c:v>
                </c:pt>
                <c:pt idx="1917">
                  <c:v>116.612122</c:v>
                </c:pt>
                <c:pt idx="1918">
                  <c:v>116.673317</c:v>
                </c:pt>
                <c:pt idx="1919">
                  <c:v>116.73685500000001</c:v>
                </c:pt>
                <c:pt idx="1920">
                  <c:v>116.799942</c:v>
                </c:pt>
                <c:pt idx="1921">
                  <c:v>116.86377</c:v>
                </c:pt>
                <c:pt idx="1922">
                  <c:v>116.924217</c:v>
                </c:pt>
                <c:pt idx="1923">
                  <c:v>116.98138400000001</c:v>
                </c:pt>
                <c:pt idx="1924">
                  <c:v>117.035912</c:v>
                </c:pt>
                <c:pt idx="1925">
                  <c:v>117.08577699999999</c:v>
                </c:pt>
                <c:pt idx="1926">
                  <c:v>117.13415500000001</c:v>
                </c:pt>
                <c:pt idx="1927">
                  <c:v>117.17710099999999</c:v>
                </c:pt>
                <c:pt idx="1928">
                  <c:v>117.217552</c:v>
                </c:pt>
                <c:pt idx="1929">
                  <c:v>117.257851</c:v>
                </c:pt>
                <c:pt idx="1930">
                  <c:v>117.29789</c:v>
                </c:pt>
                <c:pt idx="1931">
                  <c:v>117.340225</c:v>
                </c:pt>
                <c:pt idx="1932">
                  <c:v>117.383591</c:v>
                </c:pt>
                <c:pt idx="1933">
                  <c:v>117.428566</c:v>
                </c:pt>
                <c:pt idx="1934">
                  <c:v>117.475235</c:v>
                </c:pt>
                <c:pt idx="1935">
                  <c:v>117.524292</c:v>
                </c:pt>
                <c:pt idx="1936">
                  <c:v>117.574608</c:v>
                </c:pt>
                <c:pt idx="1937">
                  <c:v>117.623642</c:v>
                </c:pt>
                <c:pt idx="1938">
                  <c:v>117.675247</c:v>
                </c:pt>
                <c:pt idx="1939">
                  <c:v>117.727341</c:v>
                </c:pt>
                <c:pt idx="1940">
                  <c:v>117.778038</c:v>
                </c:pt>
                <c:pt idx="1941">
                  <c:v>117.83036800000001</c:v>
                </c:pt>
                <c:pt idx="1942">
                  <c:v>117.883987</c:v>
                </c:pt>
                <c:pt idx="1943">
                  <c:v>117.93920900000001</c:v>
                </c:pt>
                <c:pt idx="1944">
                  <c:v>117.99198199999999</c:v>
                </c:pt>
                <c:pt idx="1945">
                  <c:v>118.04521200000001</c:v>
                </c:pt>
                <c:pt idx="1946">
                  <c:v>118.10075399999999</c:v>
                </c:pt>
                <c:pt idx="1947">
                  <c:v>118.155602</c:v>
                </c:pt>
                <c:pt idx="1948">
                  <c:v>118.211243</c:v>
                </c:pt>
                <c:pt idx="1949">
                  <c:v>118.265221</c:v>
                </c:pt>
                <c:pt idx="1950">
                  <c:v>118.318359</c:v>
                </c:pt>
                <c:pt idx="1951">
                  <c:v>118.369469</c:v>
                </c:pt>
                <c:pt idx="1952">
                  <c:v>118.41926599999999</c:v>
                </c:pt>
                <c:pt idx="1953">
                  <c:v>118.46882600000001</c:v>
                </c:pt>
                <c:pt idx="1954">
                  <c:v>118.51926400000001</c:v>
                </c:pt>
                <c:pt idx="1955">
                  <c:v>118.567482</c:v>
                </c:pt>
                <c:pt idx="1956">
                  <c:v>118.61460099999999</c:v>
                </c:pt>
                <c:pt idx="1957">
                  <c:v>118.659828</c:v>
                </c:pt>
                <c:pt idx="1958">
                  <c:v>118.704651</c:v>
                </c:pt>
                <c:pt idx="1959">
                  <c:v>118.751915</c:v>
                </c:pt>
                <c:pt idx="1960">
                  <c:v>118.796753</c:v>
                </c:pt>
                <c:pt idx="1961">
                  <c:v>118.843063</c:v>
                </c:pt>
                <c:pt idx="1962">
                  <c:v>118.89072400000001</c:v>
                </c:pt>
                <c:pt idx="1963">
                  <c:v>118.941078</c:v>
                </c:pt>
                <c:pt idx="1964">
                  <c:v>118.99324</c:v>
                </c:pt>
                <c:pt idx="1965">
                  <c:v>119.04695100000001</c:v>
                </c:pt>
                <c:pt idx="1966">
                  <c:v>119.098938</c:v>
                </c:pt>
                <c:pt idx="1967">
                  <c:v>119.153114</c:v>
                </c:pt>
                <c:pt idx="1968">
                  <c:v>119.207413</c:v>
                </c:pt>
                <c:pt idx="1969">
                  <c:v>119.262291</c:v>
                </c:pt>
                <c:pt idx="1970">
                  <c:v>119.31854300000001</c:v>
                </c:pt>
                <c:pt idx="1971">
                  <c:v>119.372818</c:v>
                </c:pt>
                <c:pt idx="1972">
                  <c:v>119.426903</c:v>
                </c:pt>
                <c:pt idx="1973">
                  <c:v>119.47957599999999</c:v>
                </c:pt>
                <c:pt idx="1974">
                  <c:v>119.52954099999999</c:v>
                </c:pt>
                <c:pt idx="1975">
                  <c:v>119.5793</c:v>
                </c:pt>
                <c:pt idx="1976">
                  <c:v>119.628647</c:v>
                </c:pt>
                <c:pt idx="1977">
                  <c:v>119.67647599999999</c:v>
                </c:pt>
                <c:pt idx="1978">
                  <c:v>119.723831</c:v>
                </c:pt>
                <c:pt idx="1979">
                  <c:v>119.769592</c:v>
                </c:pt>
                <c:pt idx="1980">
                  <c:v>119.815918</c:v>
                </c:pt>
                <c:pt idx="1981">
                  <c:v>119.861305</c:v>
                </c:pt>
                <c:pt idx="1982">
                  <c:v>119.906532</c:v>
                </c:pt>
                <c:pt idx="1983">
                  <c:v>119.95182</c:v>
                </c:pt>
                <c:pt idx="1984">
                  <c:v>120.000023</c:v>
                </c:pt>
                <c:pt idx="1985">
                  <c:v>120.050476</c:v>
                </c:pt>
                <c:pt idx="1986">
                  <c:v>120.103477</c:v>
                </c:pt>
                <c:pt idx="1987">
                  <c:v>120.16001900000001</c:v>
                </c:pt>
                <c:pt idx="1988">
                  <c:v>120.218323</c:v>
                </c:pt>
                <c:pt idx="1989">
                  <c:v>120.278282</c:v>
                </c:pt>
                <c:pt idx="1990">
                  <c:v>120.339027</c:v>
                </c:pt>
                <c:pt idx="1991">
                  <c:v>120.39785000000001</c:v>
                </c:pt>
                <c:pt idx="1992">
                  <c:v>120.456604</c:v>
                </c:pt>
                <c:pt idx="1993">
                  <c:v>120.51108600000001</c:v>
                </c:pt>
                <c:pt idx="1994">
                  <c:v>120.56229399999999</c:v>
                </c:pt>
                <c:pt idx="1995">
                  <c:v>120.61103799999999</c:v>
                </c:pt>
                <c:pt idx="1996">
                  <c:v>120.657448</c:v>
                </c:pt>
                <c:pt idx="1997">
                  <c:v>120.70285800000001</c:v>
                </c:pt>
                <c:pt idx="1998">
                  <c:v>120.747826</c:v>
                </c:pt>
                <c:pt idx="1999">
                  <c:v>120.792275</c:v>
                </c:pt>
                <c:pt idx="2000">
                  <c:v>120.83805099999999</c:v>
                </c:pt>
                <c:pt idx="2001">
                  <c:v>120.885803</c:v>
                </c:pt>
                <c:pt idx="2002">
                  <c:v>120.93351800000001</c:v>
                </c:pt>
                <c:pt idx="2003">
                  <c:v>120.983017</c:v>
                </c:pt>
                <c:pt idx="2004">
                  <c:v>121.034058</c:v>
                </c:pt>
                <c:pt idx="2005">
                  <c:v>121.08445</c:v>
                </c:pt>
                <c:pt idx="2006">
                  <c:v>121.134865</c:v>
                </c:pt>
                <c:pt idx="2007">
                  <c:v>121.186661</c:v>
                </c:pt>
                <c:pt idx="2008">
                  <c:v>121.24118799999999</c:v>
                </c:pt>
                <c:pt idx="2009">
                  <c:v>121.29538700000001</c:v>
                </c:pt>
                <c:pt idx="2010">
                  <c:v>121.34974699999999</c:v>
                </c:pt>
                <c:pt idx="2011">
                  <c:v>121.40295399999999</c:v>
                </c:pt>
                <c:pt idx="2012">
                  <c:v>121.457741</c:v>
                </c:pt>
                <c:pt idx="2013">
                  <c:v>121.511475</c:v>
                </c:pt>
                <c:pt idx="2014">
                  <c:v>121.56431600000001</c:v>
                </c:pt>
                <c:pt idx="2015">
                  <c:v>121.61299099999999</c:v>
                </c:pt>
                <c:pt idx="2016">
                  <c:v>121.66113300000001</c:v>
                </c:pt>
                <c:pt idx="2017">
                  <c:v>121.707382</c:v>
                </c:pt>
                <c:pt idx="2018">
                  <c:v>121.753136</c:v>
                </c:pt>
                <c:pt idx="2019">
                  <c:v>121.79600499999999</c:v>
                </c:pt>
                <c:pt idx="2020">
                  <c:v>121.84047700000001</c:v>
                </c:pt>
                <c:pt idx="2021">
                  <c:v>121.886002</c:v>
                </c:pt>
                <c:pt idx="2022">
                  <c:v>121.931381</c:v>
                </c:pt>
                <c:pt idx="2023">
                  <c:v>121.97869900000001</c:v>
                </c:pt>
                <c:pt idx="2024">
                  <c:v>122.028153</c:v>
                </c:pt>
                <c:pt idx="2025">
                  <c:v>122.080055</c:v>
                </c:pt>
                <c:pt idx="2026">
                  <c:v>122.132462</c:v>
                </c:pt>
                <c:pt idx="2027">
                  <c:v>122.185608</c:v>
                </c:pt>
                <c:pt idx="2028">
                  <c:v>122.238197</c:v>
                </c:pt>
                <c:pt idx="2029">
                  <c:v>122.291641</c:v>
                </c:pt>
                <c:pt idx="2030">
                  <c:v>122.34517700000001</c:v>
                </c:pt>
                <c:pt idx="2031">
                  <c:v>122.39782700000001</c:v>
                </c:pt>
                <c:pt idx="2032">
                  <c:v>122.44787599999999</c:v>
                </c:pt>
                <c:pt idx="2033">
                  <c:v>122.498856</c:v>
                </c:pt>
                <c:pt idx="2034">
                  <c:v>122.549149</c:v>
                </c:pt>
                <c:pt idx="2035">
                  <c:v>122.60024300000001</c:v>
                </c:pt>
                <c:pt idx="2036">
                  <c:v>122.652466</c:v>
                </c:pt>
                <c:pt idx="2037">
                  <c:v>122.70330800000001</c:v>
                </c:pt>
                <c:pt idx="2038">
                  <c:v>122.754501</c:v>
                </c:pt>
                <c:pt idx="2039">
                  <c:v>122.80410000000001</c:v>
                </c:pt>
                <c:pt idx="2040">
                  <c:v>122.853371</c:v>
                </c:pt>
                <c:pt idx="2041">
                  <c:v>122.903488</c:v>
                </c:pt>
                <c:pt idx="2042">
                  <c:v>122.95137</c:v>
                </c:pt>
                <c:pt idx="2043">
                  <c:v>122.998497</c:v>
                </c:pt>
                <c:pt idx="2044">
                  <c:v>123.047318</c:v>
                </c:pt>
                <c:pt idx="2045">
                  <c:v>123.09588599999999</c:v>
                </c:pt>
                <c:pt idx="2046">
                  <c:v>123.147133</c:v>
                </c:pt>
                <c:pt idx="2047">
                  <c:v>123.198814</c:v>
                </c:pt>
                <c:pt idx="2048">
                  <c:v>123.24970999999999</c:v>
                </c:pt>
                <c:pt idx="2049">
                  <c:v>123.300308</c:v>
                </c:pt>
                <c:pt idx="2050">
                  <c:v>123.352783</c:v>
                </c:pt>
                <c:pt idx="2051">
                  <c:v>123.404625</c:v>
                </c:pt>
                <c:pt idx="2052">
                  <c:v>123.458214</c:v>
                </c:pt>
                <c:pt idx="2053">
                  <c:v>123.511253</c:v>
                </c:pt>
                <c:pt idx="2054">
                  <c:v>123.562904</c:v>
                </c:pt>
                <c:pt idx="2055">
                  <c:v>123.61515799999999</c:v>
                </c:pt>
                <c:pt idx="2056">
                  <c:v>123.66487100000001</c:v>
                </c:pt>
                <c:pt idx="2057">
                  <c:v>123.714676</c:v>
                </c:pt>
                <c:pt idx="2058">
                  <c:v>123.76533499999999</c:v>
                </c:pt>
                <c:pt idx="2059">
                  <c:v>123.81455200000001</c:v>
                </c:pt>
                <c:pt idx="2060">
                  <c:v>123.865067</c:v>
                </c:pt>
                <c:pt idx="2061">
                  <c:v>123.916763</c:v>
                </c:pt>
                <c:pt idx="2062">
                  <c:v>123.96751399999999</c:v>
                </c:pt>
                <c:pt idx="2063">
                  <c:v>124.019577</c:v>
                </c:pt>
                <c:pt idx="2064">
                  <c:v>124.07092299999999</c:v>
                </c:pt>
                <c:pt idx="2065">
                  <c:v>124.12048299999999</c:v>
                </c:pt>
                <c:pt idx="2066">
                  <c:v>124.16804500000001</c:v>
                </c:pt>
                <c:pt idx="2067">
                  <c:v>124.215408</c:v>
                </c:pt>
                <c:pt idx="2068">
                  <c:v>124.26280199999999</c:v>
                </c:pt>
                <c:pt idx="2069">
                  <c:v>124.311813</c:v>
                </c:pt>
                <c:pt idx="2070">
                  <c:v>124.359116</c:v>
                </c:pt>
                <c:pt idx="2071">
                  <c:v>124.406738</c:v>
                </c:pt>
                <c:pt idx="2072">
                  <c:v>124.455849</c:v>
                </c:pt>
                <c:pt idx="2073">
                  <c:v>124.50425</c:v>
                </c:pt>
                <c:pt idx="2074">
                  <c:v>124.55435900000001</c:v>
                </c:pt>
                <c:pt idx="2075">
                  <c:v>124.604782</c:v>
                </c:pt>
                <c:pt idx="2076">
                  <c:v>124.654884</c:v>
                </c:pt>
                <c:pt idx="2077">
                  <c:v>124.706238</c:v>
                </c:pt>
                <c:pt idx="2078">
                  <c:v>124.757278</c:v>
                </c:pt>
                <c:pt idx="2079">
                  <c:v>124.809555</c:v>
                </c:pt>
                <c:pt idx="2080">
                  <c:v>124.862892</c:v>
                </c:pt>
                <c:pt idx="2081">
                  <c:v>124.91493199999999</c:v>
                </c:pt>
                <c:pt idx="2082">
                  <c:v>124.96682</c:v>
                </c:pt>
                <c:pt idx="2083">
                  <c:v>125.01821099999999</c:v>
                </c:pt>
                <c:pt idx="2084">
                  <c:v>125.070938</c:v>
                </c:pt>
                <c:pt idx="2085">
                  <c:v>125.12571699999999</c:v>
                </c:pt>
                <c:pt idx="2086">
                  <c:v>125.17796300000001</c:v>
                </c:pt>
                <c:pt idx="2087">
                  <c:v>125.230919</c:v>
                </c:pt>
                <c:pt idx="2088">
                  <c:v>125.284019</c:v>
                </c:pt>
                <c:pt idx="2089">
                  <c:v>125.337784</c:v>
                </c:pt>
                <c:pt idx="2090">
                  <c:v>125.38958700000001</c:v>
                </c:pt>
                <c:pt idx="2091">
                  <c:v>125.440697</c:v>
                </c:pt>
                <c:pt idx="2092">
                  <c:v>125.492188</c:v>
                </c:pt>
                <c:pt idx="2093">
                  <c:v>125.54199199999999</c:v>
                </c:pt>
                <c:pt idx="2094">
                  <c:v>125.59214</c:v>
                </c:pt>
                <c:pt idx="2095">
                  <c:v>125.641892</c:v>
                </c:pt>
                <c:pt idx="2096">
                  <c:v>125.692421</c:v>
                </c:pt>
                <c:pt idx="2097">
                  <c:v>125.743454</c:v>
                </c:pt>
                <c:pt idx="2098">
                  <c:v>125.794884</c:v>
                </c:pt>
                <c:pt idx="2099">
                  <c:v>125.84721399999999</c:v>
                </c:pt>
                <c:pt idx="2100">
                  <c:v>125.898804</c:v>
                </c:pt>
                <c:pt idx="2101">
                  <c:v>125.95298</c:v>
                </c:pt>
                <c:pt idx="2102">
                  <c:v>126.010498</c:v>
                </c:pt>
                <c:pt idx="2103">
                  <c:v>126.065941</c:v>
                </c:pt>
                <c:pt idx="2104">
                  <c:v>126.121323</c:v>
                </c:pt>
                <c:pt idx="2105">
                  <c:v>126.175331</c:v>
                </c:pt>
                <c:pt idx="2106">
                  <c:v>126.230187</c:v>
                </c:pt>
                <c:pt idx="2107">
                  <c:v>126.282326</c:v>
                </c:pt>
                <c:pt idx="2108">
                  <c:v>126.330544</c:v>
                </c:pt>
                <c:pt idx="2109">
                  <c:v>126.37824999999999</c:v>
                </c:pt>
                <c:pt idx="2110">
                  <c:v>126.42366800000001</c:v>
                </c:pt>
                <c:pt idx="2111">
                  <c:v>126.46772799999999</c:v>
                </c:pt>
                <c:pt idx="2112">
                  <c:v>126.511498</c:v>
                </c:pt>
                <c:pt idx="2113">
                  <c:v>126.55450399999999</c:v>
                </c:pt>
                <c:pt idx="2114">
                  <c:v>126.597031</c:v>
                </c:pt>
                <c:pt idx="2115">
                  <c:v>126.639893</c:v>
                </c:pt>
                <c:pt idx="2116">
                  <c:v>126.682846</c:v>
                </c:pt>
                <c:pt idx="2117">
                  <c:v>126.724503</c:v>
                </c:pt>
                <c:pt idx="2118">
                  <c:v>126.77018700000001</c:v>
                </c:pt>
                <c:pt idx="2119">
                  <c:v>126.81740600000001</c:v>
                </c:pt>
                <c:pt idx="2120">
                  <c:v>126.86473100000001</c:v>
                </c:pt>
                <c:pt idx="2121">
                  <c:v>126.915451</c:v>
                </c:pt>
                <c:pt idx="2122">
                  <c:v>126.96771200000001</c:v>
                </c:pt>
                <c:pt idx="2123">
                  <c:v>127.02272000000001</c:v>
                </c:pt>
                <c:pt idx="2124">
                  <c:v>127.078346</c:v>
                </c:pt>
                <c:pt idx="2125">
                  <c:v>127.13401</c:v>
                </c:pt>
                <c:pt idx="2126">
                  <c:v>127.19156700000001</c:v>
                </c:pt>
                <c:pt idx="2127">
                  <c:v>127.247231</c:v>
                </c:pt>
                <c:pt idx="2128">
                  <c:v>127.30027800000001</c:v>
                </c:pt>
                <c:pt idx="2129">
                  <c:v>127.352402</c:v>
                </c:pt>
                <c:pt idx="2130">
                  <c:v>127.403519</c:v>
                </c:pt>
                <c:pt idx="2131">
                  <c:v>127.452454</c:v>
                </c:pt>
                <c:pt idx="2132">
                  <c:v>127.50046500000001</c:v>
                </c:pt>
                <c:pt idx="2133">
                  <c:v>127.54697400000001</c:v>
                </c:pt>
                <c:pt idx="2134">
                  <c:v>127.592651</c:v>
                </c:pt>
                <c:pt idx="2135">
                  <c:v>127.643265</c:v>
                </c:pt>
                <c:pt idx="2136">
                  <c:v>127.694046</c:v>
                </c:pt>
                <c:pt idx="2137">
                  <c:v>127.744652</c:v>
                </c:pt>
                <c:pt idx="2138">
                  <c:v>127.797623</c:v>
                </c:pt>
                <c:pt idx="2139">
                  <c:v>127.85075399999999</c:v>
                </c:pt>
                <c:pt idx="2140">
                  <c:v>127.905472</c:v>
                </c:pt>
                <c:pt idx="2141">
                  <c:v>127.956726</c:v>
                </c:pt>
                <c:pt idx="2142">
                  <c:v>128.00734</c:v>
                </c:pt>
                <c:pt idx="2143">
                  <c:v>128.05863199999999</c:v>
                </c:pt>
                <c:pt idx="2144">
                  <c:v>128.10794799999999</c:v>
                </c:pt>
                <c:pt idx="2145">
                  <c:v>128.157791</c:v>
                </c:pt>
                <c:pt idx="2146">
                  <c:v>128.206909</c:v>
                </c:pt>
                <c:pt idx="2147">
                  <c:v>128.25520299999999</c:v>
                </c:pt>
                <c:pt idx="2148">
                  <c:v>128.302773</c:v>
                </c:pt>
                <c:pt idx="2149">
                  <c:v>128.349716</c:v>
                </c:pt>
                <c:pt idx="2150">
                  <c:v>128.396523</c:v>
                </c:pt>
                <c:pt idx="2151">
                  <c:v>128.44509099999999</c:v>
                </c:pt>
                <c:pt idx="2152">
                  <c:v>128.49198200000001</c:v>
                </c:pt>
                <c:pt idx="2153">
                  <c:v>128.53857400000001</c:v>
                </c:pt>
                <c:pt idx="2154">
                  <c:v>128.58348100000001</c:v>
                </c:pt>
                <c:pt idx="2155">
                  <c:v>128.62882200000001</c:v>
                </c:pt>
                <c:pt idx="2156">
                  <c:v>128.67458300000001</c:v>
                </c:pt>
                <c:pt idx="2157">
                  <c:v>128.71729999999999</c:v>
                </c:pt>
                <c:pt idx="2158">
                  <c:v>128.76064299999999</c:v>
                </c:pt>
                <c:pt idx="2159">
                  <c:v>128.804283</c:v>
                </c:pt>
                <c:pt idx="2160">
                  <c:v>128.84970899999999</c:v>
                </c:pt>
                <c:pt idx="2161">
                  <c:v>128.89610300000001</c:v>
                </c:pt>
                <c:pt idx="2162">
                  <c:v>128.944412</c:v>
                </c:pt>
                <c:pt idx="2163">
                  <c:v>128.99395799999999</c:v>
                </c:pt>
                <c:pt idx="2164">
                  <c:v>129.04603599999999</c:v>
                </c:pt>
                <c:pt idx="2165">
                  <c:v>129.09826699999999</c:v>
                </c:pt>
                <c:pt idx="2166">
                  <c:v>129.15068099999999</c:v>
                </c:pt>
                <c:pt idx="2167">
                  <c:v>129.20290399999999</c:v>
                </c:pt>
                <c:pt idx="2168">
                  <c:v>129.253319</c:v>
                </c:pt>
                <c:pt idx="2169">
                  <c:v>129.30141499999999</c:v>
                </c:pt>
                <c:pt idx="2170">
                  <c:v>129.34777800000001</c:v>
                </c:pt>
                <c:pt idx="2171">
                  <c:v>129.391357</c:v>
                </c:pt>
                <c:pt idx="2172">
                  <c:v>129.43422699999999</c:v>
                </c:pt>
                <c:pt idx="2173">
                  <c:v>129.47773699999999</c:v>
                </c:pt>
                <c:pt idx="2174">
                  <c:v>129.51872299999999</c:v>
                </c:pt>
                <c:pt idx="2175">
                  <c:v>129.56240099999999</c:v>
                </c:pt>
                <c:pt idx="2176">
                  <c:v>129.60900899999999</c:v>
                </c:pt>
                <c:pt idx="2177">
                  <c:v>129.65858499999999</c:v>
                </c:pt>
                <c:pt idx="2178">
                  <c:v>129.71042600000001</c:v>
                </c:pt>
                <c:pt idx="2179">
                  <c:v>129.76487700000001</c:v>
                </c:pt>
                <c:pt idx="2180">
                  <c:v>129.82020600000001</c:v>
                </c:pt>
                <c:pt idx="2181">
                  <c:v>129.878197</c:v>
                </c:pt>
                <c:pt idx="2182">
                  <c:v>129.93459300000001</c:v>
                </c:pt>
                <c:pt idx="2183">
                  <c:v>129.990151</c:v>
                </c:pt>
                <c:pt idx="2184">
                  <c:v>130.046875</c:v>
                </c:pt>
                <c:pt idx="2185">
                  <c:v>130.10124200000001</c:v>
                </c:pt>
                <c:pt idx="2186">
                  <c:v>130.15501399999999</c:v>
                </c:pt>
                <c:pt idx="2187">
                  <c:v>130.20813000000001</c:v>
                </c:pt>
                <c:pt idx="2188">
                  <c:v>130.26059699999999</c:v>
                </c:pt>
                <c:pt idx="2189">
                  <c:v>130.316284</c:v>
                </c:pt>
                <c:pt idx="2190">
                  <c:v>130.370194</c:v>
                </c:pt>
                <c:pt idx="2191">
                  <c:v>130.42262299999999</c:v>
                </c:pt>
                <c:pt idx="2192">
                  <c:v>130.47730999999999</c:v>
                </c:pt>
                <c:pt idx="2193">
                  <c:v>130.53181499999999</c:v>
                </c:pt>
                <c:pt idx="2194">
                  <c:v>130.58597599999999</c:v>
                </c:pt>
                <c:pt idx="2195">
                  <c:v>130.63824500000001</c:v>
                </c:pt>
                <c:pt idx="2196">
                  <c:v>130.68746200000001</c:v>
                </c:pt>
                <c:pt idx="2197">
                  <c:v>130.735275</c:v>
                </c:pt>
                <c:pt idx="2198">
                  <c:v>130.78282200000001</c:v>
                </c:pt>
                <c:pt idx="2199">
                  <c:v>130.827721</c:v>
                </c:pt>
                <c:pt idx="2200">
                  <c:v>130.87382500000001</c:v>
                </c:pt>
                <c:pt idx="2201">
                  <c:v>130.92051699999999</c:v>
                </c:pt>
                <c:pt idx="2202">
                  <c:v>130.96649199999999</c:v>
                </c:pt>
                <c:pt idx="2203">
                  <c:v>131.01345800000001</c:v>
                </c:pt>
                <c:pt idx="2204">
                  <c:v>131.06326300000001</c:v>
                </c:pt>
                <c:pt idx="2205">
                  <c:v>131.113495</c:v>
                </c:pt>
                <c:pt idx="2206">
                  <c:v>131.16653400000001</c:v>
                </c:pt>
                <c:pt idx="2207">
                  <c:v>131.219009</c:v>
                </c:pt>
                <c:pt idx="2208">
                  <c:v>131.269867</c:v>
                </c:pt>
                <c:pt idx="2209">
                  <c:v>131.31977800000001</c:v>
                </c:pt>
                <c:pt idx="2210">
                  <c:v>131.36758399999999</c:v>
                </c:pt>
                <c:pt idx="2211">
                  <c:v>131.413971</c:v>
                </c:pt>
                <c:pt idx="2212">
                  <c:v>131.45854199999999</c:v>
                </c:pt>
                <c:pt idx="2213">
                  <c:v>131.50039699999999</c:v>
                </c:pt>
                <c:pt idx="2214">
                  <c:v>131.54182399999999</c:v>
                </c:pt>
                <c:pt idx="2215">
                  <c:v>131.584778</c:v>
                </c:pt>
                <c:pt idx="2216">
                  <c:v>131.628906</c:v>
                </c:pt>
                <c:pt idx="2217">
                  <c:v>131.676773</c:v>
                </c:pt>
                <c:pt idx="2218">
                  <c:v>131.726349</c:v>
                </c:pt>
                <c:pt idx="2219">
                  <c:v>131.77615399999999</c:v>
                </c:pt>
                <c:pt idx="2220">
                  <c:v>131.82884200000001</c:v>
                </c:pt>
                <c:pt idx="2221">
                  <c:v>131.88493399999999</c:v>
                </c:pt>
                <c:pt idx="2222">
                  <c:v>131.94375600000001</c:v>
                </c:pt>
                <c:pt idx="2223">
                  <c:v>132.00183100000001</c:v>
                </c:pt>
                <c:pt idx="2224">
                  <c:v>132.05972299999999</c:v>
                </c:pt>
                <c:pt idx="2225">
                  <c:v>132.116119</c:v>
                </c:pt>
                <c:pt idx="2226">
                  <c:v>132.17218</c:v>
                </c:pt>
                <c:pt idx="2227">
                  <c:v>132.22790499999999</c:v>
                </c:pt>
                <c:pt idx="2228">
                  <c:v>132.28276099999999</c:v>
                </c:pt>
                <c:pt idx="2229">
                  <c:v>132.334259</c:v>
                </c:pt>
                <c:pt idx="2230">
                  <c:v>132.384995</c:v>
                </c:pt>
                <c:pt idx="2231">
                  <c:v>132.434494</c:v>
                </c:pt>
                <c:pt idx="2232">
                  <c:v>132.48452800000001</c:v>
                </c:pt>
                <c:pt idx="2233">
                  <c:v>132.53424100000001</c:v>
                </c:pt>
                <c:pt idx="2234">
                  <c:v>132.58189400000001</c:v>
                </c:pt>
                <c:pt idx="2235">
                  <c:v>132.62887599999999</c:v>
                </c:pt>
                <c:pt idx="2236">
                  <c:v>132.675095</c:v>
                </c:pt>
                <c:pt idx="2237">
                  <c:v>132.722656</c:v>
                </c:pt>
                <c:pt idx="2238">
                  <c:v>132.77174400000001</c:v>
                </c:pt>
                <c:pt idx="2239">
                  <c:v>132.819794</c:v>
                </c:pt>
                <c:pt idx="2240">
                  <c:v>132.86788899999999</c:v>
                </c:pt>
                <c:pt idx="2241">
                  <c:v>132.91658000000001</c:v>
                </c:pt>
                <c:pt idx="2242">
                  <c:v>132.964462</c:v>
                </c:pt>
                <c:pt idx="2243">
                  <c:v>133.01220699999999</c:v>
                </c:pt>
                <c:pt idx="2244">
                  <c:v>133.061081</c:v>
                </c:pt>
                <c:pt idx="2245">
                  <c:v>133.10981799999999</c:v>
                </c:pt>
                <c:pt idx="2246">
                  <c:v>133.15815699999999</c:v>
                </c:pt>
                <c:pt idx="2247">
                  <c:v>133.20886200000001</c:v>
                </c:pt>
                <c:pt idx="2248">
                  <c:v>133.25997899999999</c:v>
                </c:pt>
                <c:pt idx="2249">
                  <c:v>133.313019</c:v>
                </c:pt>
                <c:pt idx="2250">
                  <c:v>133.367142</c:v>
                </c:pt>
                <c:pt idx="2251">
                  <c:v>133.419815</c:v>
                </c:pt>
                <c:pt idx="2252">
                  <c:v>133.47232099999999</c:v>
                </c:pt>
                <c:pt idx="2253">
                  <c:v>133.52337700000001</c:v>
                </c:pt>
                <c:pt idx="2254">
                  <c:v>133.574341</c:v>
                </c:pt>
                <c:pt idx="2255">
                  <c:v>133.627197</c:v>
                </c:pt>
                <c:pt idx="2256">
                  <c:v>133.678009</c:v>
                </c:pt>
                <c:pt idx="2257">
                  <c:v>133.72859199999999</c:v>
                </c:pt>
                <c:pt idx="2258">
                  <c:v>133.779999</c:v>
                </c:pt>
                <c:pt idx="2259">
                  <c:v>133.83094800000001</c:v>
                </c:pt>
                <c:pt idx="2260">
                  <c:v>133.88432299999999</c:v>
                </c:pt>
                <c:pt idx="2261">
                  <c:v>133.93833900000001</c:v>
                </c:pt>
                <c:pt idx="2262">
                  <c:v>133.992096</c:v>
                </c:pt>
                <c:pt idx="2263">
                  <c:v>134.04615799999999</c:v>
                </c:pt>
                <c:pt idx="2264">
                  <c:v>134.101868</c:v>
                </c:pt>
                <c:pt idx="2265">
                  <c:v>134.157105</c:v>
                </c:pt>
                <c:pt idx="2266">
                  <c:v>134.213516</c:v>
                </c:pt>
                <c:pt idx="2267">
                  <c:v>134.26769999999999</c:v>
                </c:pt>
                <c:pt idx="2268">
                  <c:v>134.31991600000001</c:v>
                </c:pt>
                <c:pt idx="2269">
                  <c:v>134.37184099999999</c:v>
                </c:pt>
                <c:pt idx="2270">
                  <c:v>134.421448</c:v>
                </c:pt>
                <c:pt idx="2271">
                  <c:v>134.47137499999999</c:v>
                </c:pt>
                <c:pt idx="2272">
                  <c:v>134.52131700000001</c:v>
                </c:pt>
                <c:pt idx="2273">
                  <c:v>134.569458</c:v>
                </c:pt>
                <c:pt idx="2274">
                  <c:v>134.616928</c:v>
                </c:pt>
                <c:pt idx="2275">
                  <c:v>134.66360499999999</c:v>
                </c:pt>
                <c:pt idx="2276">
                  <c:v>134.71002200000001</c:v>
                </c:pt>
                <c:pt idx="2277">
                  <c:v>134.75517300000001</c:v>
                </c:pt>
                <c:pt idx="2278">
                  <c:v>134.79896600000001</c:v>
                </c:pt>
                <c:pt idx="2279">
                  <c:v>134.84298699999999</c:v>
                </c:pt>
                <c:pt idx="2280">
                  <c:v>134.88632200000001</c:v>
                </c:pt>
                <c:pt idx="2281">
                  <c:v>134.93098499999999</c:v>
                </c:pt>
                <c:pt idx="2282">
                  <c:v>134.97500600000001</c:v>
                </c:pt>
                <c:pt idx="2283">
                  <c:v>135.01824999999999</c:v>
                </c:pt>
                <c:pt idx="2284">
                  <c:v>135.063141</c:v>
                </c:pt>
                <c:pt idx="2285">
                  <c:v>135.10742200000001</c:v>
                </c:pt>
                <c:pt idx="2286">
                  <c:v>135.15254200000001</c:v>
                </c:pt>
                <c:pt idx="2287">
                  <c:v>135.197723</c:v>
                </c:pt>
                <c:pt idx="2288">
                  <c:v>135.24632299999999</c:v>
                </c:pt>
                <c:pt idx="2289">
                  <c:v>135.29795799999999</c:v>
                </c:pt>
                <c:pt idx="2290">
                  <c:v>135.350494</c:v>
                </c:pt>
                <c:pt idx="2291">
                  <c:v>135.40548699999999</c:v>
                </c:pt>
                <c:pt idx="2292">
                  <c:v>135.464249</c:v>
                </c:pt>
                <c:pt idx="2293">
                  <c:v>135.52659600000001</c:v>
                </c:pt>
                <c:pt idx="2294">
                  <c:v>135.589584</c:v>
                </c:pt>
                <c:pt idx="2295">
                  <c:v>135.65141299999999</c:v>
                </c:pt>
                <c:pt idx="2296">
                  <c:v>135.712997</c:v>
                </c:pt>
                <c:pt idx="2297">
                  <c:v>135.77145400000001</c:v>
                </c:pt>
                <c:pt idx="2298">
                  <c:v>135.82827800000001</c:v>
                </c:pt>
                <c:pt idx="2299">
                  <c:v>135.881775</c:v>
                </c:pt>
                <c:pt idx="2300">
                  <c:v>135.929596</c:v>
                </c:pt>
                <c:pt idx="2301">
                  <c:v>135.97500600000001</c:v>
                </c:pt>
                <c:pt idx="2302">
                  <c:v>136.01709</c:v>
                </c:pt>
                <c:pt idx="2303">
                  <c:v>136.05839499999999</c:v>
                </c:pt>
                <c:pt idx="2304">
                  <c:v>136.10067799999999</c:v>
                </c:pt>
                <c:pt idx="2305">
                  <c:v>136.143936</c:v>
                </c:pt>
                <c:pt idx="2306">
                  <c:v>136.19058200000001</c:v>
                </c:pt>
                <c:pt idx="2307">
                  <c:v>136.237854</c:v>
                </c:pt>
                <c:pt idx="2308">
                  <c:v>136.28774999999999</c:v>
                </c:pt>
                <c:pt idx="2309">
                  <c:v>136.342072</c:v>
                </c:pt>
                <c:pt idx="2310">
                  <c:v>136.39910900000001</c:v>
                </c:pt>
                <c:pt idx="2311">
                  <c:v>136.45721399999999</c:v>
                </c:pt>
                <c:pt idx="2312">
                  <c:v>136.51660200000001</c:v>
                </c:pt>
                <c:pt idx="2313">
                  <c:v>136.577057</c:v>
                </c:pt>
                <c:pt idx="2314">
                  <c:v>136.637238</c:v>
                </c:pt>
                <c:pt idx="2315">
                  <c:v>136.70056199999999</c:v>
                </c:pt>
                <c:pt idx="2316">
                  <c:v>136.76121499999999</c:v>
                </c:pt>
                <c:pt idx="2317">
                  <c:v>136.81895499999999</c:v>
                </c:pt>
                <c:pt idx="2318">
                  <c:v>136.87535099999999</c:v>
                </c:pt>
                <c:pt idx="2319">
                  <c:v>136.92863500000001</c:v>
                </c:pt>
                <c:pt idx="2320">
                  <c:v>136.97998100000001</c:v>
                </c:pt>
                <c:pt idx="2321">
                  <c:v>137.02593999999999</c:v>
                </c:pt>
                <c:pt idx="2322">
                  <c:v>137.068939</c:v>
                </c:pt>
                <c:pt idx="2323">
                  <c:v>137.11050399999999</c:v>
                </c:pt>
                <c:pt idx="2324">
                  <c:v>137.14904799999999</c:v>
                </c:pt>
                <c:pt idx="2325">
                  <c:v>137.18649300000001</c:v>
                </c:pt>
                <c:pt idx="2326">
                  <c:v>137.22601299999999</c:v>
                </c:pt>
                <c:pt idx="2327">
                  <c:v>137.26715100000001</c:v>
                </c:pt>
                <c:pt idx="2328">
                  <c:v>137.310394</c:v>
                </c:pt>
                <c:pt idx="2329">
                  <c:v>137.356796</c:v>
                </c:pt>
                <c:pt idx="2330">
                  <c:v>137.405304</c:v>
                </c:pt>
                <c:pt idx="2331">
                  <c:v>137.45442199999999</c:v>
                </c:pt>
                <c:pt idx="2332">
                  <c:v>137.507767</c:v>
                </c:pt>
                <c:pt idx="2333">
                  <c:v>137.56045499999999</c:v>
                </c:pt>
                <c:pt idx="2334">
                  <c:v>137.61204499999999</c:v>
                </c:pt>
                <c:pt idx="2335">
                  <c:v>137.665131</c:v>
                </c:pt>
                <c:pt idx="2336">
                  <c:v>137.71871999999999</c:v>
                </c:pt>
                <c:pt idx="2337">
                  <c:v>137.77325400000001</c:v>
                </c:pt>
                <c:pt idx="2338">
                  <c:v>137.82615699999999</c:v>
                </c:pt>
                <c:pt idx="2339">
                  <c:v>137.878998</c:v>
                </c:pt>
                <c:pt idx="2340">
                  <c:v>137.933807</c:v>
                </c:pt>
                <c:pt idx="2341">
                  <c:v>137.98735099999999</c:v>
                </c:pt>
                <c:pt idx="2342">
                  <c:v>138.04196200000001</c:v>
                </c:pt>
                <c:pt idx="2343">
                  <c:v>138.097183</c:v>
                </c:pt>
                <c:pt idx="2344">
                  <c:v>138.152863</c:v>
                </c:pt>
                <c:pt idx="2345">
                  <c:v>138.20657399999999</c:v>
                </c:pt>
                <c:pt idx="2346">
                  <c:v>138.25914</c:v>
                </c:pt>
                <c:pt idx="2347">
                  <c:v>138.31059300000001</c:v>
                </c:pt>
                <c:pt idx="2348">
                  <c:v>138.36151100000001</c:v>
                </c:pt>
                <c:pt idx="2349">
                  <c:v>138.40965299999999</c:v>
                </c:pt>
                <c:pt idx="2350">
                  <c:v>138.455658</c:v>
                </c:pt>
                <c:pt idx="2351">
                  <c:v>138.49993900000001</c:v>
                </c:pt>
                <c:pt idx="2352">
                  <c:v>138.54598999999999</c:v>
                </c:pt>
                <c:pt idx="2353">
                  <c:v>138.593414</c:v>
                </c:pt>
                <c:pt idx="2354">
                  <c:v>138.63859600000001</c:v>
                </c:pt>
                <c:pt idx="2355">
                  <c:v>138.685104</c:v>
                </c:pt>
                <c:pt idx="2356">
                  <c:v>138.73245199999999</c:v>
                </c:pt>
                <c:pt idx="2357">
                  <c:v>138.78140300000001</c:v>
                </c:pt>
                <c:pt idx="2358">
                  <c:v>138.82868999999999</c:v>
                </c:pt>
                <c:pt idx="2359">
                  <c:v>138.87713600000001</c:v>
                </c:pt>
                <c:pt idx="2360">
                  <c:v>138.925873</c:v>
                </c:pt>
                <c:pt idx="2361">
                  <c:v>138.97683699999999</c:v>
                </c:pt>
                <c:pt idx="2362">
                  <c:v>139.02774099999999</c:v>
                </c:pt>
                <c:pt idx="2363">
                  <c:v>139.078507</c:v>
                </c:pt>
                <c:pt idx="2364">
                  <c:v>139.12956199999999</c:v>
                </c:pt>
                <c:pt idx="2365">
                  <c:v>139.18266299999999</c:v>
                </c:pt>
                <c:pt idx="2366">
                  <c:v>139.23434499999999</c:v>
                </c:pt>
                <c:pt idx="2367">
                  <c:v>139.28671299999999</c:v>
                </c:pt>
                <c:pt idx="2368">
                  <c:v>139.33840900000001</c:v>
                </c:pt>
                <c:pt idx="2369">
                  <c:v>139.39218099999999</c:v>
                </c:pt>
                <c:pt idx="2370">
                  <c:v>139.447205</c:v>
                </c:pt>
                <c:pt idx="2371">
                  <c:v>139.49943500000001</c:v>
                </c:pt>
                <c:pt idx="2372">
                  <c:v>139.55221599999999</c:v>
                </c:pt>
                <c:pt idx="2373">
                  <c:v>139.604523</c:v>
                </c:pt>
                <c:pt idx="2374">
                  <c:v>139.656937</c:v>
                </c:pt>
                <c:pt idx="2375">
                  <c:v>139.708282</c:v>
                </c:pt>
                <c:pt idx="2376">
                  <c:v>139.75943000000001</c:v>
                </c:pt>
                <c:pt idx="2377">
                  <c:v>139.80947900000001</c:v>
                </c:pt>
                <c:pt idx="2378">
                  <c:v>139.86087000000001</c:v>
                </c:pt>
                <c:pt idx="2379">
                  <c:v>139.91076699999999</c:v>
                </c:pt>
                <c:pt idx="2380">
                  <c:v>139.959686</c:v>
                </c:pt>
                <c:pt idx="2381">
                  <c:v>140.009567</c:v>
                </c:pt>
                <c:pt idx="2382">
                  <c:v>140.05693099999999</c:v>
                </c:pt>
                <c:pt idx="2383">
                  <c:v>140.10266100000001</c:v>
                </c:pt>
                <c:pt idx="2384">
                  <c:v>140.14726300000001</c:v>
                </c:pt>
                <c:pt idx="2385">
                  <c:v>140.19006400000001</c:v>
                </c:pt>
                <c:pt idx="2386">
                  <c:v>140.23327599999999</c:v>
                </c:pt>
                <c:pt idx="2387">
                  <c:v>140.27482599999999</c:v>
                </c:pt>
                <c:pt idx="2388">
                  <c:v>140.314911</c:v>
                </c:pt>
                <c:pt idx="2389">
                  <c:v>140.35772700000001</c:v>
                </c:pt>
                <c:pt idx="2390">
                  <c:v>140.40283199999999</c:v>
                </c:pt>
                <c:pt idx="2391">
                  <c:v>140.45114100000001</c:v>
                </c:pt>
                <c:pt idx="2392">
                  <c:v>140.50266999999999</c:v>
                </c:pt>
                <c:pt idx="2393">
                  <c:v>140.55761699999999</c:v>
                </c:pt>
                <c:pt idx="2394">
                  <c:v>140.61563100000001</c:v>
                </c:pt>
                <c:pt idx="2395">
                  <c:v>140.67648299999999</c:v>
                </c:pt>
                <c:pt idx="2396">
                  <c:v>140.73715200000001</c:v>
                </c:pt>
                <c:pt idx="2397">
                  <c:v>140.797943</c:v>
                </c:pt>
                <c:pt idx="2398">
                  <c:v>140.859329</c:v>
                </c:pt>
                <c:pt idx="2399">
                  <c:v>140.91767899999999</c:v>
                </c:pt>
                <c:pt idx="2400">
                  <c:v>140.974152</c:v>
                </c:pt>
                <c:pt idx="2401">
                  <c:v>141.029022</c:v>
                </c:pt>
                <c:pt idx="2402">
                  <c:v>141.08158900000001</c:v>
                </c:pt>
                <c:pt idx="2403">
                  <c:v>141.13464400000001</c:v>
                </c:pt>
                <c:pt idx="2404">
                  <c:v>141.18521100000001</c:v>
                </c:pt>
                <c:pt idx="2405">
                  <c:v>141.23477199999999</c:v>
                </c:pt>
                <c:pt idx="2406">
                  <c:v>141.28529399999999</c:v>
                </c:pt>
                <c:pt idx="2407">
                  <c:v>141.33514400000001</c:v>
                </c:pt>
                <c:pt idx="2408">
                  <c:v>141.38481100000001</c:v>
                </c:pt>
                <c:pt idx="2409">
                  <c:v>141.433807</c:v>
                </c:pt>
                <c:pt idx="2410">
                  <c:v>141.48149100000001</c:v>
                </c:pt>
                <c:pt idx="2411">
                  <c:v>141.52830499999999</c:v>
                </c:pt>
                <c:pt idx="2412">
                  <c:v>141.57566800000001</c:v>
                </c:pt>
                <c:pt idx="2413">
                  <c:v>141.62286399999999</c:v>
                </c:pt>
                <c:pt idx="2414">
                  <c:v>141.672821</c:v>
                </c:pt>
                <c:pt idx="2415">
                  <c:v>141.72377</c:v>
                </c:pt>
                <c:pt idx="2416">
                  <c:v>141.773529</c:v>
                </c:pt>
                <c:pt idx="2417">
                  <c:v>141.82432600000001</c:v>
                </c:pt>
                <c:pt idx="2418">
                  <c:v>141.876679</c:v>
                </c:pt>
                <c:pt idx="2419">
                  <c:v>141.92944299999999</c:v>
                </c:pt>
                <c:pt idx="2420">
                  <c:v>141.97813400000001</c:v>
                </c:pt>
                <c:pt idx="2421">
                  <c:v>142.026062</c:v>
                </c:pt>
                <c:pt idx="2422">
                  <c:v>142.07278400000001</c:v>
                </c:pt>
                <c:pt idx="2423">
                  <c:v>142.11850000000001</c:v>
                </c:pt>
                <c:pt idx="2424">
                  <c:v>142.164444</c:v>
                </c:pt>
                <c:pt idx="2425">
                  <c:v>142.210083</c:v>
                </c:pt>
                <c:pt idx="2426">
                  <c:v>142.25443999999999</c:v>
                </c:pt>
                <c:pt idx="2427">
                  <c:v>142.301849</c:v>
                </c:pt>
                <c:pt idx="2428">
                  <c:v>142.350403</c:v>
                </c:pt>
                <c:pt idx="2429">
                  <c:v>142.40112300000001</c:v>
                </c:pt>
                <c:pt idx="2430">
                  <c:v>142.45426900000001</c:v>
                </c:pt>
                <c:pt idx="2431">
                  <c:v>142.50704999999999</c:v>
                </c:pt>
                <c:pt idx="2432">
                  <c:v>142.56193500000001</c:v>
                </c:pt>
                <c:pt idx="2433">
                  <c:v>142.616715</c:v>
                </c:pt>
                <c:pt idx="2434">
                  <c:v>142.670761</c:v>
                </c:pt>
                <c:pt idx="2435">
                  <c:v>142.72427400000001</c:v>
                </c:pt>
                <c:pt idx="2436">
                  <c:v>142.77813699999999</c:v>
                </c:pt>
                <c:pt idx="2437">
                  <c:v>142.83169599999999</c:v>
                </c:pt>
                <c:pt idx="2438">
                  <c:v>142.88473500000001</c:v>
                </c:pt>
                <c:pt idx="2439">
                  <c:v>142.936127</c:v>
                </c:pt>
                <c:pt idx="2440">
                  <c:v>142.98869300000001</c:v>
                </c:pt>
                <c:pt idx="2441">
                  <c:v>143.043015</c:v>
                </c:pt>
                <c:pt idx="2442">
                  <c:v>143.09712200000001</c:v>
                </c:pt>
                <c:pt idx="2443">
                  <c:v>143.14759799999999</c:v>
                </c:pt>
                <c:pt idx="2444">
                  <c:v>143.19876099999999</c:v>
                </c:pt>
                <c:pt idx="2445">
                  <c:v>143.248199</c:v>
                </c:pt>
                <c:pt idx="2446">
                  <c:v>143.296661</c:v>
                </c:pt>
                <c:pt idx="2447">
                  <c:v>143.342117</c:v>
                </c:pt>
                <c:pt idx="2448">
                  <c:v>143.38453699999999</c:v>
                </c:pt>
                <c:pt idx="2449">
                  <c:v>143.42778000000001</c:v>
                </c:pt>
                <c:pt idx="2450">
                  <c:v>143.469177</c:v>
                </c:pt>
                <c:pt idx="2451">
                  <c:v>143.51059000000001</c:v>
                </c:pt>
                <c:pt idx="2452">
                  <c:v>143.55410800000001</c:v>
                </c:pt>
                <c:pt idx="2453">
                  <c:v>143.59823600000001</c:v>
                </c:pt>
                <c:pt idx="2454">
                  <c:v>143.64360099999999</c:v>
                </c:pt>
                <c:pt idx="2455">
                  <c:v>143.689819</c:v>
                </c:pt>
                <c:pt idx="2456">
                  <c:v>143.73559599999999</c:v>
                </c:pt>
                <c:pt idx="2457">
                  <c:v>143.78521699999999</c:v>
                </c:pt>
                <c:pt idx="2458">
                  <c:v>143.835892</c:v>
                </c:pt>
                <c:pt idx="2459">
                  <c:v>143.885468</c:v>
                </c:pt>
                <c:pt idx="2460">
                  <c:v>143.93258700000001</c:v>
                </c:pt>
                <c:pt idx="2461">
                  <c:v>143.98010300000001</c:v>
                </c:pt>
                <c:pt idx="2462">
                  <c:v>144.027344</c:v>
                </c:pt>
                <c:pt idx="2463">
                  <c:v>144.075501</c:v>
                </c:pt>
                <c:pt idx="2464">
                  <c:v>144.12313800000001</c:v>
                </c:pt>
                <c:pt idx="2465">
                  <c:v>144.171234</c:v>
                </c:pt>
                <c:pt idx="2466">
                  <c:v>144.221024</c:v>
                </c:pt>
                <c:pt idx="2467">
                  <c:v>144.27122499999999</c:v>
                </c:pt>
                <c:pt idx="2468">
                  <c:v>144.323578</c:v>
                </c:pt>
                <c:pt idx="2469">
                  <c:v>144.37733499999999</c:v>
                </c:pt>
                <c:pt idx="2470">
                  <c:v>144.43038899999999</c:v>
                </c:pt>
                <c:pt idx="2471">
                  <c:v>144.48336800000001</c:v>
                </c:pt>
                <c:pt idx="2472">
                  <c:v>144.536743</c:v>
                </c:pt>
                <c:pt idx="2473">
                  <c:v>144.58956900000001</c:v>
                </c:pt>
                <c:pt idx="2474">
                  <c:v>144.64546200000001</c:v>
                </c:pt>
                <c:pt idx="2475">
                  <c:v>144.70088200000001</c:v>
                </c:pt>
                <c:pt idx="2476">
                  <c:v>144.75608800000001</c:v>
                </c:pt>
                <c:pt idx="2477">
                  <c:v>144.80946399999999</c:v>
                </c:pt>
                <c:pt idx="2478">
                  <c:v>144.863754</c:v>
                </c:pt>
                <c:pt idx="2479">
                  <c:v>144.91699199999999</c:v>
                </c:pt>
                <c:pt idx="2480">
                  <c:v>144.97067300000001</c:v>
                </c:pt>
                <c:pt idx="2481">
                  <c:v>145.021423</c:v>
                </c:pt>
                <c:pt idx="2482">
                  <c:v>145.06958</c:v>
                </c:pt>
                <c:pt idx="2483">
                  <c:v>145.11781300000001</c:v>
                </c:pt>
                <c:pt idx="2484">
                  <c:v>145.16329999999999</c:v>
                </c:pt>
                <c:pt idx="2485">
                  <c:v>145.208664</c:v>
                </c:pt>
                <c:pt idx="2486">
                  <c:v>145.25308200000001</c:v>
                </c:pt>
                <c:pt idx="2487">
                  <c:v>145.29585299999999</c:v>
                </c:pt>
                <c:pt idx="2488">
                  <c:v>145.33810399999999</c:v>
                </c:pt>
                <c:pt idx="2489">
                  <c:v>145.38188199999999</c:v>
                </c:pt>
                <c:pt idx="2490">
                  <c:v>145.42726099999999</c:v>
                </c:pt>
                <c:pt idx="2491">
                  <c:v>145.47361799999999</c:v>
                </c:pt>
                <c:pt idx="2492">
                  <c:v>145.520081</c:v>
                </c:pt>
                <c:pt idx="2493">
                  <c:v>145.56758099999999</c:v>
                </c:pt>
                <c:pt idx="2494">
                  <c:v>145.61582999999999</c:v>
                </c:pt>
                <c:pt idx="2495">
                  <c:v>145.66726700000001</c:v>
                </c:pt>
                <c:pt idx="2496">
                  <c:v>145.72088600000001</c:v>
                </c:pt>
                <c:pt idx="2497">
                  <c:v>145.772919</c:v>
                </c:pt>
                <c:pt idx="2498">
                  <c:v>145.82682800000001</c:v>
                </c:pt>
                <c:pt idx="2499">
                  <c:v>145.881485</c:v>
                </c:pt>
                <c:pt idx="2500">
                  <c:v>145.93765300000001</c:v>
                </c:pt>
                <c:pt idx="2501">
                  <c:v>145.99383499999999</c:v>
                </c:pt>
                <c:pt idx="2502">
                  <c:v>146.04733300000001</c:v>
                </c:pt>
                <c:pt idx="2503">
                  <c:v>146.10166899999999</c:v>
                </c:pt>
                <c:pt idx="2504">
                  <c:v>146.15396100000001</c:v>
                </c:pt>
                <c:pt idx="2505">
                  <c:v>146.20491000000001</c:v>
                </c:pt>
                <c:pt idx="2506">
                  <c:v>146.25720200000001</c:v>
                </c:pt>
                <c:pt idx="2507">
                  <c:v>146.31021100000001</c:v>
                </c:pt>
                <c:pt idx="2508">
                  <c:v>146.36265599999999</c:v>
                </c:pt>
                <c:pt idx="2509">
                  <c:v>146.41575599999999</c:v>
                </c:pt>
                <c:pt idx="2510">
                  <c:v>146.469269</c:v>
                </c:pt>
                <c:pt idx="2511">
                  <c:v>146.522492</c:v>
                </c:pt>
                <c:pt idx="2512">
                  <c:v>146.57788099999999</c:v>
                </c:pt>
                <c:pt idx="2513">
                  <c:v>146.631821</c:v>
                </c:pt>
                <c:pt idx="2514">
                  <c:v>146.683258</c:v>
                </c:pt>
                <c:pt idx="2515">
                  <c:v>146.73474100000001</c:v>
                </c:pt>
                <c:pt idx="2516">
                  <c:v>146.78474399999999</c:v>
                </c:pt>
                <c:pt idx="2517">
                  <c:v>146.83535800000001</c:v>
                </c:pt>
                <c:pt idx="2518">
                  <c:v>146.88314800000001</c:v>
                </c:pt>
                <c:pt idx="2519">
                  <c:v>146.928146</c:v>
                </c:pt>
                <c:pt idx="2520">
                  <c:v>146.973602</c:v>
                </c:pt>
                <c:pt idx="2521">
                  <c:v>147.01719700000001</c:v>
                </c:pt>
                <c:pt idx="2522">
                  <c:v>147.05972299999999</c:v>
                </c:pt>
                <c:pt idx="2523">
                  <c:v>147.10360700000001</c:v>
                </c:pt>
                <c:pt idx="2524">
                  <c:v>147.14788799999999</c:v>
                </c:pt>
                <c:pt idx="2525">
                  <c:v>147.19291699999999</c:v>
                </c:pt>
                <c:pt idx="2526">
                  <c:v>147.239136</c:v>
                </c:pt>
                <c:pt idx="2527">
                  <c:v>147.28649899999999</c:v>
                </c:pt>
                <c:pt idx="2528">
                  <c:v>147.33462499999999</c:v>
                </c:pt>
                <c:pt idx="2529">
                  <c:v>147.386887</c:v>
                </c:pt>
                <c:pt idx="2530">
                  <c:v>147.43881200000001</c:v>
                </c:pt>
                <c:pt idx="2531">
                  <c:v>147.490814</c:v>
                </c:pt>
                <c:pt idx="2532">
                  <c:v>147.545715</c:v>
                </c:pt>
                <c:pt idx="2533">
                  <c:v>147.60154700000001</c:v>
                </c:pt>
                <c:pt idx="2534">
                  <c:v>147.65860000000001</c:v>
                </c:pt>
                <c:pt idx="2535">
                  <c:v>147.71319600000001</c:v>
                </c:pt>
                <c:pt idx="2536">
                  <c:v>147.767731</c:v>
                </c:pt>
                <c:pt idx="2537">
                  <c:v>147.82203699999999</c:v>
                </c:pt>
                <c:pt idx="2538">
                  <c:v>147.873749</c:v>
                </c:pt>
                <c:pt idx="2539">
                  <c:v>147.92465200000001</c:v>
                </c:pt>
                <c:pt idx="2540">
                  <c:v>147.97337300000001</c:v>
                </c:pt>
                <c:pt idx="2541">
                  <c:v>148.02024800000001</c:v>
                </c:pt>
                <c:pt idx="2542">
                  <c:v>148.065033</c:v>
                </c:pt>
                <c:pt idx="2543">
                  <c:v>148.10934499999999</c:v>
                </c:pt>
                <c:pt idx="2544">
                  <c:v>148.153931</c:v>
                </c:pt>
                <c:pt idx="2545">
                  <c:v>148.19915800000001</c:v>
                </c:pt>
                <c:pt idx="2546">
                  <c:v>148.243347</c:v>
                </c:pt>
                <c:pt idx="2547">
                  <c:v>148.288712</c:v>
                </c:pt>
                <c:pt idx="2548">
                  <c:v>148.33380099999999</c:v>
                </c:pt>
                <c:pt idx="2549">
                  <c:v>148.380844</c:v>
                </c:pt>
                <c:pt idx="2550">
                  <c:v>148.42855800000001</c:v>
                </c:pt>
                <c:pt idx="2551">
                  <c:v>148.477295</c:v>
                </c:pt>
                <c:pt idx="2552">
                  <c:v>148.528412</c:v>
                </c:pt>
                <c:pt idx="2553">
                  <c:v>148.58049</c:v>
                </c:pt>
                <c:pt idx="2554">
                  <c:v>148.63510099999999</c:v>
                </c:pt>
                <c:pt idx="2555">
                  <c:v>148.68933100000001</c:v>
                </c:pt>
                <c:pt idx="2556">
                  <c:v>148.745789</c:v>
                </c:pt>
                <c:pt idx="2557">
                  <c:v>148.8022</c:v>
                </c:pt>
                <c:pt idx="2558">
                  <c:v>148.85755900000001</c:v>
                </c:pt>
                <c:pt idx="2559">
                  <c:v>148.91159099999999</c:v>
                </c:pt>
                <c:pt idx="2560">
                  <c:v>148.965012</c:v>
                </c:pt>
                <c:pt idx="2561">
                  <c:v>149.016998</c:v>
                </c:pt>
                <c:pt idx="2562">
                  <c:v>149.069244</c:v>
                </c:pt>
                <c:pt idx="2563">
                  <c:v>149.118774</c:v>
                </c:pt>
                <c:pt idx="2564">
                  <c:v>149.167801</c:v>
                </c:pt>
                <c:pt idx="2565">
                  <c:v>149.21499600000001</c:v>
                </c:pt>
                <c:pt idx="2566">
                  <c:v>149.26297</c:v>
                </c:pt>
                <c:pt idx="2567">
                  <c:v>149.31179800000001</c:v>
                </c:pt>
                <c:pt idx="2568">
                  <c:v>149.358307</c:v>
                </c:pt>
                <c:pt idx="2569">
                  <c:v>149.40722700000001</c:v>
                </c:pt>
                <c:pt idx="2570">
                  <c:v>149.45678699999999</c:v>
                </c:pt>
                <c:pt idx="2571">
                  <c:v>149.50878900000001</c:v>
                </c:pt>
                <c:pt idx="2572">
                  <c:v>149.561218</c:v>
                </c:pt>
                <c:pt idx="2573">
                  <c:v>149.61369300000001</c:v>
                </c:pt>
                <c:pt idx="2574">
                  <c:v>149.66583299999999</c:v>
                </c:pt>
                <c:pt idx="2575">
                  <c:v>149.719269</c:v>
                </c:pt>
                <c:pt idx="2576">
                  <c:v>149.771027</c:v>
                </c:pt>
                <c:pt idx="2577">
                  <c:v>149.822723</c:v>
                </c:pt>
                <c:pt idx="2578">
                  <c:v>149.87446600000001</c:v>
                </c:pt>
                <c:pt idx="2579">
                  <c:v>149.924622</c:v>
                </c:pt>
                <c:pt idx="2580">
                  <c:v>149.975357</c:v>
                </c:pt>
                <c:pt idx="2581">
                  <c:v>150.02706900000001</c:v>
                </c:pt>
                <c:pt idx="2582">
                  <c:v>150.07870500000001</c:v>
                </c:pt>
                <c:pt idx="2583">
                  <c:v>150.13426200000001</c:v>
                </c:pt>
                <c:pt idx="2584">
                  <c:v>150.18869000000001</c:v>
                </c:pt>
                <c:pt idx="2585">
                  <c:v>150.24336199999999</c:v>
                </c:pt>
                <c:pt idx="2586">
                  <c:v>150.299576</c:v>
                </c:pt>
                <c:pt idx="2587">
                  <c:v>150.35455300000001</c:v>
                </c:pt>
                <c:pt idx="2588">
                  <c:v>150.41043099999999</c:v>
                </c:pt>
                <c:pt idx="2589">
                  <c:v>150.46470600000001</c:v>
                </c:pt>
                <c:pt idx="2590">
                  <c:v>150.51522800000001</c:v>
                </c:pt>
                <c:pt idx="2591">
                  <c:v>150.56362899999999</c:v>
                </c:pt>
                <c:pt idx="2592">
                  <c:v>150.61170999999999</c:v>
                </c:pt>
                <c:pt idx="2593">
                  <c:v>150.65772999999999</c:v>
                </c:pt>
                <c:pt idx="2594">
                  <c:v>150.703339</c:v>
                </c:pt>
                <c:pt idx="2595">
                  <c:v>150.747421</c:v>
                </c:pt>
                <c:pt idx="2596">
                  <c:v>150.79054300000001</c:v>
                </c:pt>
                <c:pt idx="2597">
                  <c:v>150.83543399999999</c:v>
                </c:pt>
                <c:pt idx="2598">
                  <c:v>150.88180500000001</c:v>
                </c:pt>
                <c:pt idx="2599">
                  <c:v>150.928482</c:v>
                </c:pt>
                <c:pt idx="2600">
                  <c:v>150.979736</c:v>
                </c:pt>
                <c:pt idx="2601">
                  <c:v>151.03216599999999</c:v>
                </c:pt>
                <c:pt idx="2602">
                  <c:v>151.08528100000001</c:v>
                </c:pt>
                <c:pt idx="2603">
                  <c:v>151.140839</c:v>
                </c:pt>
                <c:pt idx="2604">
                  <c:v>151.196808</c:v>
                </c:pt>
                <c:pt idx="2605">
                  <c:v>151.25531000000001</c:v>
                </c:pt>
                <c:pt idx="2606">
                  <c:v>151.314041</c:v>
                </c:pt>
                <c:pt idx="2607">
                  <c:v>151.37039200000001</c:v>
                </c:pt>
                <c:pt idx="2608">
                  <c:v>151.42495700000001</c:v>
                </c:pt>
                <c:pt idx="2609">
                  <c:v>151.479736</c:v>
                </c:pt>
                <c:pt idx="2610">
                  <c:v>151.53152499999999</c:v>
                </c:pt>
                <c:pt idx="2611">
                  <c:v>151.581863</c:v>
                </c:pt>
                <c:pt idx="2612">
                  <c:v>151.62965399999999</c:v>
                </c:pt>
                <c:pt idx="2613">
                  <c:v>151.674408</c:v>
                </c:pt>
                <c:pt idx="2614">
                  <c:v>151.71906999999999</c:v>
                </c:pt>
                <c:pt idx="2615">
                  <c:v>151.76310699999999</c:v>
                </c:pt>
                <c:pt idx="2616">
                  <c:v>151.80864</c:v>
                </c:pt>
                <c:pt idx="2617">
                  <c:v>151.85458399999999</c:v>
                </c:pt>
                <c:pt idx="2618">
                  <c:v>151.902008</c:v>
                </c:pt>
                <c:pt idx="2619">
                  <c:v>151.94937100000001</c:v>
                </c:pt>
                <c:pt idx="2620">
                  <c:v>151.99818400000001</c:v>
                </c:pt>
                <c:pt idx="2621">
                  <c:v>152.04934700000001</c:v>
                </c:pt>
                <c:pt idx="2622">
                  <c:v>152.10131799999999</c:v>
                </c:pt>
                <c:pt idx="2623">
                  <c:v>152.14994799999999</c:v>
                </c:pt>
                <c:pt idx="2624">
                  <c:v>152.19996599999999</c:v>
                </c:pt>
                <c:pt idx="2625">
                  <c:v>152.24993900000001</c:v>
                </c:pt>
                <c:pt idx="2626">
                  <c:v>152.30088799999999</c:v>
                </c:pt>
                <c:pt idx="2627">
                  <c:v>152.35119599999999</c:v>
                </c:pt>
                <c:pt idx="2628">
                  <c:v>152.40039100000001</c:v>
                </c:pt>
                <c:pt idx="2629">
                  <c:v>152.45074500000001</c:v>
                </c:pt>
                <c:pt idx="2630">
                  <c:v>152.500946</c:v>
                </c:pt>
                <c:pt idx="2631">
                  <c:v>152.55043000000001</c:v>
                </c:pt>
                <c:pt idx="2632">
                  <c:v>152.59994499999999</c:v>
                </c:pt>
                <c:pt idx="2633">
                  <c:v>152.650192</c:v>
                </c:pt>
                <c:pt idx="2634">
                  <c:v>152.69868500000001</c:v>
                </c:pt>
                <c:pt idx="2635">
                  <c:v>152.747986</c:v>
                </c:pt>
                <c:pt idx="2636">
                  <c:v>152.796188</c:v>
                </c:pt>
                <c:pt idx="2637">
                  <c:v>152.84497099999999</c:v>
                </c:pt>
                <c:pt idx="2638">
                  <c:v>152.895599</c:v>
                </c:pt>
                <c:pt idx="2639">
                  <c:v>152.94674699999999</c:v>
                </c:pt>
                <c:pt idx="2640">
                  <c:v>152.99714700000001</c:v>
                </c:pt>
                <c:pt idx="2641">
                  <c:v>153.04953</c:v>
                </c:pt>
                <c:pt idx="2642">
                  <c:v>153.10176100000001</c:v>
                </c:pt>
                <c:pt idx="2643">
                  <c:v>153.155182</c:v>
                </c:pt>
                <c:pt idx="2644">
                  <c:v>153.20893899999999</c:v>
                </c:pt>
                <c:pt idx="2645">
                  <c:v>153.260132</c:v>
                </c:pt>
                <c:pt idx="2646">
                  <c:v>153.312027</c:v>
                </c:pt>
                <c:pt idx="2647">
                  <c:v>153.36270099999999</c:v>
                </c:pt>
                <c:pt idx="2648">
                  <c:v>153.41291799999999</c:v>
                </c:pt>
                <c:pt idx="2649">
                  <c:v>153.46241800000001</c:v>
                </c:pt>
                <c:pt idx="2650">
                  <c:v>153.50955200000001</c:v>
                </c:pt>
                <c:pt idx="2651">
                  <c:v>153.55561800000001</c:v>
                </c:pt>
                <c:pt idx="2652">
                  <c:v>153.60206600000001</c:v>
                </c:pt>
                <c:pt idx="2653">
                  <c:v>153.64729299999999</c:v>
                </c:pt>
                <c:pt idx="2654">
                  <c:v>153.693939</c:v>
                </c:pt>
                <c:pt idx="2655">
                  <c:v>153.74082999999999</c:v>
                </c:pt>
                <c:pt idx="2656">
                  <c:v>153.787643</c:v>
                </c:pt>
                <c:pt idx="2657">
                  <c:v>153.83470199999999</c:v>
                </c:pt>
                <c:pt idx="2658">
                  <c:v>153.88420099999999</c:v>
                </c:pt>
                <c:pt idx="2659">
                  <c:v>153.935089</c:v>
                </c:pt>
                <c:pt idx="2660">
                  <c:v>153.98855599999999</c:v>
                </c:pt>
                <c:pt idx="2661">
                  <c:v>154.04312100000001</c:v>
                </c:pt>
                <c:pt idx="2662">
                  <c:v>154.09849600000001</c:v>
                </c:pt>
                <c:pt idx="2663">
                  <c:v>154.15554800000001</c:v>
                </c:pt>
                <c:pt idx="2664">
                  <c:v>154.210892</c:v>
                </c:pt>
                <c:pt idx="2665">
                  <c:v>154.265717</c:v>
                </c:pt>
                <c:pt idx="2666">
                  <c:v>154.32049599999999</c:v>
                </c:pt>
                <c:pt idx="2667">
                  <c:v>154.37239099999999</c:v>
                </c:pt>
                <c:pt idx="2668">
                  <c:v>154.422684</c:v>
                </c:pt>
                <c:pt idx="2669">
                  <c:v>154.47190900000001</c:v>
                </c:pt>
                <c:pt idx="2670">
                  <c:v>154.51965300000001</c:v>
                </c:pt>
                <c:pt idx="2671">
                  <c:v>154.568985</c:v>
                </c:pt>
                <c:pt idx="2672">
                  <c:v>154.61831699999999</c:v>
                </c:pt>
                <c:pt idx="2673">
                  <c:v>154.66625999999999</c:v>
                </c:pt>
                <c:pt idx="2674">
                  <c:v>154.71249399999999</c:v>
                </c:pt>
                <c:pt idx="2675">
                  <c:v>154.75955200000001</c:v>
                </c:pt>
                <c:pt idx="2676">
                  <c:v>154.80587800000001</c:v>
                </c:pt>
                <c:pt idx="2677">
                  <c:v>154.85232500000001</c:v>
                </c:pt>
                <c:pt idx="2678">
                  <c:v>154.896118</c:v>
                </c:pt>
                <c:pt idx="2679">
                  <c:v>154.938782</c:v>
                </c:pt>
                <c:pt idx="2680">
                  <c:v>154.98228499999999</c:v>
                </c:pt>
                <c:pt idx="2681">
                  <c:v>155.024383</c:v>
                </c:pt>
                <c:pt idx="2682">
                  <c:v>155.06907699999999</c:v>
                </c:pt>
                <c:pt idx="2683">
                  <c:v>155.115509</c:v>
                </c:pt>
                <c:pt idx="2684">
                  <c:v>155.162735</c:v>
                </c:pt>
                <c:pt idx="2685">
                  <c:v>155.211792</c:v>
                </c:pt>
                <c:pt idx="2686">
                  <c:v>155.26205400000001</c:v>
                </c:pt>
                <c:pt idx="2687">
                  <c:v>155.31565900000001</c:v>
                </c:pt>
                <c:pt idx="2688">
                  <c:v>155.37226899999999</c:v>
                </c:pt>
                <c:pt idx="2689">
                  <c:v>155.428864</c:v>
                </c:pt>
                <c:pt idx="2690">
                  <c:v>155.48640399999999</c:v>
                </c:pt>
                <c:pt idx="2691">
                  <c:v>155.54480000000001</c:v>
                </c:pt>
                <c:pt idx="2692">
                  <c:v>155.606155</c:v>
                </c:pt>
                <c:pt idx="2693">
                  <c:v>155.66982999999999</c:v>
                </c:pt>
                <c:pt idx="2694">
                  <c:v>155.73019400000001</c:v>
                </c:pt>
                <c:pt idx="2695">
                  <c:v>155.790436</c:v>
                </c:pt>
                <c:pt idx="2696">
                  <c:v>155.84883099999999</c:v>
                </c:pt>
                <c:pt idx="2697">
                  <c:v>155.906586</c:v>
                </c:pt>
                <c:pt idx="2698">
                  <c:v>155.959946</c:v>
                </c:pt>
                <c:pt idx="2699">
                  <c:v>156.00881999999999</c:v>
                </c:pt>
                <c:pt idx="2700">
                  <c:v>156.05497700000001</c:v>
                </c:pt>
                <c:pt idx="2701">
                  <c:v>156.096878</c:v>
                </c:pt>
                <c:pt idx="2702">
                  <c:v>156.13552899999999</c:v>
                </c:pt>
                <c:pt idx="2703">
                  <c:v>156.17233300000001</c:v>
                </c:pt>
                <c:pt idx="2704">
                  <c:v>156.21032700000001</c:v>
                </c:pt>
                <c:pt idx="2705">
                  <c:v>156.248199</c:v>
                </c:pt>
                <c:pt idx="2706">
                  <c:v>156.28826900000001</c:v>
                </c:pt>
                <c:pt idx="2707">
                  <c:v>156.33120700000001</c:v>
                </c:pt>
                <c:pt idx="2708">
                  <c:v>156.375336</c:v>
                </c:pt>
                <c:pt idx="2709">
                  <c:v>156.42433199999999</c:v>
                </c:pt>
                <c:pt idx="2710">
                  <c:v>156.478836</c:v>
                </c:pt>
                <c:pt idx="2711">
                  <c:v>156.53274500000001</c:v>
                </c:pt>
                <c:pt idx="2712">
                  <c:v>156.59053</c:v>
                </c:pt>
                <c:pt idx="2713">
                  <c:v>156.649429</c:v>
                </c:pt>
                <c:pt idx="2714">
                  <c:v>156.71006800000001</c:v>
                </c:pt>
                <c:pt idx="2715">
                  <c:v>156.770737</c:v>
                </c:pt>
                <c:pt idx="2716">
                  <c:v>156.82723999999999</c:v>
                </c:pt>
                <c:pt idx="2717">
                  <c:v>156.88330099999999</c:v>
                </c:pt>
                <c:pt idx="2718">
                  <c:v>156.93545499999999</c:v>
                </c:pt>
                <c:pt idx="2719">
                  <c:v>156.98438999999999</c:v>
                </c:pt>
                <c:pt idx="2720">
                  <c:v>157.03173799999999</c:v>
                </c:pt>
                <c:pt idx="2721">
                  <c:v>157.07711800000001</c:v>
                </c:pt>
                <c:pt idx="2722">
                  <c:v>157.12129200000001</c:v>
                </c:pt>
                <c:pt idx="2723">
                  <c:v>157.165772</c:v>
                </c:pt>
                <c:pt idx="2724">
                  <c:v>157.21061700000001</c:v>
                </c:pt>
                <c:pt idx="2725">
                  <c:v>157.256012</c:v>
                </c:pt>
                <c:pt idx="2726">
                  <c:v>157.30551199999999</c:v>
                </c:pt>
                <c:pt idx="2727">
                  <c:v>157.35690299999999</c:v>
                </c:pt>
                <c:pt idx="2728">
                  <c:v>157.408737</c:v>
                </c:pt>
                <c:pt idx="2729">
                  <c:v>157.46202099999999</c:v>
                </c:pt>
                <c:pt idx="2730">
                  <c:v>157.51521299999999</c:v>
                </c:pt>
                <c:pt idx="2731">
                  <c:v>157.56875600000001</c:v>
                </c:pt>
                <c:pt idx="2732">
                  <c:v>157.61731</c:v>
                </c:pt>
                <c:pt idx="2733">
                  <c:v>157.66357400000001</c:v>
                </c:pt>
                <c:pt idx="2734">
                  <c:v>157.70919799999999</c:v>
                </c:pt>
                <c:pt idx="2735">
                  <c:v>157.752701</c:v>
                </c:pt>
                <c:pt idx="2736">
                  <c:v>157.79727199999999</c:v>
                </c:pt>
                <c:pt idx="2737">
                  <c:v>157.841126</c:v>
                </c:pt>
                <c:pt idx="2738">
                  <c:v>157.88540699999999</c:v>
                </c:pt>
                <c:pt idx="2739">
                  <c:v>157.930924</c:v>
                </c:pt>
                <c:pt idx="2740">
                  <c:v>157.978363</c:v>
                </c:pt>
                <c:pt idx="2741">
                  <c:v>158.02719099999999</c:v>
                </c:pt>
                <c:pt idx="2742">
                  <c:v>158.07583600000001</c:v>
                </c:pt>
                <c:pt idx="2743">
                  <c:v>158.126205</c:v>
                </c:pt>
                <c:pt idx="2744">
                  <c:v>158.176682</c:v>
                </c:pt>
                <c:pt idx="2745">
                  <c:v>158.22543300000001</c:v>
                </c:pt>
                <c:pt idx="2746">
                  <c:v>158.27327</c:v>
                </c:pt>
                <c:pt idx="2747">
                  <c:v>158.31922900000001</c:v>
                </c:pt>
                <c:pt idx="2748">
                  <c:v>158.36511200000001</c:v>
                </c:pt>
                <c:pt idx="2749">
                  <c:v>158.40841699999999</c:v>
                </c:pt>
                <c:pt idx="2750">
                  <c:v>158.45251500000001</c:v>
                </c:pt>
                <c:pt idx="2751">
                  <c:v>158.49903900000001</c:v>
                </c:pt>
                <c:pt idx="2752">
                  <c:v>158.54626500000001</c:v>
                </c:pt>
                <c:pt idx="2753">
                  <c:v>158.59779399999999</c:v>
                </c:pt>
                <c:pt idx="2754">
                  <c:v>158.65164200000001</c:v>
                </c:pt>
                <c:pt idx="2755">
                  <c:v>158.70716899999999</c:v>
                </c:pt>
                <c:pt idx="2756">
                  <c:v>158.76333600000001</c:v>
                </c:pt>
                <c:pt idx="2757">
                  <c:v>158.82037399999999</c:v>
                </c:pt>
                <c:pt idx="2758">
                  <c:v>158.87820400000001</c:v>
                </c:pt>
                <c:pt idx="2759">
                  <c:v>158.93739299999999</c:v>
                </c:pt>
                <c:pt idx="2760">
                  <c:v>158.993515</c:v>
                </c:pt>
                <c:pt idx="2761">
                  <c:v>159.048767</c:v>
                </c:pt>
                <c:pt idx="2762">
                  <c:v>159.10209699999999</c:v>
                </c:pt>
                <c:pt idx="2763">
                  <c:v>159.15512100000001</c:v>
                </c:pt>
                <c:pt idx="2764">
                  <c:v>159.20773299999999</c:v>
                </c:pt>
                <c:pt idx="2765">
                  <c:v>159.25662199999999</c:v>
                </c:pt>
                <c:pt idx="2766">
                  <c:v>159.30632</c:v>
                </c:pt>
                <c:pt idx="2767">
                  <c:v>159.35571300000001</c:v>
                </c:pt>
                <c:pt idx="2768">
                  <c:v>159.40519699999999</c:v>
                </c:pt>
                <c:pt idx="2769">
                  <c:v>159.454193</c:v>
                </c:pt>
                <c:pt idx="2770">
                  <c:v>159.50268600000001</c:v>
                </c:pt>
                <c:pt idx="2771">
                  <c:v>159.549103</c:v>
                </c:pt>
                <c:pt idx="2772">
                  <c:v>159.595978</c:v>
                </c:pt>
                <c:pt idx="2773">
                  <c:v>159.64163199999999</c:v>
                </c:pt>
                <c:pt idx="2774">
                  <c:v>159.68798799999999</c:v>
                </c:pt>
                <c:pt idx="2775">
                  <c:v>159.736771</c:v>
                </c:pt>
                <c:pt idx="2776">
                  <c:v>159.78476000000001</c:v>
                </c:pt>
                <c:pt idx="2777">
                  <c:v>159.83480800000001</c:v>
                </c:pt>
                <c:pt idx="2778">
                  <c:v>159.88670400000001</c:v>
                </c:pt>
                <c:pt idx="2779">
                  <c:v>159.938187</c:v>
                </c:pt>
                <c:pt idx="2780">
                  <c:v>159.99258399999999</c:v>
                </c:pt>
                <c:pt idx="2781">
                  <c:v>160.04800399999999</c:v>
                </c:pt>
                <c:pt idx="2782">
                  <c:v>160.10232500000001</c:v>
                </c:pt>
                <c:pt idx="2783">
                  <c:v>160.15776099999999</c:v>
                </c:pt>
                <c:pt idx="2784">
                  <c:v>160.21194499999999</c:v>
                </c:pt>
                <c:pt idx="2785">
                  <c:v>160.26622</c:v>
                </c:pt>
                <c:pt idx="2786">
                  <c:v>160.318817</c:v>
                </c:pt>
                <c:pt idx="2787">
                  <c:v>160.36892700000001</c:v>
                </c:pt>
                <c:pt idx="2788">
                  <c:v>160.41561899999999</c:v>
                </c:pt>
                <c:pt idx="2789">
                  <c:v>160.46244799999999</c:v>
                </c:pt>
                <c:pt idx="2790">
                  <c:v>160.50741600000001</c:v>
                </c:pt>
                <c:pt idx="2791">
                  <c:v>160.553268</c:v>
                </c:pt>
                <c:pt idx="2792">
                  <c:v>160.60150200000001</c:v>
                </c:pt>
                <c:pt idx="2793">
                  <c:v>160.651184</c:v>
                </c:pt>
                <c:pt idx="2794">
                  <c:v>160.70223999999999</c:v>
                </c:pt>
                <c:pt idx="2795">
                  <c:v>160.75451699999999</c:v>
                </c:pt>
                <c:pt idx="2796">
                  <c:v>160.80656400000001</c:v>
                </c:pt>
                <c:pt idx="2797">
                  <c:v>160.861435</c:v>
                </c:pt>
                <c:pt idx="2798">
                  <c:v>160.915008</c:v>
                </c:pt>
                <c:pt idx="2799">
                  <c:v>160.966476</c:v>
                </c:pt>
                <c:pt idx="2800">
                  <c:v>161.01786799999999</c:v>
                </c:pt>
                <c:pt idx="2801">
                  <c:v>161.067902</c:v>
                </c:pt>
                <c:pt idx="2802">
                  <c:v>161.11840799999999</c:v>
                </c:pt>
                <c:pt idx="2803">
                  <c:v>161.16793799999999</c:v>
                </c:pt>
                <c:pt idx="2804">
                  <c:v>161.21579</c:v>
                </c:pt>
                <c:pt idx="2805">
                  <c:v>161.26327499999999</c:v>
                </c:pt>
                <c:pt idx="2806">
                  <c:v>161.31210300000001</c:v>
                </c:pt>
                <c:pt idx="2807">
                  <c:v>161.360184</c:v>
                </c:pt>
                <c:pt idx="2808">
                  <c:v>161.411224</c:v>
                </c:pt>
                <c:pt idx="2809">
                  <c:v>161.463776</c:v>
                </c:pt>
                <c:pt idx="2810">
                  <c:v>161.51618999999999</c:v>
                </c:pt>
                <c:pt idx="2811">
                  <c:v>161.56887800000001</c:v>
                </c:pt>
                <c:pt idx="2812">
                  <c:v>161.62174999999999</c:v>
                </c:pt>
                <c:pt idx="2813">
                  <c:v>161.67645300000001</c:v>
                </c:pt>
                <c:pt idx="2814">
                  <c:v>161.72943100000001</c:v>
                </c:pt>
                <c:pt idx="2815">
                  <c:v>161.782532</c:v>
                </c:pt>
                <c:pt idx="2816">
                  <c:v>161.83450300000001</c:v>
                </c:pt>
                <c:pt idx="2817">
                  <c:v>161.886414</c:v>
                </c:pt>
                <c:pt idx="2818">
                  <c:v>161.936722</c:v>
                </c:pt>
                <c:pt idx="2819">
                  <c:v>161.98597699999999</c:v>
                </c:pt>
                <c:pt idx="2820">
                  <c:v>162.03173799999999</c:v>
                </c:pt>
                <c:pt idx="2821">
                  <c:v>162.07797199999999</c:v>
                </c:pt>
                <c:pt idx="2822">
                  <c:v>162.12266500000001</c:v>
                </c:pt>
                <c:pt idx="2823">
                  <c:v>162.16857899999999</c:v>
                </c:pt>
                <c:pt idx="2824">
                  <c:v>162.21447800000001</c:v>
                </c:pt>
                <c:pt idx="2825">
                  <c:v>162.262024</c:v>
                </c:pt>
                <c:pt idx="2826">
                  <c:v>162.310654</c:v>
                </c:pt>
                <c:pt idx="2827">
                  <c:v>162.35787999999999</c:v>
                </c:pt>
                <c:pt idx="2828">
                  <c:v>162.40564000000001</c:v>
                </c:pt>
                <c:pt idx="2829">
                  <c:v>162.45405600000001</c:v>
                </c:pt>
                <c:pt idx="2830">
                  <c:v>162.50259399999999</c:v>
                </c:pt>
                <c:pt idx="2831">
                  <c:v>162.550217</c:v>
                </c:pt>
                <c:pt idx="2832">
                  <c:v>162.59828200000001</c:v>
                </c:pt>
                <c:pt idx="2833">
                  <c:v>162.64506499999999</c:v>
                </c:pt>
                <c:pt idx="2834">
                  <c:v>162.69348099999999</c:v>
                </c:pt>
                <c:pt idx="2835">
                  <c:v>162.74385100000001</c:v>
                </c:pt>
                <c:pt idx="2836">
                  <c:v>162.79492200000001</c:v>
                </c:pt>
                <c:pt idx="2837">
                  <c:v>162.845001</c:v>
                </c:pt>
                <c:pt idx="2838">
                  <c:v>162.89762899999999</c:v>
                </c:pt>
                <c:pt idx="2839">
                  <c:v>162.95114100000001</c:v>
                </c:pt>
                <c:pt idx="2840">
                  <c:v>163.006958</c:v>
                </c:pt>
                <c:pt idx="2841">
                  <c:v>163.062759</c:v>
                </c:pt>
                <c:pt idx="2842">
                  <c:v>163.115723</c:v>
                </c:pt>
                <c:pt idx="2843">
                  <c:v>163.16867099999999</c:v>
                </c:pt>
                <c:pt idx="2844">
                  <c:v>163.21957399999999</c:v>
                </c:pt>
                <c:pt idx="2845">
                  <c:v>163.26921100000001</c:v>
                </c:pt>
                <c:pt idx="2846">
                  <c:v>163.319489</c:v>
                </c:pt>
                <c:pt idx="2847">
                  <c:v>163.36840799999999</c:v>
                </c:pt>
                <c:pt idx="2848">
                  <c:v>163.41751099999999</c:v>
                </c:pt>
                <c:pt idx="2849">
                  <c:v>163.46740700000001</c:v>
                </c:pt>
                <c:pt idx="2850">
                  <c:v>163.51654099999999</c:v>
                </c:pt>
                <c:pt idx="2851">
                  <c:v>163.56921399999999</c:v>
                </c:pt>
                <c:pt idx="2852">
                  <c:v>163.62226899999999</c:v>
                </c:pt>
                <c:pt idx="2853">
                  <c:v>163.673294</c:v>
                </c:pt>
                <c:pt idx="2854">
                  <c:v>163.721619</c:v>
                </c:pt>
                <c:pt idx="2855">
                  <c:v>163.76975999999999</c:v>
                </c:pt>
                <c:pt idx="2856">
                  <c:v>163.816498</c:v>
                </c:pt>
                <c:pt idx="2857">
                  <c:v>163.862854</c:v>
                </c:pt>
                <c:pt idx="2858">
                  <c:v>163.90626499999999</c:v>
                </c:pt>
                <c:pt idx="2859">
                  <c:v>163.94915800000001</c:v>
                </c:pt>
                <c:pt idx="2860">
                  <c:v>163.99292</c:v>
                </c:pt>
                <c:pt idx="2861">
                  <c:v>164.035751</c:v>
                </c:pt>
                <c:pt idx="2862">
                  <c:v>164.08036799999999</c:v>
                </c:pt>
                <c:pt idx="2863">
                  <c:v>164.12863200000001</c:v>
                </c:pt>
                <c:pt idx="2864">
                  <c:v>164.17723100000001</c:v>
                </c:pt>
                <c:pt idx="2865">
                  <c:v>164.22740200000001</c:v>
                </c:pt>
                <c:pt idx="2866">
                  <c:v>164.278381</c:v>
                </c:pt>
                <c:pt idx="2867">
                  <c:v>164.32939200000001</c:v>
                </c:pt>
                <c:pt idx="2868">
                  <c:v>164.383026</c:v>
                </c:pt>
                <c:pt idx="2869">
                  <c:v>164.43557699999999</c:v>
                </c:pt>
                <c:pt idx="2870">
                  <c:v>164.486176</c:v>
                </c:pt>
                <c:pt idx="2871">
                  <c:v>164.53450000000001</c:v>
                </c:pt>
                <c:pt idx="2872">
                  <c:v>164.583054</c:v>
                </c:pt>
                <c:pt idx="2873">
                  <c:v>164.63095100000001</c:v>
                </c:pt>
                <c:pt idx="2874">
                  <c:v>164.67961099999999</c:v>
                </c:pt>
                <c:pt idx="2875">
                  <c:v>164.72723400000001</c:v>
                </c:pt>
                <c:pt idx="2876">
                  <c:v>164.775238</c:v>
                </c:pt>
                <c:pt idx="2877">
                  <c:v>164.82446300000001</c:v>
                </c:pt>
                <c:pt idx="2878">
                  <c:v>164.87292500000001</c:v>
                </c:pt>
                <c:pt idx="2879">
                  <c:v>164.92422500000001</c:v>
                </c:pt>
                <c:pt idx="2880">
                  <c:v>164.97627299999999</c:v>
                </c:pt>
                <c:pt idx="2881">
                  <c:v>165.02868699999999</c:v>
                </c:pt>
                <c:pt idx="2882">
                  <c:v>165.08201600000001</c:v>
                </c:pt>
                <c:pt idx="2883">
                  <c:v>165.135773</c:v>
                </c:pt>
                <c:pt idx="2884">
                  <c:v>165.19096400000001</c:v>
                </c:pt>
                <c:pt idx="2885">
                  <c:v>165.245789</c:v>
                </c:pt>
                <c:pt idx="2886">
                  <c:v>165.298248</c:v>
                </c:pt>
                <c:pt idx="2887">
                  <c:v>165.349853</c:v>
                </c:pt>
                <c:pt idx="2888">
                  <c:v>165.39859000000001</c:v>
                </c:pt>
                <c:pt idx="2889">
                  <c:v>165.44807399999999</c:v>
                </c:pt>
                <c:pt idx="2890">
                  <c:v>165.49838299999999</c:v>
                </c:pt>
                <c:pt idx="2891">
                  <c:v>165.54596000000001</c:v>
                </c:pt>
                <c:pt idx="2892">
                  <c:v>165.595123</c:v>
                </c:pt>
                <c:pt idx="2893">
                  <c:v>165.64497399999999</c:v>
                </c:pt>
                <c:pt idx="2894">
                  <c:v>165.69639599999999</c:v>
                </c:pt>
                <c:pt idx="2895">
                  <c:v>165.74722299999999</c:v>
                </c:pt>
                <c:pt idx="2896">
                  <c:v>165.79838599999999</c:v>
                </c:pt>
                <c:pt idx="2897">
                  <c:v>165.851517</c:v>
                </c:pt>
                <c:pt idx="2898">
                  <c:v>165.902985</c:v>
                </c:pt>
                <c:pt idx="2899">
                  <c:v>165.95394899999999</c:v>
                </c:pt>
                <c:pt idx="2900">
                  <c:v>166.004456</c:v>
                </c:pt>
                <c:pt idx="2901">
                  <c:v>166.05514500000001</c:v>
                </c:pt>
                <c:pt idx="2902">
                  <c:v>166.105133</c:v>
                </c:pt>
                <c:pt idx="2903">
                  <c:v>166.153153</c:v>
                </c:pt>
                <c:pt idx="2904">
                  <c:v>166.20039399999999</c:v>
                </c:pt>
                <c:pt idx="2905">
                  <c:v>166.24681100000001</c:v>
                </c:pt>
                <c:pt idx="2906">
                  <c:v>166.294128</c:v>
                </c:pt>
                <c:pt idx="2907">
                  <c:v>166.343109</c:v>
                </c:pt>
                <c:pt idx="2908">
                  <c:v>166.389847</c:v>
                </c:pt>
                <c:pt idx="2909">
                  <c:v>166.43777499999999</c:v>
                </c:pt>
                <c:pt idx="2910">
                  <c:v>166.48634300000001</c:v>
                </c:pt>
                <c:pt idx="2911">
                  <c:v>166.536407</c:v>
                </c:pt>
                <c:pt idx="2912">
                  <c:v>166.587402</c:v>
                </c:pt>
                <c:pt idx="2913">
                  <c:v>166.63795500000001</c:v>
                </c:pt>
                <c:pt idx="2914">
                  <c:v>166.68980400000001</c:v>
                </c:pt>
                <c:pt idx="2915">
                  <c:v>166.74110400000001</c:v>
                </c:pt>
                <c:pt idx="2916">
                  <c:v>166.79295400000001</c:v>
                </c:pt>
                <c:pt idx="2917">
                  <c:v>166.84634399999999</c:v>
                </c:pt>
                <c:pt idx="2918">
                  <c:v>166.90010100000001</c:v>
                </c:pt>
                <c:pt idx="2919">
                  <c:v>166.95195000000001</c:v>
                </c:pt>
                <c:pt idx="2920">
                  <c:v>167.00361599999999</c:v>
                </c:pt>
                <c:pt idx="2921">
                  <c:v>167.055893</c:v>
                </c:pt>
                <c:pt idx="2922">
                  <c:v>167.10640000000001</c:v>
                </c:pt>
                <c:pt idx="2923">
                  <c:v>167.15933200000001</c:v>
                </c:pt>
                <c:pt idx="2924">
                  <c:v>167.210846</c:v>
                </c:pt>
                <c:pt idx="2925">
                  <c:v>167.26142899999999</c:v>
                </c:pt>
                <c:pt idx="2926">
                  <c:v>167.313446</c:v>
                </c:pt>
                <c:pt idx="2927">
                  <c:v>167.364563</c:v>
                </c:pt>
                <c:pt idx="2928">
                  <c:v>167.41584800000001</c:v>
                </c:pt>
                <c:pt idx="2929">
                  <c:v>167.464493</c:v>
                </c:pt>
                <c:pt idx="2930">
                  <c:v>167.51236</c:v>
                </c:pt>
                <c:pt idx="2931">
                  <c:v>167.559799</c:v>
                </c:pt>
                <c:pt idx="2932">
                  <c:v>167.604096</c:v>
                </c:pt>
                <c:pt idx="2933">
                  <c:v>167.64773600000001</c:v>
                </c:pt>
                <c:pt idx="2934">
                  <c:v>167.69332900000001</c:v>
                </c:pt>
                <c:pt idx="2935">
                  <c:v>167.73973100000001</c:v>
                </c:pt>
                <c:pt idx="2936">
                  <c:v>167.78707900000001</c:v>
                </c:pt>
                <c:pt idx="2937">
                  <c:v>167.83685299999999</c:v>
                </c:pt>
                <c:pt idx="2938">
                  <c:v>167.88865699999999</c:v>
                </c:pt>
                <c:pt idx="2939">
                  <c:v>167.941574</c:v>
                </c:pt>
                <c:pt idx="2940">
                  <c:v>167.99762000000001</c:v>
                </c:pt>
                <c:pt idx="2941">
                  <c:v>168.053619</c:v>
                </c:pt>
                <c:pt idx="2942">
                  <c:v>168.109039</c:v>
                </c:pt>
                <c:pt idx="2943">
                  <c:v>168.164581</c:v>
                </c:pt>
                <c:pt idx="2944">
                  <c:v>168.21734599999999</c:v>
                </c:pt>
                <c:pt idx="2945">
                  <c:v>168.27034</c:v>
                </c:pt>
                <c:pt idx="2946">
                  <c:v>168.319626</c:v>
                </c:pt>
                <c:pt idx="2947">
                  <c:v>168.366669</c:v>
                </c:pt>
                <c:pt idx="2948">
                  <c:v>168.412766</c:v>
                </c:pt>
                <c:pt idx="2949">
                  <c:v>168.45614599999999</c:v>
                </c:pt>
                <c:pt idx="2950">
                  <c:v>168.500336</c:v>
                </c:pt>
                <c:pt idx="2951">
                  <c:v>168.54495199999999</c:v>
                </c:pt>
                <c:pt idx="2952">
                  <c:v>168.59011799999999</c:v>
                </c:pt>
                <c:pt idx="2953">
                  <c:v>168.63626099999999</c:v>
                </c:pt>
                <c:pt idx="2954">
                  <c:v>168.684235</c:v>
                </c:pt>
                <c:pt idx="2955">
                  <c:v>168.732651</c:v>
                </c:pt>
                <c:pt idx="2956">
                  <c:v>168.782105</c:v>
                </c:pt>
                <c:pt idx="2957">
                  <c:v>168.83126799999999</c:v>
                </c:pt>
                <c:pt idx="2958">
                  <c:v>168.88107299999999</c:v>
                </c:pt>
                <c:pt idx="2959">
                  <c:v>168.92979399999999</c:v>
                </c:pt>
                <c:pt idx="2960">
                  <c:v>168.979614</c:v>
                </c:pt>
                <c:pt idx="2961">
                  <c:v>169.03059400000001</c:v>
                </c:pt>
                <c:pt idx="2962">
                  <c:v>169.07951399999999</c:v>
                </c:pt>
                <c:pt idx="2963">
                  <c:v>169.13102699999999</c:v>
                </c:pt>
                <c:pt idx="2964">
                  <c:v>169.18287699999999</c:v>
                </c:pt>
                <c:pt idx="2965">
                  <c:v>169.23599200000001</c:v>
                </c:pt>
                <c:pt idx="2966">
                  <c:v>169.287811</c:v>
                </c:pt>
                <c:pt idx="2967">
                  <c:v>169.34184300000001</c:v>
                </c:pt>
                <c:pt idx="2968">
                  <c:v>169.395691</c:v>
                </c:pt>
                <c:pt idx="2969">
                  <c:v>169.45117200000001</c:v>
                </c:pt>
                <c:pt idx="2970">
                  <c:v>169.505493</c:v>
                </c:pt>
                <c:pt idx="2971">
                  <c:v>169.55929599999999</c:v>
                </c:pt>
                <c:pt idx="2972">
                  <c:v>169.612122</c:v>
                </c:pt>
                <c:pt idx="2973">
                  <c:v>169.66421500000001</c:v>
                </c:pt>
                <c:pt idx="2974">
                  <c:v>169.713471</c:v>
                </c:pt>
                <c:pt idx="2975">
                  <c:v>169.763092</c:v>
                </c:pt>
                <c:pt idx="2976">
                  <c:v>169.81085200000001</c:v>
                </c:pt>
                <c:pt idx="2977">
                  <c:v>169.859238</c:v>
                </c:pt>
                <c:pt idx="2978">
                  <c:v>169.90931699999999</c:v>
                </c:pt>
                <c:pt idx="2979">
                  <c:v>169.957886</c:v>
                </c:pt>
                <c:pt idx="2980">
                  <c:v>170.00839199999999</c:v>
                </c:pt>
                <c:pt idx="2981">
                  <c:v>170.059494</c:v>
                </c:pt>
                <c:pt idx="2982">
                  <c:v>170.11265599999999</c:v>
                </c:pt>
                <c:pt idx="2983">
                  <c:v>170.16716</c:v>
                </c:pt>
                <c:pt idx="2984">
                  <c:v>170.22305299999999</c:v>
                </c:pt>
                <c:pt idx="2985">
                  <c:v>170.27877799999999</c:v>
                </c:pt>
                <c:pt idx="2986">
                  <c:v>170.33686800000001</c:v>
                </c:pt>
                <c:pt idx="2987">
                  <c:v>170.39389</c:v>
                </c:pt>
                <c:pt idx="2988">
                  <c:v>170.44931</c:v>
                </c:pt>
                <c:pt idx="2989">
                  <c:v>170.504379</c:v>
                </c:pt>
                <c:pt idx="2990">
                  <c:v>170.55661000000001</c:v>
                </c:pt>
                <c:pt idx="2991">
                  <c:v>170.60780299999999</c:v>
                </c:pt>
                <c:pt idx="2992">
                  <c:v>170.657501</c:v>
                </c:pt>
                <c:pt idx="2993">
                  <c:v>170.70495600000001</c:v>
                </c:pt>
                <c:pt idx="2994">
                  <c:v>170.753693</c:v>
                </c:pt>
                <c:pt idx="2995">
                  <c:v>170.801209</c:v>
                </c:pt>
                <c:pt idx="2996">
                  <c:v>170.84684799999999</c:v>
                </c:pt>
                <c:pt idx="2997">
                  <c:v>170.893753</c:v>
                </c:pt>
                <c:pt idx="2998">
                  <c:v>170.94227599999999</c:v>
                </c:pt>
                <c:pt idx="2999">
                  <c:v>170.99194299999999</c:v>
                </c:pt>
                <c:pt idx="3000">
                  <c:v>171.041473</c:v>
                </c:pt>
                <c:pt idx="3001">
                  <c:v>171.09007299999999</c:v>
                </c:pt>
                <c:pt idx="3002">
                  <c:v>171.138611</c:v>
                </c:pt>
                <c:pt idx="3003">
                  <c:v>171.1875</c:v>
                </c:pt>
                <c:pt idx="3004">
                  <c:v>171.233002</c:v>
                </c:pt>
                <c:pt idx="3005">
                  <c:v>171.27664200000001</c:v>
                </c:pt>
                <c:pt idx="3006">
                  <c:v>171.32127399999999</c:v>
                </c:pt>
                <c:pt idx="3007">
                  <c:v>171.364182</c:v>
                </c:pt>
                <c:pt idx="3008">
                  <c:v>171.40538000000001</c:v>
                </c:pt>
                <c:pt idx="3009">
                  <c:v>171.44766200000001</c:v>
                </c:pt>
                <c:pt idx="3010">
                  <c:v>171.489777</c:v>
                </c:pt>
                <c:pt idx="3011">
                  <c:v>171.53543099999999</c:v>
                </c:pt>
                <c:pt idx="3012">
                  <c:v>171.581177</c:v>
                </c:pt>
                <c:pt idx="3013">
                  <c:v>171.62777700000001</c:v>
                </c:pt>
                <c:pt idx="3014">
                  <c:v>171.679169</c:v>
                </c:pt>
                <c:pt idx="3015">
                  <c:v>171.73147599999999</c:v>
                </c:pt>
                <c:pt idx="3016">
                  <c:v>171.783997</c:v>
                </c:pt>
                <c:pt idx="3017">
                  <c:v>171.83651699999999</c:v>
                </c:pt>
                <c:pt idx="3018">
                  <c:v>171.88801599999999</c:v>
                </c:pt>
                <c:pt idx="3019">
                  <c:v>171.93817100000001</c:v>
                </c:pt>
                <c:pt idx="3020">
                  <c:v>171.988068</c:v>
                </c:pt>
                <c:pt idx="3021">
                  <c:v>172.03559899999999</c:v>
                </c:pt>
                <c:pt idx="3022">
                  <c:v>172.08531199999999</c:v>
                </c:pt>
                <c:pt idx="3023">
                  <c:v>172.13540699999999</c:v>
                </c:pt>
                <c:pt idx="3024">
                  <c:v>172.185013</c:v>
                </c:pt>
                <c:pt idx="3025">
                  <c:v>172.23629800000001</c:v>
                </c:pt>
                <c:pt idx="3026">
                  <c:v>172.29014599999999</c:v>
                </c:pt>
                <c:pt idx="3027">
                  <c:v>172.34741199999999</c:v>
                </c:pt>
                <c:pt idx="3028">
                  <c:v>172.404053</c:v>
                </c:pt>
                <c:pt idx="3029">
                  <c:v>172.46106</c:v>
                </c:pt>
                <c:pt idx="3030">
                  <c:v>172.51698300000001</c:v>
                </c:pt>
                <c:pt idx="3031">
                  <c:v>172.57203699999999</c:v>
                </c:pt>
                <c:pt idx="3032">
                  <c:v>172.624695</c:v>
                </c:pt>
                <c:pt idx="3033">
                  <c:v>172.67425499999999</c:v>
                </c:pt>
                <c:pt idx="3034">
                  <c:v>172.71798699999999</c:v>
                </c:pt>
                <c:pt idx="3035">
                  <c:v>172.76101700000001</c:v>
                </c:pt>
                <c:pt idx="3036">
                  <c:v>172.80216999999999</c:v>
                </c:pt>
                <c:pt idx="3037">
                  <c:v>172.84352100000001</c:v>
                </c:pt>
                <c:pt idx="3038">
                  <c:v>172.885651</c:v>
                </c:pt>
                <c:pt idx="3039">
                  <c:v>172.92865</c:v>
                </c:pt>
                <c:pt idx="3040">
                  <c:v>172.974503</c:v>
                </c:pt>
                <c:pt idx="3041">
                  <c:v>173.021942</c:v>
                </c:pt>
                <c:pt idx="3042">
                  <c:v>173.07150300000001</c:v>
                </c:pt>
                <c:pt idx="3043">
                  <c:v>173.12390099999999</c:v>
                </c:pt>
                <c:pt idx="3044">
                  <c:v>173.17733799999999</c:v>
                </c:pt>
                <c:pt idx="3045">
                  <c:v>173.23155199999999</c:v>
                </c:pt>
                <c:pt idx="3046">
                  <c:v>173.28642300000001</c:v>
                </c:pt>
                <c:pt idx="3047">
                  <c:v>173.34039300000001</c:v>
                </c:pt>
                <c:pt idx="3048">
                  <c:v>173.39501999999999</c:v>
                </c:pt>
                <c:pt idx="3049">
                  <c:v>173.450287</c:v>
                </c:pt>
                <c:pt idx="3050">
                  <c:v>173.504547</c:v>
                </c:pt>
                <c:pt idx="3051">
                  <c:v>173.55517599999999</c:v>
                </c:pt>
                <c:pt idx="3052">
                  <c:v>173.605423</c:v>
                </c:pt>
                <c:pt idx="3053">
                  <c:v>173.65475499999999</c:v>
                </c:pt>
                <c:pt idx="3054">
                  <c:v>173.70443700000001</c:v>
                </c:pt>
                <c:pt idx="3055">
                  <c:v>173.75309799999999</c:v>
                </c:pt>
                <c:pt idx="3056">
                  <c:v>173.79934700000001</c:v>
                </c:pt>
                <c:pt idx="3057">
                  <c:v>173.846161</c:v>
                </c:pt>
                <c:pt idx="3058">
                  <c:v>173.89279199999999</c:v>
                </c:pt>
                <c:pt idx="3059">
                  <c:v>173.939133</c:v>
                </c:pt>
                <c:pt idx="3060">
                  <c:v>173.987427</c:v>
                </c:pt>
                <c:pt idx="3061">
                  <c:v>174.035538</c:v>
                </c:pt>
                <c:pt idx="3062">
                  <c:v>174.08505299999999</c:v>
                </c:pt>
                <c:pt idx="3063">
                  <c:v>174.135651</c:v>
                </c:pt>
                <c:pt idx="3064">
                  <c:v>174.18566899999999</c:v>
                </c:pt>
                <c:pt idx="3065">
                  <c:v>174.239655</c:v>
                </c:pt>
                <c:pt idx="3066">
                  <c:v>174.29512</c:v>
                </c:pt>
                <c:pt idx="3067">
                  <c:v>174.34956399999999</c:v>
                </c:pt>
                <c:pt idx="3068">
                  <c:v>174.40332000000001</c:v>
                </c:pt>
                <c:pt idx="3069">
                  <c:v>174.45901499999999</c:v>
                </c:pt>
                <c:pt idx="3070">
                  <c:v>174.51492300000001</c:v>
                </c:pt>
                <c:pt idx="3071">
                  <c:v>174.57212799999999</c:v>
                </c:pt>
                <c:pt idx="3072">
                  <c:v>174.626679</c:v>
                </c:pt>
                <c:pt idx="3073">
                  <c:v>174.68034399999999</c:v>
                </c:pt>
                <c:pt idx="3074">
                  <c:v>174.734039</c:v>
                </c:pt>
                <c:pt idx="3075">
                  <c:v>174.78332499999999</c:v>
                </c:pt>
                <c:pt idx="3076">
                  <c:v>174.83303799999999</c:v>
                </c:pt>
                <c:pt idx="3077">
                  <c:v>174.88124099999999</c:v>
                </c:pt>
                <c:pt idx="3078">
                  <c:v>174.927246</c:v>
                </c:pt>
                <c:pt idx="3079">
                  <c:v>174.97279399999999</c:v>
                </c:pt>
                <c:pt idx="3080">
                  <c:v>175.01834099999999</c:v>
                </c:pt>
                <c:pt idx="3081">
                  <c:v>175.063751</c:v>
                </c:pt>
                <c:pt idx="3082">
                  <c:v>175.11251799999999</c:v>
                </c:pt>
                <c:pt idx="3083">
                  <c:v>175.16030900000001</c:v>
                </c:pt>
                <c:pt idx="3084">
                  <c:v>175.209869</c:v>
                </c:pt>
                <c:pt idx="3085">
                  <c:v>175.25894199999999</c:v>
                </c:pt>
                <c:pt idx="3086">
                  <c:v>175.308426</c:v>
                </c:pt>
                <c:pt idx="3087">
                  <c:v>175.357437</c:v>
                </c:pt>
                <c:pt idx="3088">
                  <c:v>175.407578</c:v>
                </c:pt>
                <c:pt idx="3089">
                  <c:v>175.45674099999999</c:v>
                </c:pt>
                <c:pt idx="3090">
                  <c:v>175.50486799999999</c:v>
                </c:pt>
                <c:pt idx="3091">
                  <c:v>175.55306999999999</c:v>
                </c:pt>
                <c:pt idx="3092">
                  <c:v>175.60043300000001</c:v>
                </c:pt>
                <c:pt idx="3093">
                  <c:v>175.64982599999999</c:v>
                </c:pt>
                <c:pt idx="3094">
                  <c:v>175.698486</c:v>
                </c:pt>
                <c:pt idx="3095">
                  <c:v>175.745575</c:v>
                </c:pt>
                <c:pt idx="3096">
                  <c:v>175.79331999999999</c:v>
                </c:pt>
                <c:pt idx="3097">
                  <c:v>175.841339</c:v>
                </c:pt>
                <c:pt idx="3098">
                  <c:v>175.889893</c:v>
                </c:pt>
                <c:pt idx="3099">
                  <c:v>175.93881200000001</c:v>
                </c:pt>
                <c:pt idx="3100">
                  <c:v>175.98760999999999</c:v>
                </c:pt>
                <c:pt idx="3101">
                  <c:v>176.036957</c:v>
                </c:pt>
                <c:pt idx="3102">
                  <c:v>176.08476300000001</c:v>
                </c:pt>
                <c:pt idx="3103">
                  <c:v>176.13365200000001</c:v>
                </c:pt>
                <c:pt idx="3104">
                  <c:v>176.1866</c:v>
                </c:pt>
                <c:pt idx="3105">
                  <c:v>176.238709</c:v>
                </c:pt>
                <c:pt idx="3106">
                  <c:v>176.29310599999999</c:v>
                </c:pt>
                <c:pt idx="3107">
                  <c:v>176.348251</c:v>
                </c:pt>
                <c:pt idx="3108">
                  <c:v>176.406036</c:v>
                </c:pt>
                <c:pt idx="3109">
                  <c:v>176.464035</c:v>
                </c:pt>
                <c:pt idx="3110">
                  <c:v>176.51975999999999</c:v>
                </c:pt>
                <c:pt idx="3111">
                  <c:v>176.576706</c:v>
                </c:pt>
                <c:pt idx="3112">
                  <c:v>176.63204999999999</c:v>
                </c:pt>
                <c:pt idx="3113">
                  <c:v>176.68673699999999</c:v>
                </c:pt>
                <c:pt idx="3114">
                  <c:v>176.74040199999999</c:v>
                </c:pt>
                <c:pt idx="3115">
                  <c:v>176.79295400000001</c:v>
                </c:pt>
                <c:pt idx="3116">
                  <c:v>176.84343000000001</c:v>
                </c:pt>
                <c:pt idx="3117">
                  <c:v>176.893585</c:v>
                </c:pt>
                <c:pt idx="3118">
                  <c:v>176.94229100000001</c:v>
                </c:pt>
                <c:pt idx="3119">
                  <c:v>176.98886100000001</c:v>
                </c:pt>
                <c:pt idx="3120">
                  <c:v>177.03642300000001</c:v>
                </c:pt>
                <c:pt idx="3121">
                  <c:v>177.084564</c:v>
                </c:pt>
                <c:pt idx="3122">
                  <c:v>177.132507</c:v>
                </c:pt>
                <c:pt idx="3123">
                  <c:v>177.181961</c:v>
                </c:pt>
                <c:pt idx="3124">
                  <c:v>177.23121599999999</c:v>
                </c:pt>
                <c:pt idx="3125">
                  <c:v>177.281204</c:v>
                </c:pt>
                <c:pt idx="3126">
                  <c:v>177.331085</c:v>
                </c:pt>
                <c:pt idx="3127">
                  <c:v>177.37951699999999</c:v>
                </c:pt>
                <c:pt idx="3128">
                  <c:v>177.42880299999999</c:v>
                </c:pt>
                <c:pt idx="3129">
                  <c:v>177.47659300000001</c:v>
                </c:pt>
                <c:pt idx="3130">
                  <c:v>177.523956</c:v>
                </c:pt>
                <c:pt idx="3131">
                  <c:v>177.57162500000001</c:v>
                </c:pt>
                <c:pt idx="3132">
                  <c:v>177.61883499999999</c:v>
                </c:pt>
                <c:pt idx="3133">
                  <c:v>177.66464199999999</c:v>
                </c:pt>
                <c:pt idx="3134">
                  <c:v>177.71057099999999</c:v>
                </c:pt>
                <c:pt idx="3135">
                  <c:v>177.75668300000001</c:v>
                </c:pt>
                <c:pt idx="3136">
                  <c:v>177.802719</c:v>
                </c:pt>
                <c:pt idx="3137">
                  <c:v>177.85211200000001</c:v>
                </c:pt>
                <c:pt idx="3138">
                  <c:v>177.90107699999999</c:v>
                </c:pt>
                <c:pt idx="3139">
                  <c:v>177.949005</c:v>
                </c:pt>
                <c:pt idx="3140">
                  <c:v>177.998199</c:v>
                </c:pt>
                <c:pt idx="3141">
                  <c:v>178.047394</c:v>
                </c:pt>
                <c:pt idx="3142">
                  <c:v>178.09793099999999</c:v>
                </c:pt>
                <c:pt idx="3143">
                  <c:v>178.145813</c:v>
                </c:pt>
                <c:pt idx="3144">
                  <c:v>178.19364899999999</c:v>
                </c:pt>
                <c:pt idx="3145">
                  <c:v>178.24290500000001</c:v>
                </c:pt>
                <c:pt idx="3146">
                  <c:v>178.290649</c:v>
                </c:pt>
                <c:pt idx="3147">
                  <c:v>178.33926400000001</c:v>
                </c:pt>
                <c:pt idx="3148">
                  <c:v>178.38857999999999</c:v>
                </c:pt>
                <c:pt idx="3149">
                  <c:v>178.43841599999999</c:v>
                </c:pt>
                <c:pt idx="3150">
                  <c:v>178.48725899999999</c:v>
                </c:pt>
                <c:pt idx="3151">
                  <c:v>178.536362</c:v>
                </c:pt>
                <c:pt idx="3152">
                  <c:v>178.58578499999999</c:v>
                </c:pt>
                <c:pt idx="3153">
                  <c:v>178.63708500000001</c:v>
                </c:pt>
                <c:pt idx="3154">
                  <c:v>178.68753100000001</c:v>
                </c:pt>
                <c:pt idx="3155">
                  <c:v>178.73706100000001</c:v>
                </c:pt>
                <c:pt idx="3156">
                  <c:v>178.78573600000001</c:v>
                </c:pt>
                <c:pt idx="3157">
                  <c:v>178.83676199999999</c:v>
                </c:pt>
                <c:pt idx="3158">
                  <c:v>178.88644400000001</c:v>
                </c:pt>
                <c:pt idx="3159">
                  <c:v>178.934326</c:v>
                </c:pt>
                <c:pt idx="3160">
                  <c:v>178.98381000000001</c:v>
                </c:pt>
                <c:pt idx="3161">
                  <c:v>179.03254699999999</c:v>
                </c:pt>
                <c:pt idx="3162">
                  <c:v>179.08200099999999</c:v>
                </c:pt>
                <c:pt idx="3163">
                  <c:v>179.12948600000001</c:v>
                </c:pt>
                <c:pt idx="3164">
                  <c:v>179.178742</c:v>
                </c:pt>
                <c:pt idx="3165">
                  <c:v>179.23019400000001</c:v>
                </c:pt>
                <c:pt idx="3166">
                  <c:v>179.282501</c:v>
                </c:pt>
                <c:pt idx="3167">
                  <c:v>179.33547999999999</c:v>
                </c:pt>
                <c:pt idx="3168">
                  <c:v>179.391571</c:v>
                </c:pt>
                <c:pt idx="3169">
                  <c:v>179.44961599999999</c:v>
                </c:pt>
                <c:pt idx="3170">
                  <c:v>179.51168799999999</c:v>
                </c:pt>
                <c:pt idx="3171">
                  <c:v>179.572067</c:v>
                </c:pt>
                <c:pt idx="3172">
                  <c:v>179.631348</c:v>
                </c:pt>
                <c:pt idx="3173">
                  <c:v>179.68858299999999</c:v>
                </c:pt>
                <c:pt idx="3174">
                  <c:v>179.74357599999999</c:v>
                </c:pt>
                <c:pt idx="3175">
                  <c:v>179.79504399999999</c:v>
                </c:pt>
                <c:pt idx="3176">
                  <c:v>179.84013400000001</c:v>
                </c:pt>
                <c:pt idx="3177">
                  <c:v>179.88171399999999</c:v>
                </c:pt>
                <c:pt idx="3178">
                  <c:v>179.92121900000001</c:v>
                </c:pt>
                <c:pt idx="3179">
                  <c:v>179.96000699999999</c:v>
                </c:pt>
                <c:pt idx="3180">
                  <c:v>179.99816899999999</c:v>
                </c:pt>
                <c:pt idx="3181">
                  <c:v>180.03787199999999</c:v>
                </c:pt>
                <c:pt idx="3182">
                  <c:v>180.07939200000001</c:v>
                </c:pt>
                <c:pt idx="3183">
                  <c:v>180.124054</c:v>
                </c:pt>
                <c:pt idx="3184">
                  <c:v>180.17086800000001</c:v>
                </c:pt>
                <c:pt idx="3185">
                  <c:v>180.21965</c:v>
                </c:pt>
                <c:pt idx="3186">
                  <c:v>180.27183500000001</c:v>
                </c:pt>
                <c:pt idx="3187">
                  <c:v>180.32437100000001</c:v>
                </c:pt>
                <c:pt idx="3188">
                  <c:v>180.37660199999999</c:v>
                </c:pt>
                <c:pt idx="3189">
                  <c:v>180.42922999999999</c:v>
                </c:pt>
                <c:pt idx="3190">
                  <c:v>180.48104900000001</c:v>
                </c:pt>
                <c:pt idx="3191">
                  <c:v>180.534988</c:v>
                </c:pt>
                <c:pt idx="3192">
                  <c:v>180.58810399999999</c:v>
                </c:pt>
                <c:pt idx="3193">
                  <c:v>180.63986199999999</c:v>
                </c:pt>
                <c:pt idx="3194">
                  <c:v>180.69215399999999</c:v>
                </c:pt>
                <c:pt idx="3195">
                  <c:v>180.74449200000001</c:v>
                </c:pt>
                <c:pt idx="3196">
                  <c:v>180.797867</c:v>
                </c:pt>
                <c:pt idx="3197">
                  <c:v>180.85067799999999</c:v>
                </c:pt>
                <c:pt idx="3198">
                  <c:v>180.902084</c:v>
                </c:pt>
                <c:pt idx="3199">
                  <c:v>180.95211800000001</c:v>
                </c:pt>
                <c:pt idx="3200">
                  <c:v>181.00328099999999</c:v>
                </c:pt>
                <c:pt idx="3201">
                  <c:v>181.05316199999999</c:v>
                </c:pt>
                <c:pt idx="3202">
                  <c:v>181.102631</c:v>
                </c:pt>
                <c:pt idx="3203">
                  <c:v>181.15313699999999</c:v>
                </c:pt>
                <c:pt idx="3204">
                  <c:v>181.20195000000001</c:v>
                </c:pt>
                <c:pt idx="3205">
                  <c:v>181.25083900000001</c:v>
                </c:pt>
                <c:pt idx="3206">
                  <c:v>181.299286</c:v>
                </c:pt>
                <c:pt idx="3207">
                  <c:v>181.346024</c:v>
                </c:pt>
                <c:pt idx="3208">
                  <c:v>181.39424099999999</c:v>
                </c:pt>
                <c:pt idx="3209">
                  <c:v>181.44206199999999</c:v>
                </c:pt>
                <c:pt idx="3210">
                  <c:v>181.48936499999999</c:v>
                </c:pt>
                <c:pt idx="3211">
                  <c:v>181.53840600000001</c:v>
                </c:pt>
                <c:pt idx="3212">
                  <c:v>181.58828700000001</c:v>
                </c:pt>
                <c:pt idx="3213">
                  <c:v>181.641525</c:v>
                </c:pt>
                <c:pt idx="3214">
                  <c:v>181.69688400000001</c:v>
                </c:pt>
                <c:pt idx="3215">
                  <c:v>181.75242600000001</c:v>
                </c:pt>
                <c:pt idx="3216">
                  <c:v>181.80851799999999</c:v>
                </c:pt>
                <c:pt idx="3217">
                  <c:v>181.86630299999999</c:v>
                </c:pt>
                <c:pt idx="3218">
                  <c:v>181.92233300000001</c:v>
                </c:pt>
                <c:pt idx="3219">
                  <c:v>181.97718800000001</c:v>
                </c:pt>
                <c:pt idx="3220">
                  <c:v>182.02990700000001</c:v>
                </c:pt>
                <c:pt idx="3221">
                  <c:v>182.07974200000001</c:v>
                </c:pt>
                <c:pt idx="3222">
                  <c:v>182.12750199999999</c:v>
                </c:pt>
                <c:pt idx="3223">
                  <c:v>182.17273</c:v>
                </c:pt>
                <c:pt idx="3224">
                  <c:v>182.21792600000001</c:v>
                </c:pt>
                <c:pt idx="3225">
                  <c:v>182.26229900000001</c:v>
                </c:pt>
                <c:pt idx="3226">
                  <c:v>182.307343</c:v>
                </c:pt>
                <c:pt idx="3227">
                  <c:v>182.35107400000001</c:v>
                </c:pt>
                <c:pt idx="3228">
                  <c:v>182.39669799999999</c:v>
                </c:pt>
                <c:pt idx="3229">
                  <c:v>182.44490099999999</c:v>
                </c:pt>
                <c:pt idx="3230">
                  <c:v>182.49331699999999</c:v>
                </c:pt>
                <c:pt idx="3231">
                  <c:v>182.53959699999999</c:v>
                </c:pt>
                <c:pt idx="3232">
                  <c:v>182.588165</c:v>
                </c:pt>
                <c:pt idx="3233">
                  <c:v>182.63812300000001</c:v>
                </c:pt>
                <c:pt idx="3234">
                  <c:v>182.68980400000001</c:v>
                </c:pt>
                <c:pt idx="3235">
                  <c:v>182.74023399999999</c:v>
                </c:pt>
                <c:pt idx="3236">
                  <c:v>182.79182399999999</c:v>
                </c:pt>
                <c:pt idx="3237">
                  <c:v>182.84686300000001</c:v>
                </c:pt>
                <c:pt idx="3238">
                  <c:v>182.90274099999999</c:v>
                </c:pt>
                <c:pt idx="3239">
                  <c:v>182.95826700000001</c:v>
                </c:pt>
                <c:pt idx="3240">
                  <c:v>183.014252</c:v>
                </c:pt>
                <c:pt idx="3241">
                  <c:v>183.071991</c:v>
                </c:pt>
                <c:pt idx="3242">
                  <c:v>183.126938</c:v>
                </c:pt>
                <c:pt idx="3243">
                  <c:v>183.18060299999999</c:v>
                </c:pt>
                <c:pt idx="3244">
                  <c:v>183.231964</c:v>
                </c:pt>
                <c:pt idx="3245">
                  <c:v>183.28376800000001</c:v>
                </c:pt>
                <c:pt idx="3246">
                  <c:v>183.33488500000001</c:v>
                </c:pt>
                <c:pt idx="3247">
                  <c:v>183.383545</c:v>
                </c:pt>
                <c:pt idx="3248">
                  <c:v>183.42892499999999</c:v>
                </c:pt>
                <c:pt idx="3249">
                  <c:v>183.475311</c:v>
                </c:pt>
                <c:pt idx="3250">
                  <c:v>183.520905</c:v>
                </c:pt>
                <c:pt idx="3251">
                  <c:v>183.567001</c:v>
                </c:pt>
                <c:pt idx="3252">
                  <c:v>183.61209099999999</c:v>
                </c:pt>
                <c:pt idx="3253">
                  <c:v>183.65768399999999</c:v>
                </c:pt>
                <c:pt idx="3254">
                  <c:v>183.706177</c:v>
                </c:pt>
                <c:pt idx="3255">
                  <c:v>183.75479100000001</c:v>
                </c:pt>
                <c:pt idx="3256">
                  <c:v>183.80481</c:v>
                </c:pt>
                <c:pt idx="3257">
                  <c:v>183.85672</c:v>
                </c:pt>
                <c:pt idx="3258">
                  <c:v>183.90841699999999</c:v>
                </c:pt>
                <c:pt idx="3259">
                  <c:v>183.961197</c:v>
                </c:pt>
                <c:pt idx="3260">
                  <c:v>184.013901</c:v>
                </c:pt>
                <c:pt idx="3261">
                  <c:v>184.065338</c:v>
                </c:pt>
                <c:pt idx="3262">
                  <c:v>184.118607</c:v>
                </c:pt>
                <c:pt idx="3263">
                  <c:v>184.17126500000001</c:v>
                </c:pt>
                <c:pt idx="3264">
                  <c:v>184.222061</c:v>
                </c:pt>
                <c:pt idx="3265">
                  <c:v>184.27029400000001</c:v>
                </c:pt>
                <c:pt idx="3266">
                  <c:v>184.31912199999999</c:v>
                </c:pt>
                <c:pt idx="3267">
                  <c:v>184.36746199999999</c:v>
                </c:pt>
                <c:pt idx="3268">
                  <c:v>184.41655</c:v>
                </c:pt>
                <c:pt idx="3269">
                  <c:v>184.464752</c:v>
                </c:pt>
                <c:pt idx="3270">
                  <c:v>184.513519</c:v>
                </c:pt>
                <c:pt idx="3271">
                  <c:v>184.56445299999999</c:v>
                </c:pt>
                <c:pt idx="3272">
                  <c:v>184.614655</c:v>
                </c:pt>
                <c:pt idx="3273">
                  <c:v>184.663971</c:v>
                </c:pt>
                <c:pt idx="3274">
                  <c:v>184.714371</c:v>
                </c:pt>
                <c:pt idx="3275">
                  <c:v>184.76298499999999</c:v>
                </c:pt>
                <c:pt idx="3276">
                  <c:v>184.810822</c:v>
                </c:pt>
                <c:pt idx="3277">
                  <c:v>184.85926799999999</c:v>
                </c:pt>
                <c:pt idx="3278">
                  <c:v>184.906632</c:v>
                </c:pt>
                <c:pt idx="3279">
                  <c:v>184.95727500000001</c:v>
                </c:pt>
                <c:pt idx="3280">
                  <c:v>185.00862100000001</c:v>
                </c:pt>
                <c:pt idx="3281">
                  <c:v>185.05960099999999</c:v>
                </c:pt>
                <c:pt idx="3282">
                  <c:v>185.11080899999999</c:v>
                </c:pt>
                <c:pt idx="3283">
                  <c:v>185.16366600000001</c:v>
                </c:pt>
                <c:pt idx="3284">
                  <c:v>185.21568300000001</c:v>
                </c:pt>
                <c:pt idx="3285">
                  <c:v>185.26913500000001</c:v>
                </c:pt>
                <c:pt idx="3286">
                  <c:v>185.321732</c:v>
                </c:pt>
                <c:pt idx="3287">
                  <c:v>185.37356600000001</c:v>
                </c:pt>
                <c:pt idx="3288">
                  <c:v>185.42622399999999</c:v>
                </c:pt>
                <c:pt idx="3289">
                  <c:v>185.47738699999999</c:v>
                </c:pt>
                <c:pt idx="3290">
                  <c:v>185.52822900000001</c:v>
                </c:pt>
                <c:pt idx="3291">
                  <c:v>185.57766699999999</c:v>
                </c:pt>
                <c:pt idx="3292">
                  <c:v>185.62423699999999</c:v>
                </c:pt>
                <c:pt idx="3293">
                  <c:v>185.67051699999999</c:v>
                </c:pt>
                <c:pt idx="3294">
                  <c:v>185.71774300000001</c:v>
                </c:pt>
                <c:pt idx="3295">
                  <c:v>185.765717</c:v>
                </c:pt>
                <c:pt idx="3296">
                  <c:v>185.81399500000001</c:v>
                </c:pt>
                <c:pt idx="3297">
                  <c:v>185.86196899999999</c:v>
                </c:pt>
                <c:pt idx="3298">
                  <c:v>185.910065</c:v>
                </c:pt>
                <c:pt idx="3299">
                  <c:v>185.95799299999999</c:v>
                </c:pt>
                <c:pt idx="3300">
                  <c:v>186.00791899999999</c:v>
                </c:pt>
                <c:pt idx="3301">
                  <c:v>186.06079099999999</c:v>
                </c:pt>
                <c:pt idx="3302">
                  <c:v>186.11196899999999</c:v>
                </c:pt>
                <c:pt idx="3303">
                  <c:v>186.16452000000001</c:v>
                </c:pt>
                <c:pt idx="3304">
                  <c:v>186.217072</c:v>
                </c:pt>
                <c:pt idx="3305">
                  <c:v>186.27072100000001</c:v>
                </c:pt>
                <c:pt idx="3306">
                  <c:v>186.323532</c:v>
                </c:pt>
                <c:pt idx="3307">
                  <c:v>186.373459</c:v>
                </c:pt>
                <c:pt idx="3308">
                  <c:v>186.42330899999999</c:v>
                </c:pt>
                <c:pt idx="3309">
                  <c:v>186.470688</c:v>
                </c:pt>
                <c:pt idx="3310">
                  <c:v>186.51686100000001</c:v>
                </c:pt>
                <c:pt idx="3311">
                  <c:v>186.562363</c:v>
                </c:pt>
                <c:pt idx="3312">
                  <c:v>186.609116</c:v>
                </c:pt>
                <c:pt idx="3313">
                  <c:v>186.654709</c:v>
                </c:pt>
                <c:pt idx="3314">
                  <c:v>186.699905</c:v>
                </c:pt>
                <c:pt idx="3315">
                  <c:v>186.744461</c:v>
                </c:pt>
                <c:pt idx="3316">
                  <c:v>186.78791799999999</c:v>
                </c:pt>
                <c:pt idx="3317">
                  <c:v>186.83306899999999</c:v>
                </c:pt>
                <c:pt idx="3318">
                  <c:v>186.88047800000001</c:v>
                </c:pt>
                <c:pt idx="3319">
                  <c:v>186.92593400000001</c:v>
                </c:pt>
                <c:pt idx="3320">
                  <c:v>186.97280900000001</c:v>
                </c:pt>
                <c:pt idx="3321">
                  <c:v>187.01998900000001</c:v>
                </c:pt>
                <c:pt idx="3322">
                  <c:v>187.06890899999999</c:v>
                </c:pt>
                <c:pt idx="3323">
                  <c:v>187.119034</c:v>
                </c:pt>
                <c:pt idx="3324">
                  <c:v>187.169601</c:v>
                </c:pt>
                <c:pt idx="3325">
                  <c:v>187.22238200000001</c:v>
                </c:pt>
                <c:pt idx="3326">
                  <c:v>187.274078</c:v>
                </c:pt>
                <c:pt idx="3327">
                  <c:v>187.325897</c:v>
                </c:pt>
                <c:pt idx="3328">
                  <c:v>187.37858600000001</c:v>
                </c:pt>
                <c:pt idx="3329">
                  <c:v>187.43130500000001</c:v>
                </c:pt>
                <c:pt idx="3330">
                  <c:v>187.48246800000001</c:v>
                </c:pt>
                <c:pt idx="3331">
                  <c:v>187.53237899999999</c:v>
                </c:pt>
                <c:pt idx="3332">
                  <c:v>187.58085600000001</c:v>
                </c:pt>
                <c:pt idx="3333">
                  <c:v>187.62742600000001</c:v>
                </c:pt>
                <c:pt idx="3334">
                  <c:v>187.67567399999999</c:v>
                </c:pt>
                <c:pt idx="3335">
                  <c:v>187.72268700000001</c:v>
                </c:pt>
                <c:pt idx="3336">
                  <c:v>187.76887500000001</c:v>
                </c:pt>
                <c:pt idx="3337">
                  <c:v>187.81710799999999</c:v>
                </c:pt>
                <c:pt idx="3338">
                  <c:v>187.86642499999999</c:v>
                </c:pt>
                <c:pt idx="3339">
                  <c:v>187.918274</c:v>
                </c:pt>
                <c:pt idx="3340">
                  <c:v>187.96881099999999</c:v>
                </c:pt>
                <c:pt idx="3341">
                  <c:v>188.01992799999999</c:v>
                </c:pt>
                <c:pt idx="3342">
                  <c:v>188.072586</c:v>
                </c:pt>
                <c:pt idx="3343">
                  <c:v>188.12361200000001</c:v>
                </c:pt>
                <c:pt idx="3344">
                  <c:v>188.17558299999999</c:v>
                </c:pt>
                <c:pt idx="3345">
                  <c:v>188.22702000000001</c:v>
                </c:pt>
                <c:pt idx="3346">
                  <c:v>188.27829</c:v>
                </c:pt>
                <c:pt idx="3347">
                  <c:v>188.32913199999999</c:v>
                </c:pt>
                <c:pt idx="3348">
                  <c:v>188.38073700000001</c:v>
                </c:pt>
                <c:pt idx="3349">
                  <c:v>188.43341100000001</c:v>
                </c:pt>
                <c:pt idx="3350">
                  <c:v>188.48587000000001</c:v>
                </c:pt>
                <c:pt idx="3351">
                  <c:v>188.54110700000001</c:v>
                </c:pt>
                <c:pt idx="3352">
                  <c:v>188.59751900000001</c:v>
                </c:pt>
                <c:pt idx="3353">
                  <c:v>188.65360999999999</c:v>
                </c:pt>
                <c:pt idx="3354">
                  <c:v>188.71054100000001</c:v>
                </c:pt>
                <c:pt idx="3355">
                  <c:v>188.76615899999999</c:v>
                </c:pt>
                <c:pt idx="3356">
                  <c:v>188.82153299999999</c:v>
                </c:pt>
                <c:pt idx="3357">
                  <c:v>188.87210099999999</c:v>
                </c:pt>
                <c:pt idx="3358">
                  <c:v>188.920197</c:v>
                </c:pt>
                <c:pt idx="3359">
                  <c:v>188.96765099999999</c:v>
                </c:pt>
                <c:pt idx="3360">
                  <c:v>189.01280199999999</c:v>
                </c:pt>
                <c:pt idx="3361">
                  <c:v>189.05845600000001</c:v>
                </c:pt>
                <c:pt idx="3362">
                  <c:v>189.10391200000001</c:v>
                </c:pt>
                <c:pt idx="3363">
                  <c:v>189.14944499999999</c:v>
                </c:pt>
                <c:pt idx="3364">
                  <c:v>189.195435</c:v>
                </c:pt>
                <c:pt idx="3365">
                  <c:v>189.242874</c:v>
                </c:pt>
                <c:pt idx="3366">
                  <c:v>189.291718</c:v>
                </c:pt>
                <c:pt idx="3367">
                  <c:v>189.34283500000001</c:v>
                </c:pt>
                <c:pt idx="3368">
                  <c:v>189.392685</c:v>
                </c:pt>
                <c:pt idx="3369">
                  <c:v>189.44305399999999</c:v>
                </c:pt>
                <c:pt idx="3370">
                  <c:v>189.49226400000001</c:v>
                </c:pt>
                <c:pt idx="3371">
                  <c:v>189.54229699999999</c:v>
                </c:pt>
                <c:pt idx="3372">
                  <c:v>189.592682</c:v>
                </c:pt>
                <c:pt idx="3373">
                  <c:v>189.64001500000001</c:v>
                </c:pt>
                <c:pt idx="3374">
                  <c:v>189.688751</c:v>
                </c:pt>
                <c:pt idx="3375">
                  <c:v>189.73703</c:v>
                </c:pt>
                <c:pt idx="3376">
                  <c:v>189.78591900000001</c:v>
                </c:pt>
                <c:pt idx="3377">
                  <c:v>189.83549500000001</c:v>
                </c:pt>
                <c:pt idx="3378">
                  <c:v>189.886246</c:v>
                </c:pt>
                <c:pt idx="3379">
                  <c:v>189.936249</c:v>
                </c:pt>
                <c:pt idx="3380">
                  <c:v>189.98748800000001</c:v>
                </c:pt>
                <c:pt idx="3381">
                  <c:v>190.03744499999999</c:v>
                </c:pt>
                <c:pt idx="3382">
                  <c:v>190.087906</c:v>
                </c:pt>
                <c:pt idx="3383">
                  <c:v>190.13938899999999</c:v>
                </c:pt>
                <c:pt idx="3384">
                  <c:v>190.189255</c:v>
                </c:pt>
                <c:pt idx="3385">
                  <c:v>190.23919699999999</c:v>
                </c:pt>
                <c:pt idx="3386">
                  <c:v>190.28869599999999</c:v>
                </c:pt>
                <c:pt idx="3387">
                  <c:v>190.33667</c:v>
                </c:pt>
                <c:pt idx="3388">
                  <c:v>190.385605</c:v>
                </c:pt>
                <c:pt idx="3389">
                  <c:v>190.43420399999999</c:v>
                </c:pt>
                <c:pt idx="3390">
                  <c:v>190.48086599999999</c:v>
                </c:pt>
                <c:pt idx="3391">
                  <c:v>190.52758800000001</c:v>
                </c:pt>
                <c:pt idx="3392">
                  <c:v>190.57281499999999</c:v>
                </c:pt>
                <c:pt idx="3393">
                  <c:v>190.61880500000001</c:v>
                </c:pt>
                <c:pt idx="3394">
                  <c:v>190.664536</c:v>
                </c:pt>
                <c:pt idx="3395">
                  <c:v>190.710983</c:v>
                </c:pt>
                <c:pt idx="3396">
                  <c:v>190.757858</c:v>
                </c:pt>
                <c:pt idx="3397">
                  <c:v>190.80725100000001</c:v>
                </c:pt>
                <c:pt idx="3398">
                  <c:v>190.85716300000001</c:v>
                </c:pt>
                <c:pt idx="3399">
                  <c:v>190.909088</c:v>
                </c:pt>
                <c:pt idx="3400">
                  <c:v>190.964462</c:v>
                </c:pt>
                <c:pt idx="3401">
                  <c:v>191.020782</c:v>
                </c:pt>
                <c:pt idx="3402">
                  <c:v>191.07725500000001</c:v>
                </c:pt>
                <c:pt idx="3403">
                  <c:v>191.13403299999999</c:v>
                </c:pt>
                <c:pt idx="3404">
                  <c:v>191.18940699999999</c:v>
                </c:pt>
                <c:pt idx="3405">
                  <c:v>191.245285</c:v>
                </c:pt>
                <c:pt idx="3406">
                  <c:v>191.297302</c:v>
                </c:pt>
                <c:pt idx="3407">
                  <c:v>191.345856</c:v>
                </c:pt>
                <c:pt idx="3408">
                  <c:v>191.392853</c:v>
                </c:pt>
                <c:pt idx="3409">
                  <c:v>191.439087</c:v>
                </c:pt>
                <c:pt idx="3410">
                  <c:v>191.48526000000001</c:v>
                </c:pt>
                <c:pt idx="3411">
                  <c:v>191.532105</c:v>
                </c:pt>
                <c:pt idx="3412">
                  <c:v>191.579926</c:v>
                </c:pt>
                <c:pt idx="3413">
                  <c:v>191.62982199999999</c:v>
                </c:pt>
                <c:pt idx="3414">
                  <c:v>191.68283099999999</c:v>
                </c:pt>
                <c:pt idx="3415">
                  <c:v>191.73739599999999</c:v>
                </c:pt>
                <c:pt idx="3416">
                  <c:v>191.79461699999999</c:v>
                </c:pt>
                <c:pt idx="3417">
                  <c:v>191.853363</c:v>
                </c:pt>
                <c:pt idx="3418">
                  <c:v>191.910889</c:v>
                </c:pt>
                <c:pt idx="3419">
                  <c:v>191.96682699999999</c:v>
                </c:pt>
                <c:pt idx="3420">
                  <c:v>192.02053799999999</c:v>
                </c:pt>
                <c:pt idx="3421">
                  <c:v>192.07351700000001</c:v>
                </c:pt>
                <c:pt idx="3422">
                  <c:v>192.123108</c:v>
                </c:pt>
                <c:pt idx="3423">
                  <c:v>192.171234</c:v>
                </c:pt>
                <c:pt idx="3424">
                  <c:v>192.21676600000001</c:v>
                </c:pt>
                <c:pt idx="3425">
                  <c:v>192.26217700000001</c:v>
                </c:pt>
                <c:pt idx="3426">
                  <c:v>192.30777</c:v>
                </c:pt>
                <c:pt idx="3427">
                  <c:v>192.35528600000001</c:v>
                </c:pt>
                <c:pt idx="3428">
                  <c:v>192.401444</c:v>
                </c:pt>
                <c:pt idx="3429">
                  <c:v>192.449173</c:v>
                </c:pt>
                <c:pt idx="3430">
                  <c:v>192.49745200000001</c:v>
                </c:pt>
                <c:pt idx="3431">
                  <c:v>192.54676799999999</c:v>
                </c:pt>
                <c:pt idx="3432">
                  <c:v>192.59423799999999</c:v>
                </c:pt>
                <c:pt idx="3433">
                  <c:v>192.642426</c:v>
                </c:pt>
                <c:pt idx="3434">
                  <c:v>192.69039900000001</c:v>
                </c:pt>
                <c:pt idx="3435">
                  <c:v>192.73693900000001</c:v>
                </c:pt>
                <c:pt idx="3436">
                  <c:v>192.78301999999999</c:v>
                </c:pt>
                <c:pt idx="3437">
                  <c:v>192.828247</c:v>
                </c:pt>
                <c:pt idx="3438">
                  <c:v>192.87626700000001</c:v>
                </c:pt>
                <c:pt idx="3439">
                  <c:v>192.926086</c:v>
                </c:pt>
                <c:pt idx="3440">
                  <c:v>192.977508</c:v>
                </c:pt>
                <c:pt idx="3441">
                  <c:v>193.02887000000001</c:v>
                </c:pt>
                <c:pt idx="3442">
                  <c:v>193.08279400000001</c:v>
                </c:pt>
                <c:pt idx="3443">
                  <c:v>193.13836699999999</c:v>
                </c:pt>
                <c:pt idx="3444">
                  <c:v>193.193985</c:v>
                </c:pt>
                <c:pt idx="3445">
                  <c:v>193.24558999999999</c:v>
                </c:pt>
                <c:pt idx="3446">
                  <c:v>193.29714999999999</c:v>
                </c:pt>
                <c:pt idx="3447">
                  <c:v>193.347748</c:v>
                </c:pt>
                <c:pt idx="3448">
                  <c:v>193.39773600000001</c:v>
                </c:pt>
                <c:pt idx="3449">
                  <c:v>193.44515999999999</c:v>
                </c:pt>
                <c:pt idx="3450">
                  <c:v>193.49087499999999</c:v>
                </c:pt>
                <c:pt idx="3451">
                  <c:v>193.53774999999999</c:v>
                </c:pt>
                <c:pt idx="3452">
                  <c:v>193.58315999999999</c:v>
                </c:pt>
                <c:pt idx="3453">
                  <c:v>193.628525</c:v>
                </c:pt>
                <c:pt idx="3454">
                  <c:v>193.67593400000001</c:v>
                </c:pt>
                <c:pt idx="3455">
                  <c:v>193.72403</c:v>
                </c:pt>
                <c:pt idx="3456">
                  <c:v>193.77330000000001</c:v>
                </c:pt>
                <c:pt idx="3457">
                  <c:v>193.822418</c:v>
                </c:pt>
                <c:pt idx="3458">
                  <c:v>193.870453</c:v>
                </c:pt>
                <c:pt idx="3459">
                  <c:v>193.92070000000001</c:v>
                </c:pt>
                <c:pt idx="3460">
                  <c:v>193.970978</c:v>
                </c:pt>
                <c:pt idx="3461">
                  <c:v>194.01985199999999</c:v>
                </c:pt>
                <c:pt idx="3462">
                  <c:v>194.066788</c:v>
                </c:pt>
                <c:pt idx="3463">
                  <c:v>194.11531099999999</c:v>
                </c:pt>
                <c:pt idx="3464">
                  <c:v>194.164749</c:v>
                </c:pt>
                <c:pt idx="3465">
                  <c:v>194.21644599999999</c:v>
                </c:pt>
                <c:pt idx="3466">
                  <c:v>194.26840200000001</c:v>
                </c:pt>
                <c:pt idx="3467">
                  <c:v>194.320526</c:v>
                </c:pt>
                <c:pt idx="3468">
                  <c:v>194.374145</c:v>
                </c:pt>
                <c:pt idx="3469">
                  <c:v>194.42721599999999</c:v>
                </c:pt>
                <c:pt idx="3470">
                  <c:v>194.479355</c:v>
                </c:pt>
                <c:pt idx="3471">
                  <c:v>194.53213500000001</c:v>
                </c:pt>
                <c:pt idx="3472">
                  <c:v>194.582199</c:v>
                </c:pt>
                <c:pt idx="3473">
                  <c:v>194.63088999999999</c:v>
                </c:pt>
                <c:pt idx="3474">
                  <c:v>194.67846700000001</c:v>
                </c:pt>
                <c:pt idx="3475">
                  <c:v>194.72340399999999</c:v>
                </c:pt>
                <c:pt idx="3476">
                  <c:v>194.76944</c:v>
                </c:pt>
                <c:pt idx="3477">
                  <c:v>194.81564299999999</c:v>
                </c:pt>
                <c:pt idx="3478">
                  <c:v>194.860535</c:v>
                </c:pt>
                <c:pt idx="3479">
                  <c:v>194.904922</c:v>
                </c:pt>
                <c:pt idx="3480">
                  <c:v>194.95095800000001</c:v>
                </c:pt>
                <c:pt idx="3481">
                  <c:v>194.99847399999999</c:v>
                </c:pt>
                <c:pt idx="3482">
                  <c:v>195.048599</c:v>
                </c:pt>
                <c:pt idx="3483">
                  <c:v>195.098648</c:v>
                </c:pt>
                <c:pt idx="3484">
                  <c:v>195.148651</c:v>
                </c:pt>
                <c:pt idx="3485">
                  <c:v>195.200256</c:v>
                </c:pt>
                <c:pt idx="3486">
                  <c:v>195.25100699999999</c:v>
                </c:pt>
                <c:pt idx="3487">
                  <c:v>195.30360400000001</c:v>
                </c:pt>
                <c:pt idx="3488">
                  <c:v>195.35543799999999</c:v>
                </c:pt>
                <c:pt idx="3489">
                  <c:v>195.40542600000001</c:v>
                </c:pt>
                <c:pt idx="3490">
                  <c:v>195.45517000000001</c:v>
                </c:pt>
                <c:pt idx="3491">
                  <c:v>195.50466900000001</c:v>
                </c:pt>
                <c:pt idx="3492">
                  <c:v>195.55543499999999</c:v>
                </c:pt>
                <c:pt idx="3493">
                  <c:v>195.606369</c:v>
                </c:pt>
                <c:pt idx="3494">
                  <c:v>195.65571600000001</c:v>
                </c:pt>
                <c:pt idx="3495">
                  <c:v>195.705185</c:v>
                </c:pt>
                <c:pt idx="3496">
                  <c:v>195.754547</c:v>
                </c:pt>
                <c:pt idx="3497">
                  <c:v>195.80595400000001</c:v>
                </c:pt>
                <c:pt idx="3498">
                  <c:v>195.859512</c:v>
                </c:pt>
                <c:pt idx="3499">
                  <c:v>195.91153</c:v>
                </c:pt>
                <c:pt idx="3500">
                  <c:v>195.96579</c:v>
                </c:pt>
                <c:pt idx="3501">
                  <c:v>196.020859</c:v>
                </c:pt>
                <c:pt idx="3502">
                  <c:v>196.07759100000001</c:v>
                </c:pt>
                <c:pt idx="3503">
                  <c:v>196.13269</c:v>
                </c:pt>
                <c:pt idx="3504">
                  <c:v>196.187286</c:v>
                </c:pt>
                <c:pt idx="3505">
                  <c:v>196.24148600000001</c:v>
                </c:pt>
                <c:pt idx="3506">
                  <c:v>196.29196200000001</c:v>
                </c:pt>
                <c:pt idx="3507">
                  <c:v>196.34056100000001</c:v>
                </c:pt>
                <c:pt idx="3508">
                  <c:v>196.38816800000001</c:v>
                </c:pt>
                <c:pt idx="3509">
                  <c:v>196.43611200000001</c:v>
                </c:pt>
                <c:pt idx="3510">
                  <c:v>196.48344399999999</c:v>
                </c:pt>
                <c:pt idx="3511">
                  <c:v>196.52920499999999</c:v>
                </c:pt>
                <c:pt idx="3512">
                  <c:v>196.575546</c:v>
                </c:pt>
                <c:pt idx="3513">
                  <c:v>196.62226899999999</c:v>
                </c:pt>
                <c:pt idx="3514">
                  <c:v>196.671234</c:v>
                </c:pt>
                <c:pt idx="3515">
                  <c:v>196.72297699999999</c:v>
                </c:pt>
                <c:pt idx="3516">
                  <c:v>196.77285800000001</c:v>
                </c:pt>
                <c:pt idx="3517">
                  <c:v>196.82449299999999</c:v>
                </c:pt>
                <c:pt idx="3518">
                  <c:v>196.87655599999999</c:v>
                </c:pt>
                <c:pt idx="3519">
                  <c:v>196.92910800000001</c:v>
                </c:pt>
                <c:pt idx="3520">
                  <c:v>196.98080400000001</c:v>
                </c:pt>
                <c:pt idx="3521">
                  <c:v>197.03057899999999</c:v>
                </c:pt>
                <c:pt idx="3522">
                  <c:v>197.08073400000001</c:v>
                </c:pt>
                <c:pt idx="3523">
                  <c:v>197.12979100000001</c:v>
                </c:pt>
                <c:pt idx="3524">
                  <c:v>197.17855800000001</c:v>
                </c:pt>
                <c:pt idx="3525">
                  <c:v>197.22872899999999</c:v>
                </c:pt>
                <c:pt idx="3526">
                  <c:v>197.27979999999999</c:v>
                </c:pt>
                <c:pt idx="3527">
                  <c:v>197.33004800000001</c:v>
                </c:pt>
                <c:pt idx="3528">
                  <c:v>197.38021900000001</c:v>
                </c:pt>
                <c:pt idx="3529">
                  <c:v>197.431702</c:v>
                </c:pt>
                <c:pt idx="3530">
                  <c:v>197.48223899999999</c:v>
                </c:pt>
                <c:pt idx="3531">
                  <c:v>197.53466800000001</c:v>
                </c:pt>
                <c:pt idx="3532">
                  <c:v>197.58573899999999</c:v>
                </c:pt>
                <c:pt idx="3533">
                  <c:v>197.63505599999999</c:v>
                </c:pt>
                <c:pt idx="3534">
                  <c:v>197.684876</c:v>
                </c:pt>
                <c:pt idx="3535">
                  <c:v>197.73367300000001</c:v>
                </c:pt>
                <c:pt idx="3536">
                  <c:v>197.78244000000001</c:v>
                </c:pt>
                <c:pt idx="3537">
                  <c:v>197.828934</c:v>
                </c:pt>
                <c:pt idx="3538">
                  <c:v>197.87503100000001</c:v>
                </c:pt>
                <c:pt idx="3539">
                  <c:v>197.920929</c:v>
                </c:pt>
                <c:pt idx="3540">
                  <c:v>197.96542400000001</c:v>
                </c:pt>
                <c:pt idx="3541">
                  <c:v>198.01028400000001</c:v>
                </c:pt>
                <c:pt idx="3542">
                  <c:v>198.05632</c:v>
                </c:pt>
                <c:pt idx="3543">
                  <c:v>198.10238699999999</c:v>
                </c:pt>
                <c:pt idx="3544">
                  <c:v>198.147797</c:v>
                </c:pt>
                <c:pt idx="3545">
                  <c:v>198.195313</c:v>
                </c:pt>
                <c:pt idx="3546">
                  <c:v>198.245529</c:v>
                </c:pt>
                <c:pt idx="3547">
                  <c:v>198.29629499999999</c:v>
                </c:pt>
                <c:pt idx="3548">
                  <c:v>198.351257</c:v>
                </c:pt>
                <c:pt idx="3549">
                  <c:v>198.407929</c:v>
                </c:pt>
                <c:pt idx="3550">
                  <c:v>198.46459999999999</c:v>
                </c:pt>
                <c:pt idx="3551">
                  <c:v>198.52363600000001</c:v>
                </c:pt>
                <c:pt idx="3552">
                  <c:v>198.58148199999999</c:v>
                </c:pt>
                <c:pt idx="3553">
                  <c:v>198.639816</c:v>
                </c:pt>
                <c:pt idx="3554">
                  <c:v>198.69519</c:v>
                </c:pt>
                <c:pt idx="3555">
                  <c:v>198.74783300000001</c:v>
                </c:pt>
                <c:pt idx="3556">
                  <c:v>198.79840100000001</c:v>
                </c:pt>
                <c:pt idx="3557">
                  <c:v>198.84567300000001</c:v>
                </c:pt>
                <c:pt idx="3558">
                  <c:v>198.89218099999999</c:v>
                </c:pt>
                <c:pt idx="3559">
                  <c:v>198.93691999999999</c:v>
                </c:pt>
                <c:pt idx="3560">
                  <c:v>198.98033100000001</c:v>
                </c:pt>
                <c:pt idx="3561">
                  <c:v>199.02243000000001</c:v>
                </c:pt>
                <c:pt idx="3562">
                  <c:v>199.066238</c:v>
                </c:pt>
                <c:pt idx="3563">
                  <c:v>199.11189300000001</c:v>
                </c:pt>
                <c:pt idx="3564">
                  <c:v>199.16014100000001</c:v>
                </c:pt>
                <c:pt idx="3565">
                  <c:v>199.208405</c:v>
                </c:pt>
                <c:pt idx="3566">
                  <c:v>199.25765999999999</c:v>
                </c:pt>
                <c:pt idx="3567">
                  <c:v>199.30621300000001</c:v>
                </c:pt>
                <c:pt idx="3568">
                  <c:v>199.356033</c:v>
                </c:pt>
                <c:pt idx="3569">
                  <c:v>199.40683000000001</c:v>
                </c:pt>
                <c:pt idx="3570">
                  <c:v>199.455139</c:v>
                </c:pt>
                <c:pt idx="3571">
                  <c:v>199.50413499999999</c:v>
                </c:pt>
                <c:pt idx="3572">
                  <c:v>199.55268899999999</c:v>
                </c:pt>
                <c:pt idx="3573">
                  <c:v>199.60289</c:v>
                </c:pt>
                <c:pt idx="3574">
                  <c:v>199.65266399999999</c:v>
                </c:pt>
                <c:pt idx="3575">
                  <c:v>199.70198099999999</c:v>
                </c:pt>
                <c:pt idx="3576">
                  <c:v>199.749786</c:v>
                </c:pt>
                <c:pt idx="3577">
                  <c:v>199.798248</c:v>
                </c:pt>
                <c:pt idx="3578">
                  <c:v>199.845078</c:v>
                </c:pt>
                <c:pt idx="3579">
                  <c:v>199.89160200000001</c:v>
                </c:pt>
                <c:pt idx="3580">
                  <c:v>199.937592</c:v>
                </c:pt>
                <c:pt idx="3581">
                  <c:v>199.98443599999999</c:v>
                </c:pt>
                <c:pt idx="3582">
                  <c:v>200.03100599999999</c:v>
                </c:pt>
                <c:pt idx="3583">
                  <c:v>200.077789</c:v>
                </c:pt>
                <c:pt idx="3584">
                  <c:v>200.12464900000001</c:v>
                </c:pt>
                <c:pt idx="3585">
                  <c:v>200.174057</c:v>
                </c:pt>
                <c:pt idx="3586">
                  <c:v>200.22567799999999</c:v>
                </c:pt>
                <c:pt idx="3587">
                  <c:v>200.27607699999999</c:v>
                </c:pt>
                <c:pt idx="3588">
                  <c:v>200.32867400000001</c:v>
                </c:pt>
                <c:pt idx="3589">
                  <c:v>200.382385</c:v>
                </c:pt>
                <c:pt idx="3590">
                  <c:v>200.437408</c:v>
                </c:pt>
                <c:pt idx="3591">
                  <c:v>200.49246199999999</c:v>
                </c:pt>
                <c:pt idx="3592">
                  <c:v>200.54690600000001</c:v>
                </c:pt>
                <c:pt idx="3593">
                  <c:v>200.599152</c:v>
                </c:pt>
                <c:pt idx="3594">
                  <c:v>200.65145899999999</c:v>
                </c:pt>
                <c:pt idx="3595">
                  <c:v>200.70126300000001</c:v>
                </c:pt>
                <c:pt idx="3596">
                  <c:v>200.750168</c:v>
                </c:pt>
                <c:pt idx="3597">
                  <c:v>200.79946899999999</c:v>
                </c:pt>
                <c:pt idx="3598">
                  <c:v>200.846619</c:v>
                </c:pt>
                <c:pt idx="3599">
                  <c:v>200.893021</c:v>
                </c:pt>
                <c:pt idx="3600">
                  <c:v>200.938751</c:v>
                </c:pt>
                <c:pt idx="3601">
                  <c:v>200.98329200000001</c:v>
                </c:pt>
                <c:pt idx="3602">
                  <c:v>201.03074699999999</c:v>
                </c:pt>
                <c:pt idx="3603">
                  <c:v>201.07708700000001</c:v>
                </c:pt>
                <c:pt idx="3604">
                  <c:v>201.122818</c:v>
                </c:pt>
                <c:pt idx="3605">
                  <c:v>201.170456</c:v>
                </c:pt>
                <c:pt idx="3606">
                  <c:v>201.218964</c:v>
                </c:pt>
                <c:pt idx="3607">
                  <c:v>201.26908900000001</c:v>
                </c:pt>
                <c:pt idx="3608">
                  <c:v>201.31965600000001</c:v>
                </c:pt>
                <c:pt idx="3609">
                  <c:v>201.36926299999999</c:v>
                </c:pt>
                <c:pt idx="3610">
                  <c:v>201.41909799999999</c:v>
                </c:pt>
                <c:pt idx="3611">
                  <c:v>201.47006200000001</c:v>
                </c:pt>
                <c:pt idx="3612">
                  <c:v>201.51971399999999</c:v>
                </c:pt>
                <c:pt idx="3613">
                  <c:v>201.57051100000001</c:v>
                </c:pt>
                <c:pt idx="3614">
                  <c:v>201.62136799999999</c:v>
                </c:pt>
                <c:pt idx="3615">
                  <c:v>201.66989100000001</c:v>
                </c:pt>
                <c:pt idx="3616">
                  <c:v>201.71774300000001</c:v>
                </c:pt>
                <c:pt idx="3617">
                  <c:v>201.764557</c:v>
                </c:pt>
                <c:pt idx="3618">
                  <c:v>201.81002799999999</c:v>
                </c:pt>
                <c:pt idx="3619">
                  <c:v>201.85647599999999</c:v>
                </c:pt>
                <c:pt idx="3620">
                  <c:v>201.903244</c:v>
                </c:pt>
                <c:pt idx="3621">
                  <c:v>201.94918799999999</c:v>
                </c:pt>
                <c:pt idx="3622">
                  <c:v>201.996826</c:v>
                </c:pt>
                <c:pt idx="3623">
                  <c:v>202.045029</c:v>
                </c:pt>
                <c:pt idx="3624">
                  <c:v>202.09608499999999</c:v>
                </c:pt>
                <c:pt idx="3625">
                  <c:v>202.14836099999999</c:v>
                </c:pt>
                <c:pt idx="3626">
                  <c:v>202.20133999999999</c:v>
                </c:pt>
                <c:pt idx="3627">
                  <c:v>202.255539</c:v>
                </c:pt>
                <c:pt idx="3628">
                  <c:v>202.311645</c:v>
                </c:pt>
                <c:pt idx="3629">
                  <c:v>202.367065</c:v>
                </c:pt>
                <c:pt idx="3630">
                  <c:v>202.42343099999999</c:v>
                </c:pt>
                <c:pt idx="3631">
                  <c:v>202.47894299999999</c:v>
                </c:pt>
                <c:pt idx="3632">
                  <c:v>202.53241</c:v>
                </c:pt>
                <c:pt idx="3633">
                  <c:v>202.58454900000001</c:v>
                </c:pt>
                <c:pt idx="3634">
                  <c:v>202.63485700000001</c:v>
                </c:pt>
                <c:pt idx="3635">
                  <c:v>202.68594400000001</c:v>
                </c:pt>
                <c:pt idx="3636">
                  <c:v>202.73500100000001</c:v>
                </c:pt>
                <c:pt idx="3637">
                  <c:v>202.78384399999999</c:v>
                </c:pt>
                <c:pt idx="3638">
                  <c:v>202.83111600000001</c:v>
                </c:pt>
                <c:pt idx="3639">
                  <c:v>202.87851000000001</c:v>
                </c:pt>
                <c:pt idx="3640">
                  <c:v>202.92733799999999</c:v>
                </c:pt>
                <c:pt idx="3641">
                  <c:v>202.97683699999999</c:v>
                </c:pt>
                <c:pt idx="3642">
                  <c:v>203.024689</c:v>
                </c:pt>
                <c:pt idx="3643">
                  <c:v>203.07449299999999</c:v>
                </c:pt>
                <c:pt idx="3644">
                  <c:v>203.12477100000001</c:v>
                </c:pt>
                <c:pt idx="3645">
                  <c:v>203.17614800000001</c:v>
                </c:pt>
                <c:pt idx="3646">
                  <c:v>203.22726399999999</c:v>
                </c:pt>
                <c:pt idx="3647">
                  <c:v>203.276703</c:v>
                </c:pt>
                <c:pt idx="3648">
                  <c:v>203.32692</c:v>
                </c:pt>
                <c:pt idx="3649">
                  <c:v>203.37423699999999</c:v>
                </c:pt>
                <c:pt idx="3650">
                  <c:v>203.42096000000001</c:v>
                </c:pt>
                <c:pt idx="3651">
                  <c:v>203.468964</c:v>
                </c:pt>
                <c:pt idx="3652">
                  <c:v>203.51608300000001</c:v>
                </c:pt>
                <c:pt idx="3653">
                  <c:v>203.56384299999999</c:v>
                </c:pt>
                <c:pt idx="3654">
                  <c:v>203.611694</c:v>
                </c:pt>
                <c:pt idx="3655">
                  <c:v>203.65821800000001</c:v>
                </c:pt>
                <c:pt idx="3656">
                  <c:v>203.70620700000001</c:v>
                </c:pt>
                <c:pt idx="3657">
                  <c:v>203.75666799999999</c:v>
                </c:pt>
                <c:pt idx="3658">
                  <c:v>203.807343</c:v>
                </c:pt>
                <c:pt idx="3659">
                  <c:v>203.85763600000001</c:v>
                </c:pt>
                <c:pt idx="3660">
                  <c:v>203.90907300000001</c:v>
                </c:pt>
                <c:pt idx="3661">
                  <c:v>203.960815</c:v>
                </c:pt>
                <c:pt idx="3662">
                  <c:v>204.01428200000001</c:v>
                </c:pt>
                <c:pt idx="3663">
                  <c:v>204.06845100000001</c:v>
                </c:pt>
                <c:pt idx="3664">
                  <c:v>204.12051400000001</c:v>
                </c:pt>
                <c:pt idx="3665">
                  <c:v>204.17379800000001</c:v>
                </c:pt>
                <c:pt idx="3666">
                  <c:v>204.22607400000001</c:v>
                </c:pt>
                <c:pt idx="3667">
                  <c:v>204.27767900000001</c:v>
                </c:pt>
                <c:pt idx="3668">
                  <c:v>204.32995600000001</c:v>
                </c:pt>
                <c:pt idx="3669">
                  <c:v>204.38029499999999</c:v>
                </c:pt>
                <c:pt idx="3670">
                  <c:v>204.42953499999999</c:v>
                </c:pt>
                <c:pt idx="3671">
                  <c:v>204.47730999999999</c:v>
                </c:pt>
                <c:pt idx="3672">
                  <c:v>204.5224</c:v>
                </c:pt>
                <c:pt idx="3673">
                  <c:v>204.568207</c:v>
                </c:pt>
                <c:pt idx="3674">
                  <c:v>204.61438000000001</c:v>
                </c:pt>
                <c:pt idx="3675">
                  <c:v>204.65876800000001</c:v>
                </c:pt>
                <c:pt idx="3676">
                  <c:v>204.70272800000001</c:v>
                </c:pt>
                <c:pt idx="3677">
                  <c:v>204.74868799999999</c:v>
                </c:pt>
                <c:pt idx="3678">
                  <c:v>204.796066</c:v>
                </c:pt>
                <c:pt idx="3679">
                  <c:v>204.845215</c:v>
                </c:pt>
                <c:pt idx="3680">
                  <c:v>204.89392100000001</c:v>
                </c:pt>
                <c:pt idx="3681">
                  <c:v>204.94314600000001</c:v>
                </c:pt>
                <c:pt idx="3682">
                  <c:v>204.99478199999999</c:v>
                </c:pt>
                <c:pt idx="3683">
                  <c:v>205.04525799999999</c:v>
                </c:pt>
                <c:pt idx="3684">
                  <c:v>205.095978</c:v>
                </c:pt>
                <c:pt idx="3685">
                  <c:v>205.146255</c:v>
                </c:pt>
                <c:pt idx="3686">
                  <c:v>205.19497699999999</c:v>
                </c:pt>
                <c:pt idx="3687">
                  <c:v>205.24331699999999</c:v>
                </c:pt>
                <c:pt idx="3688">
                  <c:v>205.29068000000001</c:v>
                </c:pt>
                <c:pt idx="3689">
                  <c:v>205.336243</c:v>
                </c:pt>
                <c:pt idx="3690">
                  <c:v>205.38504</c:v>
                </c:pt>
                <c:pt idx="3691">
                  <c:v>205.43313599999999</c:v>
                </c:pt>
                <c:pt idx="3692">
                  <c:v>205.48185699999999</c:v>
                </c:pt>
                <c:pt idx="3693">
                  <c:v>205.53064000000001</c:v>
                </c:pt>
                <c:pt idx="3694">
                  <c:v>205.58242799999999</c:v>
                </c:pt>
                <c:pt idx="3695">
                  <c:v>205.635651</c:v>
                </c:pt>
                <c:pt idx="3696">
                  <c:v>205.69056699999999</c:v>
                </c:pt>
                <c:pt idx="3697">
                  <c:v>205.743561</c:v>
                </c:pt>
                <c:pt idx="3698">
                  <c:v>205.79672199999999</c:v>
                </c:pt>
                <c:pt idx="3699">
                  <c:v>205.85076900000001</c:v>
                </c:pt>
                <c:pt idx="3700">
                  <c:v>205.90266399999999</c:v>
                </c:pt>
                <c:pt idx="3701">
                  <c:v>205.953644</c:v>
                </c:pt>
                <c:pt idx="3702">
                  <c:v>206.002655</c:v>
                </c:pt>
                <c:pt idx="3703">
                  <c:v>206.04975899999999</c:v>
                </c:pt>
                <c:pt idx="3704">
                  <c:v>206.095902</c:v>
                </c:pt>
                <c:pt idx="3705">
                  <c:v>206.141144</c:v>
                </c:pt>
                <c:pt idx="3706">
                  <c:v>206.18667600000001</c:v>
                </c:pt>
                <c:pt idx="3707">
                  <c:v>206.232574</c:v>
                </c:pt>
                <c:pt idx="3708">
                  <c:v>206.27870200000001</c:v>
                </c:pt>
                <c:pt idx="3709">
                  <c:v>206.32569899999999</c:v>
                </c:pt>
                <c:pt idx="3710">
                  <c:v>206.372208</c:v>
                </c:pt>
                <c:pt idx="3711">
                  <c:v>206.420761</c:v>
                </c:pt>
                <c:pt idx="3712">
                  <c:v>206.471497</c:v>
                </c:pt>
                <c:pt idx="3713">
                  <c:v>206.520309</c:v>
                </c:pt>
                <c:pt idx="3714">
                  <c:v>206.57064800000001</c:v>
                </c:pt>
                <c:pt idx="3715">
                  <c:v>206.62217699999999</c:v>
                </c:pt>
                <c:pt idx="3716">
                  <c:v>206.67610199999999</c:v>
                </c:pt>
                <c:pt idx="3717">
                  <c:v>206.73121599999999</c:v>
                </c:pt>
                <c:pt idx="3718">
                  <c:v>206.78566000000001</c:v>
                </c:pt>
                <c:pt idx="3719">
                  <c:v>206.842072</c:v>
                </c:pt>
                <c:pt idx="3720">
                  <c:v>206.897873</c:v>
                </c:pt>
                <c:pt idx="3721">
                  <c:v>206.95387299999999</c:v>
                </c:pt>
                <c:pt idx="3722">
                  <c:v>207.01031499999999</c:v>
                </c:pt>
                <c:pt idx="3723">
                  <c:v>207.06637599999999</c:v>
                </c:pt>
                <c:pt idx="3724">
                  <c:v>207.119934</c:v>
                </c:pt>
                <c:pt idx="3725">
                  <c:v>207.172516</c:v>
                </c:pt>
                <c:pt idx="3726">
                  <c:v>207.22456399999999</c:v>
                </c:pt>
                <c:pt idx="3727">
                  <c:v>207.27473499999999</c:v>
                </c:pt>
                <c:pt idx="3728">
                  <c:v>207.32472200000001</c:v>
                </c:pt>
                <c:pt idx="3729">
                  <c:v>207.37271100000001</c:v>
                </c:pt>
                <c:pt idx="3730">
                  <c:v>207.41854900000001</c:v>
                </c:pt>
                <c:pt idx="3731">
                  <c:v>207.465485</c:v>
                </c:pt>
                <c:pt idx="3732">
                  <c:v>207.51205400000001</c:v>
                </c:pt>
                <c:pt idx="3733">
                  <c:v>207.559189</c:v>
                </c:pt>
                <c:pt idx="3734">
                  <c:v>207.60524000000001</c:v>
                </c:pt>
                <c:pt idx="3735">
                  <c:v>207.65089399999999</c:v>
                </c:pt>
                <c:pt idx="3736">
                  <c:v>207.69821200000001</c:v>
                </c:pt>
                <c:pt idx="3737">
                  <c:v>207.74444600000001</c:v>
                </c:pt>
                <c:pt idx="3738">
                  <c:v>207.79098500000001</c:v>
                </c:pt>
                <c:pt idx="3739">
                  <c:v>207.839111</c:v>
                </c:pt>
                <c:pt idx="3740">
                  <c:v>207.887665</c:v>
                </c:pt>
                <c:pt idx="3741">
                  <c:v>207.93640099999999</c:v>
                </c:pt>
                <c:pt idx="3742">
                  <c:v>207.98616000000001</c:v>
                </c:pt>
                <c:pt idx="3743">
                  <c:v>208.03642300000001</c:v>
                </c:pt>
                <c:pt idx="3744">
                  <c:v>208.08586099999999</c:v>
                </c:pt>
                <c:pt idx="3745">
                  <c:v>208.13737499999999</c:v>
                </c:pt>
                <c:pt idx="3746">
                  <c:v>208.186554</c:v>
                </c:pt>
                <c:pt idx="3747">
                  <c:v>208.234497</c:v>
                </c:pt>
                <c:pt idx="3748">
                  <c:v>208.28274500000001</c:v>
                </c:pt>
                <c:pt idx="3749">
                  <c:v>208.331085</c:v>
                </c:pt>
                <c:pt idx="3750">
                  <c:v>208.38052400000001</c:v>
                </c:pt>
                <c:pt idx="3751">
                  <c:v>208.428192</c:v>
                </c:pt>
                <c:pt idx="3752">
                  <c:v>208.47705099999999</c:v>
                </c:pt>
                <c:pt idx="3753">
                  <c:v>208.527985</c:v>
                </c:pt>
                <c:pt idx="3754">
                  <c:v>208.57783499999999</c:v>
                </c:pt>
                <c:pt idx="3755">
                  <c:v>208.62861599999999</c:v>
                </c:pt>
                <c:pt idx="3756">
                  <c:v>208.67903100000001</c:v>
                </c:pt>
                <c:pt idx="3757">
                  <c:v>208.72970599999999</c:v>
                </c:pt>
                <c:pt idx="3758">
                  <c:v>208.779785</c:v>
                </c:pt>
                <c:pt idx="3759">
                  <c:v>208.82926900000001</c:v>
                </c:pt>
                <c:pt idx="3760">
                  <c:v>208.878388</c:v>
                </c:pt>
                <c:pt idx="3761">
                  <c:v>208.928146</c:v>
                </c:pt>
                <c:pt idx="3762">
                  <c:v>208.975311</c:v>
                </c:pt>
                <c:pt idx="3763">
                  <c:v>209.02095</c:v>
                </c:pt>
                <c:pt idx="3764">
                  <c:v>209.06452899999999</c:v>
                </c:pt>
                <c:pt idx="3765">
                  <c:v>209.10879499999999</c:v>
                </c:pt>
                <c:pt idx="3766">
                  <c:v>209.15336600000001</c:v>
                </c:pt>
                <c:pt idx="3767">
                  <c:v>209.196854</c:v>
                </c:pt>
                <c:pt idx="3768">
                  <c:v>209.24247700000001</c:v>
                </c:pt>
                <c:pt idx="3769">
                  <c:v>209.29016100000001</c:v>
                </c:pt>
                <c:pt idx="3770">
                  <c:v>209.34097299999999</c:v>
                </c:pt>
                <c:pt idx="3771">
                  <c:v>209.39138800000001</c:v>
                </c:pt>
                <c:pt idx="3772">
                  <c:v>209.445267</c:v>
                </c:pt>
                <c:pt idx="3773">
                  <c:v>209.50131200000001</c:v>
                </c:pt>
                <c:pt idx="3774">
                  <c:v>209.55900600000001</c:v>
                </c:pt>
                <c:pt idx="3775">
                  <c:v>209.61682099999999</c:v>
                </c:pt>
                <c:pt idx="3776">
                  <c:v>209.67453</c:v>
                </c:pt>
                <c:pt idx="3777">
                  <c:v>209.73263600000001</c:v>
                </c:pt>
                <c:pt idx="3778">
                  <c:v>209.79289299999999</c:v>
                </c:pt>
                <c:pt idx="3779">
                  <c:v>209.85037199999999</c:v>
                </c:pt>
                <c:pt idx="3780">
                  <c:v>209.907501</c:v>
                </c:pt>
                <c:pt idx="3781">
                  <c:v>209.96220400000001</c:v>
                </c:pt>
                <c:pt idx="3782">
                  <c:v>210.01602199999999</c:v>
                </c:pt>
                <c:pt idx="3783">
                  <c:v>210.06916799999999</c:v>
                </c:pt>
                <c:pt idx="3784">
                  <c:v>210.118256</c:v>
                </c:pt>
                <c:pt idx="3785">
                  <c:v>210.16731300000001</c:v>
                </c:pt>
                <c:pt idx="3786">
                  <c:v>210.21585099999999</c:v>
                </c:pt>
                <c:pt idx="3787">
                  <c:v>210.26522800000001</c:v>
                </c:pt>
                <c:pt idx="3788">
                  <c:v>210.31433100000001</c:v>
                </c:pt>
                <c:pt idx="3789">
                  <c:v>210.36343400000001</c:v>
                </c:pt>
                <c:pt idx="3790">
                  <c:v>210.411102</c:v>
                </c:pt>
                <c:pt idx="3791">
                  <c:v>210.459228</c:v>
                </c:pt>
                <c:pt idx="3792">
                  <c:v>210.50479100000001</c:v>
                </c:pt>
                <c:pt idx="3793">
                  <c:v>210.549072</c:v>
                </c:pt>
                <c:pt idx="3794">
                  <c:v>210.59338399999999</c:v>
                </c:pt>
                <c:pt idx="3795">
                  <c:v>210.63606300000001</c:v>
                </c:pt>
                <c:pt idx="3796">
                  <c:v>210.679901</c:v>
                </c:pt>
                <c:pt idx="3797">
                  <c:v>210.72541799999999</c:v>
                </c:pt>
                <c:pt idx="3798">
                  <c:v>210.771332</c:v>
                </c:pt>
                <c:pt idx="3799">
                  <c:v>210.82254</c:v>
                </c:pt>
                <c:pt idx="3800">
                  <c:v>210.87631200000001</c:v>
                </c:pt>
                <c:pt idx="3801">
                  <c:v>210.93249499999999</c:v>
                </c:pt>
                <c:pt idx="3802">
                  <c:v>210.99404899999999</c:v>
                </c:pt>
                <c:pt idx="3803">
                  <c:v>211.05571</c:v>
                </c:pt>
                <c:pt idx="3804">
                  <c:v>211.11833200000001</c:v>
                </c:pt>
                <c:pt idx="3805">
                  <c:v>211.179733</c:v>
                </c:pt>
                <c:pt idx="3806">
                  <c:v>211.23654199999999</c:v>
                </c:pt>
                <c:pt idx="3807">
                  <c:v>211.28848300000001</c:v>
                </c:pt>
                <c:pt idx="3808">
                  <c:v>211.33828700000001</c:v>
                </c:pt>
                <c:pt idx="3809">
                  <c:v>211.382904</c:v>
                </c:pt>
                <c:pt idx="3810">
                  <c:v>211.42422500000001</c:v>
                </c:pt>
                <c:pt idx="3811">
                  <c:v>211.46340900000001</c:v>
                </c:pt>
                <c:pt idx="3812">
                  <c:v>211.50031999999999</c:v>
                </c:pt>
                <c:pt idx="3813">
                  <c:v>211.538498</c:v>
                </c:pt>
                <c:pt idx="3814">
                  <c:v>211.57702599999999</c:v>
                </c:pt>
                <c:pt idx="3815">
                  <c:v>211.614059</c:v>
                </c:pt>
                <c:pt idx="3816">
                  <c:v>211.65463299999999</c:v>
                </c:pt>
                <c:pt idx="3817">
                  <c:v>211.69766200000001</c:v>
                </c:pt>
                <c:pt idx="3818">
                  <c:v>211.741669</c:v>
                </c:pt>
                <c:pt idx="3819">
                  <c:v>211.78836100000001</c:v>
                </c:pt>
                <c:pt idx="3820">
                  <c:v>211.83639500000001</c:v>
                </c:pt>
                <c:pt idx="3821">
                  <c:v>211.888138</c:v>
                </c:pt>
                <c:pt idx="3822">
                  <c:v>211.94291699999999</c:v>
                </c:pt>
                <c:pt idx="3823">
                  <c:v>211.99844400000001</c:v>
                </c:pt>
                <c:pt idx="3824">
                  <c:v>212.05545000000001</c:v>
                </c:pt>
                <c:pt idx="3825">
                  <c:v>212.11454800000001</c:v>
                </c:pt>
                <c:pt idx="3826">
                  <c:v>212.172043</c:v>
                </c:pt>
                <c:pt idx="3827">
                  <c:v>212.22905</c:v>
                </c:pt>
                <c:pt idx="3828">
                  <c:v>212.28427099999999</c:v>
                </c:pt>
                <c:pt idx="3829">
                  <c:v>212.33566300000001</c:v>
                </c:pt>
                <c:pt idx="3830">
                  <c:v>212.38642899999999</c:v>
                </c:pt>
                <c:pt idx="3831">
                  <c:v>212.43537900000001</c:v>
                </c:pt>
                <c:pt idx="3832">
                  <c:v>212.48486299999999</c:v>
                </c:pt>
                <c:pt idx="3833">
                  <c:v>212.533905</c:v>
                </c:pt>
                <c:pt idx="3834">
                  <c:v>212.58471700000001</c:v>
                </c:pt>
                <c:pt idx="3835">
                  <c:v>212.63566599999999</c:v>
                </c:pt>
                <c:pt idx="3836">
                  <c:v>212.68810999999999</c:v>
                </c:pt>
                <c:pt idx="3837">
                  <c:v>212.740936</c:v>
                </c:pt>
                <c:pt idx="3838">
                  <c:v>212.79414399999999</c:v>
                </c:pt>
                <c:pt idx="3839">
                  <c:v>212.845169</c:v>
                </c:pt>
                <c:pt idx="3840">
                  <c:v>212.895386</c:v>
                </c:pt>
                <c:pt idx="3841">
                  <c:v>212.942902</c:v>
                </c:pt>
                <c:pt idx="3842">
                  <c:v>212.989655</c:v>
                </c:pt>
                <c:pt idx="3843">
                  <c:v>213.03341699999999</c:v>
                </c:pt>
                <c:pt idx="3844">
                  <c:v>213.076874</c:v>
                </c:pt>
                <c:pt idx="3845">
                  <c:v>213.12170399999999</c:v>
                </c:pt>
                <c:pt idx="3846">
                  <c:v>213.16821300000001</c:v>
                </c:pt>
                <c:pt idx="3847">
                  <c:v>213.21867399999999</c:v>
                </c:pt>
                <c:pt idx="3848">
                  <c:v>213.272018</c:v>
                </c:pt>
                <c:pt idx="3849">
                  <c:v>213.32931500000001</c:v>
                </c:pt>
                <c:pt idx="3850">
                  <c:v>213.388428</c:v>
                </c:pt>
                <c:pt idx="3851">
                  <c:v>213.44966099999999</c:v>
                </c:pt>
                <c:pt idx="3852">
                  <c:v>213.50985700000001</c:v>
                </c:pt>
                <c:pt idx="3853">
                  <c:v>213.56942799999999</c:v>
                </c:pt>
                <c:pt idx="3854">
                  <c:v>213.62809799999999</c:v>
                </c:pt>
                <c:pt idx="3855">
                  <c:v>213.68490600000001</c:v>
                </c:pt>
                <c:pt idx="3856">
                  <c:v>213.73629800000001</c:v>
                </c:pt>
                <c:pt idx="3857">
                  <c:v>213.78576699999999</c:v>
                </c:pt>
                <c:pt idx="3858">
                  <c:v>213.831909</c:v>
                </c:pt>
                <c:pt idx="3859">
                  <c:v>213.87776199999999</c:v>
                </c:pt>
                <c:pt idx="3860">
                  <c:v>213.92216500000001</c:v>
                </c:pt>
                <c:pt idx="3861">
                  <c:v>213.965622</c:v>
                </c:pt>
                <c:pt idx="3862">
                  <c:v>214.01139800000001</c:v>
                </c:pt>
                <c:pt idx="3863">
                  <c:v>214.057907</c:v>
                </c:pt>
                <c:pt idx="3864">
                  <c:v>214.10505699999999</c:v>
                </c:pt>
                <c:pt idx="3865">
                  <c:v>214.15417500000001</c:v>
                </c:pt>
                <c:pt idx="3866">
                  <c:v>214.202789</c:v>
                </c:pt>
                <c:pt idx="3867">
                  <c:v>214.25155599999999</c:v>
                </c:pt>
                <c:pt idx="3868">
                  <c:v>214.29934700000001</c:v>
                </c:pt>
                <c:pt idx="3869">
                  <c:v>214.34558100000001</c:v>
                </c:pt>
                <c:pt idx="3870">
                  <c:v>214.39343299999999</c:v>
                </c:pt>
                <c:pt idx="3871">
                  <c:v>214.44099399999999</c:v>
                </c:pt>
                <c:pt idx="3872">
                  <c:v>214.48689300000001</c:v>
                </c:pt>
                <c:pt idx="3873">
                  <c:v>214.53071600000001</c:v>
                </c:pt>
                <c:pt idx="3874">
                  <c:v>214.575592</c:v>
                </c:pt>
                <c:pt idx="3875">
                  <c:v>214.620316</c:v>
                </c:pt>
                <c:pt idx="3876">
                  <c:v>214.66532900000001</c:v>
                </c:pt>
                <c:pt idx="3877">
                  <c:v>214.710037</c:v>
                </c:pt>
                <c:pt idx="3878">
                  <c:v>214.75625600000001</c:v>
                </c:pt>
                <c:pt idx="3879">
                  <c:v>214.80452</c:v>
                </c:pt>
                <c:pt idx="3880">
                  <c:v>214.85375999999999</c:v>
                </c:pt>
                <c:pt idx="3881">
                  <c:v>214.90473900000001</c:v>
                </c:pt>
                <c:pt idx="3882">
                  <c:v>214.959641</c:v>
                </c:pt>
                <c:pt idx="3883">
                  <c:v>215.01513700000001</c:v>
                </c:pt>
                <c:pt idx="3884">
                  <c:v>215.07107500000001</c:v>
                </c:pt>
                <c:pt idx="3885">
                  <c:v>215.127106</c:v>
                </c:pt>
                <c:pt idx="3886">
                  <c:v>215.181488</c:v>
                </c:pt>
                <c:pt idx="3887">
                  <c:v>215.236054</c:v>
                </c:pt>
                <c:pt idx="3888">
                  <c:v>215.288849</c:v>
                </c:pt>
                <c:pt idx="3889">
                  <c:v>215.33805899999999</c:v>
                </c:pt>
                <c:pt idx="3890">
                  <c:v>215.38363699999999</c:v>
                </c:pt>
                <c:pt idx="3891">
                  <c:v>215.42863500000001</c:v>
                </c:pt>
                <c:pt idx="3892">
                  <c:v>215.47134399999999</c:v>
                </c:pt>
                <c:pt idx="3893">
                  <c:v>215.51432800000001</c:v>
                </c:pt>
                <c:pt idx="3894">
                  <c:v>215.55635100000001</c:v>
                </c:pt>
                <c:pt idx="3895">
                  <c:v>215.59916699999999</c:v>
                </c:pt>
                <c:pt idx="3896">
                  <c:v>215.64465300000001</c:v>
                </c:pt>
                <c:pt idx="3897">
                  <c:v>215.69082599999999</c:v>
                </c:pt>
                <c:pt idx="3898">
                  <c:v>215.73966999999999</c:v>
                </c:pt>
                <c:pt idx="3899">
                  <c:v>215.790314</c:v>
                </c:pt>
                <c:pt idx="3900">
                  <c:v>215.84028599999999</c:v>
                </c:pt>
                <c:pt idx="3901">
                  <c:v>215.890503</c:v>
                </c:pt>
                <c:pt idx="3902">
                  <c:v>215.94038399999999</c:v>
                </c:pt>
                <c:pt idx="3903">
                  <c:v>215.99084500000001</c:v>
                </c:pt>
                <c:pt idx="3904">
                  <c:v>216.04125999999999</c:v>
                </c:pt>
                <c:pt idx="3905">
                  <c:v>216.09042400000001</c:v>
                </c:pt>
                <c:pt idx="3906">
                  <c:v>216.13952599999999</c:v>
                </c:pt>
                <c:pt idx="3907">
                  <c:v>216.18815599999999</c:v>
                </c:pt>
                <c:pt idx="3908">
                  <c:v>216.23873900000001</c:v>
                </c:pt>
                <c:pt idx="3909">
                  <c:v>216.29182399999999</c:v>
                </c:pt>
                <c:pt idx="3910">
                  <c:v>216.34326200000001</c:v>
                </c:pt>
                <c:pt idx="3911">
                  <c:v>216.397537</c:v>
                </c:pt>
                <c:pt idx="3912">
                  <c:v>216.45339999999999</c:v>
                </c:pt>
                <c:pt idx="3913">
                  <c:v>216.51132200000001</c:v>
                </c:pt>
                <c:pt idx="3914">
                  <c:v>216.569367</c:v>
                </c:pt>
                <c:pt idx="3915">
                  <c:v>216.62600699999999</c:v>
                </c:pt>
                <c:pt idx="3916">
                  <c:v>216.683075</c:v>
                </c:pt>
                <c:pt idx="3917">
                  <c:v>216.73751799999999</c:v>
                </c:pt>
                <c:pt idx="3918">
                  <c:v>216.790085</c:v>
                </c:pt>
                <c:pt idx="3919">
                  <c:v>216.840485</c:v>
                </c:pt>
                <c:pt idx="3920">
                  <c:v>216.89094499999999</c:v>
                </c:pt>
                <c:pt idx="3921">
                  <c:v>216.93795800000001</c:v>
                </c:pt>
                <c:pt idx="3922">
                  <c:v>216.98381000000001</c:v>
                </c:pt>
                <c:pt idx="3923">
                  <c:v>217.029144</c:v>
                </c:pt>
                <c:pt idx="3924">
                  <c:v>217.072968</c:v>
                </c:pt>
                <c:pt idx="3925">
                  <c:v>217.11747700000001</c:v>
                </c:pt>
                <c:pt idx="3926">
                  <c:v>217.163895</c:v>
                </c:pt>
                <c:pt idx="3927">
                  <c:v>217.20854199999999</c:v>
                </c:pt>
                <c:pt idx="3928">
                  <c:v>217.25520299999999</c:v>
                </c:pt>
                <c:pt idx="3929">
                  <c:v>217.30229199999999</c:v>
                </c:pt>
                <c:pt idx="3930">
                  <c:v>217.35122699999999</c:v>
                </c:pt>
                <c:pt idx="3931">
                  <c:v>217.40231299999999</c:v>
                </c:pt>
                <c:pt idx="3932">
                  <c:v>217.45227</c:v>
                </c:pt>
                <c:pt idx="3933">
                  <c:v>217.502441</c:v>
                </c:pt>
                <c:pt idx="3934">
                  <c:v>217.55102500000001</c:v>
                </c:pt>
                <c:pt idx="3935">
                  <c:v>217.59965500000001</c:v>
                </c:pt>
                <c:pt idx="3936">
                  <c:v>217.649292</c:v>
                </c:pt>
                <c:pt idx="3937">
                  <c:v>217.698441</c:v>
                </c:pt>
                <c:pt idx="3938">
                  <c:v>217.746185</c:v>
                </c:pt>
                <c:pt idx="3939">
                  <c:v>217.79422</c:v>
                </c:pt>
                <c:pt idx="3940">
                  <c:v>217.84204099999999</c:v>
                </c:pt>
                <c:pt idx="3941">
                  <c:v>217.887497</c:v>
                </c:pt>
                <c:pt idx="3942">
                  <c:v>217.935104</c:v>
                </c:pt>
                <c:pt idx="3943">
                  <c:v>217.98225400000001</c:v>
                </c:pt>
                <c:pt idx="3944">
                  <c:v>218.028244</c:v>
                </c:pt>
                <c:pt idx="3945">
                  <c:v>218.074738</c:v>
                </c:pt>
                <c:pt idx="3946">
                  <c:v>218.121185</c:v>
                </c:pt>
                <c:pt idx="3947">
                  <c:v>218.169678</c:v>
                </c:pt>
                <c:pt idx="3948">
                  <c:v>218.217941</c:v>
                </c:pt>
                <c:pt idx="3949">
                  <c:v>218.265961</c:v>
                </c:pt>
                <c:pt idx="3950">
                  <c:v>218.315506</c:v>
                </c:pt>
                <c:pt idx="3951">
                  <c:v>218.36459400000001</c:v>
                </c:pt>
                <c:pt idx="3952">
                  <c:v>218.41630599999999</c:v>
                </c:pt>
                <c:pt idx="3953">
                  <c:v>218.46871999999999</c:v>
                </c:pt>
                <c:pt idx="3954">
                  <c:v>218.52160599999999</c:v>
                </c:pt>
                <c:pt idx="3955">
                  <c:v>218.57356300000001</c:v>
                </c:pt>
                <c:pt idx="3956">
                  <c:v>218.62484699999999</c:v>
                </c:pt>
                <c:pt idx="3957">
                  <c:v>218.67489599999999</c:v>
                </c:pt>
                <c:pt idx="3958">
                  <c:v>218.72280900000001</c:v>
                </c:pt>
                <c:pt idx="3959">
                  <c:v>218.77145400000001</c:v>
                </c:pt>
                <c:pt idx="3960">
                  <c:v>218.82002299999999</c:v>
                </c:pt>
                <c:pt idx="3961">
                  <c:v>218.867355</c:v>
                </c:pt>
                <c:pt idx="3962">
                  <c:v>218.91629</c:v>
                </c:pt>
                <c:pt idx="3963">
                  <c:v>218.966354</c:v>
                </c:pt>
                <c:pt idx="3964">
                  <c:v>219.01814300000001</c:v>
                </c:pt>
                <c:pt idx="3965">
                  <c:v>219.06954999999999</c:v>
                </c:pt>
                <c:pt idx="3966">
                  <c:v>219.12124600000001</c:v>
                </c:pt>
                <c:pt idx="3967">
                  <c:v>219.174103</c:v>
                </c:pt>
                <c:pt idx="3968">
                  <c:v>219.226044</c:v>
                </c:pt>
                <c:pt idx="3969">
                  <c:v>219.27900700000001</c:v>
                </c:pt>
                <c:pt idx="3970">
                  <c:v>219.33158900000001</c:v>
                </c:pt>
                <c:pt idx="3971">
                  <c:v>219.38327000000001</c:v>
                </c:pt>
                <c:pt idx="3972">
                  <c:v>219.43244899999999</c:v>
                </c:pt>
                <c:pt idx="3973">
                  <c:v>219.48034699999999</c:v>
                </c:pt>
                <c:pt idx="3974">
                  <c:v>219.52706900000001</c:v>
                </c:pt>
                <c:pt idx="3975">
                  <c:v>219.57449299999999</c:v>
                </c:pt>
                <c:pt idx="3976">
                  <c:v>219.62016299999999</c:v>
                </c:pt>
                <c:pt idx="3977">
                  <c:v>219.66606100000001</c:v>
                </c:pt>
                <c:pt idx="3978">
                  <c:v>219.71142599999999</c:v>
                </c:pt>
                <c:pt idx="3979">
                  <c:v>219.75814800000001</c:v>
                </c:pt>
                <c:pt idx="3980">
                  <c:v>219.80685399999999</c:v>
                </c:pt>
                <c:pt idx="3981">
                  <c:v>219.854218</c:v>
                </c:pt>
                <c:pt idx="3982">
                  <c:v>219.902466</c:v>
                </c:pt>
                <c:pt idx="3983">
                  <c:v>219.950287</c:v>
                </c:pt>
                <c:pt idx="3984">
                  <c:v>219.99902299999999</c:v>
                </c:pt>
                <c:pt idx="3985">
                  <c:v>220.04780600000001</c:v>
                </c:pt>
                <c:pt idx="3986">
                  <c:v>220.09712200000001</c:v>
                </c:pt>
                <c:pt idx="3987">
                  <c:v>220.14468400000001</c:v>
                </c:pt>
                <c:pt idx="3988">
                  <c:v>220.19302400000001</c:v>
                </c:pt>
                <c:pt idx="3989">
                  <c:v>220.24040199999999</c:v>
                </c:pt>
                <c:pt idx="3990">
                  <c:v>220.286957</c:v>
                </c:pt>
                <c:pt idx="3991">
                  <c:v>220.33471700000001</c:v>
                </c:pt>
                <c:pt idx="3992">
                  <c:v>220.38163800000001</c:v>
                </c:pt>
                <c:pt idx="3993">
                  <c:v>220.43005400000001</c:v>
                </c:pt>
                <c:pt idx="3994">
                  <c:v>220.48144500000001</c:v>
                </c:pt>
                <c:pt idx="3995">
                  <c:v>220.53286700000001</c:v>
                </c:pt>
                <c:pt idx="3996">
                  <c:v>220.58850100000001</c:v>
                </c:pt>
                <c:pt idx="3997">
                  <c:v>220.64704900000001</c:v>
                </c:pt>
                <c:pt idx="3998">
                  <c:v>220.705231</c:v>
                </c:pt>
                <c:pt idx="3999">
                  <c:v>220.76518300000001</c:v>
                </c:pt>
                <c:pt idx="4000">
                  <c:v>220.82424900000001</c:v>
                </c:pt>
                <c:pt idx="4001">
                  <c:v>220.88342299999999</c:v>
                </c:pt>
                <c:pt idx="4002">
                  <c:v>220.94087200000001</c:v>
                </c:pt>
                <c:pt idx="4003">
                  <c:v>220.996216</c:v>
                </c:pt>
                <c:pt idx="4004">
                  <c:v>221.04757699999999</c:v>
                </c:pt>
                <c:pt idx="4005">
                  <c:v>221.098557</c:v>
                </c:pt>
                <c:pt idx="4006">
                  <c:v>221.14584400000001</c:v>
                </c:pt>
                <c:pt idx="4007">
                  <c:v>221.19137599999999</c:v>
                </c:pt>
                <c:pt idx="4008">
                  <c:v>221.235916</c:v>
                </c:pt>
                <c:pt idx="4009">
                  <c:v>221.278839</c:v>
                </c:pt>
                <c:pt idx="4010">
                  <c:v>221.322586</c:v>
                </c:pt>
                <c:pt idx="4011">
                  <c:v>221.36758399999999</c:v>
                </c:pt>
                <c:pt idx="4012">
                  <c:v>221.41250600000001</c:v>
                </c:pt>
                <c:pt idx="4013">
                  <c:v>221.460083</c:v>
                </c:pt>
                <c:pt idx="4014">
                  <c:v>221.507248</c:v>
                </c:pt>
                <c:pt idx="4015">
                  <c:v>221.553436</c:v>
                </c:pt>
                <c:pt idx="4016">
                  <c:v>221.59927400000001</c:v>
                </c:pt>
                <c:pt idx="4017">
                  <c:v>221.644409</c:v>
                </c:pt>
                <c:pt idx="4018">
                  <c:v>221.69107099999999</c:v>
                </c:pt>
                <c:pt idx="4019">
                  <c:v>221.73788500000001</c:v>
                </c:pt>
                <c:pt idx="4020">
                  <c:v>221.78445400000001</c:v>
                </c:pt>
                <c:pt idx="4021">
                  <c:v>221.83223000000001</c:v>
                </c:pt>
                <c:pt idx="4022">
                  <c:v>221.88179</c:v>
                </c:pt>
                <c:pt idx="4023">
                  <c:v>221.93156400000001</c:v>
                </c:pt>
                <c:pt idx="4024">
                  <c:v>221.983002</c:v>
                </c:pt>
                <c:pt idx="4025">
                  <c:v>222.03439299999999</c:v>
                </c:pt>
                <c:pt idx="4026">
                  <c:v>222.08462499999999</c:v>
                </c:pt>
                <c:pt idx="4027">
                  <c:v>222.13595599999999</c:v>
                </c:pt>
                <c:pt idx="4028">
                  <c:v>222.188446</c:v>
                </c:pt>
                <c:pt idx="4029">
                  <c:v>222.24311800000001</c:v>
                </c:pt>
                <c:pt idx="4030">
                  <c:v>222.296661</c:v>
                </c:pt>
                <c:pt idx="4031">
                  <c:v>222.34973099999999</c:v>
                </c:pt>
                <c:pt idx="4032">
                  <c:v>222.40141299999999</c:v>
                </c:pt>
                <c:pt idx="4033">
                  <c:v>222.45297199999999</c:v>
                </c:pt>
                <c:pt idx="4034">
                  <c:v>222.50370799999999</c:v>
                </c:pt>
                <c:pt idx="4035">
                  <c:v>222.55542</c:v>
                </c:pt>
                <c:pt idx="4036">
                  <c:v>222.60453799999999</c:v>
                </c:pt>
                <c:pt idx="4037">
                  <c:v>222.65486200000001</c:v>
                </c:pt>
                <c:pt idx="4038">
                  <c:v>222.70429999999999</c:v>
                </c:pt>
                <c:pt idx="4039">
                  <c:v>222.754425</c:v>
                </c:pt>
                <c:pt idx="4040">
                  <c:v>222.80273399999999</c:v>
                </c:pt>
                <c:pt idx="4041">
                  <c:v>222.85022000000001</c:v>
                </c:pt>
                <c:pt idx="4042">
                  <c:v>222.89636200000001</c:v>
                </c:pt>
                <c:pt idx="4043">
                  <c:v>222.94038399999999</c:v>
                </c:pt>
                <c:pt idx="4044">
                  <c:v>222.984467</c:v>
                </c:pt>
                <c:pt idx="4045">
                  <c:v>223.02932699999999</c:v>
                </c:pt>
                <c:pt idx="4046">
                  <c:v>223.075119</c:v>
                </c:pt>
                <c:pt idx="4047">
                  <c:v>223.12060600000001</c:v>
                </c:pt>
                <c:pt idx="4048">
                  <c:v>223.16735800000001</c:v>
                </c:pt>
                <c:pt idx="4049">
                  <c:v>223.21333300000001</c:v>
                </c:pt>
                <c:pt idx="4050">
                  <c:v>223.26265000000001</c:v>
                </c:pt>
                <c:pt idx="4051">
                  <c:v>223.31530799999999</c:v>
                </c:pt>
                <c:pt idx="4052">
                  <c:v>223.36953700000001</c:v>
                </c:pt>
                <c:pt idx="4053">
                  <c:v>223.42306500000001</c:v>
                </c:pt>
                <c:pt idx="4054">
                  <c:v>223.47822600000001</c:v>
                </c:pt>
                <c:pt idx="4055">
                  <c:v>223.533356</c:v>
                </c:pt>
                <c:pt idx="4056">
                  <c:v>223.589676</c:v>
                </c:pt>
                <c:pt idx="4057">
                  <c:v>223.64347799999999</c:v>
                </c:pt>
                <c:pt idx="4058">
                  <c:v>223.69387800000001</c:v>
                </c:pt>
                <c:pt idx="4059">
                  <c:v>223.74380500000001</c:v>
                </c:pt>
                <c:pt idx="4060">
                  <c:v>223.79113799999999</c:v>
                </c:pt>
                <c:pt idx="4061">
                  <c:v>223.83857699999999</c:v>
                </c:pt>
                <c:pt idx="4062">
                  <c:v>223.885773</c:v>
                </c:pt>
                <c:pt idx="4063">
                  <c:v>223.931488</c:v>
                </c:pt>
                <c:pt idx="4064">
                  <c:v>223.97811899999999</c:v>
                </c:pt>
                <c:pt idx="4065">
                  <c:v>224.02534499999999</c:v>
                </c:pt>
                <c:pt idx="4066">
                  <c:v>224.07186899999999</c:v>
                </c:pt>
                <c:pt idx="4067">
                  <c:v>224.121948</c:v>
                </c:pt>
                <c:pt idx="4068">
                  <c:v>224.172821</c:v>
                </c:pt>
                <c:pt idx="4069">
                  <c:v>224.224197</c:v>
                </c:pt>
                <c:pt idx="4070">
                  <c:v>224.27392599999999</c:v>
                </c:pt>
                <c:pt idx="4071">
                  <c:v>224.324783</c:v>
                </c:pt>
                <c:pt idx="4072">
                  <c:v>224.37661700000001</c:v>
                </c:pt>
                <c:pt idx="4073">
                  <c:v>224.42988600000001</c:v>
                </c:pt>
                <c:pt idx="4074">
                  <c:v>224.48112499999999</c:v>
                </c:pt>
                <c:pt idx="4075">
                  <c:v>224.53149400000001</c:v>
                </c:pt>
                <c:pt idx="4076">
                  <c:v>224.58247399999999</c:v>
                </c:pt>
                <c:pt idx="4077">
                  <c:v>224.63247699999999</c:v>
                </c:pt>
                <c:pt idx="4078">
                  <c:v>224.68249499999999</c:v>
                </c:pt>
                <c:pt idx="4079">
                  <c:v>224.73323099999999</c:v>
                </c:pt>
                <c:pt idx="4080">
                  <c:v>224.78218100000001</c:v>
                </c:pt>
                <c:pt idx="4081">
                  <c:v>224.830444</c:v>
                </c:pt>
                <c:pt idx="4082">
                  <c:v>224.87808200000001</c:v>
                </c:pt>
                <c:pt idx="4083">
                  <c:v>224.92416399999999</c:v>
                </c:pt>
                <c:pt idx="4084">
                  <c:v>224.972443</c:v>
                </c:pt>
                <c:pt idx="4085">
                  <c:v>225.02001999999999</c:v>
                </c:pt>
                <c:pt idx="4086">
                  <c:v>225.06607099999999</c:v>
                </c:pt>
                <c:pt idx="4087">
                  <c:v>225.11108400000001</c:v>
                </c:pt>
                <c:pt idx="4088">
                  <c:v>225.15701300000001</c:v>
                </c:pt>
                <c:pt idx="4089">
                  <c:v>225.20272800000001</c:v>
                </c:pt>
                <c:pt idx="4090">
                  <c:v>225.24968000000001</c:v>
                </c:pt>
                <c:pt idx="4091">
                  <c:v>225.296188</c:v>
                </c:pt>
                <c:pt idx="4092">
                  <c:v>225.34406999999999</c:v>
                </c:pt>
                <c:pt idx="4093">
                  <c:v>225.39387500000001</c:v>
                </c:pt>
                <c:pt idx="4094">
                  <c:v>225.44338999999999</c:v>
                </c:pt>
                <c:pt idx="4095">
                  <c:v>225.496094</c:v>
                </c:pt>
                <c:pt idx="4096">
                  <c:v>225.550873</c:v>
                </c:pt>
                <c:pt idx="4097">
                  <c:v>225.60485800000001</c:v>
                </c:pt>
                <c:pt idx="4098">
                  <c:v>225.65853899999999</c:v>
                </c:pt>
                <c:pt idx="4099">
                  <c:v>225.712479</c:v>
                </c:pt>
                <c:pt idx="4100">
                  <c:v>225.76821899999999</c:v>
                </c:pt>
                <c:pt idx="4101">
                  <c:v>225.82333399999999</c:v>
                </c:pt>
                <c:pt idx="4102">
                  <c:v>225.87678500000001</c:v>
                </c:pt>
                <c:pt idx="4103">
                  <c:v>225.93002300000001</c:v>
                </c:pt>
                <c:pt idx="4104">
                  <c:v>225.981934</c:v>
                </c:pt>
                <c:pt idx="4105">
                  <c:v>226.03486599999999</c:v>
                </c:pt>
                <c:pt idx="4106">
                  <c:v>226.088348</c:v>
                </c:pt>
                <c:pt idx="4107">
                  <c:v>226.13900799999999</c:v>
                </c:pt>
                <c:pt idx="4108">
                  <c:v>226.19107099999999</c:v>
                </c:pt>
                <c:pt idx="4109">
                  <c:v>226.24148600000001</c:v>
                </c:pt>
                <c:pt idx="4110">
                  <c:v>226.29179400000001</c:v>
                </c:pt>
                <c:pt idx="4111">
                  <c:v>226.339935</c:v>
                </c:pt>
                <c:pt idx="4112">
                  <c:v>226.38674900000001</c:v>
                </c:pt>
                <c:pt idx="4113">
                  <c:v>226.43313599999999</c:v>
                </c:pt>
                <c:pt idx="4114">
                  <c:v>226.477081</c:v>
                </c:pt>
                <c:pt idx="4115">
                  <c:v>226.52001999999999</c:v>
                </c:pt>
                <c:pt idx="4116">
                  <c:v>226.56281999999999</c:v>
                </c:pt>
                <c:pt idx="4117">
                  <c:v>226.60665900000001</c:v>
                </c:pt>
                <c:pt idx="4118">
                  <c:v>226.650665</c:v>
                </c:pt>
                <c:pt idx="4119">
                  <c:v>226.694534</c:v>
                </c:pt>
                <c:pt idx="4120">
                  <c:v>226.739822</c:v>
                </c:pt>
                <c:pt idx="4121">
                  <c:v>226.78537</c:v>
                </c:pt>
                <c:pt idx="4122">
                  <c:v>226.833618</c:v>
                </c:pt>
                <c:pt idx="4123">
                  <c:v>226.88484199999999</c:v>
                </c:pt>
                <c:pt idx="4124">
                  <c:v>226.93428</c:v>
                </c:pt>
                <c:pt idx="4125">
                  <c:v>226.98493999999999</c:v>
                </c:pt>
                <c:pt idx="4126">
                  <c:v>227.035248</c:v>
                </c:pt>
                <c:pt idx="4127">
                  <c:v>227.08637999999999</c:v>
                </c:pt>
                <c:pt idx="4128">
                  <c:v>227.13687100000001</c:v>
                </c:pt>
                <c:pt idx="4129">
                  <c:v>227.18583699999999</c:v>
                </c:pt>
                <c:pt idx="4130">
                  <c:v>227.23588599999999</c:v>
                </c:pt>
                <c:pt idx="4131">
                  <c:v>227.28537</c:v>
                </c:pt>
                <c:pt idx="4132">
                  <c:v>227.335205</c:v>
                </c:pt>
                <c:pt idx="4133">
                  <c:v>227.386887</c:v>
                </c:pt>
                <c:pt idx="4134">
                  <c:v>227.439301</c:v>
                </c:pt>
                <c:pt idx="4135">
                  <c:v>227.49153100000001</c:v>
                </c:pt>
                <c:pt idx="4136">
                  <c:v>227.54452499999999</c:v>
                </c:pt>
                <c:pt idx="4137">
                  <c:v>227.59854100000001</c:v>
                </c:pt>
                <c:pt idx="4138">
                  <c:v>227.65202300000001</c:v>
                </c:pt>
                <c:pt idx="4139">
                  <c:v>227.70895400000001</c:v>
                </c:pt>
                <c:pt idx="4140">
                  <c:v>227.76371800000001</c:v>
                </c:pt>
                <c:pt idx="4141">
                  <c:v>227.81701699999999</c:v>
                </c:pt>
                <c:pt idx="4142">
                  <c:v>227.87080399999999</c:v>
                </c:pt>
                <c:pt idx="4143">
                  <c:v>227.92304999999999</c:v>
                </c:pt>
                <c:pt idx="4144">
                  <c:v>227.975494</c:v>
                </c:pt>
                <c:pt idx="4145">
                  <c:v>228.02461199999999</c:v>
                </c:pt>
                <c:pt idx="4146">
                  <c:v>228.07324199999999</c:v>
                </c:pt>
                <c:pt idx="4147">
                  <c:v>228.12297100000001</c:v>
                </c:pt>
                <c:pt idx="4148">
                  <c:v>228.17065400000001</c:v>
                </c:pt>
                <c:pt idx="4149">
                  <c:v>228.21752900000001</c:v>
                </c:pt>
                <c:pt idx="4150">
                  <c:v>228.26387</c:v>
                </c:pt>
                <c:pt idx="4151">
                  <c:v>228.308502</c:v>
                </c:pt>
                <c:pt idx="4152">
                  <c:v>228.350922</c:v>
                </c:pt>
                <c:pt idx="4153">
                  <c:v>228.392822</c:v>
                </c:pt>
                <c:pt idx="4154">
                  <c:v>228.43403599999999</c:v>
                </c:pt>
                <c:pt idx="4155">
                  <c:v>228.474197</c:v>
                </c:pt>
                <c:pt idx="4156">
                  <c:v>228.51705899999999</c:v>
                </c:pt>
                <c:pt idx="4157">
                  <c:v>228.560913</c:v>
                </c:pt>
                <c:pt idx="4158">
                  <c:v>228.60539299999999</c:v>
                </c:pt>
                <c:pt idx="4159">
                  <c:v>228.65344200000001</c:v>
                </c:pt>
                <c:pt idx="4160">
                  <c:v>228.70474200000001</c:v>
                </c:pt>
                <c:pt idx="4161">
                  <c:v>228.75936899999999</c:v>
                </c:pt>
                <c:pt idx="4162">
                  <c:v>228.815765</c:v>
                </c:pt>
                <c:pt idx="4163">
                  <c:v>228.87300099999999</c:v>
                </c:pt>
                <c:pt idx="4164">
                  <c:v>228.93185399999999</c:v>
                </c:pt>
                <c:pt idx="4165">
                  <c:v>228.98940999999999</c:v>
                </c:pt>
                <c:pt idx="4166">
                  <c:v>229.04655500000001</c:v>
                </c:pt>
                <c:pt idx="4167">
                  <c:v>229.10159300000001</c:v>
                </c:pt>
                <c:pt idx="4168">
                  <c:v>229.154663</c:v>
                </c:pt>
                <c:pt idx="4169">
                  <c:v>229.204025</c:v>
                </c:pt>
                <c:pt idx="4170">
                  <c:v>229.25202899999999</c:v>
                </c:pt>
                <c:pt idx="4171">
                  <c:v>229.29875200000001</c:v>
                </c:pt>
                <c:pt idx="4172">
                  <c:v>229.34487899999999</c:v>
                </c:pt>
                <c:pt idx="4173">
                  <c:v>229.39094499999999</c:v>
                </c:pt>
                <c:pt idx="4174">
                  <c:v>229.438141</c:v>
                </c:pt>
                <c:pt idx="4175">
                  <c:v>229.48486299999999</c:v>
                </c:pt>
                <c:pt idx="4176">
                  <c:v>229.533356</c:v>
                </c:pt>
                <c:pt idx="4177">
                  <c:v>229.58303799999999</c:v>
                </c:pt>
                <c:pt idx="4178">
                  <c:v>229.631393</c:v>
                </c:pt>
                <c:pt idx="4179">
                  <c:v>229.680633</c:v>
                </c:pt>
                <c:pt idx="4180">
                  <c:v>229.72842399999999</c:v>
                </c:pt>
                <c:pt idx="4181">
                  <c:v>229.77681000000001</c:v>
                </c:pt>
                <c:pt idx="4182">
                  <c:v>229.82470699999999</c:v>
                </c:pt>
                <c:pt idx="4183">
                  <c:v>229.87191799999999</c:v>
                </c:pt>
                <c:pt idx="4184">
                  <c:v>229.91662600000001</c:v>
                </c:pt>
                <c:pt idx="4185">
                  <c:v>229.96167</c:v>
                </c:pt>
                <c:pt idx="4186">
                  <c:v>230.005157</c:v>
                </c:pt>
                <c:pt idx="4187">
                  <c:v>230.04853800000001</c:v>
                </c:pt>
                <c:pt idx="4188">
                  <c:v>230.09106499999999</c:v>
                </c:pt>
                <c:pt idx="4189">
                  <c:v>230.134354</c:v>
                </c:pt>
                <c:pt idx="4190">
                  <c:v>230.17944299999999</c:v>
                </c:pt>
                <c:pt idx="4191">
                  <c:v>230.22697500000001</c:v>
                </c:pt>
                <c:pt idx="4192">
                  <c:v>230.274383</c:v>
                </c:pt>
                <c:pt idx="4193">
                  <c:v>230.32515000000001</c:v>
                </c:pt>
                <c:pt idx="4194">
                  <c:v>230.38057000000001</c:v>
                </c:pt>
                <c:pt idx="4195">
                  <c:v>230.435822</c:v>
                </c:pt>
                <c:pt idx="4196">
                  <c:v>230.49458300000001</c:v>
                </c:pt>
                <c:pt idx="4197">
                  <c:v>230.55415300000001</c:v>
                </c:pt>
                <c:pt idx="4198">
                  <c:v>230.61520400000001</c:v>
                </c:pt>
                <c:pt idx="4199">
                  <c:v>230.67593400000001</c:v>
                </c:pt>
                <c:pt idx="4200">
                  <c:v>230.73486299999999</c:v>
                </c:pt>
                <c:pt idx="4201">
                  <c:v>230.79028299999999</c:v>
                </c:pt>
                <c:pt idx="4202">
                  <c:v>230.84545900000001</c:v>
                </c:pt>
                <c:pt idx="4203">
                  <c:v>230.89717099999999</c:v>
                </c:pt>
                <c:pt idx="4204">
                  <c:v>230.946335</c:v>
                </c:pt>
                <c:pt idx="4205">
                  <c:v>230.994675</c:v>
                </c:pt>
                <c:pt idx="4206">
                  <c:v>231.04072600000001</c:v>
                </c:pt>
                <c:pt idx="4207">
                  <c:v>231.085892</c:v>
                </c:pt>
                <c:pt idx="4208">
                  <c:v>231.13052400000001</c:v>
                </c:pt>
                <c:pt idx="4209">
                  <c:v>231.17353800000001</c:v>
                </c:pt>
                <c:pt idx="4210">
                  <c:v>231.21951300000001</c:v>
                </c:pt>
                <c:pt idx="4211">
                  <c:v>231.265671</c:v>
                </c:pt>
                <c:pt idx="4212">
                  <c:v>231.31076100000001</c:v>
                </c:pt>
                <c:pt idx="4213">
                  <c:v>231.35673499999999</c:v>
                </c:pt>
                <c:pt idx="4214">
                  <c:v>231.40329</c:v>
                </c:pt>
                <c:pt idx="4215">
                  <c:v>231.45117200000001</c:v>
                </c:pt>
                <c:pt idx="4216">
                  <c:v>231.49939000000001</c:v>
                </c:pt>
                <c:pt idx="4217">
                  <c:v>231.546234</c:v>
                </c:pt>
                <c:pt idx="4218">
                  <c:v>231.59390300000001</c:v>
                </c:pt>
                <c:pt idx="4219">
                  <c:v>231.64413500000001</c:v>
                </c:pt>
                <c:pt idx="4220">
                  <c:v>231.69433599999999</c:v>
                </c:pt>
                <c:pt idx="4221">
                  <c:v>231.74614</c:v>
                </c:pt>
                <c:pt idx="4222">
                  <c:v>231.799103</c:v>
                </c:pt>
                <c:pt idx="4223">
                  <c:v>231.85128800000001</c:v>
                </c:pt>
                <c:pt idx="4224">
                  <c:v>231.90335099999999</c:v>
                </c:pt>
                <c:pt idx="4225">
                  <c:v>231.95486500000001</c:v>
                </c:pt>
                <c:pt idx="4226">
                  <c:v>232.00451699999999</c:v>
                </c:pt>
                <c:pt idx="4227">
                  <c:v>232.05549600000001</c:v>
                </c:pt>
                <c:pt idx="4228">
                  <c:v>232.10580400000001</c:v>
                </c:pt>
                <c:pt idx="4229">
                  <c:v>232.15400700000001</c:v>
                </c:pt>
                <c:pt idx="4230">
                  <c:v>232.20133999999999</c:v>
                </c:pt>
                <c:pt idx="4231">
                  <c:v>232.24873400000001</c:v>
                </c:pt>
                <c:pt idx="4232">
                  <c:v>232.29702800000001</c:v>
                </c:pt>
                <c:pt idx="4233">
                  <c:v>232.34561199999999</c:v>
                </c:pt>
                <c:pt idx="4234">
                  <c:v>232.393036</c:v>
                </c:pt>
                <c:pt idx="4235">
                  <c:v>232.44168099999999</c:v>
                </c:pt>
                <c:pt idx="4236">
                  <c:v>232.49267599999999</c:v>
                </c:pt>
                <c:pt idx="4237">
                  <c:v>232.54409799999999</c:v>
                </c:pt>
                <c:pt idx="4238">
                  <c:v>232.59652700000001</c:v>
                </c:pt>
                <c:pt idx="4239">
                  <c:v>232.64926199999999</c:v>
                </c:pt>
                <c:pt idx="4240">
                  <c:v>232.700851</c:v>
                </c:pt>
                <c:pt idx="4241">
                  <c:v>232.75149500000001</c:v>
                </c:pt>
                <c:pt idx="4242">
                  <c:v>232.80126999999999</c:v>
                </c:pt>
                <c:pt idx="4243">
                  <c:v>232.85171500000001</c:v>
                </c:pt>
                <c:pt idx="4244">
                  <c:v>232.90068099999999</c:v>
                </c:pt>
                <c:pt idx="4245">
                  <c:v>232.94906599999999</c:v>
                </c:pt>
                <c:pt idx="4246">
                  <c:v>232.99601799999999</c:v>
                </c:pt>
                <c:pt idx="4247">
                  <c:v>233.04379299999999</c:v>
                </c:pt>
                <c:pt idx="4248">
                  <c:v>233.093018</c:v>
                </c:pt>
                <c:pt idx="4249">
                  <c:v>233.14213599999999</c:v>
                </c:pt>
                <c:pt idx="4250">
                  <c:v>233.189606</c:v>
                </c:pt>
                <c:pt idx="4251">
                  <c:v>233.23889199999999</c:v>
                </c:pt>
                <c:pt idx="4252">
                  <c:v>233.28845200000001</c:v>
                </c:pt>
                <c:pt idx="4253">
                  <c:v>233.33902</c:v>
                </c:pt>
                <c:pt idx="4254">
                  <c:v>233.390289</c:v>
                </c:pt>
                <c:pt idx="4255">
                  <c:v>233.44021599999999</c:v>
                </c:pt>
                <c:pt idx="4256">
                  <c:v>233.491119</c:v>
                </c:pt>
                <c:pt idx="4257">
                  <c:v>233.53976399999999</c:v>
                </c:pt>
                <c:pt idx="4258">
                  <c:v>233.58853199999999</c:v>
                </c:pt>
                <c:pt idx="4259">
                  <c:v>233.63742099999999</c:v>
                </c:pt>
                <c:pt idx="4260">
                  <c:v>233.68562299999999</c:v>
                </c:pt>
                <c:pt idx="4261">
                  <c:v>233.73323099999999</c:v>
                </c:pt>
                <c:pt idx="4262">
                  <c:v>233.781296</c:v>
                </c:pt>
                <c:pt idx="4263">
                  <c:v>233.82844499999999</c:v>
                </c:pt>
                <c:pt idx="4264">
                  <c:v>233.87617499999999</c:v>
                </c:pt>
                <c:pt idx="4265">
                  <c:v>233.925095</c:v>
                </c:pt>
                <c:pt idx="4266">
                  <c:v>233.97465500000001</c:v>
                </c:pt>
                <c:pt idx="4267">
                  <c:v>234.02160599999999</c:v>
                </c:pt>
                <c:pt idx="4268">
                  <c:v>234.068848</c:v>
                </c:pt>
                <c:pt idx="4269">
                  <c:v>234.11514299999999</c:v>
                </c:pt>
                <c:pt idx="4270">
                  <c:v>234.162262</c:v>
                </c:pt>
                <c:pt idx="4271">
                  <c:v>234.209228</c:v>
                </c:pt>
                <c:pt idx="4272">
                  <c:v>234.25418099999999</c:v>
                </c:pt>
                <c:pt idx="4273">
                  <c:v>234.30038500000001</c:v>
                </c:pt>
                <c:pt idx="4274">
                  <c:v>234.34712200000001</c:v>
                </c:pt>
                <c:pt idx="4275">
                  <c:v>234.39501999999999</c:v>
                </c:pt>
                <c:pt idx="4276">
                  <c:v>234.44580099999999</c:v>
                </c:pt>
                <c:pt idx="4277">
                  <c:v>234.497467</c:v>
                </c:pt>
                <c:pt idx="4278">
                  <c:v>234.55114800000001</c:v>
                </c:pt>
                <c:pt idx="4279">
                  <c:v>234.60592700000001</c:v>
                </c:pt>
                <c:pt idx="4280">
                  <c:v>234.660324</c:v>
                </c:pt>
                <c:pt idx="4281">
                  <c:v>234.71814000000001</c:v>
                </c:pt>
                <c:pt idx="4282">
                  <c:v>234.776566</c:v>
                </c:pt>
                <c:pt idx="4283">
                  <c:v>234.83325199999999</c:v>
                </c:pt>
                <c:pt idx="4284">
                  <c:v>234.886627</c:v>
                </c:pt>
                <c:pt idx="4285">
                  <c:v>234.93974299999999</c:v>
                </c:pt>
                <c:pt idx="4286">
                  <c:v>234.99087499999999</c:v>
                </c:pt>
                <c:pt idx="4287">
                  <c:v>235.04125999999999</c:v>
                </c:pt>
                <c:pt idx="4288">
                  <c:v>235.08798200000001</c:v>
                </c:pt>
                <c:pt idx="4289">
                  <c:v>235.13273599999999</c:v>
                </c:pt>
                <c:pt idx="4290">
                  <c:v>235.17785599999999</c:v>
                </c:pt>
                <c:pt idx="4291">
                  <c:v>235.22079500000001</c:v>
                </c:pt>
                <c:pt idx="4292">
                  <c:v>235.26460299999999</c:v>
                </c:pt>
                <c:pt idx="4293">
                  <c:v>235.30924999999999</c:v>
                </c:pt>
                <c:pt idx="4294">
                  <c:v>235.35351600000001</c:v>
                </c:pt>
                <c:pt idx="4295">
                  <c:v>235.39851400000001</c:v>
                </c:pt>
                <c:pt idx="4296">
                  <c:v>235.44511399999999</c:v>
                </c:pt>
                <c:pt idx="4297">
                  <c:v>235.49177599999999</c:v>
                </c:pt>
                <c:pt idx="4298">
                  <c:v>235.543182</c:v>
                </c:pt>
                <c:pt idx="4299">
                  <c:v>235.59465</c:v>
                </c:pt>
                <c:pt idx="4300">
                  <c:v>235.646896</c:v>
                </c:pt>
                <c:pt idx="4301">
                  <c:v>235.69795199999999</c:v>
                </c:pt>
                <c:pt idx="4302">
                  <c:v>235.74972500000001</c:v>
                </c:pt>
                <c:pt idx="4303">
                  <c:v>235.80046100000001</c:v>
                </c:pt>
                <c:pt idx="4304">
                  <c:v>235.85214199999999</c:v>
                </c:pt>
                <c:pt idx="4305">
                  <c:v>235.90304599999999</c:v>
                </c:pt>
                <c:pt idx="4306">
                  <c:v>235.95500200000001</c:v>
                </c:pt>
                <c:pt idx="4307">
                  <c:v>236.00825499999999</c:v>
                </c:pt>
                <c:pt idx="4308">
                  <c:v>236.061249</c:v>
                </c:pt>
                <c:pt idx="4309">
                  <c:v>236.115768</c:v>
                </c:pt>
                <c:pt idx="4310">
                  <c:v>236.170624</c:v>
                </c:pt>
                <c:pt idx="4311">
                  <c:v>236.22383099999999</c:v>
                </c:pt>
                <c:pt idx="4312">
                  <c:v>236.275879</c:v>
                </c:pt>
                <c:pt idx="4313">
                  <c:v>236.32614100000001</c:v>
                </c:pt>
                <c:pt idx="4314">
                  <c:v>236.376419</c:v>
                </c:pt>
                <c:pt idx="4315">
                  <c:v>236.42512500000001</c:v>
                </c:pt>
                <c:pt idx="4316">
                  <c:v>236.47151199999999</c:v>
                </c:pt>
                <c:pt idx="4317">
                  <c:v>236.51709</c:v>
                </c:pt>
                <c:pt idx="4318">
                  <c:v>236.56098900000001</c:v>
                </c:pt>
                <c:pt idx="4319">
                  <c:v>236.60640000000001</c:v>
                </c:pt>
                <c:pt idx="4320">
                  <c:v>236.653076</c:v>
                </c:pt>
                <c:pt idx="4321">
                  <c:v>236.69809000000001</c:v>
                </c:pt>
                <c:pt idx="4322">
                  <c:v>236.74617000000001</c:v>
                </c:pt>
                <c:pt idx="4323">
                  <c:v>236.795502</c:v>
                </c:pt>
                <c:pt idx="4324">
                  <c:v>236.846191</c:v>
                </c:pt>
                <c:pt idx="4325">
                  <c:v>236.89595</c:v>
                </c:pt>
                <c:pt idx="4326">
                  <c:v>236.94404599999999</c:v>
                </c:pt>
                <c:pt idx="4327">
                  <c:v>236.993439</c:v>
                </c:pt>
                <c:pt idx="4328">
                  <c:v>237.04165699999999</c:v>
                </c:pt>
                <c:pt idx="4329">
                  <c:v>237.089203</c:v>
                </c:pt>
                <c:pt idx="4330">
                  <c:v>237.138184</c:v>
                </c:pt>
                <c:pt idx="4331">
                  <c:v>237.187836</c:v>
                </c:pt>
                <c:pt idx="4332">
                  <c:v>237.237381</c:v>
                </c:pt>
                <c:pt idx="4333">
                  <c:v>237.28718599999999</c:v>
                </c:pt>
                <c:pt idx="4334">
                  <c:v>237.33694499999999</c:v>
                </c:pt>
                <c:pt idx="4335">
                  <c:v>237.385468</c:v>
                </c:pt>
                <c:pt idx="4336">
                  <c:v>237.435104</c:v>
                </c:pt>
                <c:pt idx="4337">
                  <c:v>237.483856</c:v>
                </c:pt>
                <c:pt idx="4338">
                  <c:v>237.53097500000001</c:v>
                </c:pt>
                <c:pt idx="4339">
                  <c:v>237.579376</c:v>
                </c:pt>
                <c:pt idx="4340">
                  <c:v>237.62788399999999</c:v>
                </c:pt>
                <c:pt idx="4341">
                  <c:v>237.67659</c:v>
                </c:pt>
                <c:pt idx="4342">
                  <c:v>237.725021</c:v>
                </c:pt>
                <c:pt idx="4343">
                  <c:v>237.77299500000001</c:v>
                </c:pt>
                <c:pt idx="4344">
                  <c:v>237.82231100000001</c:v>
                </c:pt>
                <c:pt idx="4345">
                  <c:v>237.87063599999999</c:v>
                </c:pt>
                <c:pt idx="4346">
                  <c:v>237.91918999999999</c:v>
                </c:pt>
                <c:pt idx="4347">
                  <c:v>237.97026099999999</c:v>
                </c:pt>
                <c:pt idx="4348">
                  <c:v>238.021851</c:v>
                </c:pt>
                <c:pt idx="4349">
                  <c:v>238.071777</c:v>
                </c:pt>
                <c:pt idx="4350">
                  <c:v>238.12112400000001</c:v>
                </c:pt>
                <c:pt idx="4351">
                  <c:v>238.17117300000001</c:v>
                </c:pt>
                <c:pt idx="4352">
                  <c:v>238.219391</c:v>
                </c:pt>
                <c:pt idx="4353">
                  <c:v>238.26921100000001</c:v>
                </c:pt>
                <c:pt idx="4354">
                  <c:v>238.31819200000001</c:v>
                </c:pt>
                <c:pt idx="4355">
                  <c:v>238.366669</c:v>
                </c:pt>
                <c:pt idx="4356">
                  <c:v>238.417877</c:v>
                </c:pt>
                <c:pt idx="4357">
                  <c:v>238.46902499999999</c:v>
                </c:pt>
                <c:pt idx="4358">
                  <c:v>238.52131700000001</c:v>
                </c:pt>
                <c:pt idx="4359">
                  <c:v>238.57356300000001</c:v>
                </c:pt>
                <c:pt idx="4360">
                  <c:v>238.62570199999999</c:v>
                </c:pt>
                <c:pt idx="4361">
                  <c:v>238.678436</c:v>
                </c:pt>
                <c:pt idx="4362">
                  <c:v>238.729691</c:v>
                </c:pt>
                <c:pt idx="4363">
                  <c:v>238.78251700000001</c:v>
                </c:pt>
                <c:pt idx="4364">
                  <c:v>238.83483899999999</c:v>
                </c:pt>
                <c:pt idx="4365">
                  <c:v>238.88623100000001</c:v>
                </c:pt>
                <c:pt idx="4366">
                  <c:v>238.93469200000001</c:v>
                </c:pt>
                <c:pt idx="4367">
                  <c:v>238.98263600000001</c:v>
                </c:pt>
                <c:pt idx="4368">
                  <c:v>239.03005999999999</c:v>
                </c:pt>
                <c:pt idx="4369">
                  <c:v>239.077316</c:v>
                </c:pt>
                <c:pt idx="4370">
                  <c:v>239.12292500000001</c:v>
                </c:pt>
                <c:pt idx="4371">
                  <c:v>239.167923</c:v>
                </c:pt>
                <c:pt idx="4372">
                  <c:v>239.211624</c:v>
                </c:pt>
                <c:pt idx="4373">
                  <c:v>239.25625600000001</c:v>
                </c:pt>
                <c:pt idx="4374">
                  <c:v>239.301346</c:v>
                </c:pt>
                <c:pt idx="4375">
                  <c:v>239.34577899999999</c:v>
                </c:pt>
                <c:pt idx="4376">
                  <c:v>239.39274599999999</c:v>
                </c:pt>
                <c:pt idx="4377">
                  <c:v>239.440597</c:v>
                </c:pt>
                <c:pt idx="4378">
                  <c:v>239.490768</c:v>
                </c:pt>
                <c:pt idx="4379">
                  <c:v>239.541428</c:v>
                </c:pt>
                <c:pt idx="4380">
                  <c:v>239.59477200000001</c:v>
                </c:pt>
                <c:pt idx="4381">
                  <c:v>239.64909399999999</c:v>
                </c:pt>
                <c:pt idx="4382">
                  <c:v>239.703461</c:v>
                </c:pt>
                <c:pt idx="4383">
                  <c:v>239.75619499999999</c:v>
                </c:pt>
                <c:pt idx="4384">
                  <c:v>239.80920399999999</c:v>
                </c:pt>
                <c:pt idx="4385">
                  <c:v>239.86189300000001</c:v>
                </c:pt>
                <c:pt idx="4386">
                  <c:v>239.914154</c:v>
                </c:pt>
                <c:pt idx="4387">
                  <c:v>239.96402</c:v>
                </c:pt>
                <c:pt idx="4388">
                  <c:v>240.012497</c:v>
                </c:pt>
                <c:pt idx="4389">
                  <c:v>240.05883800000001</c:v>
                </c:pt>
                <c:pt idx="4390">
                  <c:v>240.10510300000001</c:v>
                </c:pt>
                <c:pt idx="4391">
                  <c:v>240.15136699999999</c:v>
                </c:pt>
                <c:pt idx="4392">
                  <c:v>240.195435</c:v>
                </c:pt>
                <c:pt idx="4393">
                  <c:v>240.24052399999999</c:v>
                </c:pt>
                <c:pt idx="4394">
                  <c:v>240.28488200000001</c:v>
                </c:pt>
                <c:pt idx="4395">
                  <c:v>240.33015399999999</c:v>
                </c:pt>
                <c:pt idx="4396">
                  <c:v>240.375732</c:v>
                </c:pt>
                <c:pt idx="4397">
                  <c:v>240.42224100000001</c:v>
                </c:pt>
                <c:pt idx="4398">
                  <c:v>240.46843000000001</c:v>
                </c:pt>
                <c:pt idx="4399">
                  <c:v>240.51603700000001</c:v>
                </c:pt>
                <c:pt idx="4400">
                  <c:v>240.56393399999999</c:v>
                </c:pt>
                <c:pt idx="4401">
                  <c:v>240.61404400000001</c:v>
                </c:pt>
                <c:pt idx="4402">
                  <c:v>240.66677899999999</c:v>
                </c:pt>
                <c:pt idx="4403">
                  <c:v>240.71933000000001</c:v>
                </c:pt>
                <c:pt idx="4404">
                  <c:v>240.77273600000001</c:v>
                </c:pt>
                <c:pt idx="4405">
                  <c:v>240.82682800000001</c:v>
                </c:pt>
                <c:pt idx="4406">
                  <c:v>240.88046299999999</c:v>
                </c:pt>
                <c:pt idx="4407">
                  <c:v>240.93704199999999</c:v>
                </c:pt>
                <c:pt idx="4408">
                  <c:v>240.992279</c:v>
                </c:pt>
                <c:pt idx="4409">
                  <c:v>241.04631000000001</c:v>
                </c:pt>
                <c:pt idx="4410">
                  <c:v>241.10075399999999</c:v>
                </c:pt>
                <c:pt idx="4411">
                  <c:v>241.153809</c:v>
                </c:pt>
                <c:pt idx="4412">
                  <c:v>241.20605499999999</c:v>
                </c:pt>
                <c:pt idx="4413">
                  <c:v>241.25692799999999</c:v>
                </c:pt>
                <c:pt idx="4414">
                  <c:v>241.304779</c:v>
                </c:pt>
                <c:pt idx="4415">
                  <c:v>241.351471</c:v>
                </c:pt>
                <c:pt idx="4416">
                  <c:v>241.397919</c:v>
                </c:pt>
                <c:pt idx="4417">
                  <c:v>241.44198600000001</c:v>
                </c:pt>
                <c:pt idx="4418">
                  <c:v>241.48623699999999</c:v>
                </c:pt>
                <c:pt idx="4419">
                  <c:v>241.53222700000001</c:v>
                </c:pt>
                <c:pt idx="4420">
                  <c:v>241.57661400000001</c:v>
                </c:pt>
                <c:pt idx="4421">
                  <c:v>241.62114</c:v>
                </c:pt>
                <c:pt idx="4422">
                  <c:v>241.667023</c:v>
                </c:pt>
                <c:pt idx="4423">
                  <c:v>241.71249399999999</c:v>
                </c:pt>
                <c:pt idx="4424">
                  <c:v>241.76213100000001</c:v>
                </c:pt>
                <c:pt idx="4425">
                  <c:v>241.81196600000001</c:v>
                </c:pt>
                <c:pt idx="4426">
                  <c:v>241.86174</c:v>
                </c:pt>
                <c:pt idx="4427">
                  <c:v>241.91398599999999</c:v>
                </c:pt>
                <c:pt idx="4428">
                  <c:v>241.966431</c:v>
                </c:pt>
                <c:pt idx="4429">
                  <c:v>242.02082799999999</c:v>
                </c:pt>
                <c:pt idx="4430">
                  <c:v>242.07609600000001</c:v>
                </c:pt>
                <c:pt idx="4431">
                  <c:v>242.13017300000001</c:v>
                </c:pt>
                <c:pt idx="4432">
                  <c:v>242.184326</c:v>
                </c:pt>
                <c:pt idx="4433">
                  <c:v>242.23962399999999</c:v>
                </c:pt>
                <c:pt idx="4434">
                  <c:v>242.292633</c:v>
                </c:pt>
                <c:pt idx="4435">
                  <c:v>242.34541300000001</c:v>
                </c:pt>
                <c:pt idx="4436">
                  <c:v>242.397492</c:v>
                </c:pt>
                <c:pt idx="4437">
                  <c:v>242.44717399999999</c:v>
                </c:pt>
                <c:pt idx="4438">
                  <c:v>242.495575</c:v>
                </c:pt>
                <c:pt idx="4439">
                  <c:v>242.54238900000001</c:v>
                </c:pt>
                <c:pt idx="4440">
                  <c:v>242.58981299999999</c:v>
                </c:pt>
                <c:pt idx="4441">
                  <c:v>242.63632200000001</c:v>
                </c:pt>
                <c:pt idx="4442">
                  <c:v>242.68203700000001</c:v>
                </c:pt>
                <c:pt idx="4443">
                  <c:v>242.725708</c:v>
                </c:pt>
                <c:pt idx="4444">
                  <c:v>242.77006499999999</c:v>
                </c:pt>
                <c:pt idx="4445">
                  <c:v>242.816284</c:v>
                </c:pt>
                <c:pt idx="4446">
                  <c:v>242.86264</c:v>
                </c:pt>
                <c:pt idx="4447">
                  <c:v>242.90725699999999</c:v>
                </c:pt>
                <c:pt idx="4448">
                  <c:v>242.95410200000001</c:v>
                </c:pt>
                <c:pt idx="4449">
                  <c:v>243.00183100000001</c:v>
                </c:pt>
                <c:pt idx="4450">
                  <c:v>243.05123900000001</c:v>
                </c:pt>
                <c:pt idx="4451">
                  <c:v>243.100067</c:v>
                </c:pt>
                <c:pt idx="4452">
                  <c:v>243.14884900000001</c:v>
                </c:pt>
                <c:pt idx="4453">
                  <c:v>243.19946300000001</c:v>
                </c:pt>
                <c:pt idx="4454">
                  <c:v>243.249359</c:v>
                </c:pt>
                <c:pt idx="4455">
                  <c:v>243.29899599999999</c:v>
                </c:pt>
                <c:pt idx="4456">
                  <c:v>243.34787</c:v>
                </c:pt>
                <c:pt idx="4457">
                  <c:v>243.39726300000001</c:v>
                </c:pt>
                <c:pt idx="4458">
                  <c:v>243.44563299999999</c:v>
                </c:pt>
                <c:pt idx="4459">
                  <c:v>243.494293</c:v>
                </c:pt>
                <c:pt idx="4460">
                  <c:v>243.54141200000001</c:v>
                </c:pt>
                <c:pt idx="4461">
                  <c:v>243.58857699999999</c:v>
                </c:pt>
                <c:pt idx="4462">
                  <c:v>243.63790900000001</c:v>
                </c:pt>
                <c:pt idx="4463">
                  <c:v>243.688019</c:v>
                </c:pt>
                <c:pt idx="4464">
                  <c:v>243.73603800000001</c:v>
                </c:pt>
                <c:pt idx="4465">
                  <c:v>243.78507999999999</c:v>
                </c:pt>
                <c:pt idx="4466">
                  <c:v>243.83431999999999</c:v>
                </c:pt>
                <c:pt idx="4467">
                  <c:v>243.88505599999999</c:v>
                </c:pt>
                <c:pt idx="4468">
                  <c:v>243.93576100000001</c:v>
                </c:pt>
                <c:pt idx="4469">
                  <c:v>243.98507699999999</c:v>
                </c:pt>
                <c:pt idx="4470">
                  <c:v>244.03634600000001</c:v>
                </c:pt>
                <c:pt idx="4471">
                  <c:v>244.08813499999999</c:v>
                </c:pt>
                <c:pt idx="4472">
                  <c:v>244.14059499999999</c:v>
                </c:pt>
                <c:pt idx="4473">
                  <c:v>244.19413800000001</c:v>
                </c:pt>
                <c:pt idx="4474">
                  <c:v>244.24735999999999</c:v>
                </c:pt>
                <c:pt idx="4475">
                  <c:v>244.30183400000001</c:v>
                </c:pt>
                <c:pt idx="4476">
                  <c:v>244.35672</c:v>
                </c:pt>
                <c:pt idx="4477">
                  <c:v>244.40988200000001</c:v>
                </c:pt>
                <c:pt idx="4478">
                  <c:v>244.465362</c:v>
                </c:pt>
                <c:pt idx="4479">
                  <c:v>244.52018699999999</c:v>
                </c:pt>
                <c:pt idx="4480">
                  <c:v>244.573395</c:v>
                </c:pt>
                <c:pt idx="4481">
                  <c:v>244.62385599999999</c:v>
                </c:pt>
                <c:pt idx="4482">
                  <c:v>244.673676</c:v>
                </c:pt>
                <c:pt idx="4483">
                  <c:v>244.72212200000001</c:v>
                </c:pt>
                <c:pt idx="4484">
                  <c:v>244.77070599999999</c:v>
                </c:pt>
                <c:pt idx="4485">
                  <c:v>244.81655900000001</c:v>
                </c:pt>
                <c:pt idx="4486">
                  <c:v>244.86203</c:v>
                </c:pt>
                <c:pt idx="4487">
                  <c:v>244.90884399999999</c:v>
                </c:pt>
                <c:pt idx="4488">
                  <c:v>244.954804</c:v>
                </c:pt>
                <c:pt idx="4489">
                  <c:v>245.00198399999999</c:v>
                </c:pt>
                <c:pt idx="4490">
                  <c:v>245.051727</c:v>
                </c:pt>
                <c:pt idx="4491">
                  <c:v>245.10079999999999</c:v>
                </c:pt>
                <c:pt idx="4492">
                  <c:v>245.15133700000001</c:v>
                </c:pt>
                <c:pt idx="4493">
                  <c:v>245.20292699999999</c:v>
                </c:pt>
                <c:pt idx="4494">
                  <c:v>245.254242</c:v>
                </c:pt>
                <c:pt idx="4495">
                  <c:v>245.30864</c:v>
                </c:pt>
                <c:pt idx="4496">
                  <c:v>245.362595</c:v>
                </c:pt>
                <c:pt idx="4497">
                  <c:v>245.41450499999999</c:v>
                </c:pt>
                <c:pt idx="4498">
                  <c:v>245.46444700000001</c:v>
                </c:pt>
                <c:pt idx="4499">
                  <c:v>245.51350400000001</c:v>
                </c:pt>
                <c:pt idx="4500">
                  <c:v>245.56066899999999</c:v>
                </c:pt>
                <c:pt idx="4501">
                  <c:v>245.607956</c:v>
                </c:pt>
                <c:pt idx="4502">
                  <c:v>245.65266399999999</c:v>
                </c:pt>
                <c:pt idx="4503">
                  <c:v>245.696381</c:v>
                </c:pt>
                <c:pt idx="4504">
                  <c:v>245.74032600000001</c:v>
                </c:pt>
                <c:pt idx="4505">
                  <c:v>245.78317300000001</c:v>
                </c:pt>
                <c:pt idx="4506">
                  <c:v>245.828125</c:v>
                </c:pt>
                <c:pt idx="4507">
                  <c:v>245.87370300000001</c:v>
                </c:pt>
                <c:pt idx="4508">
                  <c:v>245.91914399999999</c:v>
                </c:pt>
                <c:pt idx="4509">
                  <c:v>245.96606499999999</c:v>
                </c:pt>
                <c:pt idx="4510">
                  <c:v>246.01501500000001</c:v>
                </c:pt>
                <c:pt idx="4511">
                  <c:v>246.06660500000001</c:v>
                </c:pt>
                <c:pt idx="4512">
                  <c:v>246.11935399999999</c:v>
                </c:pt>
                <c:pt idx="4513">
                  <c:v>246.17228700000001</c:v>
                </c:pt>
                <c:pt idx="4514">
                  <c:v>246.22636399999999</c:v>
                </c:pt>
                <c:pt idx="4515">
                  <c:v>246.27908300000001</c:v>
                </c:pt>
                <c:pt idx="4516">
                  <c:v>246.332596</c:v>
                </c:pt>
                <c:pt idx="4517">
                  <c:v>246.386505</c:v>
                </c:pt>
                <c:pt idx="4518">
                  <c:v>246.43696600000001</c:v>
                </c:pt>
                <c:pt idx="4519">
                  <c:v>246.48703</c:v>
                </c:pt>
                <c:pt idx="4520">
                  <c:v>246.535492</c:v>
                </c:pt>
                <c:pt idx="4521">
                  <c:v>246.58427399999999</c:v>
                </c:pt>
                <c:pt idx="4522">
                  <c:v>246.63237000000001</c:v>
                </c:pt>
                <c:pt idx="4523">
                  <c:v>246.67813100000001</c:v>
                </c:pt>
                <c:pt idx="4524">
                  <c:v>246.72396900000001</c:v>
                </c:pt>
                <c:pt idx="4525">
                  <c:v>246.76899700000001</c:v>
                </c:pt>
                <c:pt idx="4526">
                  <c:v>246.814697</c:v>
                </c:pt>
                <c:pt idx="4527">
                  <c:v>246.861649</c:v>
                </c:pt>
                <c:pt idx="4528">
                  <c:v>246.91104100000001</c:v>
                </c:pt>
                <c:pt idx="4529">
                  <c:v>246.96017499999999</c:v>
                </c:pt>
                <c:pt idx="4530">
                  <c:v>247.010864</c:v>
                </c:pt>
                <c:pt idx="4531">
                  <c:v>247.06279000000001</c:v>
                </c:pt>
                <c:pt idx="4532">
                  <c:v>247.11373900000001</c:v>
                </c:pt>
                <c:pt idx="4533">
                  <c:v>247.16580200000001</c:v>
                </c:pt>
                <c:pt idx="4534">
                  <c:v>247.21814000000001</c:v>
                </c:pt>
                <c:pt idx="4535">
                  <c:v>247.26709</c:v>
                </c:pt>
                <c:pt idx="4536">
                  <c:v>247.31643700000001</c:v>
                </c:pt>
                <c:pt idx="4537">
                  <c:v>247.365387</c:v>
                </c:pt>
                <c:pt idx="4538">
                  <c:v>247.415772</c:v>
                </c:pt>
                <c:pt idx="4539">
                  <c:v>247.46675099999999</c:v>
                </c:pt>
                <c:pt idx="4540">
                  <c:v>247.51684599999999</c:v>
                </c:pt>
                <c:pt idx="4541">
                  <c:v>247.56843599999999</c:v>
                </c:pt>
                <c:pt idx="4542">
                  <c:v>247.61926299999999</c:v>
                </c:pt>
                <c:pt idx="4543">
                  <c:v>247.66999799999999</c:v>
                </c:pt>
                <c:pt idx="4544">
                  <c:v>247.72164900000001</c:v>
                </c:pt>
                <c:pt idx="4545">
                  <c:v>247.77246099999999</c:v>
                </c:pt>
                <c:pt idx="4546">
                  <c:v>247.81987000000001</c:v>
                </c:pt>
                <c:pt idx="4547">
                  <c:v>247.86489900000001</c:v>
                </c:pt>
                <c:pt idx="4548">
                  <c:v>247.90837099999999</c:v>
                </c:pt>
                <c:pt idx="4549">
                  <c:v>247.949341</c:v>
                </c:pt>
                <c:pt idx="4550">
                  <c:v>247.993088</c:v>
                </c:pt>
                <c:pt idx="4551">
                  <c:v>248.035721</c:v>
                </c:pt>
                <c:pt idx="4552">
                  <c:v>248.07785000000001</c:v>
                </c:pt>
                <c:pt idx="4553">
                  <c:v>248.12434400000001</c:v>
                </c:pt>
                <c:pt idx="4554">
                  <c:v>248.174103</c:v>
                </c:pt>
                <c:pt idx="4555">
                  <c:v>248.22749300000001</c:v>
                </c:pt>
                <c:pt idx="4556">
                  <c:v>248.28308100000001</c:v>
                </c:pt>
                <c:pt idx="4557">
                  <c:v>248.34025600000001</c:v>
                </c:pt>
                <c:pt idx="4558">
                  <c:v>248.39973499999999</c:v>
                </c:pt>
                <c:pt idx="4559">
                  <c:v>248.45723000000001</c:v>
                </c:pt>
                <c:pt idx="4560">
                  <c:v>248.51248200000001</c:v>
                </c:pt>
                <c:pt idx="4561">
                  <c:v>248.56668099999999</c:v>
                </c:pt>
                <c:pt idx="4562">
                  <c:v>248.618942</c:v>
                </c:pt>
                <c:pt idx="4563">
                  <c:v>248.66691599999999</c:v>
                </c:pt>
                <c:pt idx="4564">
                  <c:v>248.71281400000001</c:v>
                </c:pt>
                <c:pt idx="4565">
                  <c:v>248.75756799999999</c:v>
                </c:pt>
                <c:pt idx="4566">
                  <c:v>248.801514</c:v>
                </c:pt>
                <c:pt idx="4567">
                  <c:v>248.848434</c:v>
                </c:pt>
                <c:pt idx="4568">
                  <c:v>248.89518699999999</c:v>
                </c:pt>
                <c:pt idx="4569">
                  <c:v>248.941742</c:v>
                </c:pt>
                <c:pt idx="4570">
                  <c:v>248.99092099999999</c:v>
                </c:pt>
                <c:pt idx="4571">
                  <c:v>249.041946</c:v>
                </c:pt>
                <c:pt idx="4572">
                  <c:v>249.09577899999999</c:v>
                </c:pt>
                <c:pt idx="4573">
                  <c:v>249.149902</c:v>
                </c:pt>
                <c:pt idx="4574">
                  <c:v>249.20468099999999</c:v>
                </c:pt>
                <c:pt idx="4575">
                  <c:v>249.26078799999999</c:v>
                </c:pt>
                <c:pt idx="4576">
                  <c:v>249.31539900000001</c:v>
                </c:pt>
                <c:pt idx="4577">
                  <c:v>249.37004099999999</c:v>
                </c:pt>
                <c:pt idx="4578">
                  <c:v>249.42309599999999</c:v>
                </c:pt>
                <c:pt idx="4579">
                  <c:v>249.474808</c:v>
                </c:pt>
                <c:pt idx="4580">
                  <c:v>249.524078</c:v>
                </c:pt>
                <c:pt idx="4581">
                  <c:v>249.572067</c:v>
                </c:pt>
                <c:pt idx="4582">
                  <c:v>249.618652</c:v>
                </c:pt>
                <c:pt idx="4583">
                  <c:v>249.665695</c:v>
                </c:pt>
                <c:pt idx="4584">
                  <c:v>249.71125799999999</c:v>
                </c:pt>
                <c:pt idx="4585">
                  <c:v>249.756958</c:v>
                </c:pt>
                <c:pt idx="4586">
                  <c:v>249.801559</c:v>
                </c:pt>
                <c:pt idx="4587">
                  <c:v>249.84835799999999</c:v>
                </c:pt>
                <c:pt idx="4588">
                  <c:v>249.89859000000001</c:v>
                </c:pt>
                <c:pt idx="4589">
                  <c:v>249.94770800000001</c:v>
                </c:pt>
                <c:pt idx="4590">
                  <c:v>249.99816899999999</c:v>
                </c:pt>
                <c:pt idx="4591">
                  <c:v>250.048981</c:v>
                </c:pt>
                <c:pt idx="4592">
                  <c:v>250.10122699999999</c:v>
                </c:pt>
                <c:pt idx="4593">
                  <c:v>250.15329</c:v>
                </c:pt>
                <c:pt idx="4594">
                  <c:v>250.204498</c:v>
                </c:pt>
                <c:pt idx="4595">
                  <c:v>250.25297599999999</c:v>
                </c:pt>
                <c:pt idx="4596">
                  <c:v>250.30192600000001</c:v>
                </c:pt>
                <c:pt idx="4597">
                  <c:v>250.349121</c:v>
                </c:pt>
                <c:pt idx="4598">
                  <c:v>250.39534</c:v>
                </c:pt>
                <c:pt idx="4599">
                  <c:v>250.441238</c:v>
                </c:pt>
                <c:pt idx="4600">
                  <c:v>250.486481</c:v>
                </c:pt>
                <c:pt idx="4601">
                  <c:v>250.53169299999999</c:v>
                </c:pt>
                <c:pt idx="4602">
                  <c:v>250.57815500000001</c:v>
                </c:pt>
                <c:pt idx="4603">
                  <c:v>250.62417600000001</c:v>
                </c:pt>
                <c:pt idx="4604">
                  <c:v>250.67202800000001</c:v>
                </c:pt>
                <c:pt idx="4605">
                  <c:v>250.72290000000001</c:v>
                </c:pt>
                <c:pt idx="4606">
                  <c:v>250.772659</c:v>
                </c:pt>
                <c:pt idx="4607">
                  <c:v>250.82418799999999</c:v>
                </c:pt>
                <c:pt idx="4608">
                  <c:v>250.875336</c:v>
                </c:pt>
                <c:pt idx="4609">
                  <c:v>250.92806999999999</c:v>
                </c:pt>
                <c:pt idx="4610">
                  <c:v>250.98147599999999</c:v>
                </c:pt>
                <c:pt idx="4611">
                  <c:v>251.03447</c:v>
                </c:pt>
                <c:pt idx="4612">
                  <c:v>251.08419799999999</c:v>
                </c:pt>
                <c:pt idx="4613">
                  <c:v>251.134522</c:v>
                </c:pt>
                <c:pt idx="4614">
                  <c:v>251.18293800000001</c:v>
                </c:pt>
                <c:pt idx="4615">
                  <c:v>251.23054500000001</c:v>
                </c:pt>
                <c:pt idx="4616">
                  <c:v>251.27829</c:v>
                </c:pt>
                <c:pt idx="4617">
                  <c:v>251.32376099999999</c:v>
                </c:pt>
                <c:pt idx="4618">
                  <c:v>251.37039200000001</c:v>
                </c:pt>
                <c:pt idx="4619">
                  <c:v>251.417923</c:v>
                </c:pt>
                <c:pt idx="4620">
                  <c:v>251.464279</c:v>
                </c:pt>
                <c:pt idx="4621">
                  <c:v>251.51383999999999</c:v>
                </c:pt>
                <c:pt idx="4622">
                  <c:v>251.56274400000001</c:v>
                </c:pt>
                <c:pt idx="4623">
                  <c:v>251.61120600000001</c:v>
                </c:pt>
                <c:pt idx="4624">
                  <c:v>251.66154499999999</c:v>
                </c:pt>
                <c:pt idx="4625">
                  <c:v>251.711716</c:v>
                </c:pt>
                <c:pt idx="4626">
                  <c:v>251.76355000000001</c:v>
                </c:pt>
                <c:pt idx="4627">
                  <c:v>251.816452</c:v>
                </c:pt>
                <c:pt idx="4628">
                  <c:v>251.86862199999999</c:v>
                </c:pt>
                <c:pt idx="4629">
                  <c:v>251.92098999999999</c:v>
                </c:pt>
                <c:pt idx="4630">
                  <c:v>251.97460899999999</c:v>
                </c:pt>
                <c:pt idx="4631">
                  <c:v>252.02664200000001</c:v>
                </c:pt>
                <c:pt idx="4632">
                  <c:v>252.079498</c:v>
                </c:pt>
                <c:pt idx="4633">
                  <c:v>252.13090500000001</c:v>
                </c:pt>
                <c:pt idx="4634">
                  <c:v>252.17971800000001</c:v>
                </c:pt>
                <c:pt idx="4635">
                  <c:v>252.22705099999999</c:v>
                </c:pt>
                <c:pt idx="4636">
                  <c:v>252.272659</c:v>
                </c:pt>
                <c:pt idx="4637">
                  <c:v>252.316315</c:v>
                </c:pt>
                <c:pt idx="4638">
                  <c:v>252.36023</c:v>
                </c:pt>
                <c:pt idx="4639">
                  <c:v>252.404571</c:v>
                </c:pt>
                <c:pt idx="4640">
                  <c:v>252.448395</c:v>
                </c:pt>
                <c:pt idx="4641">
                  <c:v>252.495926</c:v>
                </c:pt>
                <c:pt idx="4642">
                  <c:v>252.54574600000001</c:v>
                </c:pt>
                <c:pt idx="4643">
                  <c:v>252.59895299999999</c:v>
                </c:pt>
                <c:pt idx="4644">
                  <c:v>252.65438800000001</c:v>
                </c:pt>
                <c:pt idx="4645">
                  <c:v>252.71077</c:v>
                </c:pt>
                <c:pt idx="4646">
                  <c:v>252.768112</c:v>
                </c:pt>
                <c:pt idx="4647">
                  <c:v>252.82702599999999</c:v>
                </c:pt>
                <c:pt idx="4648">
                  <c:v>252.88415499999999</c:v>
                </c:pt>
                <c:pt idx="4649">
                  <c:v>252.94103999999999</c:v>
                </c:pt>
                <c:pt idx="4650">
                  <c:v>252.99641399999999</c:v>
                </c:pt>
                <c:pt idx="4651">
                  <c:v>253.04800399999999</c:v>
                </c:pt>
                <c:pt idx="4652">
                  <c:v>253.097443</c:v>
                </c:pt>
                <c:pt idx="4653">
                  <c:v>253.14465300000001</c:v>
                </c:pt>
                <c:pt idx="4654">
                  <c:v>253.19096400000001</c:v>
                </c:pt>
                <c:pt idx="4655">
                  <c:v>253.234375</c:v>
                </c:pt>
                <c:pt idx="4656">
                  <c:v>253.277252</c:v>
                </c:pt>
                <c:pt idx="4657">
                  <c:v>253.31913800000001</c:v>
                </c:pt>
                <c:pt idx="4658">
                  <c:v>253.36267100000001</c:v>
                </c:pt>
                <c:pt idx="4659">
                  <c:v>253.408005</c:v>
                </c:pt>
                <c:pt idx="4660">
                  <c:v>253.45394899999999</c:v>
                </c:pt>
                <c:pt idx="4661">
                  <c:v>253.499481</c:v>
                </c:pt>
                <c:pt idx="4662">
                  <c:v>253.54716500000001</c:v>
                </c:pt>
                <c:pt idx="4663">
                  <c:v>253.59579500000001</c:v>
                </c:pt>
                <c:pt idx="4664">
                  <c:v>253.64595</c:v>
                </c:pt>
                <c:pt idx="4665">
                  <c:v>253.69693000000001</c:v>
                </c:pt>
                <c:pt idx="4666">
                  <c:v>253.74722299999999</c:v>
                </c:pt>
                <c:pt idx="4667">
                  <c:v>253.79834</c:v>
                </c:pt>
                <c:pt idx="4668">
                  <c:v>253.84724399999999</c:v>
                </c:pt>
                <c:pt idx="4669">
                  <c:v>253.89621</c:v>
                </c:pt>
                <c:pt idx="4670">
                  <c:v>253.94564800000001</c:v>
                </c:pt>
                <c:pt idx="4671">
                  <c:v>253.993011</c:v>
                </c:pt>
                <c:pt idx="4672">
                  <c:v>254.03938299999999</c:v>
                </c:pt>
                <c:pt idx="4673">
                  <c:v>254.08613600000001</c:v>
                </c:pt>
                <c:pt idx="4674">
                  <c:v>254.13223300000001</c:v>
                </c:pt>
                <c:pt idx="4675">
                  <c:v>254.18000799999999</c:v>
                </c:pt>
                <c:pt idx="4676">
                  <c:v>254.22958399999999</c:v>
                </c:pt>
                <c:pt idx="4677">
                  <c:v>254.278976</c:v>
                </c:pt>
                <c:pt idx="4678">
                  <c:v>254.32797199999999</c:v>
                </c:pt>
                <c:pt idx="4679">
                  <c:v>254.37792999999999</c:v>
                </c:pt>
                <c:pt idx="4680">
                  <c:v>254.42716999999999</c:v>
                </c:pt>
                <c:pt idx="4681">
                  <c:v>254.477936</c:v>
                </c:pt>
                <c:pt idx="4682">
                  <c:v>254.52917500000001</c:v>
                </c:pt>
                <c:pt idx="4683">
                  <c:v>254.57841500000001</c:v>
                </c:pt>
                <c:pt idx="4684">
                  <c:v>254.62837200000001</c:v>
                </c:pt>
                <c:pt idx="4685">
                  <c:v>254.676849</c:v>
                </c:pt>
                <c:pt idx="4686">
                  <c:v>254.72477699999999</c:v>
                </c:pt>
                <c:pt idx="4687">
                  <c:v>254.77217099999999</c:v>
                </c:pt>
                <c:pt idx="4688">
                  <c:v>254.816498</c:v>
                </c:pt>
                <c:pt idx="4689">
                  <c:v>254.86035200000001</c:v>
                </c:pt>
                <c:pt idx="4690">
                  <c:v>254.90426600000001</c:v>
                </c:pt>
                <c:pt idx="4691">
                  <c:v>254.947113</c:v>
                </c:pt>
                <c:pt idx="4692">
                  <c:v>254.993011</c:v>
                </c:pt>
                <c:pt idx="4693">
                  <c:v>255.039749</c:v>
                </c:pt>
                <c:pt idx="4694">
                  <c:v>255.08651699999999</c:v>
                </c:pt>
                <c:pt idx="4695">
                  <c:v>255.13325499999999</c:v>
                </c:pt>
                <c:pt idx="4696">
                  <c:v>255.18164100000001</c:v>
                </c:pt>
                <c:pt idx="4697">
                  <c:v>255.23156700000001</c:v>
                </c:pt>
                <c:pt idx="4698">
                  <c:v>255.28353899999999</c:v>
                </c:pt>
                <c:pt idx="4699">
                  <c:v>255.33552599999999</c:v>
                </c:pt>
                <c:pt idx="4700">
                  <c:v>255.38867200000001</c:v>
                </c:pt>
                <c:pt idx="4701">
                  <c:v>255.44375600000001</c:v>
                </c:pt>
                <c:pt idx="4702">
                  <c:v>255.49697900000001</c:v>
                </c:pt>
                <c:pt idx="4703">
                  <c:v>255.55090300000001</c:v>
                </c:pt>
                <c:pt idx="4704">
                  <c:v>255.603104</c:v>
                </c:pt>
                <c:pt idx="4705">
                  <c:v>255.65360999999999</c:v>
                </c:pt>
                <c:pt idx="4706">
                  <c:v>255.70339999999999</c:v>
                </c:pt>
                <c:pt idx="4707">
                  <c:v>255.75337200000001</c:v>
                </c:pt>
                <c:pt idx="4708">
                  <c:v>255.805511</c:v>
                </c:pt>
                <c:pt idx="4709">
                  <c:v>255.85884100000001</c:v>
                </c:pt>
                <c:pt idx="4710">
                  <c:v>255.91149899999999</c:v>
                </c:pt>
                <c:pt idx="4711">
                  <c:v>255.965408</c:v>
                </c:pt>
                <c:pt idx="4712">
                  <c:v>256.01864599999999</c:v>
                </c:pt>
                <c:pt idx="4713">
                  <c:v>256.07312000000002</c:v>
                </c:pt>
                <c:pt idx="4714">
                  <c:v>256.12612899999999</c:v>
                </c:pt>
                <c:pt idx="4715">
                  <c:v>256.17691000000002</c:v>
                </c:pt>
                <c:pt idx="4716">
                  <c:v>256.22782899999999</c:v>
                </c:pt>
                <c:pt idx="4717">
                  <c:v>256.27742000000001</c:v>
                </c:pt>
                <c:pt idx="4718">
                  <c:v>256.32663000000002</c:v>
                </c:pt>
                <c:pt idx="4719">
                  <c:v>256.37214699999998</c:v>
                </c:pt>
                <c:pt idx="4720">
                  <c:v>256.41735799999998</c:v>
                </c:pt>
                <c:pt idx="4721">
                  <c:v>256.46186799999998</c:v>
                </c:pt>
                <c:pt idx="4722">
                  <c:v>256.50431800000001</c:v>
                </c:pt>
                <c:pt idx="4723">
                  <c:v>256.54586799999998</c:v>
                </c:pt>
                <c:pt idx="4724">
                  <c:v>256.58708200000001</c:v>
                </c:pt>
                <c:pt idx="4725">
                  <c:v>256.62881499999997</c:v>
                </c:pt>
                <c:pt idx="4726">
                  <c:v>256.67074600000001</c:v>
                </c:pt>
                <c:pt idx="4727">
                  <c:v>256.713211</c:v>
                </c:pt>
                <c:pt idx="4728">
                  <c:v>256.75674400000003</c:v>
                </c:pt>
                <c:pt idx="4729">
                  <c:v>256.80154399999998</c:v>
                </c:pt>
                <c:pt idx="4730">
                  <c:v>256.84965499999998</c:v>
                </c:pt>
                <c:pt idx="4731">
                  <c:v>256.90124500000002</c:v>
                </c:pt>
                <c:pt idx="4732">
                  <c:v>256.95295700000003</c:v>
                </c:pt>
                <c:pt idx="4733">
                  <c:v>257.00930799999998</c:v>
                </c:pt>
                <c:pt idx="4734">
                  <c:v>257.067474</c:v>
                </c:pt>
                <c:pt idx="4735">
                  <c:v>257.12834199999998</c:v>
                </c:pt>
                <c:pt idx="4736">
                  <c:v>257.188355</c:v>
                </c:pt>
                <c:pt idx="4737">
                  <c:v>257.24560600000001</c:v>
                </c:pt>
                <c:pt idx="4738">
                  <c:v>257.30276500000002</c:v>
                </c:pt>
                <c:pt idx="4739">
                  <c:v>257.35641500000003</c:v>
                </c:pt>
                <c:pt idx="4740">
                  <c:v>257.40731799999998</c:v>
                </c:pt>
                <c:pt idx="4741">
                  <c:v>257.45756499999999</c:v>
                </c:pt>
                <c:pt idx="4742">
                  <c:v>257.50671399999999</c:v>
                </c:pt>
                <c:pt idx="4743">
                  <c:v>257.55432100000002</c:v>
                </c:pt>
                <c:pt idx="4744">
                  <c:v>257.60226399999999</c:v>
                </c:pt>
                <c:pt idx="4745">
                  <c:v>257.65116899999998</c:v>
                </c:pt>
                <c:pt idx="4746">
                  <c:v>257.69978300000002</c:v>
                </c:pt>
                <c:pt idx="4747">
                  <c:v>257.75106799999998</c:v>
                </c:pt>
                <c:pt idx="4748">
                  <c:v>257.80073499999997</c:v>
                </c:pt>
                <c:pt idx="4749">
                  <c:v>257.84878500000002</c:v>
                </c:pt>
                <c:pt idx="4750">
                  <c:v>257.897537</c:v>
                </c:pt>
                <c:pt idx="4751">
                  <c:v>257.94438200000002</c:v>
                </c:pt>
                <c:pt idx="4752">
                  <c:v>257.99104299999999</c:v>
                </c:pt>
                <c:pt idx="4753">
                  <c:v>258.03439300000002</c:v>
                </c:pt>
                <c:pt idx="4754">
                  <c:v>258.07780500000001</c:v>
                </c:pt>
                <c:pt idx="4755">
                  <c:v>258.122589</c:v>
                </c:pt>
                <c:pt idx="4756">
                  <c:v>258.16665699999999</c:v>
                </c:pt>
                <c:pt idx="4757">
                  <c:v>258.21176100000002</c:v>
                </c:pt>
                <c:pt idx="4758">
                  <c:v>258.26028400000001</c:v>
                </c:pt>
                <c:pt idx="4759">
                  <c:v>258.31063799999998</c:v>
                </c:pt>
                <c:pt idx="4760">
                  <c:v>258.36193900000001</c:v>
                </c:pt>
                <c:pt idx="4761">
                  <c:v>258.41361999999998</c:v>
                </c:pt>
                <c:pt idx="4762">
                  <c:v>258.465622</c:v>
                </c:pt>
                <c:pt idx="4763">
                  <c:v>258.51693699999998</c:v>
                </c:pt>
                <c:pt idx="4764">
                  <c:v>258.56953399999998</c:v>
                </c:pt>
                <c:pt idx="4765">
                  <c:v>258.61837800000001</c:v>
                </c:pt>
                <c:pt idx="4766">
                  <c:v>258.66418499999997</c:v>
                </c:pt>
                <c:pt idx="4767">
                  <c:v>258.70895400000001</c:v>
                </c:pt>
                <c:pt idx="4768">
                  <c:v>258.75271600000002</c:v>
                </c:pt>
                <c:pt idx="4769">
                  <c:v>258.795929</c:v>
                </c:pt>
                <c:pt idx="4770">
                  <c:v>258.83732600000002</c:v>
                </c:pt>
                <c:pt idx="4771">
                  <c:v>258.88032500000003</c:v>
                </c:pt>
                <c:pt idx="4772">
                  <c:v>258.925659</c:v>
                </c:pt>
                <c:pt idx="4773">
                  <c:v>258.97164900000001</c:v>
                </c:pt>
                <c:pt idx="4774">
                  <c:v>259.02136200000001</c:v>
                </c:pt>
                <c:pt idx="4775">
                  <c:v>259.07415800000001</c:v>
                </c:pt>
                <c:pt idx="4776">
                  <c:v>259.12973</c:v>
                </c:pt>
                <c:pt idx="4777">
                  <c:v>259.18633999999997</c:v>
                </c:pt>
                <c:pt idx="4778">
                  <c:v>259.24395800000002</c:v>
                </c:pt>
                <c:pt idx="4779">
                  <c:v>259.30264299999999</c:v>
                </c:pt>
                <c:pt idx="4780">
                  <c:v>259.36184700000001</c:v>
                </c:pt>
                <c:pt idx="4781">
                  <c:v>259.41839599999997</c:v>
                </c:pt>
                <c:pt idx="4782">
                  <c:v>259.47293100000002</c:v>
                </c:pt>
                <c:pt idx="4783">
                  <c:v>259.52496300000001</c:v>
                </c:pt>
                <c:pt idx="4784">
                  <c:v>259.57690400000001</c:v>
                </c:pt>
                <c:pt idx="4785">
                  <c:v>259.62832600000002</c:v>
                </c:pt>
                <c:pt idx="4786">
                  <c:v>259.67623900000001</c:v>
                </c:pt>
                <c:pt idx="4787">
                  <c:v>259.72375499999998</c:v>
                </c:pt>
                <c:pt idx="4788">
                  <c:v>259.77044699999999</c:v>
                </c:pt>
                <c:pt idx="4789">
                  <c:v>259.81802399999998</c:v>
                </c:pt>
                <c:pt idx="4790">
                  <c:v>259.864014</c:v>
                </c:pt>
                <c:pt idx="4791">
                  <c:v>259.91153000000003</c:v>
                </c:pt>
                <c:pt idx="4792">
                  <c:v>259.958191</c:v>
                </c:pt>
                <c:pt idx="4793">
                  <c:v>260.00573700000001</c:v>
                </c:pt>
                <c:pt idx="4794">
                  <c:v>260.05270400000001</c:v>
                </c:pt>
                <c:pt idx="4795">
                  <c:v>260.09918199999998</c:v>
                </c:pt>
                <c:pt idx="4796">
                  <c:v>260.14471400000002</c:v>
                </c:pt>
                <c:pt idx="4797">
                  <c:v>260.19073500000002</c:v>
                </c:pt>
                <c:pt idx="4798">
                  <c:v>260.23550399999999</c:v>
                </c:pt>
                <c:pt idx="4799">
                  <c:v>260.28179899999998</c:v>
                </c:pt>
                <c:pt idx="4800">
                  <c:v>260.32748400000003</c:v>
                </c:pt>
                <c:pt idx="4801">
                  <c:v>260.37469499999997</c:v>
                </c:pt>
                <c:pt idx="4802">
                  <c:v>260.42474399999998</c:v>
                </c:pt>
                <c:pt idx="4803">
                  <c:v>260.47403000000003</c:v>
                </c:pt>
                <c:pt idx="4804">
                  <c:v>260.52511600000003</c:v>
                </c:pt>
                <c:pt idx="4805">
                  <c:v>260.57693499999999</c:v>
                </c:pt>
                <c:pt idx="4806">
                  <c:v>260.63070699999997</c:v>
                </c:pt>
                <c:pt idx="4807">
                  <c:v>260.68539399999997</c:v>
                </c:pt>
                <c:pt idx="4808">
                  <c:v>260.74050899999997</c:v>
                </c:pt>
                <c:pt idx="4809">
                  <c:v>260.79357900000002</c:v>
                </c:pt>
                <c:pt idx="4810">
                  <c:v>260.84787</c:v>
                </c:pt>
                <c:pt idx="4811">
                  <c:v>260.90093999999999</c:v>
                </c:pt>
                <c:pt idx="4812">
                  <c:v>260.95281999999997</c:v>
                </c:pt>
                <c:pt idx="4813">
                  <c:v>261.005066</c:v>
                </c:pt>
                <c:pt idx="4814">
                  <c:v>261.05545000000001</c:v>
                </c:pt>
                <c:pt idx="4815">
                  <c:v>261.10531600000002</c:v>
                </c:pt>
                <c:pt idx="4816">
                  <c:v>261.15380900000002</c:v>
                </c:pt>
                <c:pt idx="4817">
                  <c:v>261.19988999999998</c:v>
                </c:pt>
                <c:pt idx="4818">
                  <c:v>261.24676499999998</c:v>
                </c:pt>
                <c:pt idx="4819">
                  <c:v>261.29229700000002</c:v>
                </c:pt>
                <c:pt idx="4820">
                  <c:v>261.335938</c:v>
                </c:pt>
                <c:pt idx="4821">
                  <c:v>261.380402</c:v>
                </c:pt>
                <c:pt idx="4822">
                  <c:v>261.42645299999998</c:v>
                </c:pt>
                <c:pt idx="4823">
                  <c:v>261.47479299999998</c:v>
                </c:pt>
                <c:pt idx="4824">
                  <c:v>261.52508499999999</c:v>
                </c:pt>
                <c:pt idx="4825">
                  <c:v>261.57708700000001</c:v>
                </c:pt>
                <c:pt idx="4826">
                  <c:v>261.63116500000001</c:v>
                </c:pt>
                <c:pt idx="4827">
                  <c:v>261.68804899999998</c:v>
                </c:pt>
                <c:pt idx="4828">
                  <c:v>261.74456800000002</c:v>
                </c:pt>
                <c:pt idx="4829">
                  <c:v>261.800476</c:v>
                </c:pt>
                <c:pt idx="4830">
                  <c:v>261.85845899999998</c:v>
                </c:pt>
                <c:pt idx="4831">
                  <c:v>261.91348299999999</c:v>
                </c:pt>
                <c:pt idx="4832">
                  <c:v>261.96649200000002</c:v>
                </c:pt>
                <c:pt idx="4833">
                  <c:v>262.01797499999998</c:v>
                </c:pt>
                <c:pt idx="4834">
                  <c:v>262.06701700000002</c:v>
                </c:pt>
                <c:pt idx="4835">
                  <c:v>262.11773699999998</c:v>
                </c:pt>
                <c:pt idx="4836">
                  <c:v>262.16607699999997</c:v>
                </c:pt>
                <c:pt idx="4837">
                  <c:v>262.21252399999997</c:v>
                </c:pt>
                <c:pt idx="4838">
                  <c:v>262.26007099999998</c:v>
                </c:pt>
                <c:pt idx="4839">
                  <c:v>262.30801400000001</c:v>
                </c:pt>
                <c:pt idx="4840">
                  <c:v>262.35726899999997</c:v>
                </c:pt>
                <c:pt idx="4841">
                  <c:v>262.40652499999999</c:v>
                </c:pt>
                <c:pt idx="4842">
                  <c:v>262.45474200000001</c:v>
                </c:pt>
                <c:pt idx="4843">
                  <c:v>262.50341800000001</c:v>
                </c:pt>
                <c:pt idx="4844">
                  <c:v>262.55285600000002</c:v>
                </c:pt>
                <c:pt idx="4845">
                  <c:v>262.60043300000001</c:v>
                </c:pt>
                <c:pt idx="4846">
                  <c:v>262.64859000000001</c:v>
                </c:pt>
                <c:pt idx="4847">
                  <c:v>262.69671599999998</c:v>
                </c:pt>
                <c:pt idx="4848">
                  <c:v>262.74371300000001</c:v>
                </c:pt>
                <c:pt idx="4849">
                  <c:v>262.79068000000001</c:v>
                </c:pt>
                <c:pt idx="4850">
                  <c:v>262.83819599999998</c:v>
                </c:pt>
                <c:pt idx="4851">
                  <c:v>262.88772599999999</c:v>
                </c:pt>
                <c:pt idx="4852">
                  <c:v>262.93658399999998</c:v>
                </c:pt>
                <c:pt idx="4853">
                  <c:v>262.985657</c:v>
                </c:pt>
                <c:pt idx="4854">
                  <c:v>263.03381400000001</c:v>
                </c:pt>
                <c:pt idx="4855">
                  <c:v>263.08367900000002</c:v>
                </c:pt>
                <c:pt idx="4856">
                  <c:v>263.13644399999998</c:v>
                </c:pt>
                <c:pt idx="4857">
                  <c:v>263.18957499999999</c:v>
                </c:pt>
                <c:pt idx="4858">
                  <c:v>263.24130300000002</c:v>
                </c:pt>
                <c:pt idx="4859">
                  <c:v>263.29519599999998</c:v>
                </c:pt>
                <c:pt idx="4860">
                  <c:v>263.349152</c:v>
                </c:pt>
                <c:pt idx="4861">
                  <c:v>263.40451100000001</c:v>
                </c:pt>
                <c:pt idx="4862">
                  <c:v>263.45840500000003</c:v>
                </c:pt>
                <c:pt idx="4863">
                  <c:v>263.51083399999999</c:v>
                </c:pt>
                <c:pt idx="4864">
                  <c:v>263.56475799999998</c:v>
                </c:pt>
                <c:pt idx="4865">
                  <c:v>263.61615</c:v>
                </c:pt>
                <c:pt idx="4866">
                  <c:v>263.66632099999998</c:v>
                </c:pt>
                <c:pt idx="4867">
                  <c:v>263.71636999999998</c:v>
                </c:pt>
                <c:pt idx="4868">
                  <c:v>263.76666299999999</c:v>
                </c:pt>
                <c:pt idx="4869">
                  <c:v>263.81509399999999</c:v>
                </c:pt>
                <c:pt idx="4870">
                  <c:v>263.86257899999998</c:v>
                </c:pt>
                <c:pt idx="4871">
                  <c:v>263.90786700000001</c:v>
                </c:pt>
                <c:pt idx="4872">
                  <c:v>263.95443699999998</c:v>
                </c:pt>
                <c:pt idx="4873">
                  <c:v>264.00280800000002</c:v>
                </c:pt>
                <c:pt idx="4874">
                  <c:v>264.05084199999999</c:v>
                </c:pt>
                <c:pt idx="4875">
                  <c:v>264.09747299999998</c:v>
                </c:pt>
                <c:pt idx="4876">
                  <c:v>264.14529399999998</c:v>
                </c:pt>
                <c:pt idx="4877">
                  <c:v>264.193603</c:v>
                </c:pt>
                <c:pt idx="4878">
                  <c:v>264.24298099999999</c:v>
                </c:pt>
                <c:pt idx="4879">
                  <c:v>264.29244999999997</c:v>
                </c:pt>
                <c:pt idx="4880">
                  <c:v>264.34115600000001</c:v>
                </c:pt>
                <c:pt idx="4881">
                  <c:v>264.39126599999997</c:v>
                </c:pt>
                <c:pt idx="4882">
                  <c:v>264.440338</c:v>
                </c:pt>
                <c:pt idx="4883">
                  <c:v>264.48919699999999</c:v>
                </c:pt>
                <c:pt idx="4884">
                  <c:v>264.5401</c:v>
                </c:pt>
                <c:pt idx="4885">
                  <c:v>264.58990499999999</c:v>
                </c:pt>
                <c:pt idx="4886">
                  <c:v>264.63922100000002</c:v>
                </c:pt>
                <c:pt idx="4887">
                  <c:v>264.68917900000002</c:v>
                </c:pt>
                <c:pt idx="4888">
                  <c:v>264.73812900000001</c:v>
                </c:pt>
                <c:pt idx="4889">
                  <c:v>264.78887900000001</c:v>
                </c:pt>
                <c:pt idx="4890">
                  <c:v>264.83981299999999</c:v>
                </c:pt>
                <c:pt idx="4891">
                  <c:v>264.88970899999998</c:v>
                </c:pt>
                <c:pt idx="4892">
                  <c:v>264.93789700000002</c:v>
                </c:pt>
                <c:pt idx="4893">
                  <c:v>264.98687699999999</c:v>
                </c:pt>
                <c:pt idx="4894">
                  <c:v>265.03457600000002</c:v>
                </c:pt>
                <c:pt idx="4895">
                  <c:v>265.083618</c:v>
                </c:pt>
                <c:pt idx="4896">
                  <c:v>265.13259900000003</c:v>
                </c:pt>
                <c:pt idx="4897">
                  <c:v>265.18124399999999</c:v>
                </c:pt>
                <c:pt idx="4898">
                  <c:v>265.23098700000003</c:v>
                </c:pt>
                <c:pt idx="4899">
                  <c:v>265.28021200000001</c:v>
                </c:pt>
                <c:pt idx="4900">
                  <c:v>265.32977299999999</c:v>
                </c:pt>
                <c:pt idx="4901">
                  <c:v>265.38028000000003</c:v>
                </c:pt>
                <c:pt idx="4902">
                  <c:v>265.42950400000001</c:v>
                </c:pt>
                <c:pt idx="4903">
                  <c:v>265.47927900000002</c:v>
                </c:pt>
                <c:pt idx="4904">
                  <c:v>265.53021200000001</c:v>
                </c:pt>
                <c:pt idx="4905">
                  <c:v>265.58050500000002</c:v>
                </c:pt>
                <c:pt idx="4906">
                  <c:v>265.634277</c:v>
                </c:pt>
                <c:pt idx="4907">
                  <c:v>265.68917900000002</c:v>
                </c:pt>
                <c:pt idx="4908">
                  <c:v>265.74383499999999</c:v>
                </c:pt>
                <c:pt idx="4909">
                  <c:v>265.79733299999998</c:v>
                </c:pt>
                <c:pt idx="4910">
                  <c:v>265.85174599999999</c:v>
                </c:pt>
                <c:pt idx="4911">
                  <c:v>265.90499899999998</c:v>
                </c:pt>
                <c:pt idx="4912">
                  <c:v>265.95800800000001</c:v>
                </c:pt>
                <c:pt idx="4913">
                  <c:v>266.006958</c:v>
                </c:pt>
                <c:pt idx="4914">
                  <c:v>266.05313100000001</c:v>
                </c:pt>
                <c:pt idx="4915">
                  <c:v>266.09808399999997</c:v>
                </c:pt>
                <c:pt idx="4916">
                  <c:v>266.13848899999999</c:v>
                </c:pt>
                <c:pt idx="4917">
                  <c:v>266.17813100000001</c:v>
                </c:pt>
                <c:pt idx="4918">
                  <c:v>266.21682700000002</c:v>
                </c:pt>
                <c:pt idx="4919">
                  <c:v>266.255493</c:v>
                </c:pt>
                <c:pt idx="4920">
                  <c:v>266.29556300000002</c:v>
                </c:pt>
                <c:pt idx="4921">
                  <c:v>266.33840900000001</c:v>
                </c:pt>
                <c:pt idx="4922">
                  <c:v>266.385559</c:v>
                </c:pt>
                <c:pt idx="4923">
                  <c:v>266.43600500000002</c:v>
                </c:pt>
                <c:pt idx="4924">
                  <c:v>266.488922</c:v>
                </c:pt>
                <c:pt idx="4925">
                  <c:v>266.544556</c:v>
                </c:pt>
                <c:pt idx="4926">
                  <c:v>266.60079999999999</c:v>
                </c:pt>
                <c:pt idx="4927">
                  <c:v>266.66021699999999</c:v>
                </c:pt>
                <c:pt idx="4928">
                  <c:v>266.721405</c:v>
                </c:pt>
                <c:pt idx="4929">
                  <c:v>266.77960200000001</c:v>
                </c:pt>
                <c:pt idx="4930">
                  <c:v>266.83831800000002</c:v>
                </c:pt>
                <c:pt idx="4931">
                  <c:v>266.89489800000001</c:v>
                </c:pt>
                <c:pt idx="4932">
                  <c:v>266.95107999999999</c:v>
                </c:pt>
                <c:pt idx="4933">
                  <c:v>267.004211</c:v>
                </c:pt>
                <c:pt idx="4934">
                  <c:v>267.05365</c:v>
                </c:pt>
                <c:pt idx="4935">
                  <c:v>267.103027</c:v>
                </c:pt>
                <c:pt idx="4936">
                  <c:v>267.15008499999999</c:v>
                </c:pt>
                <c:pt idx="4937">
                  <c:v>267.19598400000001</c:v>
                </c:pt>
                <c:pt idx="4938">
                  <c:v>267.24127199999998</c:v>
                </c:pt>
                <c:pt idx="4939">
                  <c:v>267.28756700000002</c:v>
                </c:pt>
                <c:pt idx="4940">
                  <c:v>267.333618</c:v>
                </c:pt>
                <c:pt idx="4941">
                  <c:v>267.38055400000002</c:v>
                </c:pt>
                <c:pt idx="4942">
                  <c:v>267.42825299999998</c:v>
                </c:pt>
                <c:pt idx="4943">
                  <c:v>267.47521999999998</c:v>
                </c:pt>
                <c:pt idx="4944">
                  <c:v>267.523438</c:v>
                </c:pt>
                <c:pt idx="4945">
                  <c:v>267.572723</c:v>
                </c:pt>
                <c:pt idx="4946">
                  <c:v>267.61923200000001</c:v>
                </c:pt>
                <c:pt idx="4947">
                  <c:v>267.66583300000002</c:v>
                </c:pt>
                <c:pt idx="4948">
                  <c:v>267.71115099999997</c:v>
                </c:pt>
                <c:pt idx="4949">
                  <c:v>267.75640900000002</c:v>
                </c:pt>
                <c:pt idx="4950">
                  <c:v>267.80035400000003</c:v>
                </c:pt>
                <c:pt idx="4951">
                  <c:v>267.84301799999997</c:v>
                </c:pt>
                <c:pt idx="4952">
                  <c:v>267.88677999999999</c:v>
                </c:pt>
                <c:pt idx="4953">
                  <c:v>267.930115</c:v>
                </c:pt>
                <c:pt idx="4954">
                  <c:v>267.97473100000002</c:v>
                </c:pt>
                <c:pt idx="4955">
                  <c:v>268.021545</c:v>
                </c:pt>
                <c:pt idx="4956">
                  <c:v>268.06961100000001</c:v>
                </c:pt>
                <c:pt idx="4957">
                  <c:v>268.11849999999998</c:v>
                </c:pt>
                <c:pt idx="4958">
                  <c:v>268.16894500000001</c:v>
                </c:pt>
                <c:pt idx="4959">
                  <c:v>268.22009300000002</c:v>
                </c:pt>
                <c:pt idx="4960">
                  <c:v>268.26986699999998</c:v>
                </c:pt>
                <c:pt idx="4961">
                  <c:v>268.32186899999999</c:v>
                </c:pt>
                <c:pt idx="4962">
                  <c:v>268.37292500000001</c:v>
                </c:pt>
                <c:pt idx="4963">
                  <c:v>268.42254600000001</c:v>
                </c:pt>
                <c:pt idx="4964">
                  <c:v>268.472351</c:v>
                </c:pt>
                <c:pt idx="4965">
                  <c:v>268.521973</c:v>
                </c:pt>
                <c:pt idx="4966">
                  <c:v>268.57324199999999</c:v>
                </c:pt>
                <c:pt idx="4967">
                  <c:v>268.62383999999997</c:v>
                </c:pt>
                <c:pt idx="4968">
                  <c:v>268.67413299999998</c:v>
                </c:pt>
                <c:pt idx="4969">
                  <c:v>268.72653200000002</c:v>
                </c:pt>
                <c:pt idx="4970">
                  <c:v>268.77844199999998</c:v>
                </c:pt>
                <c:pt idx="4971">
                  <c:v>268.83215300000001</c:v>
                </c:pt>
                <c:pt idx="4972">
                  <c:v>268.88549799999998</c:v>
                </c:pt>
                <c:pt idx="4973">
                  <c:v>268.93875100000002</c:v>
                </c:pt>
                <c:pt idx="4974">
                  <c:v>268.99093599999998</c:v>
                </c:pt>
                <c:pt idx="4975">
                  <c:v>269.04263300000002</c:v>
                </c:pt>
                <c:pt idx="4976">
                  <c:v>269.09344499999997</c:v>
                </c:pt>
                <c:pt idx="4977">
                  <c:v>269.14254799999998</c:v>
                </c:pt>
                <c:pt idx="4978">
                  <c:v>269.19342</c:v>
                </c:pt>
                <c:pt idx="4979">
                  <c:v>269.24420199999997</c:v>
                </c:pt>
                <c:pt idx="4980">
                  <c:v>269.29351800000001</c:v>
                </c:pt>
                <c:pt idx="4981">
                  <c:v>269.34405500000003</c:v>
                </c:pt>
                <c:pt idx="4982">
                  <c:v>269.39572099999998</c:v>
                </c:pt>
                <c:pt idx="4983">
                  <c:v>269.44888300000002</c:v>
                </c:pt>
                <c:pt idx="4984">
                  <c:v>269.501465</c:v>
                </c:pt>
                <c:pt idx="4985">
                  <c:v>269.553742</c:v>
                </c:pt>
                <c:pt idx="4986">
                  <c:v>269.606628</c:v>
                </c:pt>
                <c:pt idx="4987">
                  <c:v>269.65759300000002</c:v>
                </c:pt>
                <c:pt idx="4988">
                  <c:v>269.70840500000003</c:v>
                </c:pt>
                <c:pt idx="4989">
                  <c:v>269.75808699999999</c:v>
                </c:pt>
                <c:pt idx="4990">
                  <c:v>269.80645800000002</c:v>
                </c:pt>
                <c:pt idx="4991">
                  <c:v>269.85192899999998</c:v>
                </c:pt>
                <c:pt idx="4992">
                  <c:v>269.89712500000002</c:v>
                </c:pt>
                <c:pt idx="4993">
                  <c:v>269.94186400000001</c:v>
                </c:pt>
                <c:pt idx="4994">
                  <c:v>269.98812900000001</c:v>
                </c:pt>
                <c:pt idx="4995">
                  <c:v>270.03454599999998</c:v>
                </c:pt>
                <c:pt idx="4996">
                  <c:v>270.08227499999998</c:v>
                </c:pt>
                <c:pt idx="4997">
                  <c:v>270.12994400000002</c:v>
                </c:pt>
                <c:pt idx="4998">
                  <c:v>270.179596</c:v>
                </c:pt>
                <c:pt idx="4999">
                  <c:v>270.231628</c:v>
                </c:pt>
                <c:pt idx="5000">
                  <c:v>270.28283699999997</c:v>
                </c:pt>
                <c:pt idx="5001">
                  <c:v>270.33514400000001</c:v>
                </c:pt>
                <c:pt idx="5002">
                  <c:v>270.38638300000002</c:v>
                </c:pt>
                <c:pt idx="5003">
                  <c:v>270.43804899999998</c:v>
                </c:pt>
                <c:pt idx="5004">
                  <c:v>270.48846400000002</c:v>
                </c:pt>
                <c:pt idx="5005">
                  <c:v>270.53808600000002</c:v>
                </c:pt>
                <c:pt idx="5006">
                  <c:v>270.585938</c:v>
                </c:pt>
                <c:pt idx="5007">
                  <c:v>270.63540699999999</c:v>
                </c:pt>
                <c:pt idx="5008">
                  <c:v>270.684753</c:v>
                </c:pt>
                <c:pt idx="5009">
                  <c:v>270.73486300000002</c:v>
                </c:pt>
                <c:pt idx="5010">
                  <c:v>270.786652</c:v>
                </c:pt>
                <c:pt idx="5011">
                  <c:v>270.83785999999998</c:v>
                </c:pt>
                <c:pt idx="5012">
                  <c:v>270.88909899999999</c:v>
                </c:pt>
                <c:pt idx="5013">
                  <c:v>270.93963600000001</c:v>
                </c:pt>
                <c:pt idx="5014">
                  <c:v>270.98776299999997</c:v>
                </c:pt>
                <c:pt idx="5015">
                  <c:v>271.03527800000001</c:v>
                </c:pt>
                <c:pt idx="5016">
                  <c:v>271.08111600000001</c:v>
                </c:pt>
                <c:pt idx="5017">
                  <c:v>271.12435900000003</c:v>
                </c:pt>
                <c:pt idx="5018">
                  <c:v>271.16787699999998</c:v>
                </c:pt>
                <c:pt idx="5019">
                  <c:v>271.20959499999998</c:v>
                </c:pt>
                <c:pt idx="5020">
                  <c:v>271.25167900000002</c:v>
                </c:pt>
                <c:pt idx="5021">
                  <c:v>271.29385400000001</c:v>
                </c:pt>
                <c:pt idx="5022">
                  <c:v>271.33676100000002</c:v>
                </c:pt>
                <c:pt idx="5023">
                  <c:v>271.38021900000001</c:v>
                </c:pt>
                <c:pt idx="5024">
                  <c:v>271.42620899999997</c:v>
                </c:pt>
                <c:pt idx="5025">
                  <c:v>271.47348</c:v>
                </c:pt>
                <c:pt idx="5026">
                  <c:v>271.52233899999999</c:v>
                </c:pt>
                <c:pt idx="5027">
                  <c:v>271.57293700000002</c:v>
                </c:pt>
                <c:pt idx="5028">
                  <c:v>271.62347399999999</c:v>
                </c:pt>
                <c:pt idx="5029">
                  <c:v>271.674713</c:v>
                </c:pt>
                <c:pt idx="5030">
                  <c:v>271.72610500000002</c:v>
                </c:pt>
                <c:pt idx="5031">
                  <c:v>271.77612299999998</c:v>
                </c:pt>
                <c:pt idx="5032">
                  <c:v>271.82852200000002</c:v>
                </c:pt>
                <c:pt idx="5033">
                  <c:v>271.88021900000001</c:v>
                </c:pt>
                <c:pt idx="5034">
                  <c:v>271.93023699999998</c:v>
                </c:pt>
                <c:pt idx="5035">
                  <c:v>271.979919</c:v>
                </c:pt>
                <c:pt idx="5036">
                  <c:v>272.02966300000003</c:v>
                </c:pt>
                <c:pt idx="5037">
                  <c:v>272.08017000000001</c:v>
                </c:pt>
                <c:pt idx="5038">
                  <c:v>272.13119499999999</c:v>
                </c:pt>
                <c:pt idx="5039">
                  <c:v>272.18145800000002</c:v>
                </c:pt>
                <c:pt idx="5040">
                  <c:v>272.232056</c:v>
                </c:pt>
                <c:pt idx="5041">
                  <c:v>272.28469799999999</c:v>
                </c:pt>
                <c:pt idx="5042">
                  <c:v>272.33633400000002</c:v>
                </c:pt>
                <c:pt idx="5043">
                  <c:v>272.389252</c:v>
                </c:pt>
                <c:pt idx="5044">
                  <c:v>272.44244400000002</c:v>
                </c:pt>
                <c:pt idx="5045">
                  <c:v>272.493561</c:v>
                </c:pt>
                <c:pt idx="5046">
                  <c:v>272.544464</c:v>
                </c:pt>
                <c:pt idx="5047">
                  <c:v>272.59539799999999</c:v>
                </c:pt>
                <c:pt idx="5048">
                  <c:v>272.646728</c:v>
                </c:pt>
                <c:pt idx="5049">
                  <c:v>272.696594</c:v>
                </c:pt>
                <c:pt idx="5050">
                  <c:v>272.74609400000003</c:v>
                </c:pt>
                <c:pt idx="5051">
                  <c:v>272.79415899999998</c:v>
                </c:pt>
                <c:pt idx="5052">
                  <c:v>272.84258999999997</c:v>
                </c:pt>
                <c:pt idx="5053">
                  <c:v>272.89056399999998</c:v>
                </c:pt>
                <c:pt idx="5054">
                  <c:v>272.93994099999998</c:v>
                </c:pt>
                <c:pt idx="5055">
                  <c:v>272.98736600000001</c:v>
                </c:pt>
                <c:pt idx="5056">
                  <c:v>273.03582799999998</c:v>
                </c:pt>
                <c:pt idx="5057">
                  <c:v>273.08416799999998</c:v>
                </c:pt>
                <c:pt idx="5058">
                  <c:v>273.13378899999998</c:v>
                </c:pt>
                <c:pt idx="5059">
                  <c:v>273.18325800000002</c:v>
                </c:pt>
                <c:pt idx="5060">
                  <c:v>273.23468000000003</c:v>
                </c:pt>
                <c:pt idx="5061">
                  <c:v>273.286224</c:v>
                </c:pt>
                <c:pt idx="5062">
                  <c:v>273.337738</c:v>
                </c:pt>
                <c:pt idx="5063">
                  <c:v>273.38845800000001</c:v>
                </c:pt>
                <c:pt idx="5064">
                  <c:v>273.43908699999997</c:v>
                </c:pt>
                <c:pt idx="5065">
                  <c:v>273.49050899999997</c:v>
                </c:pt>
                <c:pt idx="5066">
                  <c:v>273.53942899999998</c:v>
                </c:pt>
                <c:pt idx="5067">
                  <c:v>273.58819599999998</c:v>
                </c:pt>
                <c:pt idx="5068">
                  <c:v>273.63595600000002</c:v>
                </c:pt>
                <c:pt idx="5069">
                  <c:v>273.685089</c:v>
                </c:pt>
                <c:pt idx="5070">
                  <c:v>273.73541299999999</c:v>
                </c:pt>
                <c:pt idx="5071">
                  <c:v>273.78521699999999</c:v>
                </c:pt>
                <c:pt idx="5072">
                  <c:v>273.83316000000002</c:v>
                </c:pt>
                <c:pt idx="5073">
                  <c:v>273.88324</c:v>
                </c:pt>
                <c:pt idx="5074">
                  <c:v>273.93255599999998</c:v>
                </c:pt>
                <c:pt idx="5075">
                  <c:v>273.98297100000002</c:v>
                </c:pt>
                <c:pt idx="5076">
                  <c:v>274.03375199999999</c:v>
                </c:pt>
                <c:pt idx="5077">
                  <c:v>274.083191</c:v>
                </c:pt>
                <c:pt idx="5078">
                  <c:v>274.13473499999998</c:v>
                </c:pt>
                <c:pt idx="5079">
                  <c:v>274.18429600000002</c:v>
                </c:pt>
                <c:pt idx="5080">
                  <c:v>274.23388699999998</c:v>
                </c:pt>
                <c:pt idx="5081">
                  <c:v>274.28411899999998</c:v>
                </c:pt>
                <c:pt idx="5082">
                  <c:v>274.33270299999998</c:v>
                </c:pt>
                <c:pt idx="5083">
                  <c:v>274.38137799999998</c:v>
                </c:pt>
                <c:pt idx="5084">
                  <c:v>274.43057299999998</c:v>
                </c:pt>
                <c:pt idx="5085">
                  <c:v>274.47833300000002</c:v>
                </c:pt>
                <c:pt idx="5086">
                  <c:v>274.52832000000001</c:v>
                </c:pt>
                <c:pt idx="5087">
                  <c:v>274.57739299999997</c:v>
                </c:pt>
                <c:pt idx="5088">
                  <c:v>274.62481700000001</c:v>
                </c:pt>
                <c:pt idx="5089">
                  <c:v>274.67071499999997</c:v>
                </c:pt>
                <c:pt idx="5090">
                  <c:v>274.71795700000001</c:v>
                </c:pt>
                <c:pt idx="5091">
                  <c:v>274.76556399999998</c:v>
                </c:pt>
                <c:pt idx="5092">
                  <c:v>274.814819</c:v>
                </c:pt>
                <c:pt idx="5093">
                  <c:v>274.86376899999999</c:v>
                </c:pt>
                <c:pt idx="5094">
                  <c:v>274.91394000000003</c:v>
                </c:pt>
                <c:pt idx="5095">
                  <c:v>274.96630900000002</c:v>
                </c:pt>
                <c:pt idx="5096">
                  <c:v>275.01806599999998</c:v>
                </c:pt>
                <c:pt idx="5097">
                  <c:v>275.07009900000003</c:v>
                </c:pt>
                <c:pt idx="5098">
                  <c:v>275.12286399999999</c:v>
                </c:pt>
                <c:pt idx="5099">
                  <c:v>275.17373700000002</c:v>
                </c:pt>
                <c:pt idx="5100">
                  <c:v>275.223297</c:v>
                </c:pt>
                <c:pt idx="5101">
                  <c:v>275.27264400000001</c:v>
                </c:pt>
                <c:pt idx="5102">
                  <c:v>275.31994600000002</c:v>
                </c:pt>
                <c:pt idx="5103">
                  <c:v>275.36853000000002</c:v>
                </c:pt>
                <c:pt idx="5104">
                  <c:v>275.41696200000001</c:v>
                </c:pt>
                <c:pt idx="5105">
                  <c:v>275.46380599999998</c:v>
                </c:pt>
                <c:pt idx="5106">
                  <c:v>275.510651</c:v>
                </c:pt>
                <c:pt idx="5107">
                  <c:v>275.560089</c:v>
                </c:pt>
                <c:pt idx="5108">
                  <c:v>275.61056500000001</c:v>
                </c:pt>
                <c:pt idx="5109">
                  <c:v>275.66332999999997</c:v>
                </c:pt>
                <c:pt idx="5110">
                  <c:v>275.715149</c:v>
                </c:pt>
                <c:pt idx="5111">
                  <c:v>275.76687600000002</c:v>
                </c:pt>
                <c:pt idx="5112">
                  <c:v>275.82003800000001</c:v>
                </c:pt>
                <c:pt idx="5113">
                  <c:v>275.870544</c:v>
                </c:pt>
                <c:pt idx="5114">
                  <c:v>275.922302</c:v>
                </c:pt>
                <c:pt idx="5115">
                  <c:v>275.973206</c:v>
                </c:pt>
                <c:pt idx="5116">
                  <c:v>276.02227800000003</c:v>
                </c:pt>
                <c:pt idx="5117">
                  <c:v>276.07147200000003</c:v>
                </c:pt>
                <c:pt idx="5118">
                  <c:v>276.12069700000001</c:v>
                </c:pt>
                <c:pt idx="5119">
                  <c:v>276.171539</c:v>
                </c:pt>
                <c:pt idx="5120">
                  <c:v>276.22256499999997</c:v>
                </c:pt>
                <c:pt idx="5121">
                  <c:v>276.27121</c:v>
                </c:pt>
                <c:pt idx="5122">
                  <c:v>276.31973299999999</c:v>
                </c:pt>
                <c:pt idx="5123">
                  <c:v>276.36621100000002</c:v>
                </c:pt>
                <c:pt idx="5124">
                  <c:v>276.41210899999999</c:v>
                </c:pt>
                <c:pt idx="5125">
                  <c:v>276.45812999999998</c:v>
                </c:pt>
                <c:pt idx="5126">
                  <c:v>276.50122099999999</c:v>
                </c:pt>
                <c:pt idx="5127">
                  <c:v>276.54547100000002</c:v>
                </c:pt>
                <c:pt idx="5128">
                  <c:v>276.58984400000003</c:v>
                </c:pt>
                <c:pt idx="5129">
                  <c:v>276.63519300000002</c:v>
                </c:pt>
                <c:pt idx="5130">
                  <c:v>276.68130500000001</c:v>
                </c:pt>
                <c:pt idx="5131">
                  <c:v>276.72952299999997</c:v>
                </c:pt>
                <c:pt idx="5132">
                  <c:v>276.78100599999999</c:v>
                </c:pt>
                <c:pt idx="5133">
                  <c:v>276.83221400000002</c:v>
                </c:pt>
                <c:pt idx="5134">
                  <c:v>276.88421599999998</c:v>
                </c:pt>
                <c:pt idx="5135">
                  <c:v>276.93728599999997</c:v>
                </c:pt>
                <c:pt idx="5136">
                  <c:v>276.99136399999998</c:v>
                </c:pt>
                <c:pt idx="5137">
                  <c:v>277.04422</c:v>
                </c:pt>
                <c:pt idx="5138">
                  <c:v>277.09500100000002</c:v>
                </c:pt>
                <c:pt idx="5139">
                  <c:v>277.144745</c:v>
                </c:pt>
                <c:pt idx="5140">
                  <c:v>277.19314600000001</c:v>
                </c:pt>
                <c:pt idx="5141">
                  <c:v>277.242706</c:v>
                </c:pt>
                <c:pt idx="5142">
                  <c:v>277.29284699999999</c:v>
                </c:pt>
                <c:pt idx="5143">
                  <c:v>277.34130900000002</c:v>
                </c:pt>
                <c:pt idx="5144">
                  <c:v>277.39218099999999</c:v>
                </c:pt>
                <c:pt idx="5145">
                  <c:v>277.44339000000002</c:v>
                </c:pt>
                <c:pt idx="5146">
                  <c:v>277.49575800000002</c:v>
                </c:pt>
                <c:pt idx="5147">
                  <c:v>277.54830900000002</c:v>
                </c:pt>
                <c:pt idx="5148">
                  <c:v>277.600708</c:v>
                </c:pt>
                <c:pt idx="5149">
                  <c:v>277.65490699999998</c:v>
                </c:pt>
                <c:pt idx="5150">
                  <c:v>277.707581</c:v>
                </c:pt>
                <c:pt idx="5151">
                  <c:v>277.75991800000003</c:v>
                </c:pt>
                <c:pt idx="5152">
                  <c:v>277.81304899999998</c:v>
                </c:pt>
                <c:pt idx="5153">
                  <c:v>277.86578400000002</c:v>
                </c:pt>
                <c:pt idx="5154">
                  <c:v>277.915955</c:v>
                </c:pt>
                <c:pt idx="5155">
                  <c:v>277.96466099999998</c:v>
                </c:pt>
                <c:pt idx="5156">
                  <c:v>278.012787</c:v>
                </c:pt>
                <c:pt idx="5157">
                  <c:v>278.05908199999999</c:v>
                </c:pt>
                <c:pt idx="5158">
                  <c:v>278.10607900000002</c:v>
                </c:pt>
                <c:pt idx="5159">
                  <c:v>278.15051299999999</c:v>
                </c:pt>
                <c:pt idx="5160">
                  <c:v>278.19342</c:v>
                </c:pt>
                <c:pt idx="5161">
                  <c:v>278.23727400000001</c:v>
                </c:pt>
                <c:pt idx="5162">
                  <c:v>278.28106700000001</c:v>
                </c:pt>
                <c:pt idx="5163">
                  <c:v>278.32635499999998</c:v>
                </c:pt>
                <c:pt idx="5164">
                  <c:v>278.37176499999998</c:v>
                </c:pt>
                <c:pt idx="5165">
                  <c:v>278.41876200000002</c:v>
                </c:pt>
                <c:pt idx="5166">
                  <c:v>278.46804800000001</c:v>
                </c:pt>
                <c:pt idx="5167">
                  <c:v>278.51644900000002</c:v>
                </c:pt>
                <c:pt idx="5168">
                  <c:v>278.56613199999998</c:v>
                </c:pt>
                <c:pt idx="5169">
                  <c:v>278.61914100000001</c:v>
                </c:pt>
                <c:pt idx="5170">
                  <c:v>278.673248</c:v>
                </c:pt>
                <c:pt idx="5171">
                  <c:v>278.72744799999998</c:v>
                </c:pt>
                <c:pt idx="5172">
                  <c:v>278.78256199999998</c:v>
                </c:pt>
                <c:pt idx="5173">
                  <c:v>278.83807400000001</c:v>
                </c:pt>
                <c:pt idx="5174">
                  <c:v>278.893036</c:v>
                </c:pt>
                <c:pt idx="5175">
                  <c:v>278.94988999999998</c:v>
                </c:pt>
                <c:pt idx="5176">
                  <c:v>279.00460800000002</c:v>
                </c:pt>
                <c:pt idx="5177">
                  <c:v>279.05731200000002</c:v>
                </c:pt>
                <c:pt idx="5178">
                  <c:v>279.10931399999998</c:v>
                </c:pt>
                <c:pt idx="5179">
                  <c:v>279.15939300000002</c:v>
                </c:pt>
                <c:pt idx="5180">
                  <c:v>279.20929000000001</c:v>
                </c:pt>
                <c:pt idx="5181">
                  <c:v>279.25595099999998</c:v>
                </c:pt>
                <c:pt idx="5182">
                  <c:v>279.30130000000003</c:v>
                </c:pt>
                <c:pt idx="5183">
                  <c:v>279.34713799999997</c:v>
                </c:pt>
                <c:pt idx="5184">
                  <c:v>279.39221199999997</c:v>
                </c:pt>
                <c:pt idx="5185">
                  <c:v>279.43911700000001</c:v>
                </c:pt>
                <c:pt idx="5186">
                  <c:v>279.48705999999999</c:v>
                </c:pt>
                <c:pt idx="5187">
                  <c:v>279.53598</c:v>
                </c:pt>
                <c:pt idx="5188">
                  <c:v>279.58523600000001</c:v>
                </c:pt>
                <c:pt idx="5189">
                  <c:v>279.63531499999999</c:v>
                </c:pt>
                <c:pt idx="5190">
                  <c:v>279.68597399999999</c:v>
                </c:pt>
                <c:pt idx="5191">
                  <c:v>279.73794600000002</c:v>
                </c:pt>
                <c:pt idx="5192">
                  <c:v>279.78967299999999</c:v>
                </c:pt>
                <c:pt idx="5193">
                  <c:v>279.84158300000001</c:v>
                </c:pt>
                <c:pt idx="5194">
                  <c:v>279.89239500000002</c:v>
                </c:pt>
                <c:pt idx="5195">
                  <c:v>279.94381700000002</c:v>
                </c:pt>
                <c:pt idx="5196">
                  <c:v>279.99615499999999</c:v>
                </c:pt>
                <c:pt idx="5197">
                  <c:v>280.04641700000002</c:v>
                </c:pt>
                <c:pt idx="5198">
                  <c:v>280.098389</c:v>
                </c:pt>
                <c:pt idx="5199">
                  <c:v>280.15060399999999</c:v>
                </c:pt>
                <c:pt idx="5200">
                  <c:v>280.20388800000001</c:v>
                </c:pt>
                <c:pt idx="5201">
                  <c:v>280.25552399999998</c:v>
                </c:pt>
                <c:pt idx="5202">
                  <c:v>280.30718999999999</c:v>
                </c:pt>
                <c:pt idx="5203">
                  <c:v>280.35598700000003</c:v>
                </c:pt>
                <c:pt idx="5204">
                  <c:v>280.40475500000002</c:v>
                </c:pt>
                <c:pt idx="5205">
                  <c:v>280.45199600000001</c:v>
                </c:pt>
                <c:pt idx="5206">
                  <c:v>280.49908399999998</c:v>
                </c:pt>
                <c:pt idx="5207">
                  <c:v>280.54608200000001</c:v>
                </c:pt>
                <c:pt idx="5208">
                  <c:v>280.59420799999998</c:v>
                </c:pt>
                <c:pt idx="5209">
                  <c:v>280.64257800000001</c:v>
                </c:pt>
                <c:pt idx="5210">
                  <c:v>280.69183399999997</c:v>
                </c:pt>
                <c:pt idx="5211">
                  <c:v>280.74041799999998</c:v>
                </c:pt>
                <c:pt idx="5212">
                  <c:v>280.79113799999999</c:v>
                </c:pt>
                <c:pt idx="5213">
                  <c:v>280.84316999999999</c:v>
                </c:pt>
                <c:pt idx="5214">
                  <c:v>280.89349399999998</c:v>
                </c:pt>
                <c:pt idx="5215">
                  <c:v>280.94580100000002</c:v>
                </c:pt>
                <c:pt idx="5216">
                  <c:v>280.99844400000001</c:v>
                </c:pt>
                <c:pt idx="5217">
                  <c:v>281.052887</c:v>
                </c:pt>
                <c:pt idx="5218">
                  <c:v>281.106628</c:v>
                </c:pt>
                <c:pt idx="5219">
                  <c:v>281.15939300000002</c:v>
                </c:pt>
                <c:pt idx="5220">
                  <c:v>281.20992999999999</c:v>
                </c:pt>
                <c:pt idx="5221">
                  <c:v>281.26071200000001</c:v>
                </c:pt>
                <c:pt idx="5222">
                  <c:v>281.30969199999998</c:v>
                </c:pt>
                <c:pt idx="5223">
                  <c:v>281.35760499999998</c:v>
                </c:pt>
                <c:pt idx="5224">
                  <c:v>281.40390000000002</c:v>
                </c:pt>
                <c:pt idx="5225">
                  <c:v>281.44644199999999</c:v>
                </c:pt>
                <c:pt idx="5226">
                  <c:v>281.48696899999999</c:v>
                </c:pt>
                <c:pt idx="5227">
                  <c:v>281.52648900000003</c:v>
                </c:pt>
                <c:pt idx="5228">
                  <c:v>281.56442299999998</c:v>
                </c:pt>
                <c:pt idx="5229">
                  <c:v>281.60494999999997</c:v>
                </c:pt>
                <c:pt idx="5230">
                  <c:v>281.64636200000001</c:v>
                </c:pt>
                <c:pt idx="5231">
                  <c:v>281.68853799999999</c:v>
                </c:pt>
                <c:pt idx="5232">
                  <c:v>281.73440499999998</c:v>
                </c:pt>
                <c:pt idx="5233">
                  <c:v>281.78329500000001</c:v>
                </c:pt>
                <c:pt idx="5234">
                  <c:v>281.83639499999998</c:v>
                </c:pt>
                <c:pt idx="5235">
                  <c:v>281.89117399999998</c:v>
                </c:pt>
                <c:pt idx="5236">
                  <c:v>281.94534299999998</c:v>
                </c:pt>
                <c:pt idx="5237">
                  <c:v>281.999664</c:v>
                </c:pt>
                <c:pt idx="5238">
                  <c:v>282.05508400000002</c:v>
                </c:pt>
                <c:pt idx="5239">
                  <c:v>282.10812399999998</c:v>
                </c:pt>
                <c:pt idx="5240">
                  <c:v>282.16000400000001</c:v>
                </c:pt>
                <c:pt idx="5241">
                  <c:v>282.21194500000001</c:v>
                </c:pt>
                <c:pt idx="5242">
                  <c:v>282.262024</c:v>
                </c:pt>
                <c:pt idx="5243">
                  <c:v>282.31176799999997</c:v>
                </c:pt>
                <c:pt idx="5244">
                  <c:v>282.36120599999998</c:v>
                </c:pt>
                <c:pt idx="5245">
                  <c:v>282.41018700000001</c:v>
                </c:pt>
                <c:pt idx="5246">
                  <c:v>282.46228000000002</c:v>
                </c:pt>
                <c:pt idx="5247">
                  <c:v>282.51294000000001</c:v>
                </c:pt>
                <c:pt idx="5248">
                  <c:v>282.56247000000002</c:v>
                </c:pt>
                <c:pt idx="5249">
                  <c:v>282.612976</c:v>
                </c:pt>
                <c:pt idx="5250">
                  <c:v>282.66210899999999</c:v>
                </c:pt>
                <c:pt idx="5251">
                  <c:v>282.71160900000001</c:v>
                </c:pt>
                <c:pt idx="5252">
                  <c:v>282.75979599999999</c:v>
                </c:pt>
                <c:pt idx="5253">
                  <c:v>282.80560300000002</c:v>
                </c:pt>
                <c:pt idx="5254">
                  <c:v>282.85101300000002</c:v>
                </c:pt>
                <c:pt idx="5255">
                  <c:v>282.89685100000003</c:v>
                </c:pt>
                <c:pt idx="5256">
                  <c:v>282.94155899999998</c:v>
                </c:pt>
                <c:pt idx="5257">
                  <c:v>282.98959400000001</c:v>
                </c:pt>
                <c:pt idx="5258">
                  <c:v>283.038971</c:v>
                </c:pt>
                <c:pt idx="5259">
                  <c:v>283.08978300000001</c:v>
                </c:pt>
                <c:pt idx="5260">
                  <c:v>283.14184599999999</c:v>
                </c:pt>
                <c:pt idx="5261">
                  <c:v>283.19543499999997</c:v>
                </c:pt>
                <c:pt idx="5262">
                  <c:v>283.25170900000001</c:v>
                </c:pt>
                <c:pt idx="5263">
                  <c:v>283.306488</c:v>
                </c:pt>
                <c:pt idx="5264">
                  <c:v>283.36029100000002</c:v>
                </c:pt>
                <c:pt idx="5265">
                  <c:v>283.41305499999999</c:v>
                </c:pt>
                <c:pt idx="5266">
                  <c:v>283.46655299999998</c:v>
                </c:pt>
                <c:pt idx="5267">
                  <c:v>283.51995899999997</c:v>
                </c:pt>
                <c:pt idx="5268">
                  <c:v>283.572632</c:v>
                </c:pt>
                <c:pt idx="5269">
                  <c:v>283.62112400000001</c:v>
                </c:pt>
                <c:pt idx="5270">
                  <c:v>283.66973899999999</c:v>
                </c:pt>
                <c:pt idx="5271">
                  <c:v>283.71697999999998</c:v>
                </c:pt>
                <c:pt idx="5272">
                  <c:v>283.76413000000002</c:v>
                </c:pt>
                <c:pt idx="5273">
                  <c:v>283.81137100000001</c:v>
                </c:pt>
                <c:pt idx="5274">
                  <c:v>283.85745200000002</c:v>
                </c:pt>
                <c:pt idx="5275">
                  <c:v>283.904022</c:v>
                </c:pt>
                <c:pt idx="5276">
                  <c:v>283.95049999999998</c:v>
                </c:pt>
                <c:pt idx="5277">
                  <c:v>283.99694799999997</c:v>
                </c:pt>
                <c:pt idx="5278">
                  <c:v>284.04336599999999</c:v>
                </c:pt>
                <c:pt idx="5279">
                  <c:v>284.090485</c:v>
                </c:pt>
                <c:pt idx="5280">
                  <c:v>284.13794000000001</c:v>
                </c:pt>
                <c:pt idx="5281">
                  <c:v>284.18585200000001</c:v>
                </c:pt>
                <c:pt idx="5282">
                  <c:v>284.23297100000002</c:v>
                </c:pt>
                <c:pt idx="5283">
                  <c:v>284.28127999999998</c:v>
                </c:pt>
                <c:pt idx="5284">
                  <c:v>284.33169600000002</c:v>
                </c:pt>
                <c:pt idx="5285">
                  <c:v>284.382385</c:v>
                </c:pt>
                <c:pt idx="5286">
                  <c:v>284.42932100000002</c:v>
                </c:pt>
                <c:pt idx="5287">
                  <c:v>284.47717299999999</c:v>
                </c:pt>
                <c:pt idx="5288">
                  <c:v>284.52517699999999</c:v>
                </c:pt>
                <c:pt idx="5289">
                  <c:v>284.57467700000001</c:v>
                </c:pt>
                <c:pt idx="5290">
                  <c:v>284.62506100000002</c:v>
                </c:pt>
                <c:pt idx="5291">
                  <c:v>284.67392000000001</c:v>
                </c:pt>
                <c:pt idx="5292">
                  <c:v>284.724762</c:v>
                </c:pt>
                <c:pt idx="5293">
                  <c:v>284.77450599999997</c:v>
                </c:pt>
                <c:pt idx="5294">
                  <c:v>284.82409699999999</c:v>
                </c:pt>
                <c:pt idx="5295">
                  <c:v>284.87451199999998</c:v>
                </c:pt>
                <c:pt idx="5296">
                  <c:v>284.923157</c:v>
                </c:pt>
                <c:pt idx="5297">
                  <c:v>284.97109999999998</c:v>
                </c:pt>
                <c:pt idx="5298">
                  <c:v>285.01870700000001</c:v>
                </c:pt>
                <c:pt idx="5299">
                  <c:v>285.06500199999999</c:v>
                </c:pt>
                <c:pt idx="5300">
                  <c:v>285.11450200000002</c:v>
                </c:pt>
                <c:pt idx="5301">
                  <c:v>285.16461199999998</c:v>
                </c:pt>
                <c:pt idx="5302">
                  <c:v>285.21383700000001</c:v>
                </c:pt>
                <c:pt idx="5303">
                  <c:v>285.26303100000001</c:v>
                </c:pt>
                <c:pt idx="5304">
                  <c:v>285.31454500000001</c:v>
                </c:pt>
                <c:pt idx="5305">
                  <c:v>285.36639400000001</c:v>
                </c:pt>
                <c:pt idx="5306">
                  <c:v>285.41940299999999</c:v>
                </c:pt>
                <c:pt idx="5307">
                  <c:v>285.46987899999999</c:v>
                </c:pt>
                <c:pt idx="5308">
                  <c:v>285.51928700000002</c:v>
                </c:pt>
                <c:pt idx="5309">
                  <c:v>285.56909200000001</c:v>
                </c:pt>
                <c:pt idx="5310">
                  <c:v>285.61462399999999</c:v>
                </c:pt>
                <c:pt idx="5311">
                  <c:v>285.66104100000001</c:v>
                </c:pt>
                <c:pt idx="5312">
                  <c:v>285.70706200000001</c:v>
                </c:pt>
                <c:pt idx="5313">
                  <c:v>285.752411</c:v>
                </c:pt>
                <c:pt idx="5314">
                  <c:v>285.799713</c:v>
                </c:pt>
                <c:pt idx="5315">
                  <c:v>285.84970099999998</c:v>
                </c:pt>
                <c:pt idx="5316">
                  <c:v>285.90069599999998</c:v>
                </c:pt>
                <c:pt idx="5317">
                  <c:v>285.95806900000002</c:v>
                </c:pt>
                <c:pt idx="5318">
                  <c:v>286.01544200000001</c:v>
                </c:pt>
                <c:pt idx="5319">
                  <c:v>286.07403599999998</c:v>
                </c:pt>
                <c:pt idx="5320">
                  <c:v>286.13146999999998</c:v>
                </c:pt>
                <c:pt idx="5321">
                  <c:v>286.18847699999998</c:v>
                </c:pt>
                <c:pt idx="5322">
                  <c:v>286.24371300000001</c:v>
                </c:pt>
                <c:pt idx="5323">
                  <c:v>286.29861399999999</c:v>
                </c:pt>
                <c:pt idx="5324">
                  <c:v>286.348389</c:v>
                </c:pt>
                <c:pt idx="5325">
                  <c:v>286.39599600000003</c:v>
                </c:pt>
                <c:pt idx="5326">
                  <c:v>286.44271900000001</c:v>
                </c:pt>
                <c:pt idx="5327">
                  <c:v>286.48761000000002</c:v>
                </c:pt>
                <c:pt idx="5328">
                  <c:v>286.53387500000002</c:v>
                </c:pt>
                <c:pt idx="5329">
                  <c:v>286.58019999999999</c:v>
                </c:pt>
                <c:pt idx="5330">
                  <c:v>286.626373</c:v>
                </c:pt>
                <c:pt idx="5331">
                  <c:v>286.67425500000002</c:v>
                </c:pt>
                <c:pt idx="5332">
                  <c:v>286.72271699999999</c:v>
                </c:pt>
                <c:pt idx="5333">
                  <c:v>286.77325400000001</c:v>
                </c:pt>
                <c:pt idx="5334">
                  <c:v>286.82427999999999</c:v>
                </c:pt>
                <c:pt idx="5335">
                  <c:v>286.87429800000001</c:v>
                </c:pt>
                <c:pt idx="5336">
                  <c:v>286.92446899999999</c:v>
                </c:pt>
                <c:pt idx="5337">
                  <c:v>286.97259500000001</c:v>
                </c:pt>
                <c:pt idx="5338">
                  <c:v>287.02047700000003</c:v>
                </c:pt>
                <c:pt idx="5339">
                  <c:v>287.06924400000003</c:v>
                </c:pt>
                <c:pt idx="5340">
                  <c:v>287.11489899999998</c:v>
                </c:pt>
                <c:pt idx="5341">
                  <c:v>287.16119400000002</c:v>
                </c:pt>
                <c:pt idx="5342">
                  <c:v>287.206818</c:v>
                </c:pt>
                <c:pt idx="5343">
                  <c:v>287.25295999999997</c:v>
                </c:pt>
                <c:pt idx="5344">
                  <c:v>287.29925500000002</c:v>
                </c:pt>
                <c:pt idx="5345">
                  <c:v>287.34536700000001</c:v>
                </c:pt>
                <c:pt idx="5346">
                  <c:v>287.39263899999997</c:v>
                </c:pt>
                <c:pt idx="5347">
                  <c:v>287.43927000000002</c:v>
                </c:pt>
                <c:pt idx="5348">
                  <c:v>287.48614500000002</c:v>
                </c:pt>
                <c:pt idx="5349">
                  <c:v>287.53457600000002</c:v>
                </c:pt>
                <c:pt idx="5350">
                  <c:v>287.58282500000001</c:v>
                </c:pt>
                <c:pt idx="5351">
                  <c:v>287.63034099999999</c:v>
                </c:pt>
                <c:pt idx="5352">
                  <c:v>287.67806999999999</c:v>
                </c:pt>
                <c:pt idx="5353">
                  <c:v>287.72534200000001</c:v>
                </c:pt>
                <c:pt idx="5354">
                  <c:v>287.77114899999998</c:v>
                </c:pt>
                <c:pt idx="5355">
                  <c:v>287.81866500000001</c:v>
                </c:pt>
                <c:pt idx="5356">
                  <c:v>287.86746199999999</c:v>
                </c:pt>
                <c:pt idx="5357">
                  <c:v>287.915955</c:v>
                </c:pt>
                <c:pt idx="5358">
                  <c:v>287.96676600000001</c:v>
                </c:pt>
                <c:pt idx="5359">
                  <c:v>288.01886000000002</c:v>
                </c:pt>
                <c:pt idx="5360">
                  <c:v>288.07363900000001</c:v>
                </c:pt>
                <c:pt idx="5361">
                  <c:v>288.128601</c:v>
                </c:pt>
                <c:pt idx="5362">
                  <c:v>288.18267800000001</c:v>
                </c:pt>
                <c:pt idx="5363">
                  <c:v>288.23809799999998</c:v>
                </c:pt>
                <c:pt idx="5364">
                  <c:v>288.291809</c:v>
                </c:pt>
                <c:pt idx="5365">
                  <c:v>288.344177</c:v>
                </c:pt>
                <c:pt idx="5366">
                  <c:v>288.396118</c:v>
                </c:pt>
                <c:pt idx="5367">
                  <c:v>288.44708300000002</c:v>
                </c:pt>
                <c:pt idx="5368">
                  <c:v>288.49560600000001</c:v>
                </c:pt>
                <c:pt idx="5369">
                  <c:v>288.54278599999998</c:v>
                </c:pt>
                <c:pt idx="5370">
                  <c:v>288.589203</c:v>
                </c:pt>
                <c:pt idx="5371">
                  <c:v>288.634522</c:v>
                </c:pt>
                <c:pt idx="5372">
                  <c:v>288.68215900000001</c:v>
                </c:pt>
                <c:pt idx="5373">
                  <c:v>288.729309</c:v>
                </c:pt>
                <c:pt idx="5374">
                  <c:v>288.77569599999998</c:v>
                </c:pt>
                <c:pt idx="5375">
                  <c:v>288.82376099999999</c:v>
                </c:pt>
                <c:pt idx="5376">
                  <c:v>288.872162</c:v>
                </c:pt>
                <c:pt idx="5377">
                  <c:v>288.92248499999999</c:v>
                </c:pt>
                <c:pt idx="5378">
                  <c:v>288.97210699999999</c:v>
                </c:pt>
                <c:pt idx="5379">
                  <c:v>289.02188100000001</c:v>
                </c:pt>
                <c:pt idx="5380">
                  <c:v>289.07260100000002</c:v>
                </c:pt>
                <c:pt idx="5381">
                  <c:v>289.12155200000001</c:v>
                </c:pt>
                <c:pt idx="5382">
                  <c:v>289.17169200000001</c:v>
                </c:pt>
                <c:pt idx="5383">
                  <c:v>289.22119099999998</c:v>
                </c:pt>
                <c:pt idx="5384">
                  <c:v>289.26995899999997</c:v>
                </c:pt>
                <c:pt idx="5385">
                  <c:v>289.31741299999999</c:v>
                </c:pt>
                <c:pt idx="5386">
                  <c:v>289.36489899999998</c:v>
                </c:pt>
                <c:pt idx="5387">
                  <c:v>289.41271999999998</c:v>
                </c:pt>
                <c:pt idx="5388">
                  <c:v>289.45974699999999</c:v>
                </c:pt>
                <c:pt idx="5389">
                  <c:v>289.50897200000003</c:v>
                </c:pt>
                <c:pt idx="5390">
                  <c:v>289.55914300000001</c:v>
                </c:pt>
                <c:pt idx="5391">
                  <c:v>289.60861199999999</c:v>
                </c:pt>
                <c:pt idx="5392">
                  <c:v>289.65997299999998</c:v>
                </c:pt>
                <c:pt idx="5393">
                  <c:v>289.71206699999999</c:v>
                </c:pt>
                <c:pt idx="5394">
                  <c:v>289.765533</c:v>
                </c:pt>
                <c:pt idx="5395">
                  <c:v>289.81750499999998</c:v>
                </c:pt>
                <c:pt idx="5396">
                  <c:v>289.86926299999999</c:v>
                </c:pt>
                <c:pt idx="5397">
                  <c:v>289.922302</c:v>
                </c:pt>
                <c:pt idx="5398">
                  <c:v>289.97409099999999</c:v>
                </c:pt>
                <c:pt idx="5399">
                  <c:v>290.02581800000002</c:v>
                </c:pt>
                <c:pt idx="5400">
                  <c:v>290.076233</c:v>
                </c:pt>
                <c:pt idx="5401">
                  <c:v>290.12597699999998</c:v>
                </c:pt>
                <c:pt idx="5402">
                  <c:v>290.17388899999997</c:v>
                </c:pt>
                <c:pt idx="5403">
                  <c:v>290.22061200000002</c:v>
                </c:pt>
                <c:pt idx="5404">
                  <c:v>290.26650999999998</c:v>
                </c:pt>
                <c:pt idx="5405">
                  <c:v>290.312408</c:v>
                </c:pt>
                <c:pt idx="5406">
                  <c:v>290.358429</c:v>
                </c:pt>
                <c:pt idx="5407">
                  <c:v>290.40512100000001</c:v>
                </c:pt>
                <c:pt idx="5408">
                  <c:v>290.45138600000001</c:v>
                </c:pt>
                <c:pt idx="5409">
                  <c:v>290.500519</c:v>
                </c:pt>
                <c:pt idx="5410">
                  <c:v>290.55282599999998</c:v>
                </c:pt>
                <c:pt idx="5411">
                  <c:v>290.60348499999998</c:v>
                </c:pt>
                <c:pt idx="5412">
                  <c:v>290.65594499999997</c:v>
                </c:pt>
                <c:pt idx="5413">
                  <c:v>290.70837399999999</c:v>
                </c:pt>
                <c:pt idx="5414">
                  <c:v>290.76168799999999</c:v>
                </c:pt>
                <c:pt idx="5415">
                  <c:v>290.81402600000001</c:v>
                </c:pt>
                <c:pt idx="5416">
                  <c:v>290.864532</c:v>
                </c:pt>
                <c:pt idx="5417">
                  <c:v>290.91247600000003</c:v>
                </c:pt>
                <c:pt idx="5418">
                  <c:v>290.96099900000002</c:v>
                </c:pt>
                <c:pt idx="5419">
                  <c:v>291.00817899999998</c:v>
                </c:pt>
                <c:pt idx="5420">
                  <c:v>291.055115</c:v>
                </c:pt>
                <c:pt idx="5421">
                  <c:v>291.10272200000003</c:v>
                </c:pt>
                <c:pt idx="5422">
                  <c:v>291.14950599999997</c:v>
                </c:pt>
                <c:pt idx="5423">
                  <c:v>291.19647200000003</c:v>
                </c:pt>
                <c:pt idx="5424">
                  <c:v>291.24298099999999</c:v>
                </c:pt>
                <c:pt idx="5425">
                  <c:v>291.28823899999998</c:v>
                </c:pt>
                <c:pt idx="5426">
                  <c:v>291.33395400000001</c:v>
                </c:pt>
                <c:pt idx="5427">
                  <c:v>291.37957799999998</c:v>
                </c:pt>
                <c:pt idx="5428">
                  <c:v>291.42416400000002</c:v>
                </c:pt>
                <c:pt idx="5429">
                  <c:v>291.46844499999997</c:v>
                </c:pt>
                <c:pt idx="5430">
                  <c:v>291.51284800000002</c:v>
                </c:pt>
                <c:pt idx="5431">
                  <c:v>291.55954000000003</c:v>
                </c:pt>
                <c:pt idx="5432">
                  <c:v>291.60723899999999</c:v>
                </c:pt>
                <c:pt idx="5433">
                  <c:v>291.65643299999999</c:v>
                </c:pt>
                <c:pt idx="5434">
                  <c:v>291.70663500000001</c:v>
                </c:pt>
                <c:pt idx="5435">
                  <c:v>291.75921599999998</c:v>
                </c:pt>
                <c:pt idx="5436">
                  <c:v>291.81268299999999</c:v>
                </c:pt>
                <c:pt idx="5437">
                  <c:v>291.86669899999998</c:v>
                </c:pt>
                <c:pt idx="5438">
                  <c:v>291.92214999999999</c:v>
                </c:pt>
                <c:pt idx="5439">
                  <c:v>291.97668499999997</c:v>
                </c:pt>
                <c:pt idx="5440">
                  <c:v>292.02966300000003</c:v>
                </c:pt>
                <c:pt idx="5441">
                  <c:v>292.08017000000001</c:v>
                </c:pt>
                <c:pt idx="5442">
                  <c:v>292.128265</c:v>
                </c:pt>
                <c:pt idx="5443">
                  <c:v>292.17721599999999</c:v>
                </c:pt>
                <c:pt idx="5444">
                  <c:v>292.22277800000001</c:v>
                </c:pt>
                <c:pt idx="5445">
                  <c:v>292.26641799999999</c:v>
                </c:pt>
                <c:pt idx="5446">
                  <c:v>292.310272</c:v>
                </c:pt>
                <c:pt idx="5447">
                  <c:v>292.353455</c:v>
                </c:pt>
                <c:pt idx="5448">
                  <c:v>292.39865099999997</c:v>
                </c:pt>
                <c:pt idx="5449">
                  <c:v>292.44451900000001</c:v>
                </c:pt>
                <c:pt idx="5450">
                  <c:v>292.49054000000001</c:v>
                </c:pt>
                <c:pt idx="5451">
                  <c:v>292.53781099999998</c:v>
                </c:pt>
                <c:pt idx="5452">
                  <c:v>292.58709700000003</c:v>
                </c:pt>
                <c:pt idx="5453">
                  <c:v>292.63717700000001</c:v>
                </c:pt>
                <c:pt idx="5454">
                  <c:v>292.690765</c:v>
                </c:pt>
                <c:pt idx="5455">
                  <c:v>292.74496499999998</c:v>
                </c:pt>
                <c:pt idx="5456">
                  <c:v>292.798157</c:v>
                </c:pt>
                <c:pt idx="5457">
                  <c:v>292.85110500000002</c:v>
                </c:pt>
                <c:pt idx="5458">
                  <c:v>292.90399200000002</c:v>
                </c:pt>
                <c:pt idx="5459">
                  <c:v>292.95794699999999</c:v>
                </c:pt>
                <c:pt idx="5460">
                  <c:v>293.00863600000002</c:v>
                </c:pt>
                <c:pt idx="5461">
                  <c:v>293.05779999999999</c:v>
                </c:pt>
                <c:pt idx="5462">
                  <c:v>293.10519399999998</c:v>
                </c:pt>
                <c:pt idx="5463">
                  <c:v>293.15206899999998</c:v>
                </c:pt>
                <c:pt idx="5464">
                  <c:v>293.19751000000002</c:v>
                </c:pt>
                <c:pt idx="5465">
                  <c:v>293.242615</c:v>
                </c:pt>
                <c:pt idx="5466">
                  <c:v>293.28469799999999</c:v>
                </c:pt>
                <c:pt idx="5467">
                  <c:v>293.32751500000001</c:v>
                </c:pt>
                <c:pt idx="5468">
                  <c:v>293.36929300000003</c:v>
                </c:pt>
                <c:pt idx="5469">
                  <c:v>293.41162100000003</c:v>
                </c:pt>
                <c:pt idx="5470">
                  <c:v>293.454498</c:v>
                </c:pt>
                <c:pt idx="5471">
                  <c:v>293.499908</c:v>
                </c:pt>
                <c:pt idx="5472">
                  <c:v>293.54595899999998</c:v>
                </c:pt>
                <c:pt idx="5473">
                  <c:v>293.59115600000001</c:v>
                </c:pt>
                <c:pt idx="5474">
                  <c:v>293.63794000000001</c:v>
                </c:pt>
                <c:pt idx="5475">
                  <c:v>293.68798800000002</c:v>
                </c:pt>
                <c:pt idx="5476">
                  <c:v>293.74084499999998</c:v>
                </c:pt>
                <c:pt idx="5477">
                  <c:v>293.79351800000001</c:v>
                </c:pt>
                <c:pt idx="5478">
                  <c:v>293.84683200000001</c:v>
                </c:pt>
                <c:pt idx="5479">
                  <c:v>293.89923099999999</c:v>
                </c:pt>
                <c:pt idx="5480">
                  <c:v>293.95193499999999</c:v>
                </c:pt>
                <c:pt idx="5481">
                  <c:v>294.00485200000003</c:v>
                </c:pt>
                <c:pt idx="5482">
                  <c:v>294.05651899999998</c:v>
                </c:pt>
                <c:pt idx="5483">
                  <c:v>294.10488900000001</c:v>
                </c:pt>
                <c:pt idx="5484">
                  <c:v>294.15390000000002</c:v>
                </c:pt>
                <c:pt idx="5485">
                  <c:v>294.202271</c:v>
                </c:pt>
                <c:pt idx="5486">
                  <c:v>294.25161700000001</c:v>
                </c:pt>
                <c:pt idx="5487">
                  <c:v>294.30120899999997</c:v>
                </c:pt>
                <c:pt idx="5488">
                  <c:v>294.35055499999999</c:v>
                </c:pt>
                <c:pt idx="5489">
                  <c:v>294.40277099999997</c:v>
                </c:pt>
                <c:pt idx="5490">
                  <c:v>294.45428500000003</c:v>
                </c:pt>
                <c:pt idx="5491">
                  <c:v>294.506439</c:v>
                </c:pt>
                <c:pt idx="5492">
                  <c:v>294.56143200000002</c:v>
                </c:pt>
                <c:pt idx="5493">
                  <c:v>294.61541799999998</c:v>
                </c:pt>
                <c:pt idx="5494">
                  <c:v>294.66836599999999</c:v>
                </c:pt>
                <c:pt idx="5495">
                  <c:v>294.71905500000003</c:v>
                </c:pt>
                <c:pt idx="5496">
                  <c:v>294.76635700000003</c:v>
                </c:pt>
                <c:pt idx="5497">
                  <c:v>294.81445300000001</c:v>
                </c:pt>
                <c:pt idx="5498">
                  <c:v>294.86077899999998</c:v>
                </c:pt>
                <c:pt idx="5499">
                  <c:v>294.90423600000003</c:v>
                </c:pt>
                <c:pt idx="5500">
                  <c:v>294.94638099999997</c:v>
                </c:pt>
                <c:pt idx="5501">
                  <c:v>294.990387</c:v>
                </c:pt>
                <c:pt idx="5502">
                  <c:v>295.03561400000001</c:v>
                </c:pt>
                <c:pt idx="5503">
                  <c:v>295.08294699999999</c:v>
                </c:pt>
                <c:pt idx="5504">
                  <c:v>295.13073700000001</c:v>
                </c:pt>
                <c:pt idx="5505">
                  <c:v>295.18048099999999</c:v>
                </c:pt>
                <c:pt idx="5506">
                  <c:v>295.23291</c:v>
                </c:pt>
                <c:pt idx="5507">
                  <c:v>295.28659099999999</c:v>
                </c:pt>
                <c:pt idx="5508">
                  <c:v>295.34072900000001</c:v>
                </c:pt>
                <c:pt idx="5509">
                  <c:v>295.39755300000002</c:v>
                </c:pt>
                <c:pt idx="5510">
                  <c:v>295.45272799999998</c:v>
                </c:pt>
                <c:pt idx="5511">
                  <c:v>295.50701900000001</c:v>
                </c:pt>
                <c:pt idx="5512">
                  <c:v>295.55969199999998</c:v>
                </c:pt>
                <c:pt idx="5513">
                  <c:v>295.60952800000001</c:v>
                </c:pt>
                <c:pt idx="5514">
                  <c:v>295.659424</c:v>
                </c:pt>
                <c:pt idx="5515">
                  <c:v>295.70867900000002</c:v>
                </c:pt>
                <c:pt idx="5516">
                  <c:v>295.75567599999999</c:v>
                </c:pt>
                <c:pt idx="5517">
                  <c:v>295.80111699999998</c:v>
                </c:pt>
                <c:pt idx="5518">
                  <c:v>295.84802300000001</c:v>
                </c:pt>
                <c:pt idx="5519">
                  <c:v>295.894836</c:v>
                </c:pt>
                <c:pt idx="5520">
                  <c:v>295.94366500000001</c:v>
                </c:pt>
                <c:pt idx="5521">
                  <c:v>295.99230999999997</c:v>
                </c:pt>
                <c:pt idx="5522">
                  <c:v>296.04092400000002</c:v>
                </c:pt>
                <c:pt idx="5523">
                  <c:v>296.091003</c:v>
                </c:pt>
                <c:pt idx="5524">
                  <c:v>296.14059500000002</c:v>
                </c:pt>
                <c:pt idx="5525">
                  <c:v>296.19174199999998</c:v>
                </c:pt>
                <c:pt idx="5526">
                  <c:v>296.24310300000002</c:v>
                </c:pt>
                <c:pt idx="5527">
                  <c:v>296.29269399999998</c:v>
                </c:pt>
                <c:pt idx="5528">
                  <c:v>296.34219400000001</c:v>
                </c:pt>
                <c:pt idx="5529">
                  <c:v>296.39123499999999</c:v>
                </c:pt>
                <c:pt idx="5530">
                  <c:v>296.44097900000003</c:v>
                </c:pt>
                <c:pt idx="5531">
                  <c:v>296.49032599999998</c:v>
                </c:pt>
                <c:pt idx="5532">
                  <c:v>296.53887900000001</c:v>
                </c:pt>
                <c:pt idx="5533">
                  <c:v>296.587647</c:v>
                </c:pt>
                <c:pt idx="5534">
                  <c:v>296.63549799999998</c:v>
                </c:pt>
                <c:pt idx="5535">
                  <c:v>296.68377700000002</c:v>
                </c:pt>
                <c:pt idx="5536">
                  <c:v>296.73275799999999</c:v>
                </c:pt>
                <c:pt idx="5537">
                  <c:v>296.77926600000001</c:v>
                </c:pt>
                <c:pt idx="5538">
                  <c:v>296.826325</c:v>
                </c:pt>
                <c:pt idx="5539">
                  <c:v>296.87307700000002</c:v>
                </c:pt>
                <c:pt idx="5540">
                  <c:v>296.92068499999999</c:v>
                </c:pt>
                <c:pt idx="5541">
                  <c:v>296.966431</c:v>
                </c:pt>
                <c:pt idx="5542">
                  <c:v>297.01379400000002</c:v>
                </c:pt>
                <c:pt idx="5543">
                  <c:v>297.063019</c:v>
                </c:pt>
                <c:pt idx="5544">
                  <c:v>297.11193900000001</c:v>
                </c:pt>
                <c:pt idx="5545">
                  <c:v>297.16290300000003</c:v>
                </c:pt>
                <c:pt idx="5546">
                  <c:v>297.21536200000003</c:v>
                </c:pt>
                <c:pt idx="5547">
                  <c:v>297.27029399999998</c:v>
                </c:pt>
                <c:pt idx="5548">
                  <c:v>297.32669099999998</c:v>
                </c:pt>
                <c:pt idx="5549">
                  <c:v>297.381439</c:v>
                </c:pt>
                <c:pt idx="5550">
                  <c:v>297.43594400000001</c:v>
                </c:pt>
                <c:pt idx="5551">
                  <c:v>297.48742700000003</c:v>
                </c:pt>
                <c:pt idx="5552">
                  <c:v>297.53698700000001</c:v>
                </c:pt>
                <c:pt idx="5553">
                  <c:v>297.58520499999997</c:v>
                </c:pt>
                <c:pt idx="5554">
                  <c:v>297.62887599999999</c:v>
                </c:pt>
                <c:pt idx="5555">
                  <c:v>297.670929</c:v>
                </c:pt>
                <c:pt idx="5556">
                  <c:v>297.71252399999997</c:v>
                </c:pt>
                <c:pt idx="5557">
                  <c:v>297.75457799999998</c:v>
                </c:pt>
                <c:pt idx="5558">
                  <c:v>297.79660000000001</c:v>
                </c:pt>
                <c:pt idx="5559">
                  <c:v>297.83966099999998</c:v>
                </c:pt>
                <c:pt idx="5560">
                  <c:v>297.88574199999999</c:v>
                </c:pt>
                <c:pt idx="5561">
                  <c:v>297.93277</c:v>
                </c:pt>
                <c:pt idx="5562">
                  <c:v>297.98187300000001</c:v>
                </c:pt>
                <c:pt idx="5563">
                  <c:v>298.03329500000001</c:v>
                </c:pt>
                <c:pt idx="5564">
                  <c:v>298.08532700000001</c:v>
                </c:pt>
                <c:pt idx="5565">
                  <c:v>298.13574199999999</c:v>
                </c:pt>
                <c:pt idx="5566">
                  <c:v>298.18487499999998</c:v>
                </c:pt>
                <c:pt idx="5567">
                  <c:v>298.23336799999998</c:v>
                </c:pt>
                <c:pt idx="5568">
                  <c:v>298.27984600000002</c:v>
                </c:pt>
                <c:pt idx="5569">
                  <c:v>298.32751500000001</c:v>
                </c:pt>
                <c:pt idx="5570">
                  <c:v>298.37350500000002</c:v>
                </c:pt>
                <c:pt idx="5571">
                  <c:v>298.41888399999999</c:v>
                </c:pt>
                <c:pt idx="5572">
                  <c:v>298.46758999999997</c:v>
                </c:pt>
                <c:pt idx="5573">
                  <c:v>298.51821899999999</c:v>
                </c:pt>
                <c:pt idx="5574">
                  <c:v>298.57153299999999</c:v>
                </c:pt>
                <c:pt idx="5575">
                  <c:v>298.62579299999999</c:v>
                </c:pt>
                <c:pt idx="5576">
                  <c:v>298.67987099999999</c:v>
                </c:pt>
                <c:pt idx="5577">
                  <c:v>298.73440499999998</c:v>
                </c:pt>
                <c:pt idx="5578">
                  <c:v>298.786835</c:v>
                </c:pt>
                <c:pt idx="5579">
                  <c:v>298.83789100000001</c:v>
                </c:pt>
                <c:pt idx="5580">
                  <c:v>298.888733</c:v>
                </c:pt>
                <c:pt idx="5581">
                  <c:v>298.93795799999998</c:v>
                </c:pt>
                <c:pt idx="5582">
                  <c:v>298.98358200000001</c:v>
                </c:pt>
                <c:pt idx="5583">
                  <c:v>299.02890000000002</c:v>
                </c:pt>
                <c:pt idx="5584">
                  <c:v>299.07415800000001</c:v>
                </c:pt>
                <c:pt idx="5585">
                  <c:v>299.11840799999999</c:v>
                </c:pt>
                <c:pt idx="5586">
                  <c:v>299.165436</c:v>
                </c:pt>
                <c:pt idx="5587">
                  <c:v>299.21209700000003</c:v>
                </c:pt>
                <c:pt idx="5588">
                  <c:v>299.25869799999998</c:v>
                </c:pt>
                <c:pt idx="5589">
                  <c:v>299.307953</c:v>
                </c:pt>
                <c:pt idx="5590">
                  <c:v>299.35824600000001</c:v>
                </c:pt>
                <c:pt idx="5591">
                  <c:v>299.41039999999998</c:v>
                </c:pt>
                <c:pt idx="5592">
                  <c:v>299.46148699999998</c:v>
                </c:pt>
                <c:pt idx="5593">
                  <c:v>299.511932</c:v>
                </c:pt>
                <c:pt idx="5594">
                  <c:v>299.56304899999998</c:v>
                </c:pt>
                <c:pt idx="5595">
                  <c:v>299.61294600000002</c:v>
                </c:pt>
                <c:pt idx="5596">
                  <c:v>299.66470299999997</c:v>
                </c:pt>
                <c:pt idx="5597">
                  <c:v>299.71624800000001</c:v>
                </c:pt>
                <c:pt idx="5598">
                  <c:v>299.76763899999997</c:v>
                </c:pt>
                <c:pt idx="5599">
                  <c:v>299.81781000000001</c:v>
                </c:pt>
                <c:pt idx="5600">
                  <c:v>299.86758400000002</c:v>
                </c:pt>
                <c:pt idx="5601">
                  <c:v>299.91720600000002</c:v>
                </c:pt>
                <c:pt idx="5602">
                  <c:v>299.96719400000001</c:v>
                </c:pt>
                <c:pt idx="5603">
                  <c:v>300.01565499999998</c:v>
                </c:pt>
                <c:pt idx="5604">
                  <c:v>300.063446</c:v>
                </c:pt>
                <c:pt idx="5605">
                  <c:v>300.10977200000002</c:v>
                </c:pt>
                <c:pt idx="5606">
                  <c:v>300.15640300000001</c:v>
                </c:pt>
                <c:pt idx="5607">
                  <c:v>300.20483400000001</c:v>
                </c:pt>
                <c:pt idx="5608">
                  <c:v>300.251282</c:v>
                </c:pt>
                <c:pt idx="5609">
                  <c:v>300.29898100000003</c:v>
                </c:pt>
                <c:pt idx="5610">
                  <c:v>300.34716800000001</c:v>
                </c:pt>
                <c:pt idx="5611">
                  <c:v>300.396728</c:v>
                </c:pt>
                <c:pt idx="5612">
                  <c:v>300.44561800000002</c:v>
                </c:pt>
                <c:pt idx="5613">
                  <c:v>300.49642899999998</c:v>
                </c:pt>
                <c:pt idx="5614">
                  <c:v>300.54583700000001</c:v>
                </c:pt>
                <c:pt idx="5615">
                  <c:v>300.596405</c:v>
                </c:pt>
                <c:pt idx="5616">
                  <c:v>300.64633199999997</c:v>
                </c:pt>
                <c:pt idx="5617">
                  <c:v>300.69656400000002</c:v>
                </c:pt>
                <c:pt idx="5618">
                  <c:v>300.74774200000002</c:v>
                </c:pt>
                <c:pt idx="5619">
                  <c:v>300.80026299999997</c:v>
                </c:pt>
                <c:pt idx="5620">
                  <c:v>300.85125699999998</c:v>
                </c:pt>
                <c:pt idx="5621">
                  <c:v>300.902649</c:v>
                </c:pt>
                <c:pt idx="5622">
                  <c:v>300.95281999999997</c:v>
                </c:pt>
                <c:pt idx="5623">
                  <c:v>301.00387599999999</c:v>
                </c:pt>
                <c:pt idx="5624">
                  <c:v>301.05651899999998</c:v>
                </c:pt>
                <c:pt idx="5625">
                  <c:v>301.106628</c:v>
                </c:pt>
                <c:pt idx="5626">
                  <c:v>301.15936299999998</c:v>
                </c:pt>
                <c:pt idx="5627">
                  <c:v>301.21246300000001</c:v>
                </c:pt>
                <c:pt idx="5628">
                  <c:v>301.26666299999999</c:v>
                </c:pt>
                <c:pt idx="5629">
                  <c:v>301.32147200000003</c:v>
                </c:pt>
                <c:pt idx="5630">
                  <c:v>301.376282</c:v>
                </c:pt>
                <c:pt idx="5631">
                  <c:v>301.42889400000001</c:v>
                </c:pt>
                <c:pt idx="5632">
                  <c:v>301.48181199999999</c:v>
                </c:pt>
                <c:pt idx="5633">
                  <c:v>301.53192100000001</c:v>
                </c:pt>
                <c:pt idx="5634">
                  <c:v>301.580872</c:v>
                </c:pt>
                <c:pt idx="5635">
                  <c:v>301.629456</c:v>
                </c:pt>
                <c:pt idx="5636">
                  <c:v>301.674622</c:v>
                </c:pt>
                <c:pt idx="5637">
                  <c:v>301.71875</c:v>
                </c:pt>
                <c:pt idx="5638">
                  <c:v>301.76165800000001</c:v>
                </c:pt>
                <c:pt idx="5639">
                  <c:v>301.80291799999998</c:v>
                </c:pt>
                <c:pt idx="5640">
                  <c:v>301.846497</c:v>
                </c:pt>
                <c:pt idx="5641">
                  <c:v>301.88983200000001</c:v>
                </c:pt>
                <c:pt idx="5642">
                  <c:v>301.93344100000002</c:v>
                </c:pt>
                <c:pt idx="5643">
                  <c:v>301.97967499999999</c:v>
                </c:pt>
                <c:pt idx="5644">
                  <c:v>302.027649</c:v>
                </c:pt>
                <c:pt idx="5645">
                  <c:v>302.078125</c:v>
                </c:pt>
                <c:pt idx="5646">
                  <c:v>302.12918100000002</c:v>
                </c:pt>
                <c:pt idx="5647">
                  <c:v>302.17932100000002</c:v>
                </c:pt>
                <c:pt idx="5648">
                  <c:v>302.23052999999999</c:v>
                </c:pt>
                <c:pt idx="5649">
                  <c:v>302.28341699999999</c:v>
                </c:pt>
                <c:pt idx="5650">
                  <c:v>302.33587699999998</c:v>
                </c:pt>
                <c:pt idx="5651">
                  <c:v>302.38806199999999</c:v>
                </c:pt>
                <c:pt idx="5652">
                  <c:v>302.441101</c:v>
                </c:pt>
                <c:pt idx="5653">
                  <c:v>302.49246199999999</c:v>
                </c:pt>
                <c:pt idx="5654">
                  <c:v>302.542419</c:v>
                </c:pt>
                <c:pt idx="5655">
                  <c:v>302.59118699999999</c:v>
                </c:pt>
                <c:pt idx="5656">
                  <c:v>302.63794000000001</c:v>
                </c:pt>
                <c:pt idx="5657">
                  <c:v>302.68624899999998</c:v>
                </c:pt>
                <c:pt idx="5658">
                  <c:v>302.73260499999998</c:v>
                </c:pt>
                <c:pt idx="5659">
                  <c:v>302.77740499999999</c:v>
                </c:pt>
                <c:pt idx="5660">
                  <c:v>302.82342499999999</c:v>
                </c:pt>
                <c:pt idx="5661">
                  <c:v>302.87005599999998</c:v>
                </c:pt>
                <c:pt idx="5662">
                  <c:v>302.91909800000002</c:v>
                </c:pt>
                <c:pt idx="5663">
                  <c:v>302.96893299999999</c:v>
                </c:pt>
                <c:pt idx="5664">
                  <c:v>303.01825000000002</c:v>
                </c:pt>
                <c:pt idx="5665">
                  <c:v>303.06866500000001</c:v>
                </c:pt>
                <c:pt idx="5666">
                  <c:v>303.12091099999998</c:v>
                </c:pt>
                <c:pt idx="5667">
                  <c:v>303.17242399999998</c:v>
                </c:pt>
                <c:pt idx="5668">
                  <c:v>303.22521999999998</c:v>
                </c:pt>
                <c:pt idx="5669">
                  <c:v>303.27740499999999</c:v>
                </c:pt>
                <c:pt idx="5670">
                  <c:v>303.32666</c:v>
                </c:pt>
                <c:pt idx="5671">
                  <c:v>303.375427</c:v>
                </c:pt>
                <c:pt idx="5672">
                  <c:v>303.42394999999999</c:v>
                </c:pt>
                <c:pt idx="5673">
                  <c:v>303.47378500000002</c:v>
                </c:pt>
                <c:pt idx="5674">
                  <c:v>303.523346</c:v>
                </c:pt>
                <c:pt idx="5675">
                  <c:v>303.57302900000002</c:v>
                </c:pt>
                <c:pt idx="5676">
                  <c:v>303.621826</c:v>
                </c:pt>
                <c:pt idx="5677">
                  <c:v>303.67224099999999</c:v>
                </c:pt>
                <c:pt idx="5678">
                  <c:v>303.72360200000003</c:v>
                </c:pt>
                <c:pt idx="5679">
                  <c:v>303.77465799999999</c:v>
                </c:pt>
                <c:pt idx="5680">
                  <c:v>303.82275399999997</c:v>
                </c:pt>
                <c:pt idx="5681">
                  <c:v>303.87091099999998</c:v>
                </c:pt>
                <c:pt idx="5682">
                  <c:v>303.91796900000003</c:v>
                </c:pt>
                <c:pt idx="5683">
                  <c:v>303.96563700000002</c:v>
                </c:pt>
                <c:pt idx="5684">
                  <c:v>304.01357999999999</c:v>
                </c:pt>
                <c:pt idx="5685">
                  <c:v>304.05999800000001</c:v>
                </c:pt>
                <c:pt idx="5686">
                  <c:v>304.10711700000002</c:v>
                </c:pt>
                <c:pt idx="5687">
                  <c:v>304.15267899999998</c:v>
                </c:pt>
                <c:pt idx="5688">
                  <c:v>304.19799799999998</c:v>
                </c:pt>
                <c:pt idx="5689">
                  <c:v>304.24404900000002</c:v>
                </c:pt>
                <c:pt idx="5690">
                  <c:v>304.29061899999999</c:v>
                </c:pt>
                <c:pt idx="5691">
                  <c:v>304.337402</c:v>
                </c:pt>
                <c:pt idx="5692">
                  <c:v>304.38510100000002</c:v>
                </c:pt>
                <c:pt idx="5693">
                  <c:v>304.43173200000001</c:v>
                </c:pt>
                <c:pt idx="5694">
                  <c:v>304.47967499999999</c:v>
                </c:pt>
                <c:pt idx="5695">
                  <c:v>304.52984600000002</c:v>
                </c:pt>
                <c:pt idx="5696">
                  <c:v>304.58023100000003</c:v>
                </c:pt>
                <c:pt idx="5697">
                  <c:v>304.62832600000002</c:v>
                </c:pt>
                <c:pt idx="5698">
                  <c:v>304.67849699999999</c:v>
                </c:pt>
                <c:pt idx="5699">
                  <c:v>304.72909499999997</c:v>
                </c:pt>
                <c:pt idx="5700">
                  <c:v>304.78143299999999</c:v>
                </c:pt>
                <c:pt idx="5701">
                  <c:v>304.834992</c:v>
                </c:pt>
                <c:pt idx="5702">
                  <c:v>304.88738999999998</c:v>
                </c:pt>
                <c:pt idx="5703">
                  <c:v>304.94146699999999</c:v>
                </c:pt>
                <c:pt idx="5704">
                  <c:v>304.993469</c:v>
                </c:pt>
                <c:pt idx="5705">
                  <c:v>305.04504400000002</c:v>
                </c:pt>
                <c:pt idx="5706">
                  <c:v>305.09759500000001</c:v>
                </c:pt>
                <c:pt idx="5707">
                  <c:v>305.14849900000002</c:v>
                </c:pt>
                <c:pt idx="5708">
                  <c:v>305.197968</c:v>
                </c:pt>
                <c:pt idx="5709">
                  <c:v>305.24642899999998</c:v>
                </c:pt>
                <c:pt idx="5710">
                  <c:v>305.29348700000003</c:v>
                </c:pt>
                <c:pt idx="5711">
                  <c:v>305.34158300000001</c:v>
                </c:pt>
                <c:pt idx="5712">
                  <c:v>305.38903800000003</c:v>
                </c:pt>
                <c:pt idx="5713">
                  <c:v>305.434753</c:v>
                </c:pt>
                <c:pt idx="5714">
                  <c:v>305.47943099999998</c:v>
                </c:pt>
                <c:pt idx="5715">
                  <c:v>305.52572600000002</c:v>
                </c:pt>
                <c:pt idx="5716">
                  <c:v>305.572632</c:v>
                </c:pt>
                <c:pt idx="5717">
                  <c:v>305.62127700000002</c:v>
                </c:pt>
                <c:pt idx="5718">
                  <c:v>305.67047100000002</c:v>
                </c:pt>
                <c:pt idx="5719">
                  <c:v>305.720551</c:v>
                </c:pt>
                <c:pt idx="5720">
                  <c:v>305.77227800000003</c:v>
                </c:pt>
                <c:pt idx="5721">
                  <c:v>305.82330300000001</c:v>
                </c:pt>
                <c:pt idx="5722">
                  <c:v>305.87539700000002</c:v>
                </c:pt>
                <c:pt idx="5723">
                  <c:v>305.92733800000002</c:v>
                </c:pt>
                <c:pt idx="5724">
                  <c:v>305.97723400000001</c:v>
                </c:pt>
                <c:pt idx="5725">
                  <c:v>306.026093</c:v>
                </c:pt>
                <c:pt idx="5726">
                  <c:v>306.07488999999998</c:v>
                </c:pt>
                <c:pt idx="5727">
                  <c:v>306.12243699999999</c:v>
                </c:pt>
                <c:pt idx="5728">
                  <c:v>306.17266799999999</c:v>
                </c:pt>
                <c:pt idx="5729">
                  <c:v>306.22207600000002</c:v>
                </c:pt>
                <c:pt idx="5730">
                  <c:v>306.27169800000001</c:v>
                </c:pt>
                <c:pt idx="5731">
                  <c:v>306.32110599999999</c:v>
                </c:pt>
                <c:pt idx="5732">
                  <c:v>306.37213100000002</c:v>
                </c:pt>
                <c:pt idx="5733">
                  <c:v>306.42346199999997</c:v>
                </c:pt>
                <c:pt idx="5734">
                  <c:v>306.47637900000001</c:v>
                </c:pt>
                <c:pt idx="5735">
                  <c:v>306.52731299999999</c:v>
                </c:pt>
                <c:pt idx="5736">
                  <c:v>306.57687399999998</c:v>
                </c:pt>
                <c:pt idx="5737">
                  <c:v>306.62719700000002</c:v>
                </c:pt>
                <c:pt idx="5738">
                  <c:v>306.67474399999998</c:v>
                </c:pt>
                <c:pt idx="5739">
                  <c:v>306.72222900000003</c:v>
                </c:pt>
                <c:pt idx="5740">
                  <c:v>306.768463</c:v>
                </c:pt>
                <c:pt idx="5741">
                  <c:v>306.81289700000002</c:v>
                </c:pt>
                <c:pt idx="5742">
                  <c:v>306.85821499999997</c:v>
                </c:pt>
                <c:pt idx="5743">
                  <c:v>306.90441900000002</c:v>
                </c:pt>
                <c:pt idx="5744">
                  <c:v>306.95306399999998</c:v>
                </c:pt>
                <c:pt idx="5745">
                  <c:v>307.00439399999999</c:v>
                </c:pt>
                <c:pt idx="5746">
                  <c:v>307.05609099999998</c:v>
                </c:pt>
                <c:pt idx="5747">
                  <c:v>307.10827599999999</c:v>
                </c:pt>
                <c:pt idx="5748">
                  <c:v>307.15911899999998</c:v>
                </c:pt>
                <c:pt idx="5749">
                  <c:v>307.20983899999999</c:v>
                </c:pt>
                <c:pt idx="5750">
                  <c:v>307.26062000000002</c:v>
                </c:pt>
                <c:pt idx="5751">
                  <c:v>307.30725100000001</c:v>
                </c:pt>
                <c:pt idx="5752">
                  <c:v>307.35311899999999</c:v>
                </c:pt>
                <c:pt idx="5753">
                  <c:v>307.39849900000002</c:v>
                </c:pt>
                <c:pt idx="5754">
                  <c:v>307.444794</c:v>
                </c:pt>
                <c:pt idx="5755">
                  <c:v>307.49151599999999</c:v>
                </c:pt>
                <c:pt idx="5756">
                  <c:v>307.53836100000001</c:v>
                </c:pt>
                <c:pt idx="5757">
                  <c:v>307.58783</c:v>
                </c:pt>
                <c:pt idx="5758">
                  <c:v>307.63751200000002</c:v>
                </c:pt>
                <c:pt idx="5759">
                  <c:v>307.68850700000002</c:v>
                </c:pt>
                <c:pt idx="5760">
                  <c:v>307.74154700000003</c:v>
                </c:pt>
                <c:pt idx="5761">
                  <c:v>307.79449499999998</c:v>
                </c:pt>
                <c:pt idx="5762">
                  <c:v>307.84497099999999</c:v>
                </c:pt>
                <c:pt idx="5763">
                  <c:v>307.893799</c:v>
                </c:pt>
                <c:pt idx="5764">
                  <c:v>307.94039900000001</c:v>
                </c:pt>
                <c:pt idx="5765">
                  <c:v>307.98434500000002</c:v>
                </c:pt>
                <c:pt idx="5766">
                  <c:v>308.02813700000002</c:v>
                </c:pt>
                <c:pt idx="5767">
                  <c:v>308.070313</c:v>
                </c:pt>
                <c:pt idx="5768">
                  <c:v>308.11181599999998</c:v>
                </c:pt>
                <c:pt idx="5769">
                  <c:v>308.15551799999997</c:v>
                </c:pt>
                <c:pt idx="5770">
                  <c:v>308.20013399999999</c:v>
                </c:pt>
                <c:pt idx="5771">
                  <c:v>308.24685699999998</c:v>
                </c:pt>
                <c:pt idx="5772">
                  <c:v>308.29470800000001</c:v>
                </c:pt>
                <c:pt idx="5773">
                  <c:v>308.34249899999998</c:v>
                </c:pt>
                <c:pt idx="5774">
                  <c:v>308.39312699999999</c:v>
                </c:pt>
                <c:pt idx="5775">
                  <c:v>308.44268799999998</c:v>
                </c:pt>
                <c:pt idx="5776">
                  <c:v>308.493225</c:v>
                </c:pt>
                <c:pt idx="5777">
                  <c:v>308.54629499999999</c:v>
                </c:pt>
                <c:pt idx="5778">
                  <c:v>308.59991500000001</c:v>
                </c:pt>
                <c:pt idx="5779">
                  <c:v>308.65319799999997</c:v>
                </c:pt>
                <c:pt idx="5780">
                  <c:v>308.70654300000001</c:v>
                </c:pt>
                <c:pt idx="5781">
                  <c:v>308.75906400000002</c:v>
                </c:pt>
                <c:pt idx="5782">
                  <c:v>308.81072999999998</c:v>
                </c:pt>
                <c:pt idx="5783">
                  <c:v>308.86419699999999</c:v>
                </c:pt>
                <c:pt idx="5784">
                  <c:v>308.91507000000001</c:v>
                </c:pt>
                <c:pt idx="5785">
                  <c:v>308.96392800000001</c:v>
                </c:pt>
                <c:pt idx="5786">
                  <c:v>309.012451</c:v>
                </c:pt>
                <c:pt idx="5787">
                  <c:v>309.06030299999998</c:v>
                </c:pt>
                <c:pt idx="5788">
                  <c:v>309.10968000000003</c:v>
                </c:pt>
                <c:pt idx="5789">
                  <c:v>309.15765399999998</c:v>
                </c:pt>
                <c:pt idx="5790">
                  <c:v>309.206909</c:v>
                </c:pt>
                <c:pt idx="5791">
                  <c:v>309.25885</c:v>
                </c:pt>
                <c:pt idx="5792">
                  <c:v>309.31015000000002</c:v>
                </c:pt>
                <c:pt idx="5793">
                  <c:v>309.36312900000001</c:v>
                </c:pt>
                <c:pt idx="5794">
                  <c:v>309.416809</c:v>
                </c:pt>
                <c:pt idx="5795">
                  <c:v>309.47076399999997</c:v>
                </c:pt>
                <c:pt idx="5796">
                  <c:v>309.52276599999999</c:v>
                </c:pt>
                <c:pt idx="5797">
                  <c:v>309.57299799999998</c:v>
                </c:pt>
                <c:pt idx="5798">
                  <c:v>309.62197900000001</c:v>
                </c:pt>
                <c:pt idx="5799">
                  <c:v>309.67105099999998</c:v>
                </c:pt>
                <c:pt idx="5800">
                  <c:v>309.71816999999999</c:v>
                </c:pt>
                <c:pt idx="5801">
                  <c:v>309.76449600000001</c:v>
                </c:pt>
                <c:pt idx="5802">
                  <c:v>309.80926499999998</c:v>
                </c:pt>
                <c:pt idx="5803">
                  <c:v>309.85543799999999</c:v>
                </c:pt>
                <c:pt idx="5804">
                  <c:v>309.90154999999999</c:v>
                </c:pt>
                <c:pt idx="5805">
                  <c:v>309.946594</c:v>
                </c:pt>
                <c:pt idx="5806">
                  <c:v>309.99310300000002</c:v>
                </c:pt>
                <c:pt idx="5807">
                  <c:v>310.039917</c:v>
                </c:pt>
                <c:pt idx="5808">
                  <c:v>310.08819599999998</c:v>
                </c:pt>
                <c:pt idx="5809">
                  <c:v>310.13497899999999</c:v>
                </c:pt>
                <c:pt idx="5810">
                  <c:v>310.18298299999998</c:v>
                </c:pt>
                <c:pt idx="5811">
                  <c:v>310.23138399999999</c:v>
                </c:pt>
                <c:pt idx="5812">
                  <c:v>310.28045700000001</c:v>
                </c:pt>
                <c:pt idx="5813">
                  <c:v>310.329498</c:v>
                </c:pt>
                <c:pt idx="5814">
                  <c:v>310.379456</c:v>
                </c:pt>
                <c:pt idx="5815">
                  <c:v>310.42923000000002</c:v>
                </c:pt>
                <c:pt idx="5816">
                  <c:v>310.48159800000002</c:v>
                </c:pt>
                <c:pt idx="5817">
                  <c:v>310.53338600000001</c:v>
                </c:pt>
                <c:pt idx="5818">
                  <c:v>310.58575400000001</c:v>
                </c:pt>
                <c:pt idx="5819">
                  <c:v>310.63656600000002</c:v>
                </c:pt>
                <c:pt idx="5820">
                  <c:v>310.68737800000002</c:v>
                </c:pt>
                <c:pt idx="5821">
                  <c:v>310.73803700000002</c:v>
                </c:pt>
                <c:pt idx="5822">
                  <c:v>310.78512599999999</c:v>
                </c:pt>
                <c:pt idx="5823">
                  <c:v>310.83114599999999</c:v>
                </c:pt>
                <c:pt idx="5824">
                  <c:v>310.87619000000001</c:v>
                </c:pt>
                <c:pt idx="5825">
                  <c:v>310.92163099999999</c:v>
                </c:pt>
                <c:pt idx="5826">
                  <c:v>310.96664399999997</c:v>
                </c:pt>
                <c:pt idx="5827">
                  <c:v>311.011505</c:v>
                </c:pt>
                <c:pt idx="5828">
                  <c:v>311.05496199999999</c:v>
                </c:pt>
                <c:pt idx="5829">
                  <c:v>311.09945699999997</c:v>
                </c:pt>
                <c:pt idx="5830">
                  <c:v>311.14361600000001</c:v>
                </c:pt>
                <c:pt idx="5831">
                  <c:v>311.187592</c:v>
                </c:pt>
                <c:pt idx="5832">
                  <c:v>311.23315400000001</c:v>
                </c:pt>
                <c:pt idx="5833">
                  <c:v>311.27853399999998</c:v>
                </c:pt>
                <c:pt idx="5834">
                  <c:v>311.32513399999999</c:v>
                </c:pt>
                <c:pt idx="5835">
                  <c:v>311.37393200000002</c:v>
                </c:pt>
                <c:pt idx="5836">
                  <c:v>311.42257699999999</c:v>
                </c:pt>
                <c:pt idx="5837">
                  <c:v>311.47515900000002</c:v>
                </c:pt>
                <c:pt idx="5838">
                  <c:v>311.52835099999999</c:v>
                </c:pt>
                <c:pt idx="5839">
                  <c:v>311.58136000000002</c:v>
                </c:pt>
                <c:pt idx="5840">
                  <c:v>311.63681000000003</c:v>
                </c:pt>
                <c:pt idx="5841">
                  <c:v>311.691956</c:v>
                </c:pt>
                <c:pt idx="5842">
                  <c:v>311.74752799999999</c:v>
                </c:pt>
                <c:pt idx="5843">
                  <c:v>311.80215500000003</c:v>
                </c:pt>
                <c:pt idx="5844">
                  <c:v>311.85351600000001</c:v>
                </c:pt>
                <c:pt idx="5845">
                  <c:v>311.90219100000002</c:v>
                </c:pt>
                <c:pt idx="5846">
                  <c:v>311.94992100000002</c:v>
                </c:pt>
                <c:pt idx="5847">
                  <c:v>311.99408</c:v>
                </c:pt>
                <c:pt idx="5848">
                  <c:v>312.03775000000002</c:v>
                </c:pt>
                <c:pt idx="5849">
                  <c:v>312.08184799999998</c:v>
                </c:pt>
                <c:pt idx="5850">
                  <c:v>312.12536599999999</c:v>
                </c:pt>
                <c:pt idx="5851">
                  <c:v>312.17013600000001</c:v>
                </c:pt>
                <c:pt idx="5852">
                  <c:v>312.21603399999998</c:v>
                </c:pt>
                <c:pt idx="5853">
                  <c:v>312.26190200000002</c:v>
                </c:pt>
                <c:pt idx="5854">
                  <c:v>312.31146200000001</c:v>
                </c:pt>
                <c:pt idx="5855">
                  <c:v>312.36163299999998</c:v>
                </c:pt>
                <c:pt idx="5856">
                  <c:v>312.41180400000002</c:v>
                </c:pt>
                <c:pt idx="5857">
                  <c:v>312.46389799999997</c:v>
                </c:pt>
                <c:pt idx="5858">
                  <c:v>312.51666299999999</c:v>
                </c:pt>
                <c:pt idx="5859">
                  <c:v>312.571594</c:v>
                </c:pt>
                <c:pt idx="5860">
                  <c:v>312.626282</c:v>
                </c:pt>
                <c:pt idx="5861">
                  <c:v>312.679688</c:v>
                </c:pt>
                <c:pt idx="5862">
                  <c:v>312.73169000000001</c:v>
                </c:pt>
                <c:pt idx="5863">
                  <c:v>312.78402699999998</c:v>
                </c:pt>
                <c:pt idx="5864">
                  <c:v>312.83395400000001</c:v>
                </c:pt>
                <c:pt idx="5865">
                  <c:v>312.88320900000002</c:v>
                </c:pt>
                <c:pt idx="5866">
                  <c:v>312.93124399999999</c:v>
                </c:pt>
                <c:pt idx="5867">
                  <c:v>312.97757000000001</c:v>
                </c:pt>
                <c:pt idx="5868">
                  <c:v>313.02310199999999</c:v>
                </c:pt>
                <c:pt idx="5869">
                  <c:v>313.06854299999998</c:v>
                </c:pt>
                <c:pt idx="5870">
                  <c:v>313.11566199999999</c:v>
                </c:pt>
                <c:pt idx="5871">
                  <c:v>313.16195699999997</c:v>
                </c:pt>
                <c:pt idx="5872">
                  <c:v>313.20959499999998</c:v>
                </c:pt>
                <c:pt idx="5873">
                  <c:v>313.256867</c:v>
                </c:pt>
                <c:pt idx="5874">
                  <c:v>313.30609099999998</c:v>
                </c:pt>
                <c:pt idx="5875">
                  <c:v>313.357483</c:v>
                </c:pt>
                <c:pt idx="5876">
                  <c:v>313.40881400000001</c:v>
                </c:pt>
                <c:pt idx="5877">
                  <c:v>313.45755000000003</c:v>
                </c:pt>
                <c:pt idx="5878">
                  <c:v>313.50753800000001</c:v>
                </c:pt>
                <c:pt idx="5879">
                  <c:v>313.55731200000002</c:v>
                </c:pt>
                <c:pt idx="5880">
                  <c:v>313.60855099999998</c:v>
                </c:pt>
                <c:pt idx="5881">
                  <c:v>313.65878300000003</c:v>
                </c:pt>
                <c:pt idx="5882">
                  <c:v>313.70825200000002</c:v>
                </c:pt>
                <c:pt idx="5883">
                  <c:v>313.75848400000001</c:v>
                </c:pt>
                <c:pt idx="5884">
                  <c:v>313.80706800000002</c:v>
                </c:pt>
                <c:pt idx="5885">
                  <c:v>313.85549900000001</c:v>
                </c:pt>
                <c:pt idx="5886">
                  <c:v>313.90353399999998</c:v>
                </c:pt>
                <c:pt idx="5887">
                  <c:v>313.95147700000001</c:v>
                </c:pt>
                <c:pt idx="5888">
                  <c:v>313.99731500000001</c:v>
                </c:pt>
                <c:pt idx="5889">
                  <c:v>314.04296900000003</c:v>
                </c:pt>
                <c:pt idx="5890">
                  <c:v>314.087647</c:v>
                </c:pt>
                <c:pt idx="5891">
                  <c:v>314.134277</c:v>
                </c:pt>
                <c:pt idx="5892">
                  <c:v>314.18322799999999</c:v>
                </c:pt>
                <c:pt idx="5893">
                  <c:v>314.23281900000001</c:v>
                </c:pt>
                <c:pt idx="5894">
                  <c:v>314.28161599999999</c:v>
                </c:pt>
                <c:pt idx="5895">
                  <c:v>314.33297700000003</c:v>
                </c:pt>
                <c:pt idx="5896">
                  <c:v>314.38558999999998</c:v>
                </c:pt>
                <c:pt idx="5897">
                  <c:v>314.44012500000002</c:v>
                </c:pt>
                <c:pt idx="5898">
                  <c:v>314.494415</c:v>
                </c:pt>
                <c:pt idx="5899">
                  <c:v>314.54595899999998</c:v>
                </c:pt>
                <c:pt idx="5900">
                  <c:v>314.59805299999999</c:v>
                </c:pt>
                <c:pt idx="5901">
                  <c:v>314.647492</c:v>
                </c:pt>
                <c:pt idx="5902">
                  <c:v>314.69604500000003</c:v>
                </c:pt>
                <c:pt idx="5903">
                  <c:v>314.74529999999999</c:v>
                </c:pt>
                <c:pt idx="5904">
                  <c:v>314.79281600000002</c:v>
                </c:pt>
                <c:pt idx="5905">
                  <c:v>314.83978300000001</c:v>
                </c:pt>
                <c:pt idx="5906">
                  <c:v>314.88677999999999</c:v>
                </c:pt>
                <c:pt idx="5907">
                  <c:v>314.932953</c:v>
                </c:pt>
                <c:pt idx="5908">
                  <c:v>314.98159800000002</c:v>
                </c:pt>
                <c:pt idx="5909">
                  <c:v>315.03021200000001</c:v>
                </c:pt>
                <c:pt idx="5910">
                  <c:v>315.07708700000001</c:v>
                </c:pt>
                <c:pt idx="5911">
                  <c:v>315.12298600000003</c:v>
                </c:pt>
                <c:pt idx="5912">
                  <c:v>315.17056300000002</c:v>
                </c:pt>
                <c:pt idx="5913">
                  <c:v>315.218658</c:v>
                </c:pt>
                <c:pt idx="5914">
                  <c:v>315.26791400000002</c:v>
                </c:pt>
                <c:pt idx="5915">
                  <c:v>315.31607100000002</c:v>
                </c:pt>
                <c:pt idx="5916">
                  <c:v>315.36398300000002</c:v>
                </c:pt>
                <c:pt idx="5917">
                  <c:v>315.413635</c:v>
                </c:pt>
                <c:pt idx="5918">
                  <c:v>315.46255500000001</c:v>
                </c:pt>
                <c:pt idx="5919">
                  <c:v>315.51214599999997</c:v>
                </c:pt>
                <c:pt idx="5920">
                  <c:v>315.56460600000003</c:v>
                </c:pt>
                <c:pt idx="5921">
                  <c:v>315.61706500000003</c:v>
                </c:pt>
                <c:pt idx="5922">
                  <c:v>315.66989100000001</c:v>
                </c:pt>
                <c:pt idx="5923">
                  <c:v>315.72247299999998</c:v>
                </c:pt>
                <c:pt idx="5924">
                  <c:v>315.77355999999997</c:v>
                </c:pt>
                <c:pt idx="5925">
                  <c:v>315.82598899999999</c:v>
                </c:pt>
                <c:pt idx="5926">
                  <c:v>315.876373</c:v>
                </c:pt>
                <c:pt idx="5927">
                  <c:v>315.92364500000002</c:v>
                </c:pt>
                <c:pt idx="5928">
                  <c:v>315.96783399999998</c:v>
                </c:pt>
                <c:pt idx="5929">
                  <c:v>316.01299999999998</c:v>
                </c:pt>
                <c:pt idx="5930">
                  <c:v>316.05810600000001</c:v>
                </c:pt>
                <c:pt idx="5931">
                  <c:v>316.104218</c:v>
                </c:pt>
                <c:pt idx="5932">
                  <c:v>316.15069599999998</c:v>
                </c:pt>
                <c:pt idx="5933">
                  <c:v>316.198578</c:v>
                </c:pt>
                <c:pt idx="5934">
                  <c:v>316.24801600000001</c:v>
                </c:pt>
                <c:pt idx="5935">
                  <c:v>316.29705799999999</c:v>
                </c:pt>
                <c:pt idx="5936">
                  <c:v>316.34771699999999</c:v>
                </c:pt>
                <c:pt idx="5937">
                  <c:v>316.399475</c:v>
                </c:pt>
                <c:pt idx="5938">
                  <c:v>316.45010400000001</c:v>
                </c:pt>
                <c:pt idx="5939">
                  <c:v>316.50070199999999</c:v>
                </c:pt>
                <c:pt idx="5940">
                  <c:v>316.55172700000003</c:v>
                </c:pt>
                <c:pt idx="5941">
                  <c:v>316.60366800000003</c:v>
                </c:pt>
                <c:pt idx="5942">
                  <c:v>316.65536500000002</c:v>
                </c:pt>
                <c:pt idx="5943">
                  <c:v>316.70568900000001</c:v>
                </c:pt>
                <c:pt idx="5944">
                  <c:v>316.75582900000001</c:v>
                </c:pt>
                <c:pt idx="5945">
                  <c:v>316.80535900000001</c:v>
                </c:pt>
                <c:pt idx="5946">
                  <c:v>316.856628</c:v>
                </c:pt>
                <c:pt idx="5947">
                  <c:v>316.90905800000002</c:v>
                </c:pt>
                <c:pt idx="5948">
                  <c:v>316.95944200000002</c:v>
                </c:pt>
                <c:pt idx="5949">
                  <c:v>317.00985700000001</c:v>
                </c:pt>
                <c:pt idx="5950">
                  <c:v>317.058899</c:v>
                </c:pt>
                <c:pt idx="5951">
                  <c:v>317.10897799999998</c:v>
                </c:pt>
                <c:pt idx="5952">
                  <c:v>317.156677</c:v>
                </c:pt>
                <c:pt idx="5953">
                  <c:v>317.20333900000003</c:v>
                </c:pt>
                <c:pt idx="5954">
                  <c:v>317.25155599999999</c:v>
                </c:pt>
                <c:pt idx="5955">
                  <c:v>317.29901100000001</c:v>
                </c:pt>
                <c:pt idx="5956">
                  <c:v>317.34771699999999</c:v>
                </c:pt>
                <c:pt idx="5957">
                  <c:v>317.39709499999998</c:v>
                </c:pt>
                <c:pt idx="5958">
                  <c:v>317.447205</c:v>
                </c:pt>
                <c:pt idx="5959">
                  <c:v>317.49710099999999</c:v>
                </c:pt>
                <c:pt idx="5960">
                  <c:v>317.54534899999999</c:v>
                </c:pt>
                <c:pt idx="5961">
                  <c:v>317.59258999999997</c:v>
                </c:pt>
                <c:pt idx="5962">
                  <c:v>317.63845800000001</c:v>
                </c:pt>
                <c:pt idx="5963">
                  <c:v>317.68579099999999</c:v>
                </c:pt>
                <c:pt idx="5964">
                  <c:v>317.73492399999998</c:v>
                </c:pt>
                <c:pt idx="5965">
                  <c:v>317.78213499999998</c:v>
                </c:pt>
                <c:pt idx="5966">
                  <c:v>317.83065800000003</c:v>
                </c:pt>
                <c:pt idx="5967">
                  <c:v>317.88009599999998</c:v>
                </c:pt>
                <c:pt idx="5968">
                  <c:v>317.93225100000001</c:v>
                </c:pt>
                <c:pt idx="5969">
                  <c:v>317.98541299999999</c:v>
                </c:pt>
                <c:pt idx="5970">
                  <c:v>318.03704800000003</c:v>
                </c:pt>
                <c:pt idx="5971">
                  <c:v>318.08966099999998</c:v>
                </c:pt>
                <c:pt idx="5972">
                  <c:v>318.14089999999999</c:v>
                </c:pt>
                <c:pt idx="5973">
                  <c:v>318.19186400000001</c:v>
                </c:pt>
                <c:pt idx="5974">
                  <c:v>318.24246199999999</c:v>
                </c:pt>
                <c:pt idx="5975">
                  <c:v>318.29165699999999</c:v>
                </c:pt>
                <c:pt idx="5976">
                  <c:v>318.33856200000002</c:v>
                </c:pt>
                <c:pt idx="5977">
                  <c:v>318.384705</c:v>
                </c:pt>
                <c:pt idx="5978">
                  <c:v>318.429779</c:v>
                </c:pt>
                <c:pt idx="5979">
                  <c:v>318.47250400000001</c:v>
                </c:pt>
                <c:pt idx="5980">
                  <c:v>318.51763899999997</c:v>
                </c:pt>
                <c:pt idx="5981">
                  <c:v>318.562073</c:v>
                </c:pt>
                <c:pt idx="5982">
                  <c:v>318.60565200000002</c:v>
                </c:pt>
                <c:pt idx="5983">
                  <c:v>318.65033</c:v>
                </c:pt>
                <c:pt idx="5984">
                  <c:v>318.695404</c:v>
                </c:pt>
                <c:pt idx="5985">
                  <c:v>318.74249300000002</c:v>
                </c:pt>
                <c:pt idx="5986">
                  <c:v>318.78866599999998</c:v>
                </c:pt>
                <c:pt idx="5987">
                  <c:v>318.83429000000001</c:v>
                </c:pt>
                <c:pt idx="5988">
                  <c:v>318.88162199999999</c:v>
                </c:pt>
                <c:pt idx="5989">
                  <c:v>318.92825299999998</c:v>
                </c:pt>
                <c:pt idx="5990">
                  <c:v>318.97628800000001</c:v>
                </c:pt>
                <c:pt idx="5991">
                  <c:v>319.02700800000002</c:v>
                </c:pt>
                <c:pt idx="5992">
                  <c:v>319.07879600000001</c:v>
                </c:pt>
                <c:pt idx="5993">
                  <c:v>319.13165300000003</c:v>
                </c:pt>
                <c:pt idx="5994">
                  <c:v>319.18695100000002</c:v>
                </c:pt>
                <c:pt idx="5995">
                  <c:v>319.24285900000001</c:v>
                </c:pt>
                <c:pt idx="5996">
                  <c:v>319.29843099999999</c:v>
                </c:pt>
                <c:pt idx="5997">
                  <c:v>319.35641500000003</c:v>
                </c:pt>
                <c:pt idx="5998">
                  <c:v>319.41253699999999</c:v>
                </c:pt>
                <c:pt idx="5999">
                  <c:v>319.46670499999999</c:v>
                </c:pt>
                <c:pt idx="6000">
                  <c:v>319.51986699999998</c:v>
                </c:pt>
                <c:pt idx="6001">
                  <c:v>319.57150300000001</c:v>
                </c:pt>
                <c:pt idx="6002">
                  <c:v>319.62344400000001</c:v>
                </c:pt>
                <c:pt idx="6003">
                  <c:v>319.672302</c:v>
                </c:pt>
                <c:pt idx="6004">
                  <c:v>319.719696</c:v>
                </c:pt>
                <c:pt idx="6005">
                  <c:v>319.767426</c:v>
                </c:pt>
                <c:pt idx="6006">
                  <c:v>319.813782</c:v>
                </c:pt>
                <c:pt idx="6007">
                  <c:v>319.86120599999998</c:v>
                </c:pt>
                <c:pt idx="6008">
                  <c:v>319.908051</c:v>
                </c:pt>
                <c:pt idx="6009">
                  <c:v>319.95434599999999</c:v>
                </c:pt>
                <c:pt idx="6010">
                  <c:v>319.999054</c:v>
                </c:pt>
                <c:pt idx="6011">
                  <c:v>320.04339599999997</c:v>
                </c:pt>
                <c:pt idx="6012">
                  <c:v>320.08685300000002</c:v>
                </c:pt>
                <c:pt idx="6013">
                  <c:v>320.13076799999999</c:v>
                </c:pt>
                <c:pt idx="6014">
                  <c:v>320.17468300000002</c:v>
                </c:pt>
                <c:pt idx="6015">
                  <c:v>320.21987899999999</c:v>
                </c:pt>
                <c:pt idx="6016">
                  <c:v>320.26492300000001</c:v>
                </c:pt>
                <c:pt idx="6017">
                  <c:v>320.313446</c:v>
                </c:pt>
                <c:pt idx="6018">
                  <c:v>320.36532599999998</c:v>
                </c:pt>
                <c:pt idx="6019">
                  <c:v>320.41659499999997</c:v>
                </c:pt>
                <c:pt idx="6020">
                  <c:v>320.47036700000001</c:v>
                </c:pt>
                <c:pt idx="6021">
                  <c:v>320.52362099999999</c:v>
                </c:pt>
                <c:pt idx="6022">
                  <c:v>320.578217</c:v>
                </c:pt>
                <c:pt idx="6023">
                  <c:v>320.63150000000002</c:v>
                </c:pt>
                <c:pt idx="6024">
                  <c:v>320.68283100000002</c:v>
                </c:pt>
                <c:pt idx="6025">
                  <c:v>320.73111</c:v>
                </c:pt>
                <c:pt idx="6026">
                  <c:v>320.77908300000001</c:v>
                </c:pt>
                <c:pt idx="6027">
                  <c:v>320.82513399999999</c:v>
                </c:pt>
                <c:pt idx="6028">
                  <c:v>320.87112400000001</c:v>
                </c:pt>
                <c:pt idx="6029">
                  <c:v>320.91580199999999</c:v>
                </c:pt>
                <c:pt idx="6030">
                  <c:v>320.96118200000001</c:v>
                </c:pt>
                <c:pt idx="6031">
                  <c:v>321.00717200000003</c:v>
                </c:pt>
                <c:pt idx="6032">
                  <c:v>321.05349699999999</c:v>
                </c:pt>
                <c:pt idx="6033">
                  <c:v>321.09857199999999</c:v>
                </c:pt>
                <c:pt idx="6034">
                  <c:v>321.14349399999998</c:v>
                </c:pt>
                <c:pt idx="6035">
                  <c:v>321.18881199999998</c:v>
                </c:pt>
                <c:pt idx="6036">
                  <c:v>321.23245200000002</c:v>
                </c:pt>
                <c:pt idx="6037">
                  <c:v>321.27636699999999</c:v>
                </c:pt>
                <c:pt idx="6038">
                  <c:v>321.32046500000001</c:v>
                </c:pt>
                <c:pt idx="6039">
                  <c:v>321.36730999999997</c:v>
                </c:pt>
                <c:pt idx="6040">
                  <c:v>321.41564899999997</c:v>
                </c:pt>
                <c:pt idx="6041">
                  <c:v>321.46594199999998</c:v>
                </c:pt>
                <c:pt idx="6042">
                  <c:v>321.51644900000002</c:v>
                </c:pt>
                <c:pt idx="6043">
                  <c:v>321.56948899999998</c:v>
                </c:pt>
                <c:pt idx="6044">
                  <c:v>321.62307700000002</c:v>
                </c:pt>
                <c:pt idx="6045">
                  <c:v>321.67691000000002</c:v>
                </c:pt>
                <c:pt idx="6046">
                  <c:v>321.73199499999998</c:v>
                </c:pt>
                <c:pt idx="6047">
                  <c:v>321.78515599999997</c:v>
                </c:pt>
                <c:pt idx="6048">
                  <c:v>321.83749399999999</c:v>
                </c:pt>
                <c:pt idx="6049">
                  <c:v>321.88909899999999</c:v>
                </c:pt>
                <c:pt idx="6050">
                  <c:v>321.93881199999998</c:v>
                </c:pt>
                <c:pt idx="6051">
                  <c:v>321.99044800000001</c:v>
                </c:pt>
                <c:pt idx="6052">
                  <c:v>322.04080199999999</c:v>
                </c:pt>
                <c:pt idx="6053">
                  <c:v>322.08941600000003</c:v>
                </c:pt>
                <c:pt idx="6054">
                  <c:v>322.13922100000002</c:v>
                </c:pt>
                <c:pt idx="6055">
                  <c:v>322.18951399999997</c:v>
                </c:pt>
                <c:pt idx="6056">
                  <c:v>322.24102800000003</c:v>
                </c:pt>
                <c:pt idx="6057">
                  <c:v>322.292419</c:v>
                </c:pt>
                <c:pt idx="6058">
                  <c:v>322.34161399999999</c:v>
                </c:pt>
                <c:pt idx="6059">
                  <c:v>322.38989299999997</c:v>
                </c:pt>
                <c:pt idx="6060">
                  <c:v>322.43829299999999</c:v>
                </c:pt>
                <c:pt idx="6061">
                  <c:v>322.48345899999998</c:v>
                </c:pt>
                <c:pt idx="6062">
                  <c:v>322.52752700000002</c:v>
                </c:pt>
                <c:pt idx="6063">
                  <c:v>322.57162499999998</c:v>
                </c:pt>
                <c:pt idx="6064">
                  <c:v>322.614441</c:v>
                </c:pt>
                <c:pt idx="6065">
                  <c:v>322.65802000000002</c:v>
                </c:pt>
                <c:pt idx="6066">
                  <c:v>322.70251500000001</c:v>
                </c:pt>
                <c:pt idx="6067">
                  <c:v>322.74661200000003</c:v>
                </c:pt>
                <c:pt idx="6068">
                  <c:v>322.79437300000001</c:v>
                </c:pt>
                <c:pt idx="6069">
                  <c:v>322.84338400000001</c:v>
                </c:pt>
                <c:pt idx="6070">
                  <c:v>322.89154100000002</c:v>
                </c:pt>
                <c:pt idx="6071">
                  <c:v>322.942474</c:v>
                </c:pt>
                <c:pt idx="6072">
                  <c:v>322.994507</c:v>
                </c:pt>
                <c:pt idx="6073">
                  <c:v>323.04812600000002</c:v>
                </c:pt>
                <c:pt idx="6074">
                  <c:v>323.10186800000002</c:v>
                </c:pt>
                <c:pt idx="6075">
                  <c:v>323.15396099999998</c:v>
                </c:pt>
                <c:pt idx="6076">
                  <c:v>323.20584100000002</c:v>
                </c:pt>
                <c:pt idx="6077">
                  <c:v>323.25851399999999</c:v>
                </c:pt>
                <c:pt idx="6078">
                  <c:v>323.30798299999998</c:v>
                </c:pt>
                <c:pt idx="6079">
                  <c:v>323.356628</c:v>
                </c:pt>
                <c:pt idx="6080">
                  <c:v>323.40386999999998</c:v>
                </c:pt>
                <c:pt idx="6081">
                  <c:v>323.44918799999999</c:v>
                </c:pt>
                <c:pt idx="6082">
                  <c:v>323.49505599999998</c:v>
                </c:pt>
                <c:pt idx="6083">
                  <c:v>323.54107699999997</c:v>
                </c:pt>
                <c:pt idx="6084">
                  <c:v>323.58862299999998</c:v>
                </c:pt>
                <c:pt idx="6085">
                  <c:v>323.636414</c:v>
                </c:pt>
                <c:pt idx="6086">
                  <c:v>323.68606599999998</c:v>
                </c:pt>
                <c:pt idx="6087">
                  <c:v>323.73620599999998</c:v>
                </c:pt>
                <c:pt idx="6088">
                  <c:v>323.78939800000001</c:v>
                </c:pt>
                <c:pt idx="6089">
                  <c:v>323.84481799999998</c:v>
                </c:pt>
                <c:pt idx="6090">
                  <c:v>323.90093999999999</c:v>
                </c:pt>
                <c:pt idx="6091">
                  <c:v>323.95428500000003</c:v>
                </c:pt>
                <c:pt idx="6092">
                  <c:v>324.00799599999999</c:v>
                </c:pt>
                <c:pt idx="6093">
                  <c:v>324.06054699999999</c:v>
                </c:pt>
                <c:pt idx="6094">
                  <c:v>324.11331200000001</c:v>
                </c:pt>
                <c:pt idx="6095">
                  <c:v>324.16387900000001</c:v>
                </c:pt>
                <c:pt idx="6096">
                  <c:v>324.21014400000001</c:v>
                </c:pt>
                <c:pt idx="6097">
                  <c:v>324.25607300000001</c:v>
                </c:pt>
                <c:pt idx="6098">
                  <c:v>324.29986600000001</c:v>
                </c:pt>
                <c:pt idx="6099">
                  <c:v>324.34310900000003</c:v>
                </c:pt>
                <c:pt idx="6100">
                  <c:v>324.38699300000002</c:v>
                </c:pt>
                <c:pt idx="6101">
                  <c:v>324.42984000000001</c:v>
                </c:pt>
                <c:pt idx="6102">
                  <c:v>324.47418199999998</c:v>
                </c:pt>
                <c:pt idx="6103">
                  <c:v>324.52084400000001</c:v>
                </c:pt>
                <c:pt idx="6104">
                  <c:v>324.56741299999999</c:v>
                </c:pt>
                <c:pt idx="6105">
                  <c:v>324.61694299999999</c:v>
                </c:pt>
                <c:pt idx="6106">
                  <c:v>324.66967799999998</c:v>
                </c:pt>
                <c:pt idx="6107">
                  <c:v>324.72213799999997</c:v>
                </c:pt>
                <c:pt idx="6108">
                  <c:v>324.77413899999999</c:v>
                </c:pt>
                <c:pt idx="6109">
                  <c:v>324.82788099999999</c:v>
                </c:pt>
                <c:pt idx="6110">
                  <c:v>324.88113399999997</c:v>
                </c:pt>
                <c:pt idx="6111">
                  <c:v>324.93511999999998</c:v>
                </c:pt>
                <c:pt idx="6112">
                  <c:v>324.98779300000001</c:v>
                </c:pt>
                <c:pt idx="6113">
                  <c:v>325.03848299999999</c:v>
                </c:pt>
                <c:pt idx="6114">
                  <c:v>325.09039300000001</c:v>
                </c:pt>
                <c:pt idx="6115">
                  <c:v>325.14056399999998</c:v>
                </c:pt>
                <c:pt idx="6116">
                  <c:v>325.18988000000002</c:v>
                </c:pt>
                <c:pt idx="6117">
                  <c:v>325.24099699999999</c:v>
                </c:pt>
                <c:pt idx="6118">
                  <c:v>325.29132099999998</c:v>
                </c:pt>
                <c:pt idx="6119">
                  <c:v>325.34286500000002</c:v>
                </c:pt>
                <c:pt idx="6120">
                  <c:v>325.39639299999999</c:v>
                </c:pt>
                <c:pt idx="6121">
                  <c:v>325.44992100000002</c:v>
                </c:pt>
                <c:pt idx="6122">
                  <c:v>325.506531</c:v>
                </c:pt>
                <c:pt idx="6123">
                  <c:v>325.56323200000003</c:v>
                </c:pt>
                <c:pt idx="6124">
                  <c:v>325.61807299999998</c:v>
                </c:pt>
                <c:pt idx="6125">
                  <c:v>325.67117300000001</c:v>
                </c:pt>
                <c:pt idx="6126">
                  <c:v>325.723297</c:v>
                </c:pt>
                <c:pt idx="6127">
                  <c:v>325.77270499999997</c:v>
                </c:pt>
                <c:pt idx="6128">
                  <c:v>325.821594</c:v>
                </c:pt>
                <c:pt idx="6129">
                  <c:v>325.86639400000001</c:v>
                </c:pt>
                <c:pt idx="6130">
                  <c:v>325.909424</c:v>
                </c:pt>
                <c:pt idx="6131">
                  <c:v>325.95220899999998</c:v>
                </c:pt>
                <c:pt idx="6132">
                  <c:v>325.99237099999999</c:v>
                </c:pt>
                <c:pt idx="6133">
                  <c:v>326.03280599999999</c:v>
                </c:pt>
                <c:pt idx="6134">
                  <c:v>326.07360799999998</c:v>
                </c:pt>
                <c:pt idx="6135">
                  <c:v>326.11422700000003</c:v>
                </c:pt>
                <c:pt idx="6136">
                  <c:v>326.15741000000003</c:v>
                </c:pt>
                <c:pt idx="6137">
                  <c:v>326.20263699999998</c:v>
                </c:pt>
                <c:pt idx="6138">
                  <c:v>326.24841300000003</c:v>
                </c:pt>
                <c:pt idx="6139">
                  <c:v>326.29983499999997</c:v>
                </c:pt>
                <c:pt idx="6140">
                  <c:v>326.35177599999997</c:v>
                </c:pt>
                <c:pt idx="6141">
                  <c:v>326.404358</c:v>
                </c:pt>
                <c:pt idx="6142">
                  <c:v>326.45584100000002</c:v>
                </c:pt>
                <c:pt idx="6143">
                  <c:v>326.50842299999999</c:v>
                </c:pt>
                <c:pt idx="6144">
                  <c:v>326.56097399999999</c:v>
                </c:pt>
                <c:pt idx="6145">
                  <c:v>326.61431900000002</c:v>
                </c:pt>
                <c:pt idx="6146">
                  <c:v>326.664917</c:v>
                </c:pt>
                <c:pt idx="6147">
                  <c:v>326.71481299999999</c:v>
                </c:pt>
                <c:pt idx="6148">
                  <c:v>326.76492300000001</c:v>
                </c:pt>
                <c:pt idx="6149">
                  <c:v>326.81185900000003</c:v>
                </c:pt>
                <c:pt idx="6150">
                  <c:v>326.85906999999997</c:v>
                </c:pt>
                <c:pt idx="6151">
                  <c:v>326.90551799999997</c:v>
                </c:pt>
                <c:pt idx="6152">
                  <c:v>326.950378</c:v>
                </c:pt>
                <c:pt idx="6153">
                  <c:v>326.99566600000003</c:v>
                </c:pt>
                <c:pt idx="6154">
                  <c:v>327.04150399999997</c:v>
                </c:pt>
                <c:pt idx="6155">
                  <c:v>327.08993500000003</c:v>
                </c:pt>
                <c:pt idx="6156">
                  <c:v>327.14083900000003</c:v>
                </c:pt>
                <c:pt idx="6157">
                  <c:v>327.19250499999998</c:v>
                </c:pt>
                <c:pt idx="6158">
                  <c:v>327.24539199999998</c:v>
                </c:pt>
                <c:pt idx="6159">
                  <c:v>327.29800399999999</c:v>
                </c:pt>
                <c:pt idx="6160">
                  <c:v>327.35201999999998</c:v>
                </c:pt>
                <c:pt idx="6161">
                  <c:v>327.40802000000002</c:v>
                </c:pt>
                <c:pt idx="6162">
                  <c:v>327.46078499999999</c:v>
                </c:pt>
                <c:pt idx="6163">
                  <c:v>327.51345800000001</c:v>
                </c:pt>
                <c:pt idx="6164">
                  <c:v>327.56436200000002</c:v>
                </c:pt>
                <c:pt idx="6165">
                  <c:v>327.61489899999998</c:v>
                </c:pt>
                <c:pt idx="6166">
                  <c:v>327.66378800000001</c:v>
                </c:pt>
                <c:pt idx="6167">
                  <c:v>327.71051</c:v>
                </c:pt>
                <c:pt idx="6168">
                  <c:v>327.757721</c:v>
                </c:pt>
                <c:pt idx="6169">
                  <c:v>327.80365</c:v>
                </c:pt>
                <c:pt idx="6170">
                  <c:v>327.84988399999997</c:v>
                </c:pt>
                <c:pt idx="6171">
                  <c:v>327.89813199999998</c:v>
                </c:pt>
                <c:pt idx="6172">
                  <c:v>327.94699100000003</c:v>
                </c:pt>
                <c:pt idx="6173">
                  <c:v>327.995544</c:v>
                </c:pt>
                <c:pt idx="6174">
                  <c:v>328.045075</c:v>
                </c:pt>
                <c:pt idx="6175">
                  <c:v>328.09500100000002</c:v>
                </c:pt>
                <c:pt idx="6176">
                  <c:v>328.14434799999998</c:v>
                </c:pt>
                <c:pt idx="6177">
                  <c:v>328.194885</c:v>
                </c:pt>
                <c:pt idx="6178">
                  <c:v>328.24569700000001</c:v>
                </c:pt>
                <c:pt idx="6179">
                  <c:v>328.296021</c:v>
                </c:pt>
                <c:pt idx="6180">
                  <c:v>328.34704599999998</c:v>
                </c:pt>
                <c:pt idx="6181">
                  <c:v>328.39727800000003</c:v>
                </c:pt>
                <c:pt idx="6182">
                  <c:v>328.44833399999999</c:v>
                </c:pt>
                <c:pt idx="6183">
                  <c:v>328.49835200000001</c:v>
                </c:pt>
                <c:pt idx="6184">
                  <c:v>328.54650900000001</c:v>
                </c:pt>
                <c:pt idx="6185">
                  <c:v>328.59439099999997</c:v>
                </c:pt>
                <c:pt idx="6186">
                  <c:v>328.640198</c:v>
                </c:pt>
                <c:pt idx="6187">
                  <c:v>328.68609600000002</c:v>
                </c:pt>
                <c:pt idx="6188">
                  <c:v>328.733002</c:v>
                </c:pt>
                <c:pt idx="6189">
                  <c:v>328.77999899999998</c:v>
                </c:pt>
                <c:pt idx="6190">
                  <c:v>328.82611100000003</c:v>
                </c:pt>
                <c:pt idx="6191">
                  <c:v>328.87301600000001</c:v>
                </c:pt>
                <c:pt idx="6192">
                  <c:v>328.920929</c:v>
                </c:pt>
                <c:pt idx="6193">
                  <c:v>328.96804800000001</c:v>
                </c:pt>
                <c:pt idx="6194">
                  <c:v>329.01763899999997</c:v>
                </c:pt>
                <c:pt idx="6195">
                  <c:v>329.06710800000002</c:v>
                </c:pt>
                <c:pt idx="6196">
                  <c:v>329.11578400000002</c:v>
                </c:pt>
                <c:pt idx="6197">
                  <c:v>329.16626000000002</c:v>
                </c:pt>
                <c:pt idx="6198">
                  <c:v>329.21722399999999</c:v>
                </c:pt>
                <c:pt idx="6199">
                  <c:v>329.27011099999999</c:v>
                </c:pt>
                <c:pt idx="6200">
                  <c:v>329.322205</c:v>
                </c:pt>
                <c:pt idx="6201">
                  <c:v>329.37365699999998</c:v>
                </c:pt>
                <c:pt idx="6202">
                  <c:v>329.42584199999999</c:v>
                </c:pt>
                <c:pt idx="6203">
                  <c:v>329.47650199999998</c:v>
                </c:pt>
                <c:pt idx="6204">
                  <c:v>329.52804600000002</c:v>
                </c:pt>
                <c:pt idx="6205">
                  <c:v>329.57885700000003</c:v>
                </c:pt>
                <c:pt idx="6206">
                  <c:v>329.62908900000002</c:v>
                </c:pt>
                <c:pt idx="6207">
                  <c:v>329.67739899999998</c:v>
                </c:pt>
                <c:pt idx="6208">
                  <c:v>329.725281</c:v>
                </c:pt>
                <c:pt idx="6209">
                  <c:v>329.77252199999998</c:v>
                </c:pt>
                <c:pt idx="6210">
                  <c:v>329.821594</c:v>
                </c:pt>
                <c:pt idx="6211">
                  <c:v>329.87027</c:v>
                </c:pt>
                <c:pt idx="6212">
                  <c:v>329.91888399999999</c:v>
                </c:pt>
                <c:pt idx="6213">
                  <c:v>329.96655299999998</c:v>
                </c:pt>
                <c:pt idx="6214">
                  <c:v>330.01550300000002</c:v>
                </c:pt>
                <c:pt idx="6215">
                  <c:v>330.06509399999999</c:v>
                </c:pt>
                <c:pt idx="6216">
                  <c:v>330.11334199999999</c:v>
                </c:pt>
                <c:pt idx="6217">
                  <c:v>330.16195699999997</c:v>
                </c:pt>
                <c:pt idx="6218">
                  <c:v>330.21035799999999</c:v>
                </c:pt>
                <c:pt idx="6219">
                  <c:v>330.259613</c:v>
                </c:pt>
                <c:pt idx="6220">
                  <c:v>330.30740400000002</c:v>
                </c:pt>
                <c:pt idx="6221">
                  <c:v>330.35626200000002</c:v>
                </c:pt>
                <c:pt idx="6222">
                  <c:v>330.40533399999998</c:v>
                </c:pt>
                <c:pt idx="6223">
                  <c:v>330.45416299999999</c:v>
                </c:pt>
                <c:pt idx="6224">
                  <c:v>330.50155599999999</c:v>
                </c:pt>
                <c:pt idx="6225">
                  <c:v>330.54830900000002</c:v>
                </c:pt>
                <c:pt idx="6226">
                  <c:v>330.59497099999999</c:v>
                </c:pt>
                <c:pt idx="6227">
                  <c:v>330.64325000000002</c:v>
                </c:pt>
                <c:pt idx="6228">
                  <c:v>330.689819</c:v>
                </c:pt>
                <c:pt idx="6229">
                  <c:v>330.73529100000002</c:v>
                </c:pt>
                <c:pt idx="6230">
                  <c:v>330.77926600000001</c:v>
                </c:pt>
                <c:pt idx="6231">
                  <c:v>330.82382200000001</c:v>
                </c:pt>
                <c:pt idx="6232">
                  <c:v>330.87008700000001</c:v>
                </c:pt>
                <c:pt idx="6233">
                  <c:v>330.91497800000002</c:v>
                </c:pt>
                <c:pt idx="6234">
                  <c:v>330.96170000000001</c:v>
                </c:pt>
                <c:pt idx="6235">
                  <c:v>331.00994900000001</c:v>
                </c:pt>
                <c:pt idx="6236">
                  <c:v>331.0607</c:v>
                </c:pt>
                <c:pt idx="6237">
                  <c:v>331.11291499999999</c:v>
                </c:pt>
                <c:pt idx="6238">
                  <c:v>331.167419</c:v>
                </c:pt>
                <c:pt idx="6239">
                  <c:v>331.22204599999998</c:v>
                </c:pt>
                <c:pt idx="6240">
                  <c:v>331.27825899999999</c:v>
                </c:pt>
                <c:pt idx="6241">
                  <c:v>331.33316000000002</c:v>
                </c:pt>
                <c:pt idx="6242">
                  <c:v>331.38763399999999</c:v>
                </c:pt>
                <c:pt idx="6243">
                  <c:v>331.44284099999999</c:v>
                </c:pt>
                <c:pt idx="6244">
                  <c:v>331.49465900000001</c:v>
                </c:pt>
                <c:pt idx="6245">
                  <c:v>331.54415899999998</c:v>
                </c:pt>
                <c:pt idx="6246">
                  <c:v>331.59240699999998</c:v>
                </c:pt>
                <c:pt idx="6247">
                  <c:v>331.63916</c:v>
                </c:pt>
                <c:pt idx="6248">
                  <c:v>331.68670700000001</c:v>
                </c:pt>
                <c:pt idx="6249">
                  <c:v>331.73284899999999</c:v>
                </c:pt>
                <c:pt idx="6250">
                  <c:v>331.77829000000003</c:v>
                </c:pt>
                <c:pt idx="6251">
                  <c:v>331.825287</c:v>
                </c:pt>
                <c:pt idx="6252">
                  <c:v>331.872345</c:v>
                </c:pt>
                <c:pt idx="6253">
                  <c:v>331.92068499999999</c:v>
                </c:pt>
                <c:pt idx="6254">
                  <c:v>331.96994000000001</c:v>
                </c:pt>
                <c:pt idx="6255">
                  <c:v>332.01870700000001</c:v>
                </c:pt>
                <c:pt idx="6256">
                  <c:v>332.06698599999999</c:v>
                </c:pt>
                <c:pt idx="6257">
                  <c:v>332.11639400000001</c:v>
                </c:pt>
                <c:pt idx="6258">
                  <c:v>332.16549700000002</c:v>
                </c:pt>
                <c:pt idx="6259">
                  <c:v>332.21493500000003</c:v>
                </c:pt>
                <c:pt idx="6260">
                  <c:v>332.26547199999999</c:v>
                </c:pt>
                <c:pt idx="6261">
                  <c:v>332.31445300000001</c:v>
                </c:pt>
                <c:pt idx="6262">
                  <c:v>332.36404399999998</c:v>
                </c:pt>
                <c:pt idx="6263">
                  <c:v>332.41400199999998</c:v>
                </c:pt>
                <c:pt idx="6264">
                  <c:v>332.46237200000002</c:v>
                </c:pt>
                <c:pt idx="6265">
                  <c:v>332.513733</c:v>
                </c:pt>
                <c:pt idx="6266">
                  <c:v>332.56366000000003</c:v>
                </c:pt>
                <c:pt idx="6267">
                  <c:v>332.61184700000001</c:v>
                </c:pt>
                <c:pt idx="6268">
                  <c:v>332.66098</c:v>
                </c:pt>
                <c:pt idx="6269">
                  <c:v>332.70974699999999</c:v>
                </c:pt>
                <c:pt idx="6270">
                  <c:v>332.75985700000001</c:v>
                </c:pt>
                <c:pt idx="6271">
                  <c:v>332.80938700000002</c:v>
                </c:pt>
                <c:pt idx="6272">
                  <c:v>332.85674999999998</c:v>
                </c:pt>
                <c:pt idx="6273">
                  <c:v>332.90386999999998</c:v>
                </c:pt>
                <c:pt idx="6274">
                  <c:v>332.95211799999998</c:v>
                </c:pt>
                <c:pt idx="6275">
                  <c:v>332.99887100000001</c:v>
                </c:pt>
                <c:pt idx="6276">
                  <c:v>333.04669200000001</c:v>
                </c:pt>
                <c:pt idx="6277">
                  <c:v>333.094605</c:v>
                </c:pt>
                <c:pt idx="6278">
                  <c:v>333.14184599999999</c:v>
                </c:pt>
                <c:pt idx="6279">
                  <c:v>333.18945300000001</c:v>
                </c:pt>
                <c:pt idx="6280">
                  <c:v>333.237976</c:v>
                </c:pt>
                <c:pt idx="6281">
                  <c:v>333.289063</c:v>
                </c:pt>
                <c:pt idx="6282">
                  <c:v>333.34036200000003</c:v>
                </c:pt>
                <c:pt idx="6283">
                  <c:v>333.392517</c:v>
                </c:pt>
                <c:pt idx="6284">
                  <c:v>333.444031</c:v>
                </c:pt>
                <c:pt idx="6285">
                  <c:v>333.497253</c:v>
                </c:pt>
                <c:pt idx="6286">
                  <c:v>333.55062900000001</c:v>
                </c:pt>
                <c:pt idx="6287">
                  <c:v>333.60455300000001</c:v>
                </c:pt>
                <c:pt idx="6288">
                  <c:v>333.65460200000001</c:v>
                </c:pt>
                <c:pt idx="6289">
                  <c:v>333.70529199999999</c:v>
                </c:pt>
                <c:pt idx="6290">
                  <c:v>333.75531000000001</c:v>
                </c:pt>
                <c:pt idx="6291">
                  <c:v>333.80578600000001</c:v>
                </c:pt>
                <c:pt idx="6292">
                  <c:v>333.854218</c:v>
                </c:pt>
                <c:pt idx="6293">
                  <c:v>333.90405299999998</c:v>
                </c:pt>
                <c:pt idx="6294">
                  <c:v>333.95428500000003</c:v>
                </c:pt>
                <c:pt idx="6295">
                  <c:v>334.00335699999999</c:v>
                </c:pt>
                <c:pt idx="6296">
                  <c:v>334.052795</c:v>
                </c:pt>
                <c:pt idx="6297">
                  <c:v>334.10223400000001</c:v>
                </c:pt>
                <c:pt idx="6298">
                  <c:v>334.15280200000001</c:v>
                </c:pt>
                <c:pt idx="6299">
                  <c:v>334.20166</c:v>
                </c:pt>
                <c:pt idx="6300">
                  <c:v>334.25006100000002</c:v>
                </c:pt>
                <c:pt idx="6301">
                  <c:v>334.296967</c:v>
                </c:pt>
                <c:pt idx="6302">
                  <c:v>334.34494000000001</c:v>
                </c:pt>
                <c:pt idx="6303">
                  <c:v>334.39364599999999</c:v>
                </c:pt>
                <c:pt idx="6304">
                  <c:v>334.44220000000001</c:v>
                </c:pt>
                <c:pt idx="6305">
                  <c:v>334.48837300000002</c:v>
                </c:pt>
                <c:pt idx="6306">
                  <c:v>334.53558399999997</c:v>
                </c:pt>
                <c:pt idx="6307">
                  <c:v>334.582245</c:v>
                </c:pt>
                <c:pt idx="6308">
                  <c:v>334.62927300000001</c:v>
                </c:pt>
                <c:pt idx="6309">
                  <c:v>334.675049</c:v>
                </c:pt>
                <c:pt idx="6310">
                  <c:v>334.72027600000001</c:v>
                </c:pt>
                <c:pt idx="6311">
                  <c:v>334.76773100000003</c:v>
                </c:pt>
                <c:pt idx="6312">
                  <c:v>334.81445300000001</c:v>
                </c:pt>
                <c:pt idx="6313">
                  <c:v>334.86196899999999</c:v>
                </c:pt>
                <c:pt idx="6314">
                  <c:v>334.91217</c:v>
                </c:pt>
                <c:pt idx="6315">
                  <c:v>334.96246300000001</c:v>
                </c:pt>
                <c:pt idx="6316">
                  <c:v>335.01394599999998</c:v>
                </c:pt>
                <c:pt idx="6317">
                  <c:v>335.06597900000003</c:v>
                </c:pt>
                <c:pt idx="6318">
                  <c:v>335.11730999999997</c:v>
                </c:pt>
                <c:pt idx="6319">
                  <c:v>335.17245500000001</c:v>
                </c:pt>
                <c:pt idx="6320">
                  <c:v>335.226654</c:v>
                </c:pt>
                <c:pt idx="6321">
                  <c:v>335.27896099999998</c:v>
                </c:pt>
                <c:pt idx="6322">
                  <c:v>335.32891799999999</c:v>
                </c:pt>
                <c:pt idx="6323">
                  <c:v>335.378174</c:v>
                </c:pt>
                <c:pt idx="6324">
                  <c:v>335.42559799999998</c:v>
                </c:pt>
                <c:pt idx="6325">
                  <c:v>335.473297</c:v>
                </c:pt>
                <c:pt idx="6326">
                  <c:v>335.51861600000001</c:v>
                </c:pt>
                <c:pt idx="6327">
                  <c:v>335.56463600000001</c:v>
                </c:pt>
                <c:pt idx="6328">
                  <c:v>335.61157200000002</c:v>
                </c:pt>
                <c:pt idx="6329">
                  <c:v>335.65756199999998</c:v>
                </c:pt>
                <c:pt idx="6330">
                  <c:v>335.70452899999998</c:v>
                </c:pt>
                <c:pt idx="6331">
                  <c:v>335.75280800000002</c:v>
                </c:pt>
                <c:pt idx="6332">
                  <c:v>335.80011000000002</c:v>
                </c:pt>
                <c:pt idx="6333">
                  <c:v>335.847961</c:v>
                </c:pt>
                <c:pt idx="6334">
                  <c:v>335.89550800000001</c:v>
                </c:pt>
                <c:pt idx="6335">
                  <c:v>335.94189399999999</c:v>
                </c:pt>
                <c:pt idx="6336">
                  <c:v>335.99099699999999</c:v>
                </c:pt>
                <c:pt idx="6337">
                  <c:v>336.04089399999998</c:v>
                </c:pt>
                <c:pt idx="6338">
                  <c:v>336.09036200000003</c:v>
                </c:pt>
                <c:pt idx="6339">
                  <c:v>336.13909899999999</c:v>
                </c:pt>
                <c:pt idx="6340">
                  <c:v>336.18936200000002</c:v>
                </c:pt>
                <c:pt idx="6341">
                  <c:v>336.240906</c:v>
                </c:pt>
                <c:pt idx="6342">
                  <c:v>336.29440299999999</c:v>
                </c:pt>
                <c:pt idx="6343">
                  <c:v>336.34661899999998</c:v>
                </c:pt>
                <c:pt idx="6344">
                  <c:v>336.39901700000001</c:v>
                </c:pt>
                <c:pt idx="6345">
                  <c:v>336.45263699999998</c:v>
                </c:pt>
                <c:pt idx="6346">
                  <c:v>336.50414999999998</c:v>
                </c:pt>
                <c:pt idx="6347">
                  <c:v>336.55618299999998</c:v>
                </c:pt>
                <c:pt idx="6348">
                  <c:v>336.60674999999998</c:v>
                </c:pt>
                <c:pt idx="6349">
                  <c:v>336.65545700000001</c:v>
                </c:pt>
                <c:pt idx="6350">
                  <c:v>336.70330799999999</c:v>
                </c:pt>
                <c:pt idx="6351">
                  <c:v>336.75064099999997</c:v>
                </c:pt>
                <c:pt idx="6352">
                  <c:v>336.79892000000001</c:v>
                </c:pt>
                <c:pt idx="6353">
                  <c:v>336.84670999999997</c:v>
                </c:pt>
                <c:pt idx="6354">
                  <c:v>336.89376800000002</c:v>
                </c:pt>
                <c:pt idx="6355">
                  <c:v>336.94155899999998</c:v>
                </c:pt>
                <c:pt idx="6356">
                  <c:v>336.98831200000001</c:v>
                </c:pt>
                <c:pt idx="6357">
                  <c:v>337.036652</c:v>
                </c:pt>
                <c:pt idx="6358">
                  <c:v>337.08621199999999</c:v>
                </c:pt>
                <c:pt idx="6359">
                  <c:v>337.13311800000002</c:v>
                </c:pt>
                <c:pt idx="6360">
                  <c:v>337.18121300000001</c:v>
                </c:pt>
                <c:pt idx="6361">
                  <c:v>337.22833300000002</c:v>
                </c:pt>
                <c:pt idx="6362">
                  <c:v>337.27697799999999</c:v>
                </c:pt>
                <c:pt idx="6363">
                  <c:v>337.325897</c:v>
                </c:pt>
                <c:pt idx="6364">
                  <c:v>337.374146</c:v>
                </c:pt>
                <c:pt idx="6365">
                  <c:v>337.42422499999998</c:v>
                </c:pt>
                <c:pt idx="6366">
                  <c:v>337.47360200000003</c:v>
                </c:pt>
                <c:pt idx="6367">
                  <c:v>337.52368200000001</c:v>
                </c:pt>
                <c:pt idx="6368">
                  <c:v>337.57440200000002</c:v>
                </c:pt>
                <c:pt idx="6369">
                  <c:v>337.62664799999999</c:v>
                </c:pt>
                <c:pt idx="6370">
                  <c:v>337.67871100000002</c:v>
                </c:pt>
                <c:pt idx="6371">
                  <c:v>337.728973</c:v>
                </c:pt>
                <c:pt idx="6372">
                  <c:v>337.77822900000001</c:v>
                </c:pt>
                <c:pt idx="6373">
                  <c:v>337.82601899999997</c:v>
                </c:pt>
                <c:pt idx="6374">
                  <c:v>337.87493899999998</c:v>
                </c:pt>
                <c:pt idx="6375">
                  <c:v>337.92465199999998</c:v>
                </c:pt>
                <c:pt idx="6376">
                  <c:v>337.97167999999999</c:v>
                </c:pt>
                <c:pt idx="6377">
                  <c:v>338.01992799999999</c:v>
                </c:pt>
                <c:pt idx="6378">
                  <c:v>338.06896999999998</c:v>
                </c:pt>
                <c:pt idx="6379">
                  <c:v>338.11935399999999</c:v>
                </c:pt>
                <c:pt idx="6380">
                  <c:v>338.169647</c:v>
                </c:pt>
                <c:pt idx="6381">
                  <c:v>338.21807899999999</c:v>
                </c:pt>
                <c:pt idx="6382">
                  <c:v>338.26678500000003</c:v>
                </c:pt>
                <c:pt idx="6383">
                  <c:v>338.31350700000002</c:v>
                </c:pt>
                <c:pt idx="6384">
                  <c:v>338.359802</c:v>
                </c:pt>
                <c:pt idx="6385">
                  <c:v>338.40625</c:v>
                </c:pt>
                <c:pt idx="6386">
                  <c:v>338.45224000000002</c:v>
                </c:pt>
                <c:pt idx="6387">
                  <c:v>338.49676499999998</c:v>
                </c:pt>
                <c:pt idx="6388">
                  <c:v>338.54251099999999</c:v>
                </c:pt>
                <c:pt idx="6389">
                  <c:v>338.58843999999999</c:v>
                </c:pt>
                <c:pt idx="6390">
                  <c:v>338.634094</c:v>
                </c:pt>
                <c:pt idx="6391">
                  <c:v>338.68362400000001</c:v>
                </c:pt>
                <c:pt idx="6392">
                  <c:v>338.73336799999998</c:v>
                </c:pt>
                <c:pt idx="6393">
                  <c:v>338.78277600000001</c:v>
                </c:pt>
                <c:pt idx="6394">
                  <c:v>338.83364899999998</c:v>
                </c:pt>
                <c:pt idx="6395">
                  <c:v>338.88363600000002</c:v>
                </c:pt>
                <c:pt idx="6396">
                  <c:v>338.93536399999999</c:v>
                </c:pt>
                <c:pt idx="6397">
                  <c:v>338.98461900000001</c:v>
                </c:pt>
                <c:pt idx="6398">
                  <c:v>339.03375199999999</c:v>
                </c:pt>
                <c:pt idx="6399">
                  <c:v>339.084473</c:v>
                </c:pt>
                <c:pt idx="6400">
                  <c:v>339.13397200000003</c:v>
                </c:pt>
                <c:pt idx="6401">
                  <c:v>339.18396000000001</c:v>
                </c:pt>
                <c:pt idx="6402">
                  <c:v>339.23541299999999</c:v>
                </c:pt>
                <c:pt idx="6403">
                  <c:v>339.28723100000002</c:v>
                </c:pt>
                <c:pt idx="6404">
                  <c:v>339.33850100000001</c:v>
                </c:pt>
                <c:pt idx="6405">
                  <c:v>339.38885499999998</c:v>
                </c:pt>
                <c:pt idx="6406">
                  <c:v>339.43862899999999</c:v>
                </c:pt>
                <c:pt idx="6407">
                  <c:v>339.48657200000002</c:v>
                </c:pt>
                <c:pt idx="6408">
                  <c:v>339.53567500000003</c:v>
                </c:pt>
                <c:pt idx="6409">
                  <c:v>339.583191</c:v>
                </c:pt>
                <c:pt idx="6410">
                  <c:v>339.62847900000003</c:v>
                </c:pt>
                <c:pt idx="6411">
                  <c:v>339.67416400000002</c:v>
                </c:pt>
                <c:pt idx="6412">
                  <c:v>339.72048899999999</c:v>
                </c:pt>
                <c:pt idx="6413">
                  <c:v>339.76721199999997</c:v>
                </c:pt>
                <c:pt idx="6414">
                  <c:v>339.81341600000002</c:v>
                </c:pt>
                <c:pt idx="6415">
                  <c:v>339.86093099999999</c:v>
                </c:pt>
                <c:pt idx="6416">
                  <c:v>339.909424</c:v>
                </c:pt>
                <c:pt idx="6417">
                  <c:v>339.95654300000001</c:v>
                </c:pt>
                <c:pt idx="6418">
                  <c:v>340.00433399999997</c:v>
                </c:pt>
                <c:pt idx="6419">
                  <c:v>340.05258199999997</c:v>
                </c:pt>
                <c:pt idx="6420">
                  <c:v>340.10150199999998</c:v>
                </c:pt>
                <c:pt idx="6421">
                  <c:v>340.14871199999999</c:v>
                </c:pt>
                <c:pt idx="6422">
                  <c:v>340.19653299999999</c:v>
                </c:pt>
                <c:pt idx="6423">
                  <c:v>340.24594100000002</c:v>
                </c:pt>
                <c:pt idx="6424">
                  <c:v>340.29827899999998</c:v>
                </c:pt>
                <c:pt idx="6425">
                  <c:v>340.35040300000003</c:v>
                </c:pt>
                <c:pt idx="6426">
                  <c:v>340.403839</c:v>
                </c:pt>
                <c:pt idx="6427">
                  <c:v>340.45745899999997</c:v>
                </c:pt>
                <c:pt idx="6428">
                  <c:v>340.51336700000002</c:v>
                </c:pt>
                <c:pt idx="6429">
                  <c:v>340.57070900000002</c:v>
                </c:pt>
                <c:pt idx="6430">
                  <c:v>340.62579299999999</c:v>
                </c:pt>
                <c:pt idx="6431">
                  <c:v>340.68206800000002</c:v>
                </c:pt>
                <c:pt idx="6432">
                  <c:v>340.73663299999998</c:v>
                </c:pt>
                <c:pt idx="6433">
                  <c:v>340.79022200000003</c:v>
                </c:pt>
                <c:pt idx="6434">
                  <c:v>340.841858</c:v>
                </c:pt>
                <c:pt idx="6435">
                  <c:v>340.89178500000003</c:v>
                </c:pt>
                <c:pt idx="6436">
                  <c:v>340.93804899999998</c:v>
                </c:pt>
                <c:pt idx="6437">
                  <c:v>340.98413099999999</c:v>
                </c:pt>
                <c:pt idx="6438">
                  <c:v>341.02825899999999</c:v>
                </c:pt>
                <c:pt idx="6439">
                  <c:v>341.07281499999999</c:v>
                </c:pt>
                <c:pt idx="6440">
                  <c:v>341.11773699999998</c:v>
                </c:pt>
                <c:pt idx="6441">
                  <c:v>341.16436800000002</c:v>
                </c:pt>
                <c:pt idx="6442">
                  <c:v>341.21218900000002</c:v>
                </c:pt>
                <c:pt idx="6443">
                  <c:v>341.26171900000003</c:v>
                </c:pt>
                <c:pt idx="6444">
                  <c:v>341.31072999999998</c:v>
                </c:pt>
                <c:pt idx="6445">
                  <c:v>341.36148100000003</c:v>
                </c:pt>
                <c:pt idx="6446">
                  <c:v>341.41339099999999</c:v>
                </c:pt>
                <c:pt idx="6447">
                  <c:v>341.46258499999999</c:v>
                </c:pt>
                <c:pt idx="6448">
                  <c:v>341.51052900000002</c:v>
                </c:pt>
                <c:pt idx="6449">
                  <c:v>341.55703699999998</c:v>
                </c:pt>
                <c:pt idx="6450">
                  <c:v>341.60311899999999</c:v>
                </c:pt>
                <c:pt idx="6451">
                  <c:v>341.64776599999999</c:v>
                </c:pt>
                <c:pt idx="6452">
                  <c:v>341.69162</c:v>
                </c:pt>
                <c:pt idx="6453">
                  <c:v>341.73464999999999</c:v>
                </c:pt>
                <c:pt idx="6454">
                  <c:v>341.77975500000002</c:v>
                </c:pt>
                <c:pt idx="6455">
                  <c:v>341.82586700000002</c:v>
                </c:pt>
                <c:pt idx="6456">
                  <c:v>341.87359600000002</c:v>
                </c:pt>
                <c:pt idx="6457">
                  <c:v>341.92413299999998</c:v>
                </c:pt>
                <c:pt idx="6458">
                  <c:v>341.97497600000003</c:v>
                </c:pt>
                <c:pt idx="6459">
                  <c:v>342.02621499999998</c:v>
                </c:pt>
                <c:pt idx="6460">
                  <c:v>342.077606</c:v>
                </c:pt>
                <c:pt idx="6461">
                  <c:v>342.12762500000002</c:v>
                </c:pt>
                <c:pt idx="6462">
                  <c:v>342.17974900000002</c:v>
                </c:pt>
                <c:pt idx="6463">
                  <c:v>342.23052999999999</c:v>
                </c:pt>
                <c:pt idx="6464">
                  <c:v>342.28002900000001</c:v>
                </c:pt>
                <c:pt idx="6465">
                  <c:v>342.33047499999998</c:v>
                </c:pt>
                <c:pt idx="6466">
                  <c:v>342.380585</c:v>
                </c:pt>
                <c:pt idx="6467">
                  <c:v>342.43160999999998</c:v>
                </c:pt>
                <c:pt idx="6468">
                  <c:v>342.48254400000002</c:v>
                </c:pt>
                <c:pt idx="6469">
                  <c:v>342.53127999999998</c:v>
                </c:pt>
                <c:pt idx="6470">
                  <c:v>342.579071</c:v>
                </c:pt>
                <c:pt idx="6471">
                  <c:v>342.62762500000002</c:v>
                </c:pt>
                <c:pt idx="6472">
                  <c:v>342.67446899999999</c:v>
                </c:pt>
                <c:pt idx="6473">
                  <c:v>342.72045900000001</c:v>
                </c:pt>
                <c:pt idx="6474">
                  <c:v>342.76681500000001</c:v>
                </c:pt>
                <c:pt idx="6475">
                  <c:v>342.81289700000002</c:v>
                </c:pt>
                <c:pt idx="6476">
                  <c:v>342.85998499999999</c:v>
                </c:pt>
                <c:pt idx="6477">
                  <c:v>342.90789799999999</c:v>
                </c:pt>
                <c:pt idx="6478">
                  <c:v>342.95480400000002</c:v>
                </c:pt>
                <c:pt idx="6479">
                  <c:v>343.00473</c:v>
                </c:pt>
                <c:pt idx="6480">
                  <c:v>343.05371100000002</c:v>
                </c:pt>
                <c:pt idx="6481">
                  <c:v>343.10095200000001</c:v>
                </c:pt>
                <c:pt idx="6482">
                  <c:v>343.14727800000003</c:v>
                </c:pt>
                <c:pt idx="6483">
                  <c:v>343.192993</c:v>
                </c:pt>
                <c:pt idx="6484">
                  <c:v>343.239532</c:v>
                </c:pt>
                <c:pt idx="6485">
                  <c:v>343.285461</c:v>
                </c:pt>
                <c:pt idx="6486">
                  <c:v>343.32989500000002</c:v>
                </c:pt>
                <c:pt idx="6487">
                  <c:v>343.37484699999999</c:v>
                </c:pt>
                <c:pt idx="6488">
                  <c:v>343.42166099999997</c:v>
                </c:pt>
                <c:pt idx="6489">
                  <c:v>343.46942100000001</c:v>
                </c:pt>
                <c:pt idx="6490">
                  <c:v>343.51968399999998</c:v>
                </c:pt>
                <c:pt idx="6491">
                  <c:v>343.571594</c:v>
                </c:pt>
                <c:pt idx="6492">
                  <c:v>343.62439000000001</c:v>
                </c:pt>
                <c:pt idx="6493">
                  <c:v>343.67773399999999</c:v>
                </c:pt>
                <c:pt idx="6494">
                  <c:v>343.73150600000002</c:v>
                </c:pt>
                <c:pt idx="6495">
                  <c:v>343.78701799999999</c:v>
                </c:pt>
                <c:pt idx="6496">
                  <c:v>343.84088100000002</c:v>
                </c:pt>
                <c:pt idx="6497">
                  <c:v>343.89437900000001</c:v>
                </c:pt>
                <c:pt idx="6498">
                  <c:v>343.94567899999998</c:v>
                </c:pt>
                <c:pt idx="6499">
                  <c:v>343.99798600000003</c:v>
                </c:pt>
                <c:pt idx="6500">
                  <c:v>344.05123900000001</c:v>
                </c:pt>
                <c:pt idx="6501">
                  <c:v>344.10369900000001</c:v>
                </c:pt>
                <c:pt idx="6502">
                  <c:v>344.152039</c:v>
                </c:pt>
                <c:pt idx="6503">
                  <c:v>344.19976800000001</c:v>
                </c:pt>
                <c:pt idx="6504">
                  <c:v>344.24539199999998</c:v>
                </c:pt>
                <c:pt idx="6505">
                  <c:v>344.29107699999997</c:v>
                </c:pt>
                <c:pt idx="6506">
                  <c:v>344.33548000000002</c:v>
                </c:pt>
                <c:pt idx="6507">
                  <c:v>344.37832600000002</c:v>
                </c:pt>
                <c:pt idx="6508">
                  <c:v>344.42248499999999</c:v>
                </c:pt>
                <c:pt idx="6509">
                  <c:v>344.466858</c:v>
                </c:pt>
                <c:pt idx="6510">
                  <c:v>344.51260400000001</c:v>
                </c:pt>
                <c:pt idx="6511">
                  <c:v>344.56024200000002</c:v>
                </c:pt>
                <c:pt idx="6512">
                  <c:v>344.60922199999999</c:v>
                </c:pt>
                <c:pt idx="6513">
                  <c:v>344.65972900000003</c:v>
                </c:pt>
                <c:pt idx="6514">
                  <c:v>344.71121199999999</c:v>
                </c:pt>
                <c:pt idx="6515">
                  <c:v>344.76168799999999</c:v>
                </c:pt>
                <c:pt idx="6516">
                  <c:v>344.81243899999998</c:v>
                </c:pt>
                <c:pt idx="6517">
                  <c:v>344.86389200000002</c:v>
                </c:pt>
                <c:pt idx="6518">
                  <c:v>344.91418499999997</c:v>
                </c:pt>
                <c:pt idx="6519">
                  <c:v>344.96063199999998</c:v>
                </c:pt>
                <c:pt idx="6520">
                  <c:v>345.00668300000001</c:v>
                </c:pt>
                <c:pt idx="6521">
                  <c:v>345.051422</c:v>
                </c:pt>
                <c:pt idx="6522">
                  <c:v>345.09655800000002</c:v>
                </c:pt>
                <c:pt idx="6523">
                  <c:v>345.14129600000001</c:v>
                </c:pt>
                <c:pt idx="6524">
                  <c:v>345.18441799999999</c:v>
                </c:pt>
                <c:pt idx="6525">
                  <c:v>345.22903400000001</c:v>
                </c:pt>
                <c:pt idx="6526">
                  <c:v>345.27301</c:v>
                </c:pt>
                <c:pt idx="6527">
                  <c:v>345.31750499999998</c:v>
                </c:pt>
                <c:pt idx="6528">
                  <c:v>345.36407500000001</c:v>
                </c:pt>
                <c:pt idx="6529">
                  <c:v>345.41006499999997</c:v>
                </c:pt>
                <c:pt idx="6530">
                  <c:v>345.45636000000002</c:v>
                </c:pt>
                <c:pt idx="6531">
                  <c:v>345.50399800000002</c:v>
                </c:pt>
                <c:pt idx="6532">
                  <c:v>345.551941</c:v>
                </c:pt>
                <c:pt idx="6533">
                  <c:v>345.603455</c:v>
                </c:pt>
                <c:pt idx="6534">
                  <c:v>345.65600599999999</c:v>
                </c:pt>
                <c:pt idx="6535">
                  <c:v>345.70779399999998</c:v>
                </c:pt>
                <c:pt idx="6536">
                  <c:v>345.75903299999999</c:v>
                </c:pt>
                <c:pt idx="6537">
                  <c:v>345.81130999999999</c:v>
                </c:pt>
                <c:pt idx="6538">
                  <c:v>345.86248799999998</c:v>
                </c:pt>
                <c:pt idx="6539">
                  <c:v>345.91445900000002</c:v>
                </c:pt>
                <c:pt idx="6540">
                  <c:v>345.96472199999999</c:v>
                </c:pt>
                <c:pt idx="6541">
                  <c:v>346.01327500000002</c:v>
                </c:pt>
                <c:pt idx="6542">
                  <c:v>346.06176799999997</c:v>
                </c:pt>
                <c:pt idx="6543">
                  <c:v>346.10833700000001</c:v>
                </c:pt>
                <c:pt idx="6544">
                  <c:v>346.15527300000002</c:v>
                </c:pt>
                <c:pt idx="6545">
                  <c:v>346.201752</c:v>
                </c:pt>
                <c:pt idx="6546">
                  <c:v>346.24612400000001</c:v>
                </c:pt>
                <c:pt idx="6547">
                  <c:v>346.290527</c:v>
                </c:pt>
                <c:pt idx="6548">
                  <c:v>346.33642600000002</c:v>
                </c:pt>
                <c:pt idx="6549">
                  <c:v>346.38156099999998</c:v>
                </c:pt>
                <c:pt idx="6550">
                  <c:v>346.42877199999998</c:v>
                </c:pt>
                <c:pt idx="6551">
                  <c:v>346.47506700000002</c:v>
                </c:pt>
                <c:pt idx="6552">
                  <c:v>346.52105699999998</c:v>
                </c:pt>
                <c:pt idx="6553">
                  <c:v>346.565765</c:v>
                </c:pt>
                <c:pt idx="6554">
                  <c:v>346.61086999999998</c:v>
                </c:pt>
                <c:pt idx="6555">
                  <c:v>346.65518200000002</c:v>
                </c:pt>
                <c:pt idx="6556">
                  <c:v>346.70098899999999</c:v>
                </c:pt>
                <c:pt idx="6557">
                  <c:v>346.74557499999997</c:v>
                </c:pt>
                <c:pt idx="6558">
                  <c:v>346.79046599999998</c:v>
                </c:pt>
                <c:pt idx="6559">
                  <c:v>346.83667000000003</c:v>
                </c:pt>
                <c:pt idx="6560">
                  <c:v>346.88275199999998</c:v>
                </c:pt>
                <c:pt idx="6561">
                  <c:v>346.931488</c:v>
                </c:pt>
                <c:pt idx="6562">
                  <c:v>346.98141500000003</c:v>
                </c:pt>
                <c:pt idx="6563">
                  <c:v>347.030914</c:v>
                </c:pt>
                <c:pt idx="6564">
                  <c:v>347.08154300000001</c:v>
                </c:pt>
                <c:pt idx="6565">
                  <c:v>347.13345299999997</c:v>
                </c:pt>
                <c:pt idx="6566">
                  <c:v>347.18777499999999</c:v>
                </c:pt>
                <c:pt idx="6567">
                  <c:v>347.24285900000001</c:v>
                </c:pt>
                <c:pt idx="6568">
                  <c:v>347.29626500000001</c:v>
                </c:pt>
                <c:pt idx="6569">
                  <c:v>347.34951799999999</c:v>
                </c:pt>
                <c:pt idx="6570">
                  <c:v>347.40048200000001</c:v>
                </c:pt>
                <c:pt idx="6571">
                  <c:v>347.45135499999998</c:v>
                </c:pt>
                <c:pt idx="6572">
                  <c:v>347.50103799999999</c:v>
                </c:pt>
                <c:pt idx="6573">
                  <c:v>347.54641700000002</c:v>
                </c:pt>
                <c:pt idx="6574">
                  <c:v>347.59146099999998</c:v>
                </c:pt>
                <c:pt idx="6575">
                  <c:v>347.634522</c:v>
                </c:pt>
                <c:pt idx="6576">
                  <c:v>347.67678799999999</c:v>
                </c:pt>
                <c:pt idx="6577">
                  <c:v>347.71816999999999</c:v>
                </c:pt>
                <c:pt idx="6578">
                  <c:v>347.75820900000002</c:v>
                </c:pt>
                <c:pt idx="6579">
                  <c:v>347.80001800000002</c:v>
                </c:pt>
                <c:pt idx="6580">
                  <c:v>347.84136999999998</c:v>
                </c:pt>
                <c:pt idx="6581">
                  <c:v>347.88391100000001</c:v>
                </c:pt>
                <c:pt idx="6582">
                  <c:v>347.93023699999998</c:v>
                </c:pt>
                <c:pt idx="6583">
                  <c:v>347.97848499999998</c:v>
                </c:pt>
                <c:pt idx="6584">
                  <c:v>348.027649</c:v>
                </c:pt>
                <c:pt idx="6585">
                  <c:v>348.07839999999999</c:v>
                </c:pt>
                <c:pt idx="6586">
                  <c:v>348.12994400000002</c:v>
                </c:pt>
                <c:pt idx="6587">
                  <c:v>348.18017600000002</c:v>
                </c:pt>
                <c:pt idx="6588">
                  <c:v>348.23092700000001</c:v>
                </c:pt>
                <c:pt idx="6589">
                  <c:v>348.28131100000002</c:v>
                </c:pt>
                <c:pt idx="6590">
                  <c:v>348.33056599999998</c:v>
                </c:pt>
                <c:pt idx="6591">
                  <c:v>348.38076799999999</c:v>
                </c:pt>
                <c:pt idx="6592">
                  <c:v>348.43048099999999</c:v>
                </c:pt>
                <c:pt idx="6593">
                  <c:v>348.48129299999999</c:v>
                </c:pt>
                <c:pt idx="6594">
                  <c:v>348.53192100000001</c:v>
                </c:pt>
                <c:pt idx="6595">
                  <c:v>348.58059700000001</c:v>
                </c:pt>
                <c:pt idx="6596">
                  <c:v>348.62982199999999</c:v>
                </c:pt>
                <c:pt idx="6597">
                  <c:v>348.677887</c:v>
                </c:pt>
                <c:pt idx="6598">
                  <c:v>348.72637900000001</c:v>
                </c:pt>
                <c:pt idx="6599">
                  <c:v>348.776093</c:v>
                </c:pt>
                <c:pt idx="6600">
                  <c:v>348.82556199999999</c:v>
                </c:pt>
                <c:pt idx="6601">
                  <c:v>348.87423699999999</c:v>
                </c:pt>
                <c:pt idx="6602">
                  <c:v>348.92416400000002</c:v>
                </c:pt>
                <c:pt idx="6603">
                  <c:v>348.97479299999998</c:v>
                </c:pt>
                <c:pt idx="6604">
                  <c:v>349.02484099999998</c:v>
                </c:pt>
                <c:pt idx="6605">
                  <c:v>349.078125</c:v>
                </c:pt>
                <c:pt idx="6606">
                  <c:v>349.13028000000003</c:v>
                </c:pt>
                <c:pt idx="6607">
                  <c:v>349.18145800000002</c:v>
                </c:pt>
                <c:pt idx="6608">
                  <c:v>349.23349000000002</c:v>
                </c:pt>
                <c:pt idx="6609">
                  <c:v>349.28402699999998</c:v>
                </c:pt>
                <c:pt idx="6610">
                  <c:v>349.33523600000001</c:v>
                </c:pt>
                <c:pt idx="6611">
                  <c:v>349.38348400000001</c:v>
                </c:pt>
                <c:pt idx="6612">
                  <c:v>349.43017600000002</c:v>
                </c:pt>
                <c:pt idx="6613">
                  <c:v>349.47662400000002</c:v>
                </c:pt>
                <c:pt idx="6614">
                  <c:v>349.52142300000003</c:v>
                </c:pt>
                <c:pt idx="6615">
                  <c:v>349.566956</c:v>
                </c:pt>
                <c:pt idx="6616">
                  <c:v>349.61303700000002</c:v>
                </c:pt>
                <c:pt idx="6617">
                  <c:v>349.65911899999998</c:v>
                </c:pt>
                <c:pt idx="6618">
                  <c:v>349.70416299999999</c:v>
                </c:pt>
                <c:pt idx="6619">
                  <c:v>349.75021400000003</c:v>
                </c:pt>
                <c:pt idx="6620">
                  <c:v>349.79708900000003</c:v>
                </c:pt>
                <c:pt idx="6621">
                  <c:v>349.84515399999998</c:v>
                </c:pt>
                <c:pt idx="6622">
                  <c:v>349.89260899999999</c:v>
                </c:pt>
                <c:pt idx="6623">
                  <c:v>349.93997200000001</c:v>
                </c:pt>
                <c:pt idx="6624">
                  <c:v>349.98623700000002</c:v>
                </c:pt>
                <c:pt idx="6625">
                  <c:v>350.03384399999999</c:v>
                </c:pt>
                <c:pt idx="6626">
                  <c:v>350.08117700000003</c:v>
                </c:pt>
                <c:pt idx="6627">
                  <c:v>350.12753300000003</c:v>
                </c:pt>
                <c:pt idx="6628">
                  <c:v>350.17614800000001</c:v>
                </c:pt>
                <c:pt idx="6629">
                  <c:v>350.22442599999999</c:v>
                </c:pt>
                <c:pt idx="6630">
                  <c:v>350.27392600000002</c:v>
                </c:pt>
                <c:pt idx="6631">
                  <c:v>350.321594</c:v>
                </c:pt>
                <c:pt idx="6632">
                  <c:v>350.36975100000001</c:v>
                </c:pt>
                <c:pt idx="6633">
                  <c:v>350.41717499999999</c:v>
                </c:pt>
                <c:pt idx="6634">
                  <c:v>350.46356200000002</c:v>
                </c:pt>
                <c:pt idx="6635">
                  <c:v>350.507385</c:v>
                </c:pt>
                <c:pt idx="6636">
                  <c:v>350.55078099999997</c:v>
                </c:pt>
                <c:pt idx="6637">
                  <c:v>350.59350599999999</c:v>
                </c:pt>
                <c:pt idx="6638">
                  <c:v>350.63781699999998</c:v>
                </c:pt>
                <c:pt idx="6639">
                  <c:v>350.68267800000001</c:v>
                </c:pt>
                <c:pt idx="6640">
                  <c:v>350.72924799999998</c:v>
                </c:pt>
                <c:pt idx="6641">
                  <c:v>350.77557400000001</c:v>
                </c:pt>
                <c:pt idx="6642">
                  <c:v>350.82369999999997</c:v>
                </c:pt>
                <c:pt idx="6643">
                  <c:v>350.87420700000001</c:v>
                </c:pt>
                <c:pt idx="6644">
                  <c:v>350.92355400000002</c:v>
                </c:pt>
                <c:pt idx="6645">
                  <c:v>350.97506700000002</c:v>
                </c:pt>
                <c:pt idx="6646">
                  <c:v>351.02654999999999</c:v>
                </c:pt>
                <c:pt idx="6647">
                  <c:v>351.07937600000002</c:v>
                </c:pt>
                <c:pt idx="6648">
                  <c:v>351.131531</c:v>
                </c:pt>
                <c:pt idx="6649">
                  <c:v>351.18267800000001</c:v>
                </c:pt>
                <c:pt idx="6650">
                  <c:v>351.23217799999998</c:v>
                </c:pt>
                <c:pt idx="6651">
                  <c:v>351.28277600000001</c:v>
                </c:pt>
                <c:pt idx="6652">
                  <c:v>351.33154300000001</c:v>
                </c:pt>
                <c:pt idx="6653">
                  <c:v>351.38028000000003</c:v>
                </c:pt>
                <c:pt idx="6654">
                  <c:v>351.43014499999998</c:v>
                </c:pt>
                <c:pt idx="6655">
                  <c:v>351.48028599999998</c:v>
                </c:pt>
                <c:pt idx="6656">
                  <c:v>351.53008999999997</c:v>
                </c:pt>
                <c:pt idx="6657">
                  <c:v>351.57900999999998</c:v>
                </c:pt>
                <c:pt idx="6658">
                  <c:v>351.62619000000001</c:v>
                </c:pt>
                <c:pt idx="6659">
                  <c:v>351.673767</c:v>
                </c:pt>
                <c:pt idx="6660">
                  <c:v>351.72030599999999</c:v>
                </c:pt>
                <c:pt idx="6661">
                  <c:v>351.76531999999997</c:v>
                </c:pt>
                <c:pt idx="6662">
                  <c:v>351.81085200000001</c:v>
                </c:pt>
                <c:pt idx="6663">
                  <c:v>351.857575</c:v>
                </c:pt>
                <c:pt idx="6664">
                  <c:v>351.90557899999999</c:v>
                </c:pt>
                <c:pt idx="6665">
                  <c:v>351.95330799999999</c:v>
                </c:pt>
                <c:pt idx="6666">
                  <c:v>352.00164799999999</c:v>
                </c:pt>
                <c:pt idx="6667">
                  <c:v>352.04986600000001</c:v>
                </c:pt>
                <c:pt idx="6668">
                  <c:v>352.09988399999997</c:v>
                </c:pt>
                <c:pt idx="6669">
                  <c:v>352.149475</c:v>
                </c:pt>
                <c:pt idx="6670">
                  <c:v>352.19903599999998</c:v>
                </c:pt>
                <c:pt idx="6671">
                  <c:v>352.250519</c:v>
                </c:pt>
                <c:pt idx="6672">
                  <c:v>352.30126899999999</c:v>
                </c:pt>
                <c:pt idx="6673">
                  <c:v>352.35125699999998</c:v>
                </c:pt>
                <c:pt idx="6674">
                  <c:v>352.40167200000002</c:v>
                </c:pt>
                <c:pt idx="6675">
                  <c:v>352.45083599999998</c:v>
                </c:pt>
                <c:pt idx="6676">
                  <c:v>352.502747</c:v>
                </c:pt>
                <c:pt idx="6677">
                  <c:v>352.55304000000001</c:v>
                </c:pt>
                <c:pt idx="6678">
                  <c:v>352.60199</c:v>
                </c:pt>
                <c:pt idx="6679">
                  <c:v>352.652985</c:v>
                </c:pt>
                <c:pt idx="6680">
                  <c:v>352.704407</c:v>
                </c:pt>
                <c:pt idx="6681">
                  <c:v>352.75689699999998</c:v>
                </c:pt>
                <c:pt idx="6682">
                  <c:v>352.80868500000003</c:v>
                </c:pt>
                <c:pt idx="6683">
                  <c:v>352.85797100000002</c:v>
                </c:pt>
                <c:pt idx="6684">
                  <c:v>352.906158</c:v>
                </c:pt>
                <c:pt idx="6685">
                  <c:v>352.95446800000002</c:v>
                </c:pt>
                <c:pt idx="6686">
                  <c:v>352.99945100000002</c:v>
                </c:pt>
                <c:pt idx="6687">
                  <c:v>353.04473899999999</c:v>
                </c:pt>
                <c:pt idx="6688">
                  <c:v>353.089539</c:v>
                </c:pt>
                <c:pt idx="6689">
                  <c:v>353.13351399999999</c:v>
                </c:pt>
                <c:pt idx="6690">
                  <c:v>353.177887</c:v>
                </c:pt>
                <c:pt idx="6691">
                  <c:v>353.22271699999999</c:v>
                </c:pt>
                <c:pt idx="6692">
                  <c:v>353.269745</c:v>
                </c:pt>
                <c:pt idx="6693">
                  <c:v>353.316711</c:v>
                </c:pt>
                <c:pt idx="6694">
                  <c:v>353.364441</c:v>
                </c:pt>
                <c:pt idx="6695">
                  <c:v>353.41192599999999</c:v>
                </c:pt>
                <c:pt idx="6696">
                  <c:v>353.46212800000001</c:v>
                </c:pt>
                <c:pt idx="6697">
                  <c:v>353.51303100000001</c:v>
                </c:pt>
                <c:pt idx="6698">
                  <c:v>353.56500199999999</c:v>
                </c:pt>
                <c:pt idx="6699">
                  <c:v>353.614441</c:v>
                </c:pt>
                <c:pt idx="6700">
                  <c:v>353.66436800000002</c:v>
                </c:pt>
                <c:pt idx="6701">
                  <c:v>353.71319599999998</c:v>
                </c:pt>
                <c:pt idx="6702">
                  <c:v>353.76269500000001</c:v>
                </c:pt>
                <c:pt idx="6703">
                  <c:v>353.810272</c:v>
                </c:pt>
                <c:pt idx="6704">
                  <c:v>353.85891700000002</c:v>
                </c:pt>
                <c:pt idx="6705">
                  <c:v>353.907623</c:v>
                </c:pt>
                <c:pt idx="6706">
                  <c:v>353.95608499999997</c:v>
                </c:pt>
                <c:pt idx="6707">
                  <c:v>354.00470000000001</c:v>
                </c:pt>
                <c:pt idx="6708">
                  <c:v>354.05267300000003</c:v>
                </c:pt>
                <c:pt idx="6709">
                  <c:v>354.10125699999998</c:v>
                </c:pt>
                <c:pt idx="6710">
                  <c:v>354.14819299999999</c:v>
                </c:pt>
                <c:pt idx="6711">
                  <c:v>354.194458</c:v>
                </c:pt>
                <c:pt idx="6712">
                  <c:v>354.23864800000001</c:v>
                </c:pt>
                <c:pt idx="6713">
                  <c:v>354.28265399999998</c:v>
                </c:pt>
                <c:pt idx="6714">
                  <c:v>354.327606</c:v>
                </c:pt>
                <c:pt idx="6715">
                  <c:v>354.372162</c:v>
                </c:pt>
                <c:pt idx="6716">
                  <c:v>354.41317800000002</c:v>
                </c:pt>
                <c:pt idx="6717">
                  <c:v>354.45523100000003</c:v>
                </c:pt>
                <c:pt idx="6718">
                  <c:v>354.49893200000002</c:v>
                </c:pt>
                <c:pt idx="6719">
                  <c:v>354.54528800000003</c:v>
                </c:pt>
                <c:pt idx="6720">
                  <c:v>354.59393299999999</c:v>
                </c:pt>
                <c:pt idx="6721">
                  <c:v>354.64269999999999</c:v>
                </c:pt>
                <c:pt idx="6722">
                  <c:v>354.69454999999999</c:v>
                </c:pt>
                <c:pt idx="6723">
                  <c:v>354.74765000000002</c:v>
                </c:pt>
                <c:pt idx="6724">
                  <c:v>354.80035400000003</c:v>
                </c:pt>
                <c:pt idx="6725">
                  <c:v>354.854401</c:v>
                </c:pt>
                <c:pt idx="6726">
                  <c:v>354.90692100000001</c:v>
                </c:pt>
                <c:pt idx="6727">
                  <c:v>354.95858800000002</c:v>
                </c:pt>
                <c:pt idx="6728">
                  <c:v>355.00924700000002</c:v>
                </c:pt>
                <c:pt idx="6729">
                  <c:v>355.058289</c:v>
                </c:pt>
                <c:pt idx="6730">
                  <c:v>355.10934500000002</c:v>
                </c:pt>
                <c:pt idx="6731">
                  <c:v>355.16052300000001</c:v>
                </c:pt>
                <c:pt idx="6732">
                  <c:v>355.20941199999999</c:v>
                </c:pt>
                <c:pt idx="6733">
                  <c:v>355.256531</c:v>
                </c:pt>
                <c:pt idx="6734">
                  <c:v>355.30526700000001</c:v>
                </c:pt>
                <c:pt idx="6735">
                  <c:v>355.35351600000001</c:v>
                </c:pt>
                <c:pt idx="6736">
                  <c:v>355.40228300000001</c:v>
                </c:pt>
                <c:pt idx="6737">
                  <c:v>355.44879100000003</c:v>
                </c:pt>
                <c:pt idx="6738">
                  <c:v>355.49499500000002</c:v>
                </c:pt>
                <c:pt idx="6739">
                  <c:v>355.541718</c:v>
                </c:pt>
                <c:pt idx="6740">
                  <c:v>355.587219</c:v>
                </c:pt>
                <c:pt idx="6741">
                  <c:v>355.63336199999998</c:v>
                </c:pt>
                <c:pt idx="6742">
                  <c:v>355.68127399999997</c:v>
                </c:pt>
                <c:pt idx="6743">
                  <c:v>355.72903400000001</c:v>
                </c:pt>
                <c:pt idx="6744">
                  <c:v>355.77789300000001</c:v>
                </c:pt>
                <c:pt idx="6745">
                  <c:v>355.82766700000002</c:v>
                </c:pt>
                <c:pt idx="6746">
                  <c:v>355.87701399999997</c:v>
                </c:pt>
                <c:pt idx="6747">
                  <c:v>355.92810100000003</c:v>
                </c:pt>
                <c:pt idx="6748">
                  <c:v>355.97811899999999</c:v>
                </c:pt>
                <c:pt idx="6749">
                  <c:v>356.02688599999999</c:v>
                </c:pt>
                <c:pt idx="6750">
                  <c:v>356.073578</c:v>
                </c:pt>
                <c:pt idx="6751">
                  <c:v>356.12029999999999</c:v>
                </c:pt>
                <c:pt idx="6752">
                  <c:v>356.16607699999997</c:v>
                </c:pt>
                <c:pt idx="6753">
                  <c:v>356.21209700000003</c:v>
                </c:pt>
                <c:pt idx="6754">
                  <c:v>356.256775</c:v>
                </c:pt>
                <c:pt idx="6755">
                  <c:v>356.30181900000002</c:v>
                </c:pt>
                <c:pt idx="6756">
                  <c:v>356.34765599999997</c:v>
                </c:pt>
                <c:pt idx="6757">
                  <c:v>356.39267000000001</c:v>
                </c:pt>
                <c:pt idx="6758">
                  <c:v>356.43997200000001</c:v>
                </c:pt>
                <c:pt idx="6759">
                  <c:v>356.48751800000002</c:v>
                </c:pt>
                <c:pt idx="6760">
                  <c:v>356.53445399999998</c:v>
                </c:pt>
                <c:pt idx="6761">
                  <c:v>356.58212300000002</c:v>
                </c:pt>
                <c:pt idx="6762">
                  <c:v>356.63061499999998</c:v>
                </c:pt>
                <c:pt idx="6763">
                  <c:v>356.68118299999998</c:v>
                </c:pt>
                <c:pt idx="6764">
                  <c:v>356.73236100000003</c:v>
                </c:pt>
                <c:pt idx="6765">
                  <c:v>356.78247099999999</c:v>
                </c:pt>
                <c:pt idx="6766">
                  <c:v>356.83349600000003</c:v>
                </c:pt>
                <c:pt idx="6767">
                  <c:v>356.88403299999999</c:v>
                </c:pt>
                <c:pt idx="6768">
                  <c:v>356.93609600000002</c:v>
                </c:pt>
                <c:pt idx="6769">
                  <c:v>356.98931900000002</c:v>
                </c:pt>
                <c:pt idx="6770">
                  <c:v>357.03949</c:v>
                </c:pt>
                <c:pt idx="6771">
                  <c:v>357.08966099999998</c:v>
                </c:pt>
                <c:pt idx="6772">
                  <c:v>357.13897700000001</c:v>
                </c:pt>
                <c:pt idx="6773">
                  <c:v>357.18899499999998</c:v>
                </c:pt>
                <c:pt idx="6774">
                  <c:v>357.23730499999999</c:v>
                </c:pt>
                <c:pt idx="6775">
                  <c:v>357.284851</c:v>
                </c:pt>
                <c:pt idx="6776">
                  <c:v>357.333527</c:v>
                </c:pt>
                <c:pt idx="6777">
                  <c:v>357.38061499999998</c:v>
                </c:pt>
                <c:pt idx="6778">
                  <c:v>357.426514</c:v>
                </c:pt>
                <c:pt idx="6779">
                  <c:v>357.47183200000001</c:v>
                </c:pt>
                <c:pt idx="6780">
                  <c:v>357.51815800000003</c:v>
                </c:pt>
                <c:pt idx="6781">
                  <c:v>357.56427000000002</c:v>
                </c:pt>
                <c:pt idx="6782">
                  <c:v>357.60922199999999</c:v>
                </c:pt>
                <c:pt idx="6783">
                  <c:v>357.65347300000002</c:v>
                </c:pt>
                <c:pt idx="6784">
                  <c:v>357.69781499999999</c:v>
                </c:pt>
                <c:pt idx="6785">
                  <c:v>357.74383499999999</c:v>
                </c:pt>
                <c:pt idx="6786">
                  <c:v>357.79110700000001</c:v>
                </c:pt>
                <c:pt idx="6787">
                  <c:v>357.83578499999999</c:v>
                </c:pt>
                <c:pt idx="6788">
                  <c:v>357.88183600000002</c:v>
                </c:pt>
                <c:pt idx="6789">
                  <c:v>357.928406</c:v>
                </c:pt>
                <c:pt idx="6790">
                  <c:v>357.97653200000002</c:v>
                </c:pt>
                <c:pt idx="6791">
                  <c:v>358.02435300000002</c:v>
                </c:pt>
                <c:pt idx="6792">
                  <c:v>358.07000699999998</c:v>
                </c:pt>
                <c:pt idx="6793">
                  <c:v>358.11578400000002</c:v>
                </c:pt>
                <c:pt idx="6794">
                  <c:v>358.15914900000001</c:v>
                </c:pt>
                <c:pt idx="6795">
                  <c:v>358.20098899999999</c:v>
                </c:pt>
                <c:pt idx="6796">
                  <c:v>358.24298099999999</c:v>
                </c:pt>
                <c:pt idx="6797">
                  <c:v>358.28497299999998</c:v>
                </c:pt>
                <c:pt idx="6798">
                  <c:v>358.32681300000002</c:v>
                </c:pt>
                <c:pt idx="6799">
                  <c:v>358.36987299999998</c:v>
                </c:pt>
                <c:pt idx="6800">
                  <c:v>358.41378800000001</c:v>
                </c:pt>
                <c:pt idx="6801">
                  <c:v>358.45837399999999</c:v>
                </c:pt>
                <c:pt idx="6802">
                  <c:v>358.50732399999998</c:v>
                </c:pt>
                <c:pt idx="6803">
                  <c:v>358.55609099999998</c:v>
                </c:pt>
                <c:pt idx="6804">
                  <c:v>358.60455300000001</c:v>
                </c:pt>
                <c:pt idx="6805">
                  <c:v>358.65564000000001</c:v>
                </c:pt>
                <c:pt idx="6806">
                  <c:v>358.70791600000001</c:v>
                </c:pt>
                <c:pt idx="6807">
                  <c:v>358.761078</c:v>
                </c:pt>
                <c:pt idx="6808">
                  <c:v>358.811218</c:v>
                </c:pt>
                <c:pt idx="6809">
                  <c:v>358.86050399999999</c:v>
                </c:pt>
                <c:pt idx="6810">
                  <c:v>358.909515</c:v>
                </c:pt>
                <c:pt idx="6811">
                  <c:v>358.955963</c:v>
                </c:pt>
                <c:pt idx="6812">
                  <c:v>359.00079299999999</c:v>
                </c:pt>
                <c:pt idx="6813">
                  <c:v>359.04617300000001</c:v>
                </c:pt>
                <c:pt idx="6814">
                  <c:v>359.09201100000001</c:v>
                </c:pt>
                <c:pt idx="6815">
                  <c:v>359.13751200000002</c:v>
                </c:pt>
                <c:pt idx="6816">
                  <c:v>359.18310600000001</c:v>
                </c:pt>
                <c:pt idx="6817">
                  <c:v>359.22967499999999</c:v>
                </c:pt>
                <c:pt idx="6818">
                  <c:v>359.27542099999999</c:v>
                </c:pt>
                <c:pt idx="6819">
                  <c:v>359.32327299999997</c:v>
                </c:pt>
                <c:pt idx="6820">
                  <c:v>359.37027</c:v>
                </c:pt>
                <c:pt idx="6821">
                  <c:v>359.41558800000001</c:v>
                </c:pt>
                <c:pt idx="6822">
                  <c:v>359.46212800000001</c:v>
                </c:pt>
                <c:pt idx="6823">
                  <c:v>359.50885</c:v>
                </c:pt>
                <c:pt idx="6824">
                  <c:v>359.55566399999998</c:v>
                </c:pt>
                <c:pt idx="6825">
                  <c:v>359.60122699999999</c:v>
                </c:pt>
                <c:pt idx="6826">
                  <c:v>359.64727800000003</c:v>
                </c:pt>
                <c:pt idx="6827">
                  <c:v>359.694885</c:v>
                </c:pt>
                <c:pt idx="6828">
                  <c:v>359.74215700000002</c:v>
                </c:pt>
                <c:pt idx="6829">
                  <c:v>359.79110700000001</c:v>
                </c:pt>
                <c:pt idx="6830">
                  <c:v>359.84039300000001</c:v>
                </c:pt>
                <c:pt idx="6831">
                  <c:v>359.89022799999998</c:v>
                </c:pt>
                <c:pt idx="6832">
                  <c:v>359.93914799999999</c:v>
                </c:pt>
                <c:pt idx="6833">
                  <c:v>359.98718300000002</c:v>
                </c:pt>
                <c:pt idx="6834">
                  <c:v>360.03460699999999</c:v>
                </c:pt>
                <c:pt idx="6835">
                  <c:v>360.082672</c:v>
                </c:pt>
                <c:pt idx="6836">
                  <c:v>360.12948599999999</c:v>
                </c:pt>
                <c:pt idx="6837">
                  <c:v>360.17584199999999</c:v>
                </c:pt>
                <c:pt idx="6838">
                  <c:v>360.220642</c:v>
                </c:pt>
                <c:pt idx="6839">
                  <c:v>360.26574699999998</c:v>
                </c:pt>
                <c:pt idx="6840">
                  <c:v>360.31256100000002</c:v>
                </c:pt>
                <c:pt idx="6841">
                  <c:v>360.35702500000002</c:v>
                </c:pt>
                <c:pt idx="6842">
                  <c:v>360.40185600000001</c:v>
                </c:pt>
                <c:pt idx="6843">
                  <c:v>360.44671599999998</c:v>
                </c:pt>
                <c:pt idx="6844">
                  <c:v>360.49316399999998</c:v>
                </c:pt>
                <c:pt idx="6845">
                  <c:v>360.53884900000003</c:v>
                </c:pt>
                <c:pt idx="6846">
                  <c:v>360.58642600000002</c:v>
                </c:pt>
                <c:pt idx="6847">
                  <c:v>360.63302599999997</c:v>
                </c:pt>
                <c:pt idx="6848">
                  <c:v>360.68121300000001</c:v>
                </c:pt>
                <c:pt idx="6849">
                  <c:v>360.72961400000003</c:v>
                </c:pt>
                <c:pt idx="6850">
                  <c:v>360.77856500000001</c:v>
                </c:pt>
                <c:pt idx="6851">
                  <c:v>360.82815499999998</c:v>
                </c:pt>
                <c:pt idx="6852">
                  <c:v>360.87976099999997</c:v>
                </c:pt>
                <c:pt idx="6853">
                  <c:v>360.92932100000002</c:v>
                </c:pt>
                <c:pt idx="6854">
                  <c:v>360.97839399999998</c:v>
                </c:pt>
                <c:pt idx="6855">
                  <c:v>361.02520800000002</c:v>
                </c:pt>
                <c:pt idx="6856">
                  <c:v>361.07147200000003</c:v>
                </c:pt>
                <c:pt idx="6857">
                  <c:v>361.118225</c:v>
                </c:pt>
                <c:pt idx="6858">
                  <c:v>361.16204800000003</c:v>
                </c:pt>
                <c:pt idx="6859">
                  <c:v>361.20684799999998</c:v>
                </c:pt>
                <c:pt idx="6860">
                  <c:v>361.25238000000002</c:v>
                </c:pt>
                <c:pt idx="6861">
                  <c:v>361.29907200000002</c:v>
                </c:pt>
                <c:pt idx="6862">
                  <c:v>361.34686299999998</c:v>
                </c:pt>
                <c:pt idx="6863">
                  <c:v>361.39584400000001</c:v>
                </c:pt>
                <c:pt idx="6864">
                  <c:v>361.44400000000002</c:v>
                </c:pt>
                <c:pt idx="6865">
                  <c:v>361.493561</c:v>
                </c:pt>
                <c:pt idx="6866">
                  <c:v>361.54193099999998</c:v>
                </c:pt>
                <c:pt idx="6867">
                  <c:v>361.59060699999998</c:v>
                </c:pt>
                <c:pt idx="6868">
                  <c:v>361.64120500000001</c:v>
                </c:pt>
                <c:pt idx="6869">
                  <c:v>361.68917900000002</c:v>
                </c:pt>
                <c:pt idx="6870">
                  <c:v>361.73620599999998</c:v>
                </c:pt>
                <c:pt idx="6871">
                  <c:v>361.78341699999999</c:v>
                </c:pt>
                <c:pt idx="6872">
                  <c:v>361.82977299999999</c:v>
                </c:pt>
                <c:pt idx="6873">
                  <c:v>361.87814300000002</c:v>
                </c:pt>
                <c:pt idx="6874">
                  <c:v>361.92465199999998</c:v>
                </c:pt>
                <c:pt idx="6875">
                  <c:v>361.96978799999999</c:v>
                </c:pt>
                <c:pt idx="6876">
                  <c:v>362.01586900000001</c:v>
                </c:pt>
                <c:pt idx="6877">
                  <c:v>362.06097399999999</c:v>
                </c:pt>
                <c:pt idx="6878">
                  <c:v>362.10552999999999</c:v>
                </c:pt>
                <c:pt idx="6879">
                  <c:v>362.149383</c:v>
                </c:pt>
                <c:pt idx="6880">
                  <c:v>362.191193</c:v>
                </c:pt>
                <c:pt idx="6881">
                  <c:v>362.23208599999998</c:v>
                </c:pt>
                <c:pt idx="6882">
                  <c:v>362.273865</c:v>
                </c:pt>
                <c:pt idx="6883">
                  <c:v>362.31539900000001</c:v>
                </c:pt>
                <c:pt idx="6884">
                  <c:v>362.35812399999998</c:v>
                </c:pt>
                <c:pt idx="6885">
                  <c:v>362.40295400000002</c:v>
                </c:pt>
                <c:pt idx="6886">
                  <c:v>362.44686899999999</c:v>
                </c:pt>
                <c:pt idx="6887">
                  <c:v>362.492706</c:v>
                </c:pt>
                <c:pt idx="6888">
                  <c:v>362.53997800000002</c:v>
                </c:pt>
                <c:pt idx="6889">
                  <c:v>362.58639499999998</c:v>
                </c:pt>
                <c:pt idx="6890">
                  <c:v>362.63574199999999</c:v>
                </c:pt>
                <c:pt idx="6891">
                  <c:v>362.68417399999998</c:v>
                </c:pt>
                <c:pt idx="6892">
                  <c:v>362.73223899999999</c:v>
                </c:pt>
                <c:pt idx="6893">
                  <c:v>362.78179899999998</c:v>
                </c:pt>
                <c:pt idx="6894">
                  <c:v>362.831726</c:v>
                </c:pt>
                <c:pt idx="6895">
                  <c:v>362.88406400000002</c:v>
                </c:pt>
                <c:pt idx="6896">
                  <c:v>362.93725599999999</c:v>
                </c:pt>
                <c:pt idx="6897">
                  <c:v>362.98937999999998</c:v>
                </c:pt>
                <c:pt idx="6898">
                  <c:v>363.04193099999998</c:v>
                </c:pt>
                <c:pt idx="6899">
                  <c:v>363.09542900000002</c:v>
                </c:pt>
                <c:pt idx="6900">
                  <c:v>363.14712500000002</c:v>
                </c:pt>
                <c:pt idx="6901">
                  <c:v>363.19882200000001</c:v>
                </c:pt>
                <c:pt idx="6902">
                  <c:v>363.24920700000001</c:v>
                </c:pt>
                <c:pt idx="6903">
                  <c:v>363.29754600000001</c:v>
                </c:pt>
                <c:pt idx="6904">
                  <c:v>363.34475700000002</c:v>
                </c:pt>
                <c:pt idx="6905">
                  <c:v>363.39044200000001</c:v>
                </c:pt>
                <c:pt idx="6906">
                  <c:v>363.436981</c:v>
                </c:pt>
                <c:pt idx="6907">
                  <c:v>363.48193400000002</c:v>
                </c:pt>
                <c:pt idx="6908">
                  <c:v>363.526184</c:v>
                </c:pt>
                <c:pt idx="6909">
                  <c:v>363.569031</c:v>
                </c:pt>
                <c:pt idx="6910">
                  <c:v>363.61294600000002</c:v>
                </c:pt>
                <c:pt idx="6911">
                  <c:v>363.65792900000002</c:v>
                </c:pt>
                <c:pt idx="6912">
                  <c:v>363.70245399999999</c:v>
                </c:pt>
                <c:pt idx="6913">
                  <c:v>363.74395800000002</c:v>
                </c:pt>
                <c:pt idx="6914">
                  <c:v>363.78677399999998</c:v>
                </c:pt>
                <c:pt idx="6915">
                  <c:v>363.83038299999998</c:v>
                </c:pt>
                <c:pt idx="6916">
                  <c:v>363.87469499999997</c:v>
                </c:pt>
                <c:pt idx="6917">
                  <c:v>363.91900600000002</c:v>
                </c:pt>
                <c:pt idx="6918">
                  <c:v>363.96395899999999</c:v>
                </c:pt>
                <c:pt idx="6919">
                  <c:v>364.01135299999999</c:v>
                </c:pt>
                <c:pt idx="6920">
                  <c:v>364.058807</c:v>
                </c:pt>
                <c:pt idx="6921">
                  <c:v>364.10720800000001</c:v>
                </c:pt>
                <c:pt idx="6922">
                  <c:v>364.157196</c:v>
                </c:pt>
                <c:pt idx="6923">
                  <c:v>364.20849600000003</c:v>
                </c:pt>
                <c:pt idx="6924">
                  <c:v>364.26031499999999</c:v>
                </c:pt>
                <c:pt idx="6925">
                  <c:v>364.31219499999997</c:v>
                </c:pt>
                <c:pt idx="6926">
                  <c:v>364.36322000000001</c:v>
                </c:pt>
                <c:pt idx="6927">
                  <c:v>364.41650399999997</c:v>
                </c:pt>
                <c:pt idx="6928">
                  <c:v>364.47006199999998</c:v>
                </c:pt>
                <c:pt idx="6929">
                  <c:v>364.52276599999999</c:v>
                </c:pt>
                <c:pt idx="6930">
                  <c:v>364.57278400000001</c:v>
                </c:pt>
                <c:pt idx="6931">
                  <c:v>364.62396200000001</c:v>
                </c:pt>
                <c:pt idx="6932">
                  <c:v>364.67443900000001</c:v>
                </c:pt>
                <c:pt idx="6933">
                  <c:v>364.725708</c:v>
                </c:pt>
                <c:pt idx="6934">
                  <c:v>364.77569599999998</c:v>
                </c:pt>
                <c:pt idx="6935">
                  <c:v>364.82360799999998</c:v>
                </c:pt>
                <c:pt idx="6936">
                  <c:v>364.87179600000002</c:v>
                </c:pt>
                <c:pt idx="6937">
                  <c:v>364.91790800000001</c:v>
                </c:pt>
                <c:pt idx="6938">
                  <c:v>364.96331800000002</c:v>
                </c:pt>
                <c:pt idx="6939">
                  <c:v>365.00958300000002</c:v>
                </c:pt>
                <c:pt idx="6940">
                  <c:v>365.05465700000002</c:v>
                </c:pt>
                <c:pt idx="6941">
                  <c:v>365.09960899999999</c:v>
                </c:pt>
                <c:pt idx="6942">
                  <c:v>365.144226</c:v>
                </c:pt>
                <c:pt idx="6943">
                  <c:v>365.18722500000001</c:v>
                </c:pt>
                <c:pt idx="6944">
                  <c:v>365.23147599999999</c:v>
                </c:pt>
                <c:pt idx="6945">
                  <c:v>365.27581800000002</c:v>
                </c:pt>
                <c:pt idx="6946">
                  <c:v>365.31900000000002</c:v>
                </c:pt>
                <c:pt idx="6947">
                  <c:v>365.360321</c:v>
                </c:pt>
                <c:pt idx="6948">
                  <c:v>365.40292399999998</c:v>
                </c:pt>
                <c:pt idx="6949">
                  <c:v>365.44598400000001</c:v>
                </c:pt>
                <c:pt idx="6950">
                  <c:v>365.48968500000001</c:v>
                </c:pt>
                <c:pt idx="6951">
                  <c:v>365.532532</c:v>
                </c:pt>
                <c:pt idx="6952">
                  <c:v>365.57586700000002</c:v>
                </c:pt>
                <c:pt idx="6953">
                  <c:v>365.620361</c:v>
                </c:pt>
                <c:pt idx="6954">
                  <c:v>365.66436800000002</c:v>
                </c:pt>
                <c:pt idx="6955">
                  <c:v>365.71014400000001</c:v>
                </c:pt>
                <c:pt idx="6956">
                  <c:v>365.75814800000001</c:v>
                </c:pt>
                <c:pt idx="6957">
                  <c:v>365.80718999999999</c:v>
                </c:pt>
                <c:pt idx="6958">
                  <c:v>365.85775799999999</c:v>
                </c:pt>
                <c:pt idx="6959">
                  <c:v>365.90936299999998</c:v>
                </c:pt>
                <c:pt idx="6960">
                  <c:v>365.96072400000003</c:v>
                </c:pt>
                <c:pt idx="6961">
                  <c:v>366.01589999999999</c:v>
                </c:pt>
                <c:pt idx="6962">
                  <c:v>366.07049599999999</c:v>
                </c:pt>
                <c:pt idx="6963">
                  <c:v>366.12554899999998</c:v>
                </c:pt>
                <c:pt idx="6964">
                  <c:v>366.17865</c:v>
                </c:pt>
                <c:pt idx="6965">
                  <c:v>366.23190299999999</c:v>
                </c:pt>
                <c:pt idx="6966">
                  <c:v>366.28359999999998</c:v>
                </c:pt>
                <c:pt idx="6967">
                  <c:v>366.33526599999999</c:v>
                </c:pt>
                <c:pt idx="6968">
                  <c:v>366.38348400000001</c:v>
                </c:pt>
                <c:pt idx="6969">
                  <c:v>366.429688</c:v>
                </c:pt>
                <c:pt idx="6970">
                  <c:v>366.47625699999998</c:v>
                </c:pt>
                <c:pt idx="6971">
                  <c:v>366.52096599999999</c:v>
                </c:pt>
                <c:pt idx="6972">
                  <c:v>366.56664999999998</c:v>
                </c:pt>
                <c:pt idx="6973">
                  <c:v>366.61300699999998</c:v>
                </c:pt>
                <c:pt idx="6974">
                  <c:v>366.65911899999998</c:v>
                </c:pt>
                <c:pt idx="6975">
                  <c:v>366.70663500000001</c:v>
                </c:pt>
                <c:pt idx="6976">
                  <c:v>366.75604299999998</c:v>
                </c:pt>
                <c:pt idx="6977">
                  <c:v>366.807434</c:v>
                </c:pt>
                <c:pt idx="6978">
                  <c:v>366.86029100000002</c:v>
                </c:pt>
                <c:pt idx="6979">
                  <c:v>366.91336100000001</c:v>
                </c:pt>
                <c:pt idx="6980">
                  <c:v>366.96697999999998</c:v>
                </c:pt>
                <c:pt idx="6981">
                  <c:v>367.01959199999999</c:v>
                </c:pt>
                <c:pt idx="6982">
                  <c:v>367.07278400000001</c:v>
                </c:pt>
                <c:pt idx="6983">
                  <c:v>367.12567100000001</c:v>
                </c:pt>
                <c:pt idx="6984">
                  <c:v>367.17523199999999</c:v>
                </c:pt>
                <c:pt idx="6985">
                  <c:v>367.22348</c:v>
                </c:pt>
                <c:pt idx="6986">
                  <c:v>367.26971400000002</c:v>
                </c:pt>
                <c:pt idx="6987">
                  <c:v>367.31674199999998</c:v>
                </c:pt>
                <c:pt idx="6988">
                  <c:v>367.36230499999999</c:v>
                </c:pt>
                <c:pt idx="6989">
                  <c:v>367.40622000000002</c:v>
                </c:pt>
                <c:pt idx="6990">
                  <c:v>367.45074499999998</c:v>
                </c:pt>
                <c:pt idx="6991">
                  <c:v>367.493897</c:v>
                </c:pt>
                <c:pt idx="6992">
                  <c:v>367.537781</c:v>
                </c:pt>
                <c:pt idx="6993">
                  <c:v>367.58358800000002</c:v>
                </c:pt>
                <c:pt idx="6994">
                  <c:v>367.63009599999998</c:v>
                </c:pt>
                <c:pt idx="6995">
                  <c:v>367.67724600000003</c:v>
                </c:pt>
                <c:pt idx="6996">
                  <c:v>367.72467</c:v>
                </c:pt>
                <c:pt idx="6997">
                  <c:v>367.77282700000001</c:v>
                </c:pt>
                <c:pt idx="6998">
                  <c:v>367.82110599999999</c:v>
                </c:pt>
                <c:pt idx="6999">
                  <c:v>367.87072799999999</c:v>
                </c:pt>
                <c:pt idx="7000">
                  <c:v>367.920593</c:v>
                </c:pt>
                <c:pt idx="7001">
                  <c:v>367.96856700000001</c:v>
                </c:pt>
                <c:pt idx="7002">
                  <c:v>368.01711999999998</c:v>
                </c:pt>
                <c:pt idx="7003">
                  <c:v>368.067047</c:v>
                </c:pt>
                <c:pt idx="7004">
                  <c:v>368.11816399999998</c:v>
                </c:pt>
                <c:pt idx="7005">
                  <c:v>368.16928100000001</c:v>
                </c:pt>
                <c:pt idx="7006">
                  <c:v>368.21951300000001</c:v>
                </c:pt>
                <c:pt idx="7007">
                  <c:v>368.27001899999999</c:v>
                </c:pt>
                <c:pt idx="7008">
                  <c:v>368.319031</c:v>
                </c:pt>
                <c:pt idx="7009">
                  <c:v>368.36703499999999</c:v>
                </c:pt>
                <c:pt idx="7010">
                  <c:v>368.41564899999997</c:v>
                </c:pt>
                <c:pt idx="7011">
                  <c:v>368.46438599999999</c:v>
                </c:pt>
                <c:pt idx="7012">
                  <c:v>368.51129100000003</c:v>
                </c:pt>
                <c:pt idx="7013">
                  <c:v>368.55746499999998</c:v>
                </c:pt>
                <c:pt idx="7014">
                  <c:v>368.60296599999998</c:v>
                </c:pt>
                <c:pt idx="7015">
                  <c:v>368.64733899999999</c:v>
                </c:pt>
                <c:pt idx="7016">
                  <c:v>368.69421399999999</c:v>
                </c:pt>
                <c:pt idx="7017">
                  <c:v>368.73998999999998</c:v>
                </c:pt>
                <c:pt idx="7018">
                  <c:v>368.78469799999999</c:v>
                </c:pt>
                <c:pt idx="7019">
                  <c:v>368.83184799999998</c:v>
                </c:pt>
                <c:pt idx="7020">
                  <c:v>368.88113399999997</c:v>
                </c:pt>
                <c:pt idx="7021">
                  <c:v>368.93399099999999</c:v>
                </c:pt>
                <c:pt idx="7022">
                  <c:v>368.98559599999999</c:v>
                </c:pt>
                <c:pt idx="7023">
                  <c:v>369.03646900000001</c:v>
                </c:pt>
                <c:pt idx="7024">
                  <c:v>369.08755500000001</c:v>
                </c:pt>
                <c:pt idx="7025">
                  <c:v>369.13568099999998</c:v>
                </c:pt>
                <c:pt idx="7026">
                  <c:v>369.18344100000002</c:v>
                </c:pt>
                <c:pt idx="7027">
                  <c:v>369.22882099999998</c:v>
                </c:pt>
                <c:pt idx="7028">
                  <c:v>369.272156</c:v>
                </c:pt>
                <c:pt idx="7029">
                  <c:v>369.31359900000001</c:v>
                </c:pt>
                <c:pt idx="7030">
                  <c:v>369.35418700000002</c:v>
                </c:pt>
                <c:pt idx="7031">
                  <c:v>369.394836</c:v>
                </c:pt>
                <c:pt idx="7032">
                  <c:v>369.43966699999999</c:v>
                </c:pt>
                <c:pt idx="7033">
                  <c:v>369.48586999999998</c:v>
                </c:pt>
                <c:pt idx="7034">
                  <c:v>369.534851</c:v>
                </c:pt>
                <c:pt idx="7035">
                  <c:v>369.58474699999999</c:v>
                </c:pt>
                <c:pt idx="7036">
                  <c:v>369.637451</c:v>
                </c:pt>
                <c:pt idx="7037">
                  <c:v>369.69244400000002</c:v>
                </c:pt>
                <c:pt idx="7038">
                  <c:v>369.74722300000002</c:v>
                </c:pt>
                <c:pt idx="7039">
                  <c:v>369.80197099999998</c:v>
                </c:pt>
                <c:pt idx="7040">
                  <c:v>369.85540800000001</c:v>
                </c:pt>
                <c:pt idx="7041">
                  <c:v>369.908997</c:v>
                </c:pt>
                <c:pt idx="7042">
                  <c:v>369.96057100000002</c:v>
                </c:pt>
                <c:pt idx="7043">
                  <c:v>370.01171900000003</c:v>
                </c:pt>
                <c:pt idx="7044">
                  <c:v>370.06085200000001</c:v>
                </c:pt>
                <c:pt idx="7045">
                  <c:v>370.10827599999999</c:v>
                </c:pt>
                <c:pt idx="7046">
                  <c:v>370.15344199999998</c:v>
                </c:pt>
                <c:pt idx="7047">
                  <c:v>370.19741800000003</c:v>
                </c:pt>
                <c:pt idx="7048">
                  <c:v>370.24063100000001</c:v>
                </c:pt>
                <c:pt idx="7049">
                  <c:v>370.28454599999998</c:v>
                </c:pt>
                <c:pt idx="7050">
                  <c:v>370.32730099999998</c:v>
                </c:pt>
                <c:pt idx="7051">
                  <c:v>370.36978199999999</c:v>
                </c:pt>
                <c:pt idx="7052">
                  <c:v>370.410889</c:v>
                </c:pt>
                <c:pt idx="7053">
                  <c:v>370.45309500000002</c:v>
                </c:pt>
                <c:pt idx="7054">
                  <c:v>370.49774200000002</c:v>
                </c:pt>
                <c:pt idx="7055">
                  <c:v>370.54046599999998</c:v>
                </c:pt>
                <c:pt idx="7056">
                  <c:v>370.58520499999997</c:v>
                </c:pt>
                <c:pt idx="7057">
                  <c:v>370.63140900000002</c:v>
                </c:pt>
                <c:pt idx="7058">
                  <c:v>370.68017600000002</c:v>
                </c:pt>
                <c:pt idx="7059">
                  <c:v>370.73001099999999</c:v>
                </c:pt>
                <c:pt idx="7060">
                  <c:v>370.78021200000001</c:v>
                </c:pt>
                <c:pt idx="7061">
                  <c:v>370.82885700000003</c:v>
                </c:pt>
                <c:pt idx="7062">
                  <c:v>370.87866200000002</c:v>
                </c:pt>
                <c:pt idx="7063">
                  <c:v>370.92672700000003</c:v>
                </c:pt>
                <c:pt idx="7064">
                  <c:v>370.975189</c:v>
                </c:pt>
                <c:pt idx="7065">
                  <c:v>371.02569599999998</c:v>
                </c:pt>
                <c:pt idx="7066">
                  <c:v>371.075378</c:v>
                </c:pt>
                <c:pt idx="7067">
                  <c:v>371.12548800000002</c:v>
                </c:pt>
                <c:pt idx="7068">
                  <c:v>371.17593399999998</c:v>
                </c:pt>
                <c:pt idx="7069">
                  <c:v>371.225525</c:v>
                </c:pt>
                <c:pt idx="7070">
                  <c:v>371.27633700000001</c:v>
                </c:pt>
                <c:pt idx="7071">
                  <c:v>371.326752</c:v>
                </c:pt>
                <c:pt idx="7072">
                  <c:v>371.37622099999999</c:v>
                </c:pt>
                <c:pt idx="7073">
                  <c:v>371.42691000000002</c:v>
                </c:pt>
                <c:pt idx="7074">
                  <c:v>371.47711199999998</c:v>
                </c:pt>
                <c:pt idx="7075">
                  <c:v>371.52813700000002</c:v>
                </c:pt>
                <c:pt idx="7076">
                  <c:v>371.57882699999999</c:v>
                </c:pt>
                <c:pt idx="7077">
                  <c:v>371.62866200000002</c:v>
                </c:pt>
                <c:pt idx="7078">
                  <c:v>371.67550699999998</c:v>
                </c:pt>
                <c:pt idx="7079">
                  <c:v>371.722443</c:v>
                </c:pt>
                <c:pt idx="7080">
                  <c:v>371.76773100000003</c:v>
                </c:pt>
                <c:pt idx="7081">
                  <c:v>371.81338499999998</c:v>
                </c:pt>
                <c:pt idx="7082">
                  <c:v>371.85995500000001</c:v>
                </c:pt>
                <c:pt idx="7083">
                  <c:v>371.90518200000002</c:v>
                </c:pt>
                <c:pt idx="7084">
                  <c:v>371.94988999999998</c:v>
                </c:pt>
                <c:pt idx="7085">
                  <c:v>371.994934</c:v>
                </c:pt>
                <c:pt idx="7086">
                  <c:v>372.03881799999999</c:v>
                </c:pt>
                <c:pt idx="7087">
                  <c:v>372.08538800000002</c:v>
                </c:pt>
                <c:pt idx="7088">
                  <c:v>372.13119499999999</c:v>
                </c:pt>
                <c:pt idx="7089">
                  <c:v>372.17639200000002</c:v>
                </c:pt>
                <c:pt idx="7090">
                  <c:v>372.22354100000001</c:v>
                </c:pt>
                <c:pt idx="7091">
                  <c:v>372.27108800000002</c:v>
                </c:pt>
                <c:pt idx="7092">
                  <c:v>372.32067899999998</c:v>
                </c:pt>
                <c:pt idx="7093">
                  <c:v>372.37204000000003</c:v>
                </c:pt>
                <c:pt idx="7094">
                  <c:v>372.42388899999997</c:v>
                </c:pt>
                <c:pt idx="7095">
                  <c:v>372.47653200000002</c:v>
                </c:pt>
                <c:pt idx="7096">
                  <c:v>372.53118899999998</c:v>
                </c:pt>
                <c:pt idx="7097">
                  <c:v>372.58563199999998</c:v>
                </c:pt>
                <c:pt idx="7098">
                  <c:v>372.64108299999998</c:v>
                </c:pt>
                <c:pt idx="7099">
                  <c:v>372.69574</c:v>
                </c:pt>
                <c:pt idx="7100">
                  <c:v>372.74609400000003</c:v>
                </c:pt>
                <c:pt idx="7101">
                  <c:v>372.79516599999999</c:v>
                </c:pt>
                <c:pt idx="7102">
                  <c:v>372.84316999999999</c:v>
                </c:pt>
                <c:pt idx="7103">
                  <c:v>372.89065499999998</c:v>
                </c:pt>
                <c:pt idx="7104">
                  <c:v>372.93591300000003</c:v>
                </c:pt>
                <c:pt idx="7105">
                  <c:v>372.98150600000002</c:v>
                </c:pt>
                <c:pt idx="7106">
                  <c:v>373.02621499999998</c:v>
                </c:pt>
                <c:pt idx="7107">
                  <c:v>373.073395</c:v>
                </c:pt>
                <c:pt idx="7108">
                  <c:v>373.12213100000002</c:v>
                </c:pt>
                <c:pt idx="7109">
                  <c:v>373.17388899999997</c:v>
                </c:pt>
                <c:pt idx="7110">
                  <c:v>373.22515900000002</c:v>
                </c:pt>
                <c:pt idx="7111">
                  <c:v>373.27758799999998</c:v>
                </c:pt>
                <c:pt idx="7112">
                  <c:v>373.32934599999999</c:v>
                </c:pt>
                <c:pt idx="7113">
                  <c:v>373.38174400000003</c:v>
                </c:pt>
                <c:pt idx="7114">
                  <c:v>373.43158</c:v>
                </c:pt>
                <c:pt idx="7115">
                  <c:v>373.479919</c:v>
                </c:pt>
                <c:pt idx="7116">
                  <c:v>373.52600100000001</c:v>
                </c:pt>
                <c:pt idx="7117">
                  <c:v>373.57006799999999</c:v>
                </c:pt>
                <c:pt idx="7118">
                  <c:v>373.61361699999998</c:v>
                </c:pt>
                <c:pt idx="7119">
                  <c:v>373.657105</c:v>
                </c:pt>
                <c:pt idx="7120">
                  <c:v>373.70144599999998</c:v>
                </c:pt>
                <c:pt idx="7121">
                  <c:v>373.74572799999999</c:v>
                </c:pt>
                <c:pt idx="7122">
                  <c:v>373.79132099999998</c:v>
                </c:pt>
                <c:pt idx="7123">
                  <c:v>373.83673099999999</c:v>
                </c:pt>
                <c:pt idx="7124">
                  <c:v>373.88326999999998</c:v>
                </c:pt>
                <c:pt idx="7125">
                  <c:v>373.93185399999999</c:v>
                </c:pt>
                <c:pt idx="7126">
                  <c:v>373.98141500000003</c:v>
                </c:pt>
                <c:pt idx="7127">
                  <c:v>374.02856500000001</c:v>
                </c:pt>
                <c:pt idx="7128">
                  <c:v>374.07598899999999</c:v>
                </c:pt>
                <c:pt idx="7129">
                  <c:v>374.12322999999998</c:v>
                </c:pt>
                <c:pt idx="7130">
                  <c:v>374.17169200000001</c:v>
                </c:pt>
                <c:pt idx="7131">
                  <c:v>374.22006199999998</c:v>
                </c:pt>
                <c:pt idx="7132">
                  <c:v>374.26727299999999</c:v>
                </c:pt>
                <c:pt idx="7133">
                  <c:v>374.31561299999998</c:v>
                </c:pt>
                <c:pt idx="7134">
                  <c:v>374.36312900000001</c:v>
                </c:pt>
                <c:pt idx="7135">
                  <c:v>374.41168199999998</c:v>
                </c:pt>
                <c:pt idx="7136">
                  <c:v>374.46118200000001</c:v>
                </c:pt>
                <c:pt idx="7137">
                  <c:v>374.51007099999998</c:v>
                </c:pt>
                <c:pt idx="7138">
                  <c:v>374.55947900000001</c:v>
                </c:pt>
                <c:pt idx="7139">
                  <c:v>374.60815400000001</c:v>
                </c:pt>
                <c:pt idx="7140">
                  <c:v>374.655396</c:v>
                </c:pt>
                <c:pt idx="7141">
                  <c:v>374.70498700000002</c:v>
                </c:pt>
                <c:pt idx="7142">
                  <c:v>374.75466899999998</c:v>
                </c:pt>
                <c:pt idx="7143">
                  <c:v>374.80380300000002</c:v>
                </c:pt>
                <c:pt idx="7144">
                  <c:v>374.85171500000001</c:v>
                </c:pt>
                <c:pt idx="7145">
                  <c:v>374.901184</c:v>
                </c:pt>
                <c:pt idx="7146">
                  <c:v>374.95214800000002</c:v>
                </c:pt>
                <c:pt idx="7147">
                  <c:v>375.00500499999998</c:v>
                </c:pt>
                <c:pt idx="7148">
                  <c:v>375.05755599999998</c:v>
                </c:pt>
                <c:pt idx="7149">
                  <c:v>375.11114500000002</c:v>
                </c:pt>
                <c:pt idx="7150">
                  <c:v>375.16635100000002</c:v>
                </c:pt>
                <c:pt idx="7151">
                  <c:v>375.22128300000003</c:v>
                </c:pt>
                <c:pt idx="7152">
                  <c:v>375.27563500000002</c:v>
                </c:pt>
                <c:pt idx="7153">
                  <c:v>375.32961999999998</c:v>
                </c:pt>
                <c:pt idx="7154">
                  <c:v>375.38076799999999</c:v>
                </c:pt>
                <c:pt idx="7155">
                  <c:v>375.42953499999999</c:v>
                </c:pt>
                <c:pt idx="7156">
                  <c:v>375.47607399999998</c:v>
                </c:pt>
                <c:pt idx="7157">
                  <c:v>375.51986699999998</c:v>
                </c:pt>
                <c:pt idx="7158">
                  <c:v>375.565247</c:v>
                </c:pt>
                <c:pt idx="7159">
                  <c:v>375.609894</c:v>
                </c:pt>
                <c:pt idx="7160">
                  <c:v>375.65289300000001</c:v>
                </c:pt>
                <c:pt idx="7161">
                  <c:v>375.69512900000001</c:v>
                </c:pt>
                <c:pt idx="7162">
                  <c:v>375.73870899999997</c:v>
                </c:pt>
                <c:pt idx="7163">
                  <c:v>375.78289799999999</c:v>
                </c:pt>
                <c:pt idx="7164">
                  <c:v>375.82888800000001</c:v>
                </c:pt>
                <c:pt idx="7165">
                  <c:v>375.87396200000001</c:v>
                </c:pt>
                <c:pt idx="7166">
                  <c:v>375.91992199999999</c:v>
                </c:pt>
                <c:pt idx="7167">
                  <c:v>375.96774299999998</c:v>
                </c:pt>
                <c:pt idx="7168">
                  <c:v>376.014343</c:v>
                </c:pt>
                <c:pt idx="7169">
                  <c:v>376.06204200000002</c:v>
                </c:pt>
                <c:pt idx="7170">
                  <c:v>376.10913099999999</c:v>
                </c:pt>
                <c:pt idx="7171">
                  <c:v>376.15481599999998</c:v>
                </c:pt>
                <c:pt idx="7172">
                  <c:v>376.201325</c:v>
                </c:pt>
                <c:pt idx="7173">
                  <c:v>376.24877900000001</c:v>
                </c:pt>
                <c:pt idx="7174">
                  <c:v>376.29852299999999</c:v>
                </c:pt>
                <c:pt idx="7175">
                  <c:v>376.34918199999998</c:v>
                </c:pt>
                <c:pt idx="7176">
                  <c:v>376.39871199999999</c:v>
                </c:pt>
                <c:pt idx="7177">
                  <c:v>376.44863900000001</c:v>
                </c:pt>
                <c:pt idx="7178">
                  <c:v>376.49749800000001</c:v>
                </c:pt>
                <c:pt idx="7179">
                  <c:v>376.54693600000002</c:v>
                </c:pt>
                <c:pt idx="7180">
                  <c:v>376.59741200000002</c:v>
                </c:pt>
                <c:pt idx="7181">
                  <c:v>376.64495899999997</c:v>
                </c:pt>
                <c:pt idx="7182">
                  <c:v>376.693848</c:v>
                </c:pt>
                <c:pt idx="7183">
                  <c:v>376.74301100000002</c:v>
                </c:pt>
                <c:pt idx="7184">
                  <c:v>376.79290800000001</c:v>
                </c:pt>
                <c:pt idx="7185">
                  <c:v>376.841858</c:v>
                </c:pt>
                <c:pt idx="7186">
                  <c:v>376.89074699999998</c:v>
                </c:pt>
                <c:pt idx="7187">
                  <c:v>376.94000199999999</c:v>
                </c:pt>
                <c:pt idx="7188">
                  <c:v>376.98751800000002</c:v>
                </c:pt>
                <c:pt idx="7189">
                  <c:v>377.03521699999999</c:v>
                </c:pt>
                <c:pt idx="7190">
                  <c:v>377.08297700000003</c:v>
                </c:pt>
                <c:pt idx="7191">
                  <c:v>377.13204999999999</c:v>
                </c:pt>
                <c:pt idx="7192">
                  <c:v>377.18026700000001</c:v>
                </c:pt>
                <c:pt idx="7193">
                  <c:v>377.22735599999999</c:v>
                </c:pt>
                <c:pt idx="7194">
                  <c:v>377.27459700000003</c:v>
                </c:pt>
                <c:pt idx="7195">
                  <c:v>377.32122800000002</c:v>
                </c:pt>
                <c:pt idx="7196">
                  <c:v>377.36990400000002</c:v>
                </c:pt>
                <c:pt idx="7197">
                  <c:v>377.42108200000001</c:v>
                </c:pt>
                <c:pt idx="7198">
                  <c:v>377.47088600000001</c:v>
                </c:pt>
                <c:pt idx="7199">
                  <c:v>377.52301</c:v>
                </c:pt>
                <c:pt idx="7200">
                  <c:v>377.57547</c:v>
                </c:pt>
                <c:pt idx="7201">
                  <c:v>377.629456</c:v>
                </c:pt>
                <c:pt idx="7202">
                  <c:v>377.68341099999998</c:v>
                </c:pt>
                <c:pt idx="7203">
                  <c:v>377.73440499999998</c:v>
                </c:pt>
                <c:pt idx="7204">
                  <c:v>377.78533900000002</c:v>
                </c:pt>
                <c:pt idx="7205">
                  <c:v>377.83337399999999</c:v>
                </c:pt>
                <c:pt idx="7206">
                  <c:v>377.87948599999999</c:v>
                </c:pt>
                <c:pt idx="7207">
                  <c:v>377.92666600000001</c:v>
                </c:pt>
                <c:pt idx="7208">
                  <c:v>377.97357199999999</c:v>
                </c:pt>
                <c:pt idx="7209">
                  <c:v>378.01873799999998</c:v>
                </c:pt>
                <c:pt idx="7210">
                  <c:v>378.06433099999998</c:v>
                </c:pt>
                <c:pt idx="7211">
                  <c:v>378.10995500000001</c:v>
                </c:pt>
                <c:pt idx="7212">
                  <c:v>378.15560900000003</c:v>
                </c:pt>
                <c:pt idx="7213">
                  <c:v>378.204407</c:v>
                </c:pt>
                <c:pt idx="7214">
                  <c:v>378.25244099999998</c:v>
                </c:pt>
                <c:pt idx="7215">
                  <c:v>378.30029300000001</c:v>
                </c:pt>
                <c:pt idx="7216">
                  <c:v>378.35073899999998</c:v>
                </c:pt>
                <c:pt idx="7217">
                  <c:v>378.40130599999998</c:v>
                </c:pt>
                <c:pt idx="7218">
                  <c:v>378.45428500000003</c:v>
                </c:pt>
                <c:pt idx="7219">
                  <c:v>378.506775</c:v>
                </c:pt>
                <c:pt idx="7220">
                  <c:v>378.55883799999998</c:v>
                </c:pt>
                <c:pt idx="7221">
                  <c:v>378.61163299999998</c:v>
                </c:pt>
                <c:pt idx="7222">
                  <c:v>378.662598</c:v>
                </c:pt>
                <c:pt idx="7223">
                  <c:v>378.71343999999999</c:v>
                </c:pt>
                <c:pt idx="7224">
                  <c:v>378.764252</c:v>
                </c:pt>
                <c:pt idx="7225">
                  <c:v>378.81390399999998</c:v>
                </c:pt>
                <c:pt idx="7226">
                  <c:v>378.86148100000003</c:v>
                </c:pt>
                <c:pt idx="7227">
                  <c:v>378.90844700000002</c:v>
                </c:pt>
                <c:pt idx="7228">
                  <c:v>378.95489500000002</c:v>
                </c:pt>
                <c:pt idx="7229">
                  <c:v>378.99929800000001</c:v>
                </c:pt>
                <c:pt idx="7230">
                  <c:v>379.04672199999999</c:v>
                </c:pt>
                <c:pt idx="7231">
                  <c:v>379.09445199999999</c:v>
                </c:pt>
                <c:pt idx="7232">
                  <c:v>379.14181500000001</c:v>
                </c:pt>
                <c:pt idx="7233">
                  <c:v>379.191284</c:v>
                </c:pt>
                <c:pt idx="7234">
                  <c:v>379.24142499999999</c:v>
                </c:pt>
                <c:pt idx="7235">
                  <c:v>379.29238900000001</c:v>
                </c:pt>
                <c:pt idx="7236">
                  <c:v>379.34197999999998</c:v>
                </c:pt>
                <c:pt idx="7237">
                  <c:v>379.39117399999998</c:v>
                </c:pt>
                <c:pt idx="7238">
                  <c:v>379.44116200000002</c:v>
                </c:pt>
                <c:pt idx="7239">
                  <c:v>379.48992900000002</c:v>
                </c:pt>
                <c:pt idx="7240">
                  <c:v>379.53866599999998</c:v>
                </c:pt>
                <c:pt idx="7241">
                  <c:v>379.58657799999997</c:v>
                </c:pt>
                <c:pt idx="7242">
                  <c:v>379.63397200000003</c:v>
                </c:pt>
                <c:pt idx="7243">
                  <c:v>379.67980999999997</c:v>
                </c:pt>
                <c:pt idx="7244">
                  <c:v>379.72579999999999</c:v>
                </c:pt>
                <c:pt idx="7245">
                  <c:v>379.77139299999999</c:v>
                </c:pt>
                <c:pt idx="7246">
                  <c:v>379.81664999999998</c:v>
                </c:pt>
                <c:pt idx="7247">
                  <c:v>379.86105400000002</c:v>
                </c:pt>
                <c:pt idx="7248">
                  <c:v>379.90588400000001</c:v>
                </c:pt>
                <c:pt idx="7249">
                  <c:v>379.94961599999999</c:v>
                </c:pt>
                <c:pt idx="7250">
                  <c:v>379.99383499999999</c:v>
                </c:pt>
                <c:pt idx="7251">
                  <c:v>380.03994799999998</c:v>
                </c:pt>
                <c:pt idx="7252">
                  <c:v>380.08483899999999</c:v>
                </c:pt>
                <c:pt idx="7253">
                  <c:v>380.13220200000001</c:v>
                </c:pt>
                <c:pt idx="7254">
                  <c:v>380.18048099999999</c:v>
                </c:pt>
                <c:pt idx="7255">
                  <c:v>380.23165899999998</c:v>
                </c:pt>
                <c:pt idx="7256">
                  <c:v>380.28256199999998</c:v>
                </c:pt>
                <c:pt idx="7257">
                  <c:v>380.33517499999999</c:v>
                </c:pt>
                <c:pt idx="7258">
                  <c:v>380.38626099999999</c:v>
                </c:pt>
                <c:pt idx="7259">
                  <c:v>380.43850700000002</c:v>
                </c:pt>
                <c:pt idx="7260">
                  <c:v>380.48907500000001</c:v>
                </c:pt>
                <c:pt idx="7261">
                  <c:v>380.53857399999998</c:v>
                </c:pt>
                <c:pt idx="7262">
                  <c:v>380.587219</c:v>
                </c:pt>
                <c:pt idx="7263">
                  <c:v>380.63717700000001</c:v>
                </c:pt>
                <c:pt idx="7264">
                  <c:v>380.68542500000001</c:v>
                </c:pt>
                <c:pt idx="7265">
                  <c:v>380.73303199999998</c:v>
                </c:pt>
                <c:pt idx="7266">
                  <c:v>380.77920499999999</c:v>
                </c:pt>
                <c:pt idx="7267">
                  <c:v>380.82733200000001</c:v>
                </c:pt>
                <c:pt idx="7268">
                  <c:v>380.87725799999998</c:v>
                </c:pt>
                <c:pt idx="7269">
                  <c:v>380.92483499999997</c:v>
                </c:pt>
                <c:pt idx="7270">
                  <c:v>380.972961</c:v>
                </c:pt>
                <c:pt idx="7271">
                  <c:v>381.02145400000001</c:v>
                </c:pt>
                <c:pt idx="7272">
                  <c:v>381.07119799999998</c:v>
                </c:pt>
                <c:pt idx="7273">
                  <c:v>381.12081899999998</c:v>
                </c:pt>
                <c:pt idx="7274">
                  <c:v>381.17004400000002</c:v>
                </c:pt>
                <c:pt idx="7275">
                  <c:v>381.21765099999999</c:v>
                </c:pt>
                <c:pt idx="7276">
                  <c:v>381.26593000000003</c:v>
                </c:pt>
                <c:pt idx="7277">
                  <c:v>381.312408</c:v>
                </c:pt>
                <c:pt idx="7278">
                  <c:v>381.358093</c:v>
                </c:pt>
                <c:pt idx="7279">
                  <c:v>381.40481599999998</c:v>
                </c:pt>
                <c:pt idx="7280">
                  <c:v>381.44964599999997</c:v>
                </c:pt>
                <c:pt idx="7281">
                  <c:v>381.49380500000001</c:v>
                </c:pt>
                <c:pt idx="7282">
                  <c:v>381.53823899999998</c:v>
                </c:pt>
                <c:pt idx="7283">
                  <c:v>381.58221400000002</c:v>
                </c:pt>
                <c:pt idx="7284">
                  <c:v>381.63000499999998</c:v>
                </c:pt>
                <c:pt idx="7285">
                  <c:v>381.67669699999999</c:v>
                </c:pt>
                <c:pt idx="7286">
                  <c:v>381.72247299999998</c:v>
                </c:pt>
                <c:pt idx="7287">
                  <c:v>381.770081</c:v>
                </c:pt>
                <c:pt idx="7288">
                  <c:v>381.81814600000001</c:v>
                </c:pt>
                <c:pt idx="7289">
                  <c:v>381.86773699999998</c:v>
                </c:pt>
                <c:pt idx="7290">
                  <c:v>381.91751099999999</c:v>
                </c:pt>
                <c:pt idx="7291">
                  <c:v>381.96624800000001</c:v>
                </c:pt>
                <c:pt idx="7292">
                  <c:v>382.01489299999997</c:v>
                </c:pt>
                <c:pt idx="7293">
                  <c:v>382.06512500000002</c:v>
                </c:pt>
                <c:pt idx="7294">
                  <c:v>382.11431900000002</c:v>
                </c:pt>
                <c:pt idx="7295">
                  <c:v>382.16403200000002</c:v>
                </c:pt>
                <c:pt idx="7296">
                  <c:v>382.21533199999999</c:v>
                </c:pt>
                <c:pt idx="7297">
                  <c:v>382.26507600000002</c:v>
                </c:pt>
                <c:pt idx="7298">
                  <c:v>382.31478900000002</c:v>
                </c:pt>
                <c:pt idx="7299">
                  <c:v>382.36480699999998</c:v>
                </c:pt>
                <c:pt idx="7300">
                  <c:v>382.41326900000001</c:v>
                </c:pt>
                <c:pt idx="7301">
                  <c:v>382.46371499999998</c:v>
                </c:pt>
                <c:pt idx="7302">
                  <c:v>382.51306199999999</c:v>
                </c:pt>
                <c:pt idx="7303">
                  <c:v>382.56072999999998</c:v>
                </c:pt>
                <c:pt idx="7304">
                  <c:v>382.609467</c:v>
                </c:pt>
                <c:pt idx="7305">
                  <c:v>382.65802000000002</c:v>
                </c:pt>
                <c:pt idx="7306">
                  <c:v>382.70706200000001</c:v>
                </c:pt>
                <c:pt idx="7307">
                  <c:v>382.75717200000003</c:v>
                </c:pt>
                <c:pt idx="7308">
                  <c:v>382.806152</c:v>
                </c:pt>
                <c:pt idx="7309">
                  <c:v>382.85467499999999</c:v>
                </c:pt>
                <c:pt idx="7310">
                  <c:v>382.90432700000002</c:v>
                </c:pt>
                <c:pt idx="7311">
                  <c:v>382.95178199999998</c:v>
                </c:pt>
                <c:pt idx="7312">
                  <c:v>382.99954200000002</c:v>
                </c:pt>
                <c:pt idx="7313">
                  <c:v>383.04766799999999</c:v>
                </c:pt>
                <c:pt idx="7314">
                  <c:v>383.09423800000002</c:v>
                </c:pt>
                <c:pt idx="7315">
                  <c:v>383.14102200000002</c:v>
                </c:pt>
                <c:pt idx="7316">
                  <c:v>383.18823200000003</c:v>
                </c:pt>
                <c:pt idx="7317">
                  <c:v>383.23675500000002</c:v>
                </c:pt>
                <c:pt idx="7318">
                  <c:v>383.285706</c:v>
                </c:pt>
                <c:pt idx="7319">
                  <c:v>383.33566300000001</c:v>
                </c:pt>
                <c:pt idx="7320">
                  <c:v>383.38473499999998</c:v>
                </c:pt>
                <c:pt idx="7321">
                  <c:v>383.43441799999999</c:v>
                </c:pt>
                <c:pt idx="7322">
                  <c:v>383.48516799999999</c:v>
                </c:pt>
                <c:pt idx="7323">
                  <c:v>383.53573599999999</c:v>
                </c:pt>
                <c:pt idx="7324">
                  <c:v>383.58401500000002</c:v>
                </c:pt>
                <c:pt idx="7325">
                  <c:v>383.63296500000001</c:v>
                </c:pt>
                <c:pt idx="7326">
                  <c:v>383.68127399999997</c:v>
                </c:pt>
                <c:pt idx="7327">
                  <c:v>383.73046900000003</c:v>
                </c:pt>
                <c:pt idx="7328">
                  <c:v>383.78012100000001</c:v>
                </c:pt>
                <c:pt idx="7329">
                  <c:v>383.82818600000002</c:v>
                </c:pt>
                <c:pt idx="7330">
                  <c:v>383.87768499999999</c:v>
                </c:pt>
                <c:pt idx="7331">
                  <c:v>383.92639200000002</c:v>
                </c:pt>
                <c:pt idx="7332">
                  <c:v>383.97464000000002</c:v>
                </c:pt>
                <c:pt idx="7333">
                  <c:v>384.02218599999998</c:v>
                </c:pt>
                <c:pt idx="7334">
                  <c:v>384.06890900000002</c:v>
                </c:pt>
                <c:pt idx="7335">
                  <c:v>384.114777</c:v>
                </c:pt>
                <c:pt idx="7336">
                  <c:v>384.16052300000001</c:v>
                </c:pt>
                <c:pt idx="7337">
                  <c:v>384.20486399999999</c:v>
                </c:pt>
                <c:pt idx="7338">
                  <c:v>384.25048800000002</c:v>
                </c:pt>
                <c:pt idx="7339">
                  <c:v>384.29861399999999</c:v>
                </c:pt>
                <c:pt idx="7340">
                  <c:v>384.34759500000001</c:v>
                </c:pt>
                <c:pt idx="7341">
                  <c:v>384.395172</c:v>
                </c:pt>
                <c:pt idx="7342">
                  <c:v>384.44509900000003</c:v>
                </c:pt>
                <c:pt idx="7343">
                  <c:v>384.49591099999998</c:v>
                </c:pt>
                <c:pt idx="7344">
                  <c:v>384.54852299999999</c:v>
                </c:pt>
                <c:pt idx="7345">
                  <c:v>384.60223400000001</c:v>
                </c:pt>
                <c:pt idx="7346">
                  <c:v>384.65420499999999</c:v>
                </c:pt>
                <c:pt idx="7347">
                  <c:v>384.70700099999999</c:v>
                </c:pt>
                <c:pt idx="7348">
                  <c:v>384.75769000000003</c:v>
                </c:pt>
                <c:pt idx="7349">
                  <c:v>384.80725100000001</c:v>
                </c:pt>
                <c:pt idx="7350">
                  <c:v>384.85784899999999</c:v>
                </c:pt>
                <c:pt idx="7351">
                  <c:v>384.90673800000002</c:v>
                </c:pt>
                <c:pt idx="7352">
                  <c:v>384.95443699999998</c:v>
                </c:pt>
                <c:pt idx="7353">
                  <c:v>385.00164799999999</c:v>
                </c:pt>
                <c:pt idx="7354">
                  <c:v>385.04791299999999</c:v>
                </c:pt>
                <c:pt idx="7355">
                  <c:v>385.09603900000002</c:v>
                </c:pt>
                <c:pt idx="7356">
                  <c:v>385.14373799999998</c:v>
                </c:pt>
                <c:pt idx="7357">
                  <c:v>385.18923899999999</c:v>
                </c:pt>
                <c:pt idx="7358">
                  <c:v>385.23321499999997</c:v>
                </c:pt>
                <c:pt idx="7359">
                  <c:v>385.27917500000001</c:v>
                </c:pt>
                <c:pt idx="7360">
                  <c:v>385.32549999999998</c:v>
                </c:pt>
                <c:pt idx="7361">
                  <c:v>385.37344400000001</c:v>
                </c:pt>
                <c:pt idx="7362">
                  <c:v>385.42208900000003</c:v>
                </c:pt>
                <c:pt idx="7363">
                  <c:v>385.47207600000002</c:v>
                </c:pt>
                <c:pt idx="7364">
                  <c:v>385.52423099999999</c:v>
                </c:pt>
                <c:pt idx="7365">
                  <c:v>385.57549999999998</c:v>
                </c:pt>
                <c:pt idx="7366">
                  <c:v>385.62762500000002</c:v>
                </c:pt>
                <c:pt idx="7367">
                  <c:v>385.68057299999998</c:v>
                </c:pt>
                <c:pt idx="7368">
                  <c:v>385.73144500000001</c:v>
                </c:pt>
                <c:pt idx="7369">
                  <c:v>385.78066999999999</c:v>
                </c:pt>
                <c:pt idx="7370">
                  <c:v>385.82870500000001</c:v>
                </c:pt>
                <c:pt idx="7371">
                  <c:v>385.875</c:v>
                </c:pt>
                <c:pt idx="7372">
                  <c:v>385.92257699999999</c:v>
                </c:pt>
                <c:pt idx="7373">
                  <c:v>385.96758999999997</c:v>
                </c:pt>
                <c:pt idx="7374">
                  <c:v>386.01190200000002</c:v>
                </c:pt>
                <c:pt idx="7375">
                  <c:v>386.055969</c:v>
                </c:pt>
                <c:pt idx="7376">
                  <c:v>386.10189800000001</c:v>
                </c:pt>
                <c:pt idx="7377">
                  <c:v>386.14892600000002</c:v>
                </c:pt>
                <c:pt idx="7378">
                  <c:v>386.19808999999998</c:v>
                </c:pt>
                <c:pt idx="7379">
                  <c:v>386.248108</c:v>
                </c:pt>
                <c:pt idx="7380">
                  <c:v>386.299286</c:v>
                </c:pt>
                <c:pt idx="7381">
                  <c:v>386.35211199999998</c:v>
                </c:pt>
                <c:pt idx="7382">
                  <c:v>386.40484600000002</c:v>
                </c:pt>
                <c:pt idx="7383">
                  <c:v>386.46051</c:v>
                </c:pt>
                <c:pt idx="7384">
                  <c:v>386.51593000000003</c:v>
                </c:pt>
                <c:pt idx="7385">
                  <c:v>386.57025199999998</c:v>
                </c:pt>
                <c:pt idx="7386">
                  <c:v>386.62487800000002</c:v>
                </c:pt>
                <c:pt idx="7387">
                  <c:v>386.67877199999998</c:v>
                </c:pt>
                <c:pt idx="7388">
                  <c:v>386.73327599999999</c:v>
                </c:pt>
                <c:pt idx="7389">
                  <c:v>386.78604100000001</c:v>
                </c:pt>
                <c:pt idx="7390">
                  <c:v>386.835938</c:v>
                </c:pt>
                <c:pt idx="7391">
                  <c:v>386.885223</c:v>
                </c:pt>
                <c:pt idx="7392">
                  <c:v>386.93194599999998</c:v>
                </c:pt>
                <c:pt idx="7393">
                  <c:v>386.979401</c:v>
                </c:pt>
                <c:pt idx="7394">
                  <c:v>387.02838100000002</c:v>
                </c:pt>
                <c:pt idx="7395">
                  <c:v>387.07501200000002</c:v>
                </c:pt>
                <c:pt idx="7396">
                  <c:v>387.12222300000002</c:v>
                </c:pt>
                <c:pt idx="7397">
                  <c:v>387.16857900000002</c:v>
                </c:pt>
                <c:pt idx="7398">
                  <c:v>387.215485</c:v>
                </c:pt>
                <c:pt idx="7399">
                  <c:v>387.26187099999999</c:v>
                </c:pt>
                <c:pt idx="7400">
                  <c:v>387.306488</c:v>
                </c:pt>
                <c:pt idx="7401">
                  <c:v>387.35101300000002</c:v>
                </c:pt>
                <c:pt idx="7402">
                  <c:v>387.39376800000002</c:v>
                </c:pt>
                <c:pt idx="7403">
                  <c:v>387.436035</c:v>
                </c:pt>
                <c:pt idx="7404">
                  <c:v>387.47918700000002</c:v>
                </c:pt>
                <c:pt idx="7405">
                  <c:v>387.52227800000003</c:v>
                </c:pt>
                <c:pt idx="7406">
                  <c:v>387.56506400000001</c:v>
                </c:pt>
                <c:pt idx="7407">
                  <c:v>387.60873400000003</c:v>
                </c:pt>
                <c:pt idx="7408">
                  <c:v>387.65445</c:v>
                </c:pt>
                <c:pt idx="7409">
                  <c:v>387.70040899999998</c:v>
                </c:pt>
                <c:pt idx="7410">
                  <c:v>387.74856599999998</c:v>
                </c:pt>
                <c:pt idx="7411">
                  <c:v>387.79714999999999</c:v>
                </c:pt>
                <c:pt idx="7412">
                  <c:v>387.843842</c:v>
                </c:pt>
                <c:pt idx="7413">
                  <c:v>387.89077800000001</c:v>
                </c:pt>
                <c:pt idx="7414">
                  <c:v>387.93682899999999</c:v>
                </c:pt>
                <c:pt idx="7415">
                  <c:v>387.98223899999999</c:v>
                </c:pt>
                <c:pt idx="7416">
                  <c:v>388.02731299999999</c:v>
                </c:pt>
                <c:pt idx="7417">
                  <c:v>388.07244900000001</c:v>
                </c:pt>
                <c:pt idx="7418">
                  <c:v>388.119598</c:v>
                </c:pt>
                <c:pt idx="7419">
                  <c:v>388.16708399999999</c:v>
                </c:pt>
                <c:pt idx="7420">
                  <c:v>388.21664399999997</c:v>
                </c:pt>
                <c:pt idx="7421">
                  <c:v>388.27011099999999</c:v>
                </c:pt>
                <c:pt idx="7422">
                  <c:v>388.32598899999999</c:v>
                </c:pt>
                <c:pt idx="7423">
                  <c:v>388.381775</c:v>
                </c:pt>
                <c:pt idx="7424">
                  <c:v>388.43832400000002</c:v>
                </c:pt>
                <c:pt idx="7425">
                  <c:v>388.49615499999999</c:v>
                </c:pt>
                <c:pt idx="7426">
                  <c:v>388.55248999999998</c:v>
                </c:pt>
                <c:pt idx="7427">
                  <c:v>388.60955799999999</c:v>
                </c:pt>
                <c:pt idx="7428">
                  <c:v>388.66247600000003</c:v>
                </c:pt>
                <c:pt idx="7429">
                  <c:v>388.71228000000002</c:v>
                </c:pt>
                <c:pt idx="7430">
                  <c:v>388.76080300000001</c:v>
                </c:pt>
                <c:pt idx="7431">
                  <c:v>388.807434</c:v>
                </c:pt>
                <c:pt idx="7432">
                  <c:v>388.853272</c:v>
                </c:pt>
                <c:pt idx="7433">
                  <c:v>388.89681999999999</c:v>
                </c:pt>
                <c:pt idx="7434">
                  <c:v>388.94030800000002</c:v>
                </c:pt>
                <c:pt idx="7435">
                  <c:v>388.98468000000003</c:v>
                </c:pt>
                <c:pt idx="7436">
                  <c:v>389.02780200000001</c:v>
                </c:pt>
                <c:pt idx="7437">
                  <c:v>389.07299799999998</c:v>
                </c:pt>
                <c:pt idx="7438">
                  <c:v>389.11908</c:v>
                </c:pt>
                <c:pt idx="7439">
                  <c:v>389.16601600000001</c:v>
                </c:pt>
                <c:pt idx="7440">
                  <c:v>389.21289100000001</c:v>
                </c:pt>
                <c:pt idx="7441">
                  <c:v>389.260895</c:v>
                </c:pt>
                <c:pt idx="7442">
                  <c:v>389.31005900000002</c:v>
                </c:pt>
                <c:pt idx="7443">
                  <c:v>389.35955799999999</c:v>
                </c:pt>
                <c:pt idx="7444">
                  <c:v>389.41015599999997</c:v>
                </c:pt>
                <c:pt idx="7445">
                  <c:v>389.46133400000002</c:v>
                </c:pt>
                <c:pt idx="7446">
                  <c:v>389.511169</c:v>
                </c:pt>
                <c:pt idx="7447">
                  <c:v>389.56167599999998</c:v>
                </c:pt>
                <c:pt idx="7448">
                  <c:v>389.61163299999998</c:v>
                </c:pt>
                <c:pt idx="7449">
                  <c:v>389.66232300000001</c:v>
                </c:pt>
                <c:pt idx="7450">
                  <c:v>389.71051</c:v>
                </c:pt>
                <c:pt idx="7451">
                  <c:v>389.75659200000001</c:v>
                </c:pt>
                <c:pt idx="7452">
                  <c:v>389.80206299999998</c:v>
                </c:pt>
                <c:pt idx="7453">
                  <c:v>389.84536700000001</c:v>
                </c:pt>
                <c:pt idx="7454">
                  <c:v>389.88845800000001</c:v>
                </c:pt>
                <c:pt idx="7455">
                  <c:v>389.93035900000001</c:v>
                </c:pt>
                <c:pt idx="7456">
                  <c:v>389.97128300000003</c:v>
                </c:pt>
                <c:pt idx="7457">
                  <c:v>390.01147500000002</c:v>
                </c:pt>
                <c:pt idx="7458">
                  <c:v>390.05316199999999</c:v>
                </c:pt>
                <c:pt idx="7459">
                  <c:v>390.09481799999998</c:v>
                </c:pt>
                <c:pt idx="7460">
                  <c:v>390.13818400000002</c:v>
                </c:pt>
                <c:pt idx="7461">
                  <c:v>390.18289199999998</c:v>
                </c:pt>
                <c:pt idx="7462">
                  <c:v>390.22872899999999</c:v>
                </c:pt>
                <c:pt idx="7463">
                  <c:v>390.27435300000002</c:v>
                </c:pt>
                <c:pt idx="7464">
                  <c:v>390.32275399999997</c:v>
                </c:pt>
                <c:pt idx="7465">
                  <c:v>390.37347399999999</c:v>
                </c:pt>
                <c:pt idx="7466">
                  <c:v>390.42327899999998</c:v>
                </c:pt>
                <c:pt idx="7467">
                  <c:v>390.47454800000003</c:v>
                </c:pt>
                <c:pt idx="7468">
                  <c:v>390.52557400000001</c:v>
                </c:pt>
                <c:pt idx="7469">
                  <c:v>390.57870500000001</c:v>
                </c:pt>
                <c:pt idx="7470">
                  <c:v>390.63104299999998</c:v>
                </c:pt>
                <c:pt idx="7471">
                  <c:v>390.68170199999997</c:v>
                </c:pt>
                <c:pt idx="7472">
                  <c:v>390.73010299999999</c:v>
                </c:pt>
                <c:pt idx="7473">
                  <c:v>390.778839</c:v>
                </c:pt>
                <c:pt idx="7474">
                  <c:v>390.82522599999999</c:v>
                </c:pt>
                <c:pt idx="7475">
                  <c:v>390.87060600000001</c:v>
                </c:pt>
                <c:pt idx="7476">
                  <c:v>390.91622899999999</c:v>
                </c:pt>
                <c:pt idx="7477">
                  <c:v>390.96078499999999</c:v>
                </c:pt>
                <c:pt idx="7478">
                  <c:v>391.00576799999999</c:v>
                </c:pt>
                <c:pt idx="7479">
                  <c:v>391.05117799999999</c:v>
                </c:pt>
                <c:pt idx="7480">
                  <c:v>391.09619099999998</c:v>
                </c:pt>
                <c:pt idx="7481">
                  <c:v>391.14437900000001</c:v>
                </c:pt>
                <c:pt idx="7482">
                  <c:v>391.19396999999998</c:v>
                </c:pt>
                <c:pt idx="7483">
                  <c:v>391.243133</c:v>
                </c:pt>
                <c:pt idx="7484">
                  <c:v>391.29486100000003</c:v>
                </c:pt>
                <c:pt idx="7485">
                  <c:v>391.34695399999998</c:v>
                </c:pt>
                <c:pt idx="7486">
                  <c:v>391.40011600000003</c:v>
                </c:pt>
                <c:pt idx="7487">
                  <c:v>391.452698</c:v>
                </c:pt>
                <c:pt idx="7488">
                  <c:v>391.503601</c:v>
                </c:pt>
                <c:pt idx="7489">
                  <c:v>391.55230699999998</c:v>
                </c:pt>
                <c:pt idx="7490">
                  <c:v>391.60134900000003</c:v>
                </c:pt>
                <c:pt idx="7491">
                  <c:v>391.647156</c:v>
                </c:pt>
                <c:pt idx="7492">
                  <c:v>391.69201700000002</c:v>
                </c:pt>
                <c:pt idx="7493">
                  <c:v>391.73764</c:v>
                </c:pt>
                <c:pt idx="7494">
                  <c:v>391.78146400000003</c:v>
                </c:pt>
                <c:pt idx="7495">
                  <c:v>391.82540899999998</c:v>
                </c:pt>
                <c:pt idx="7496">
                  <c:v>391.86880500000001</c:v>
                </c:pt>
                <c:pt idx="7497">
                  <c:v>391.911316</c:v>
                </c:pt>
                <c:pt idx="7498">
                  <c:v>391.95718399999998</c:v>
                </c:pt>
                <c:pt idx="7499">
                  <c:v>392.002747</c:v>
                </c:pt>
                <c:pt idx="7500">
                  <c:v>392.047821</c:v>
                </c:pt>
                <c:pt idx="7501">
                  <c:v>392.09552000000002</c:v>
                </c:pt>
                <c:pt idx="7502">
                  <c:v>392.14398199999999</c:v>
                </c:pt>
                <c:pt idx="7503">
                  <c:v>392.19357300000001</c:v>
                </c:pt>
                <c:pt idx="7504">
                  <c:v>392.243133</c:v>
                </c:pt>
                <c:pt idx="7505">
                  <c:v>392.29211400000003</c:v>
                </c:pt>
                <c:pt idx="7506">
                  <c:v>392.341003</c:v>
                </c:pt>
                <c:pt idx="7507">
                  <c:v>392.39044200000001</c:v>
                </c:pt>
                <c:pt idx="7508">
                  <c:v>392.437164</c:v>
                </c:pt>
                <c:pt idx="7509">
                  <c:v>392.48468000000003</c:v>
                </c:pt>
                <c:pt idx="7510">
                  <c:v>392.53292900000002</c:v>
                </c:pt>
                <c:pt idx="7511">
                  <c:v>392.57986399999999</c:v>
                </c:pt>
                <c:pt idx="7512">
                  <c:v>392.62591600000002</c:v>
                </c:pt>
                <c:pt idx="7513">
                  <c:v>392.672302</c:v>
                </c:pt>
                <c:pt idx="7514">
                  <c:v>392.720032</c:v>
                </c:pt>
                <c:pt idx="7515">
                  <c:v>392.76654100000002</c:v>
                </c:pt>
                <c:pt idx="7516">
                  <c:v>392.81350700000002</c:v>
                </c:pt>
                <c:pt idx="7517">
                  <c:v>392.85958900000003</c:v>
                </c:pt>
                <c:pt idx="7518">
                  <c:v>392.908569</c:v>
                </c:pt>
                <c:pt idx="7519">
                  <c:v>392.95755000000003</c:v>
                </c:pt>
                <c:pt idx="7520">
                  <c:v>393.007385</c:v>
                </c:pt>
                <c:pt idx="7521">
                  <c:v>393.05569500000001</c:v>
                </c:pt>
                <c:pt idx="7522">
                  <c:v>393.106201</c:v>
                </c:pt>
                <c:pt idx="7523">
                  <c:v>393.15646400000003</c:v>
                </c:pt>
                <c:pt idx="7524">
                  <c:v>393.20755000000003</c:v>
                </c:pt>
                <c:pt idx="7525">
                  <c:v>393.25665300000003</c:v>
                </c:pt>
                <c:pt idx="7526">
                  <c:v>393.306915</c:v>
                </c:pt>
                <c:pt idx="7527">
                  <c:v>393.35678100000001</c:v>
                </c:pt>
                <c:pt idx="7528">
                  <c:v>393.403412</c:v>
                </c:pt>
                <c:pt idx="7529">
                  <c:v>393.44927999999999</c:v>
                </c:pt>
                <c:pt idx="7530">
                  <c:v>393.49499500000002</c:v>
                </c:pt>
                <c:pt idx="7531">
                  <c:v>393.54196200000001</c:v>
                </c:pt>
                <c:pt idx="7532">
                  <c:v>393.58776899999998</c:v>
                </c:pt>
                <c:pt idx="7533">
                  <c:v>393.63501000000002</c:v>
                </c:pt>
                <c:pt idx="7534">
                  <c:v>393.682953</c:v>
                </c:pt>
                <c:pt idx="7535">
                  <c:v>393.73434500000002</c:v>
                </c:pt>
                <c:pt idx="7536">
                  <c:v>393.787598</c:v>
                </c:pt>
                <c:pt idx="7537">
                  <c:v>393.84155299999998</c:v>
                </c:pt>
                <c:pt idx="7538">
                  <c:v>393.89361600000001</c:v>
                </c:pt>
                <c:pt idx="7539">
                  <c:v>393.94595299999997</c:v>
                </c:pt>
                <c:pt idx="7540">
                  <c:v>393.99676499999998</c:v>
                </c:pt>
                <c:pt idx="7541">
                  <c:v>394.04775999999998</c:v>
                </c:pt>
                <c:pt idx="7542">
                  <c:v>394.09686299999998</c:v>
                </c:pt>
                <c:pt idx="7543">
                  <c:v>394.14349399999998</c:v>
                </c:pt>
                <c:pt idx="7544">
                  <c:v>394.18927000000002</c:v>
                </c:pt>
                <c:pt idx="7545">
                  <c:v>394.23355099999998</c:v>
                </c:pt>
                <c:pt idx="7546">
                  <c:v>394.27838100000002</c:v>
                </c:pt>
                <c:pt idx="7547">
                  <c:v>394.323669</c:v>
                </c:pt>
                <c:pt idx="7548">
                  <c:v>394.36834700000003</c:v>
                </c:pt>
                <c:pt idx="7549">
                  <c:v>394.41442899999998</c:v>
                </c:pt>
                <c:pt idx="7550">
                  <c:v>394.46087699999998</c:v>
                </c:pt>
                <c:pt idx="7551">
                  <c:v>394.50662199999999</c:v>
                </c:pt>
                <c:pt idx="7552">
                  <c:v>394.55462699999998</c:v>
                </c:pt>
                <c:pt idx="7553">
                  <c:v>394.60244799999998</c:v>
                </c:pt>
                <c:pt idx="7554">
                  <c:v>394.64917000000003</c:v>
                </c:pt>
                <c:pt idx="7555">
                  <c:v>394.69415300000003</c:v>
                </c:pt>
                <c:pt idx="7556">
                  <c:v>394.74054000000001</c:v>
                </c:pt>
                <c:pt idx="7557">
                  <c:v>394.78765900000002</c:v>
                </c:pt>
                <c:pt idx="7558">
                  <c:v>394.83599900000002</c:v>
                </c:pt>
                <c:pt idx="7559">
                  <c:v>394.88324</c:v>
                </c:pt>
                <c:pt idx="7560">
                  <c:v>394.93087800000001</c:v>
                </c:pt>
                <c:pt idx="7561">
                  <c:v>394.98040800000001</c:v>
                </c:pt>
                <c:pt idx="7562">
                  <c:v>395.02871699999997</c:v>
                </c:pt>
                <c:pt idx="7563">
                  <c:v>395.07607999999999</c:v>
                </c:pt>
                <c:pt idx="7564">
                  <c:v>395.12338299999999</c:v>
                </c:pt>
                <c:pt idx="7565">
                  <c:v>395.16900600000002</c:v>
                </c:pt>
                <c:pt idx="7566">
                  <c:v>395.21389799999997</c:v>
                </c:pt>
                <c:pt idx="7567">
                  <c:v>395.25863600000002</c:v>
                </c:pt>
                <c:pt idx="7568">
                  <c:v>395.30221599999999</c:v>
                </c:pt>
                <c:pt idx="7569">
                  <c:v>395.34918199999998</c:v>
                </c:pt>
                <c:pt idx="7570">
                  <c:v>395.39703400000002</c:v>
                </c:pt>
                <c:pt idx="7571">
                  <c:v>395.44525199999998</c:v>
                </c:pt>
                <c:pt idx="7572">
                  <c:v>395.494415</c:v>
                </c:pt>
                <c:pt idx="7573">
                  <c:v>395.54647799999998</c:v>
                </c:pt>
                <c:pt idx="7574">
                  <c:v>395.59957900000001</c:v>
                </c:pt>
                <c:pt idx="7575">
                  <c:v>395.65438799999998</c:v>
                </c:pt>
                <c:pt idx="7576">
                  <c:v>395.707672</c:v>
                </c:pt>
                <c:pt idx="7577">
                  <c:v>395.760132</c:v>
                </c:pt>
                <c:pt idx="7578">
                  <c:v>395.81353799999999</c:v>
                </c:pt>
                <c:pt idx="7579">
                  <c:v>395.86395299999998</c:v>
                </c:pt>
                <c:pt idx="7580">
                  <c:v>395.91360500000002</c:v>
                </c:pt>
                <c:pt idx="7581">
                  <c:v>395.96063199999998</c:v>
                </c:pt>
                <c:pt idx="7582">
                  <c:v>396.00555400000002</c:v>
                </c:pt>
                <c:pt idx="7583">
                  <c:v>396.04998799999998</c:v>
                </c:pt>
                <c:pt idx="7584">
                  <c:v>396.09420799999998</c:v>
                </c:pt>
                <c:pt idx="7585">
                  <c:v>396.13937399999998</c:v>
                </c:pt>
                <c:pt idx="7586">
                  <c:v>396.18524200000002</c:v>
                </c:pt>
                <c:pt idx="7587">
                  <c:v>396.23107900000002</c:v>
                </c:pt>
                <c:pt idx="7588">
                  <c:v>396.27774099999999</c:v>
                </c:pt>
                <c:pt idx="7589">
                  <c:v>396.32342499999999</c:v>
                </c:pt>
                <c:pt idx="7590">
                  <c:v>396.37109400000003</c:v>
                </c:pt>
                <c:pt idx="7591">
                  <c:v>396.41949499999998</c:v>
                </c:pt>
                <c:pt idx="7592">
                  <c:v>396.46618699999999</c:v>
                </c:pt>
                <c:pt idx="7593">
                  <c:v>396.513733</c:v>
                </c:pt>
                <c:pt idx="7594">
                  <c:v>396.56204200000002</c:v>
                </c:pt>
                <c:pt idx="7595">
                  <c:v>396.61227400000001</c:v>
                </c:pt>
                <c:pt idx="7596">
                  <c:v>396.66107199999999</c:v>
                </c:pt>
                <c:pt idx="7597">
                  <c:v>396.71087699999998</c:v>
                </c:pt>
                <c:pt idx="7598">
                  <c:v>396.76147500000002</c:v>
                </c:pt>
                <c:pt idx="7599">
                  <c:v>396.81195100000002</c:v>
                </c:pt>
                <c:pt idx="7600">
                  <c:v>396.86166400000002</c:v>
                </c:pt>
                <c:pt idx="7601">
                  <c:v>396.91058399999997</c:v>
                </c:pt>
                <c:pt idx="7602">
                  <c:v>396.96072400000003</c:v>
                </c:pt>
                <c:pt idx="7603">
                  <c:v>397.01080300000001</c:v>
                </c:pt>
                <c:pt idx="7604">
                  <c:v>397.05886800000002</c:v>
                </c:pt>
                <c:pt idx="7605">
                  <c:v>397.10537699999998</c:v>
                </c:pt>
                <c:pt idx="7606">
                  <c:v>397.149902</c:v>
                </c:pt>
                <c:pt idx="7607">
                  <c:v>397.19586199999998</c:v>
                </c:pt>
                <c:pt idx="7608">
                  <c:v>397.242188</c:v>
                </c:pt>
                <c:pt idx="7609">
                  <c:v>397.28628500000002</c:v>
                </c:pt>
                <c:pt idx="7610">
                  <c:v>397.333191</c:v>
                </c:pt>
                <c:pt idx="7611">
                  <c:v>397.38201900000001</c:v>
                </c:pt>
                <c:pt idx="7612">
                  <c:v>397.43365499999999</c:v>
                </c:pt>
                <c:pt idx="7613">
                  <c:v>397.486267</c:v>
                </c:pt>
                <c:pt idx="7614">
                  <c:v>397.53884900000003</c:v>
                </c:pt>
                <c:pt idx="7615">
                  <c:v>397.59347500000001</c:v>
                </c:pt>
                <c:pt idx="7616">
                  <c:v>397.64703400000002</c:v>
                </c:pt>
                <c:pt idx="7617">
                  <c:v>397.69915800000001</c:v>
                </c:pt>
                <c:pt idx="7618">
                  <c:v>397.75039700000002</c:v>
                </c:pt>
                <c:pt idx="7619">
                  <c:v>397.80014</c:v>
                </c:pt>
                <c:pt idx="7620">
                  <c:v>397.84747299999998</c:v>
                </c:pt>
                <c:pt idx="7621">
                  <c:v>397.89349399999998</c:v>
                </c:pt>
                <c:pt idx="7622">
                  <c:v>397.938355</c:v>
                </c:pt>
                <c:pt idx="7623">
                  <c:v>397.98111</c:v>
                </c:pt>
                <c:pt idx="7624">
                  <c:v>398.027039</c:v>
                </c:pt>
                <c:pt idx="7625">
                  <c:v>398.07208300000002</c:v>
                </c:pt>
                <c:pt idx="7626">
                  <c:v>398.11602800000003</c:v>
                </c:pt>
                <c:pt idx="7627">
                  <c:v>398.16143799999998</c:v>
                </c:pt>
                <c:pt idx="7628">
                  <c:v>398.20709199999999</c:v>
                </c:pt>
                <c:pt idx="7629">
                  <c:v>398.25335699999999</c:v>
                </c:pt>
                <c:pt idx="7630">
                  <c:v>398.29760700000003</c:v>
                </c:pt>
                <c:pt idx="7631">
                  <c:v>398.34112499999998</c:v>
                </c:pt>
                <c:pt idx="7632">
                  <c:v>398.38586400000003</c:v>
                </c:pt>
                <c:pt idx="7633">
                  <c:v>398.42901599999999</c:v>
                </c:pt>
                <c:pt idx="7634">
                  <c:v>398.472015</c:v>
                </c:pt>
                <c:pt idx="7635">
                  <c:v>398.51641799999999</c:v>
                </c:pt>
                <c:pt idx="7636">
                  <c:v>398.561646</c:v>
                </c:pt>
                <c:pt idx="7637">
                  <c:v>398.60772700000001</c:v>
                </c:pt>
                <c:pt idx="7638">
                  <c:v>398.65609699999999</c:v>
                </c:pt>
                <c:pt idx="7639">
                  <c:v>398.70617700000003</c:v>
                </c:pt>
                <c:pt idx="7640">
                  <c:v>398.75714099999999</c:v>
                </c:pt>
                <c:pt idx="7641">
                  <c:v>398.81127900000001</c:v>
                </c:pt>
                <c:pt idx="7642">
                  <c:v>398.86575299999998</c:v>
                </c:pt>
                <c:pt idx="7643">
                  <c:v>398.91922</c:v>
                </c:pt>
                <c:pt idx="7644">
                  <c:v>398.97375499999998</c:v>
                </c:pt>
                <c:pt idx="7645">
                  <c:v>399.02700800000002</c:v>
                </c:pt>
                <c:pt idx="7646">
                  <c:v>399.08047499999998</c:v>
                </c:pt>
                <c:pt idx="7647">
                  <c:v>399.13095099999998</c:v>
                </c:pt>
                <c:pt idx="7648">
                  <c:v>399.17987099999999</c:v>
                </c:pt>
                <c:pt idx="7649">
                  <c:v>399.22851600000001</c:v>
                </c:pt>
                <c:pt idx="7650">
                  <c:v>399.27539100000001</c:v>
                </c:pt>
                <c:pt idx="7651">
                  <c:v>399.32266199999998</c:v>
                </c:pt>
                <c:pt idx="7652">
                  <c:v>399.36883499999999</c:v>
                </c:pt>
                <c:pt idx="7653">
                  <c:v>399.41451999999998</c:v>
                </c:pt>
                <c:pt idx="7654">
                  <c:v>399.45910600000002</c:v>
                </c:pt>
                <c:pt idx="7655">
                  <c:v>399.50494400000002</c:v>
                </c:pt>
                <c:pt idx="7656">
                  <c:v>399.55114800000001</c:v>
                </c:pt>
                <c:pt idx="7657">
                  <c:v>399.59835800000002</c:v>
                </c:pt>
                <c:pt idx="7658">
                  <c:v>399.64532500000001</c:v>
                </c:pt>
                <c:pt idx="7659">
                  <c:v>399.69396999999998</c:v>
                </c:pt>
                <c:pt idx="7660">
                  <c:v>399.74249300000002</c:v>
                </c:pt>
                <c:pt idx="7661">
                  <c:v>399.79330399999998</c:v>
                </c:pt>
                <c:pt idx="7662">
                  <c:v>399.84457400000002</c:v>
                </c:pt>
                <c:pt idx="7663">
                  <c:v>399.89370700000001</c:v>
                </c:pt>
                <c:pt idx="7664">
                  <c:v>399.94220000000001</c:v>
                </c:pt>
                <c:pt idx="7665">
                  <c:v>399.98919699999999</c:v>
                </c:pt>
                <c:pt idx="7666">
                  <c:v>400.03680400000002</c:v>
                </c:pt>
                <c:pt idx="7667">
                  <c:v>400.08282500000001</c:v>
                </c:pt>
                <c:pt idx="7668">
                  <c:v>400.12918100000002</c:v>
                </c:pt>
                <c:pt idx="7669">
                  <c:v>400.17450000000002</c:v>
                </c:pt>
                <c:pt idx="7670">
                  <c:v>400.22134399999999</c:v>
                </c:pt>
                <c:pt idx="7671">
                  <c:v>400.26858499999997</c:v>
                </c:pt>
                <c:pt idx="7672">
                  <c:v>400.31753500000002</c:v>
                </c:pt>
                <c:pt idx="7673">
                  <c:v>400.368042</c:v>
                </c:pt>
                <c:pt idx="7674">
                  <c:v>400.422211</c:v>
                </c:pt>
                <c:pt idx="7675">
                  <c:v>400.47634900000003</c:v>
                </c:pt>
                <c:pt idx="7676">
                  <c:v>400.530823</c:v>
                </c:pt>
                <c:pt idx="7677">
                  <c:v>400.58429000000001</c:v>
                </c:pt>
                <c:pt idx="7678">
                  <c:v>400.63848899999999</c:v>
                </c:pt>
                <c:pt idx="7679">
                  <c:v>400.69223</c:v>
                </c:pt>
                <c:pt idx="7680">
                  <c:v>400.74139400000001</c:v>
                </c:pt>
                <c:pt idx="7681">
                  <c:v>400.79013099999997</c:v>
                </c:pt>
                <c:pt idx="7682">
                  <c:v>400.83685300000002</c:v>
                </c:pt>
                <c:pt idx="7683">
                  <c:v>400.883667</c:v>
                </c:pt>
                <c:pt idx="7684">
                  <c:v>400.93026700000001</c:v>
                </c:pt>
                <c:pt idx="7685">
                  <c:v>400.97699</c:v>
                </c:pt>
                <c:pt idx="7686">
                  <c:v>401.02267499999999</c:v>
                </c:pt>
                <c:pt idx="7687">
                  <c:v>401.06930499999999</c:v>
                </c:pt>
                <c:pt idx="7688">
                  <c:v>401.11517300000003</c:v>
                </c:pt>
                <c:pt idx="7689">
                  <c:v>401.16217</c:v>
                </c:pt>
                <c:pt idx="7690">
                  <c:v>401.21051</c:v>
                </c:pt>
                <c:pt idx="7691">
                  <c:v>401.25759900000003</c:v>
                </c:pt>
                <c:pt idx="7692">
                  <c:v>401.30548099999999</c:v>
                </c:pt>
                <c:pt idx="7693">
                  <c:v>401.35427900000002</c:v>
                </c:pt>
                <c:pt idx="7694">
                  <c:v>401.40249599999999</c:v>
                </c:pt>
                <c:pt idx="7695">
                  <c:v>401.45239299999997</c:v>
                </c:pt>
                <c:pt idx="7696">
                  <c:v>401.50091600000002</c:v>
                </c:pt>
                <c:pt idx="7697">
                  <c:v>401.54818699999998</c:v>
                </c:pt>
                <c:pt idx="7698">
                  <c:v>401.59552000000002</c:v>
                </c:pt>
                <c:pt idx="7699">
                  <c:v>401.64135700000003</c:v>
                </c:pt>
                <c:pt idx="7700">
                  <c:v>401.6875</c:v>
                </c:pt>
                <c:pt idx="7701">
                  <c:v>401.733093</c:v>
                </c:pt>
                <c:pt idx="7702">
                  <c:v>401.77710000000002</c:v>
                </c:pt>
                <c:pt idx="7703">
                  <c:v>401.82000699999998</c:v>
                </c:pt>
                <c:pt idx="7704">
                  <c:v>401.86355600000002</c:v>
                </c:pt>
                <c:pt idx="7705">
                  <c:v>401.90756199999998</c:v>
                </c:pt>
                <c:pt idx="7706">
                  <c:v>401.95275900000001</c:v>
                </c:pt>
                <c:pt idx="7707">
                  <c:v>401.99951199999998</c:v>
                </c:pt>
                <c:pt idx="7708">
                  <c:v>402.04681399999998</c:v>
                </c:pt>
                <c:pt idx="7709">
                  <c:v>402.095642</c:v>
                </c:pt>
                <c:pt idx="7710">
                  <c:v>402.14700299999998</c:v>
                </c:pt>
                <c:pt idx="7711">
                  <c:v>402.19751000000002</c:v>
                </c:pt>
                <c:pt idx="7712">
                  <c:v>402.25106799999998</c:v>
                </c:pt>
                <c:pt idx="7713">
                  <c:v>402.30456500000003</c:v>
                </c:pt>
                <c:pt idx="7714">
                  <c:v>402.35720800000001</c:v>
                </c:pt>
                <c:pt idx="7715">
                  <c:v>402.41033900000002</c:v>
                </c:pt>
                <c:pt idx="7716">
                  <c:v>402.46298200000001</c:v>
                </c:pt>
                <c:pt idx="7717">
                  <c:v>402.51593000000003</c:v>
                </c:pt>
                <c:pt idx="7718">
                  <c:v>402.56887799999998</c:v>
                </c:pt>
                <c:pt idx="7719">
                  <c:v>402.61962899999997</c:v>
                </c:pt>
                <c:pt idx="7720">
                  <c:v>402.66922</c:v>
                </c:pt>
                <c:pt idx="7721">
                  <c:v>402.719269</c:v>
                </c:pt>
                <c:pt idx="7722">
                  <c:v>402.76678500000003</c:v>
                </c:pt>
                <c:pt idx="7723">
                  <c:v>402.81402600000001</c:v>
                </c:pt>
                <c:pt idx="7724">
                  <c:v>402.86077899999998</c:v>
                </c:pt>
                <c:pt idx="7725">
                  <c:v>402.904358</c:v>
                </c:pt>
                <c:pt idx="7726">
                  <c:v>402.94714399999998</c:v>
                </c:pt>
                <c:pt idx="7727">
                  <c:v>402.98931900000002</c:v>
                </c:pt>
                <c:pt idx="7728">
                  <c:v>403.032715</c:v>
                </c:pt>
                <c:pt idx="7729">
                  <c:v>403.07598899999999</c:v>
                </c:pt>
                <c:pt idx="7730">
                  <c:v>403.11965900000001</c:v>
                </c:pt>
                <c:pt idx="7731">
                  <c:v>403.16271999999998</c:v>
                </c:pt>
                <c:pt idx="7732">
                  <c:v>403.20803799999999</c:v>
                </c:pt>
                <c:pt idx="7733">
                  <c:v>403.255402</c:v>
                </c:pt>
                <c:pt idx="7734">
                  <c:v>403.30346700000001</c:v>
                </c:pt>
                <c:pt idx="7735">
                  <c:v>403.35079999999999</c:v>
                </c:pt>
                <c:pt idx="7736">
                  <c:v>403.400757</c:v>
                </c:pt>
                <c:pt idx="7737">
                  <c:v>403.45156900000001</c:v>
                </c:pt>
                <c:pt idx="7738">
                  <c:v>403.50357100000002</c:v>
                </c:pt>
                <c:pt idx="7739">
                  <c:v>403.55438199999998</c:v>
                </c:pt>
                <c:pt idx="7740">
                  <c:v>403.60604899999998</c:v>
                </c:pt>
                <c:pt idx="7741">
                  <c:v>403.65978999999999</c:v>
                </c:pt>
                <c:pt idx="7742">
                  <c:v>403.71234099999998</c:v>
                </c:pt>
                <c:pt idx="7743">
                  <c:v>403.765106</c:v>
                </c:pt>
                <c:pt idx="7744">
                  <c:v>403.81896999999998</c:v>
                </c:pt>
                <c:pt idx="7745">
                  <c:v>403.874908</c:v>
                </c:pt>
                <c:pt idx="7746">
                  <c:v>403.92950400000001</c:v>
                </c:pt>
                <c:pt idx="7747">
                  <c:v>403.98345899999998</c:v>
                </c:pt>
                <c:pt idx="7748">
                  <c:v>404.03521699999999</c:v>
                </c:pt>
                <c:pt idx="7749">
                  <c:v>404.08673099999999</c:v>
                </c:pt>
                <c:pt idx="7750">
                  <c:v>404.13690200000002</c:v>
                </c:pt>
                <c:pt idx="7751">
                  <c:v>404.185181</c:v>
                </c:pt>
                <c:pt idx="7752">
                  <c:v>404.22937000000002</c:v>
                </c:pt>
                <c:pt idx="7753">
                  <c:v>404.273346</c:v>
                </c:pt>
                <c:pt idx="7754">
                  <c:v>404.31597900000003</c:v>
                </c:pt>
                <c:pt idx="7755">
                  <c:v>404.35958900000003</c:v>
                </c:pt>
                <c:pt idx="7756">
                  <c:v>404.40277099999997</c:v>
                </c:pt>
                <c:pt idx="7757">
                  <c:v>404.44586199999998</c:v>
                </c:pt>
                <c:pt idx="7758">
                  <c:v>404.49069200000002</c:v>
                </c:pt>
                <c:pt idx="7759">
                  <c:v>404.535706</c:v>
                </c:pt>
                <c:pt idx="7760">
                  <c:v>404.58270299999998</c:v>
                </c:pt>
                <c:pt idx="7761">
                  <c:v>404.63244600000002</c:v>
                </c:pt>
                <c:pt idx="7762">
                  <c:v>404.68160999999998</c:v>
                </c:pt>
                <c:pt idx="7763">
                  <c:v>404.73123199999998</c:v>
                </c:pt>
                <c:pt idx="7764">
                  <c:v>404.77993800000002</c:v>
                </c:pt>
                <c:pt idx="7765">
                  <c:v>404.82647700000001</c:v>
                </c:pt>
                <c:pt idx="7766">
                  <c:v>404.87435900000003</c:v>
                </c:pt>
                <c:pt idx="7767">
                  <c:v>404.92129499999999</c:v>
                </c:pt>
                <c:pt idx="7768">
                  <c:v>404.96588100000002</c:v>
                </c:pt>
                <c:pt idx="7769">
                  <c:v>405.00982699999997</c:v>
                </c:pt>
                <c:pt idx="7770">
                  <c:v>405.05578600000001</c:v>
                </c:pt>
                <c:pt idx="7771">
                  <c:v>405.10333300000002</c:v>
                </c:pt>
                <c:pt idx="7772">
                  <c:v>405.152985</c:v>
                </c:pt>
                <c:pt idx="7773">
                  <c:v>405.20242300000001</c:v>
                </c:pt>
                <c:pt idx="7774">
                  <c:v>405.25347900000003</c:v>
                </c:pt>
                <c:pt idx="7775">
                  <c:v>405.30725100000001</c:v>
                </c:pt>
                <c:pt idx="7776">
                  <c:v>405.359711</c:v>
                </c:pt>
                <c:pt idx="7777">
                  <c:v>405.41189600000001</c:v>
                </c:pt>
                <c:pt idx="7778">
                  <c:v>405.46466099999998</c:v>
                </c:pt>
                <c:pt idx="7779">
                  <c:v>405.51498400000003</c:v>
                </c:pt>
                <c:pt idx="7780">
                  <c:v>405.56329299999999</c:v>
                </c:pt>
                <c:pt idx="7781">
                  <c:v>405.609039</c:v>
                </c:pt>
                <c:pt idx="7782">
                  <c:v>405.65234400000003</c:v>
                </c:pt>
                <c:pt idx="7783">
                  <c:v>405.69680799999998</c:v>
                </c:pt>
                <c:pt idx="7784">
                  <c:v>405.74102800000003</c:v>
                </c:pt>
                <c:pt idx="7785">
                  <c:v>405.78463799999997</c:v>
                </c:pt>
                <c:pt idx="7786">
                  <c:v>405.82861300000002</c:v>
                </c:pt>
                <c:pt idx="7787">
                  <c:v>405.87554899999998</c:v>
                </c:pt>
                <c:pt idx="7788">
                  <c:v>405.92425500000002</c:v>
                </c:pt>
                <c:pt idx="7789">
                  <c:v>405.97521999999998</c:v>
                </c:pt>
                <c:pt idx="7790">
                  <c:v>406.026611</c:v>
                </c:pt>
                <c:pt idx="7791">
                  <c:v>406.078461</c:v>
                </c:pt>
                <c:pt idx="7792">
                  <c:v>406.13171399999999</c:v>
                </c:pt>
                <c:pt idx="7793">
                  <c:v>406.18249500000002</c:v>
                </c:pt>
                <c:pt idx="7794">
                  <c:v>406.23263600000001</c:v>
                </c:pt>
                <c:pt idx="7795">
                  <c:v>406.28131100000002</c:v>
                </c:pt>
                <c:pt idx="7796">
                  <c:v>406.32748400000003</c:v>
                </c:pt>
                <c:pt idx="7797">
                  <c:v>406.372681</c:v>
                </c:pt>
                <c:pt idx="7798">
                  <c:v>406.41650399999997</c:v>
                </c:pt>
                <c:pt idx="7799">
                  <c:v>406.45977800000003</c:v>
                </c:pt>
                <c:pt idx="7800">
                  <c:v>406.50256400000001</c:v>
                </c:pt>
                <c:pt idx="7801">
                  <c:v>406.54449499999998</c:v>
                </c:pt>
                <c:pt idx="7802">
                  <c:v>406.58691399999998</c:v>
                </c:pt>
                <c:pt idx="7803">
                  <c:v>406.62991299999999</c:v>
                </c:pt>
                <c:pt idx="7804">
                  <c:v>406.67544600000002</c:v>
                </c:pt>
                <c:pt idx="7805">
                  <c:v>406.72406000000001</c:v>
                </c:pt>
                <c:pt idx="7806">
                  <c:v>406.772156</c:v>
                </c:pt>
                <c:pt idx="7807">
                  <c:v>406.82269300000002</c:v>
                </c:pt>
                <c:pt idx="7808">
                  <c:v>406.87472500000001</c:v>
                </c:pt>
                <c:pt idx="7809">
                  <c:v>406.92865</c:v>
                </c:pt>
                <c:pt idx="7810">
                  <c:v>406.98169000000001</c:v>
                </c:pt>
                <c:pt idx="7811">
                  <c:v>407.033142</c:v>
                </c:pt>
                <c:pt idx="7812">
                  <c:v>407.08526599999999</c:v>
                </c:pt>
                <c:pt idx="7813">
                  <c:v>407.13519300000002</c:v>
                </c:pt>
                <c:pt idx="7814">
                  <c:v>407.183899</c:v>
                </c:pt>
                <c:pt idx="7815">
                  <c:v>407.23107900000002</c:v>
                </c:pt>
                <c:pt idx="7816">
                  <c:v>407.278412</c:v>
                </c:pt>
                <c:pt idx="7817">
                  <c:v>407.323669</c:v>
                </c:pt>
                <c:pt idx="7818">
                  <c:v>407.367706</c:v>
                </c:pt>
                <c:pt idx="7819">
                  <c:v>407.41186499999998</c:v>
                </c:pt>
                <c:pt idx="7820">
                  <c:v>407.45599399999998</c:v>
                </c:pt>
                <c:pt idx="7821">
                  <c:v>407.501892</c:v>
                </c:pt>
                <c:pt idx="7822">
                  <c:v>407.54931599999998</c:v>
                </c:pt>
                <c:pt idx="7823">
                  <c:v>407.59481799999998</c:v>
                </c:pt>
                <c:pt idx="7824">
                  <c:v>407.64205900000002</c:v>
                </c:pt>
                <c:pt idx="7825">
                  <c:v>407.68975799999998</c:v>
                </c:pt>
                <c:pt idx="7826">
                  <c:v>407.73822000000001</c:v>
                </c:pt>
                <c:pt idx="7827">
                  <c:v>407.78704800000003</c:v>
                </c:pt>
                <c:pt idx="7828">
                  <c:v>407.83496100000002</c:v>
                </c:pt>
                <c:pt idx="7829">
                  <c:v>407.88360599999999</c:v>
                </c:pt>
                <c:pt idx="7830">
                  <c:v>407.93060300000002</c:v>
                </c:pt>
                <c:pt idx="7831">
                  <c:v>407.97677599999997</c:v>
                </c:pt>
                <c:pt idx="7832">
                  <c:v>408.023438</c:v>
                </c:pt>
                <c:pt idx="7833">
                  <c:v>408.06967200000003</c:v>
                </c:pt>
                <c:pt idx="7834">
                  <c:v>408.11416600000001</c:v>
                </c:pt>
                <c:pt idx="7835">
                  <c:v>408.15902699999998</c:v>
                </c:pt>
                <c:pt idx="7836">
                  <c:v>408.20422400000001</c:v>
                </c:pt>
                <c:pt idx="7837">
                  <c:v>408.24917599999998</c:v>
                </c:pt>
                <c:pt idx="7838">
                  <c:v>408.29757699999999</c:v>
                </c:pt>
                <c:pt idx="7839">
                  <c:v>408.34609999999998</c:v>
                </c:pt>
                <c:pt idx="7840">
                  <c:v>408.39425699999998</c:v>
                </c:pt>
                <c:pt idx="7841">
                  <c:v>408.44464099999999</c:v>
                </c:pt>
                <c:pt idx="7842">
                  <c:v>408.49533100000002</c:v>
                </c:pt>
                <c:pt idx="7843">
                  <c:v>408.54733299999998</c:v>
                </c:pt>
                <c:pt idx="7844">
                  <c:v>408.597961</c:v>
                </c:pt>
                <c:pt idx="7845">
                  <c:v>408.647583</c:v>
                </c:pt>
                <c:pt idx="7846">
                  <c:v>408.69735700000001</c:v>
                </c:pt>
                <c:pt idx="7847">
                  <c:v>408.74505599999998</c:v>
                </c:pt>
                <c:pt idx="7848">
                  <c:v>408.79302999999999</c:v>
                </c:pt>
                <c:pt idx="7849">
                  <c:v>408.840057</c:v>
                </c:pt>
                <c:pt idx="7850">
                  <c:v>408.88677999999999</c:v>
                </c:pt>
                <c:pt idx="7851">
                  <c:v>408.932343</c:v>
                </c:pt>
                <c:pt idx="7852">
                  <c:v>408.97808800000001</c:v>
                </c:pt>
                <c:pt idx="7853">
                  <c:v>409.02355999999997</c:v>
                </c:pt>
                <c:pt idx="7854">
                  <c:v>409.06762700000002</c:v>
                </c:pt>
                <c:pt idx="7855">
                  <c:v>409.11288500000001</c:v>
                </c:pt>
                <c:pt idx="7856">
                  <c:v>409.15924100000001</c:v>
                </c:pt>
                <c:pt idx="7857">
                  <c:v>409.20388800000001</c:v>
                </c:pt>
                <c:pt idx="7858">
                  <c:v>409.24896200000001</c:v>
                </c:pt>
                <c:pt idx="7859">
                  <c:v>409.29522700000001</c:v>
                </c:pt>
                <c:pt idx="7860">
                  <c:v>409.34368899999998</c:v>
                </c:pt>
                <c:pt idx="7861">
                  <c:v>409.39141799999999</c:v>
                </c:pt>
                <c:pt idx="7862">
                  <c:v>409.43957499999999</c:v>
                </c:pt>
                <c:pt idx="7863">
                  <c:v>409.48992900000002</c:v>
                </c:pt>
                <c:pt idx="7864">
                  <c:v>409.54037499999998</c:v>
                </c:pt>
                <c:pt idx="7865">
                  <c:v>409.591858</c:v>
                </c:pt>
                <c:pt idx="7866">
                  <c:v>409.642517</c:v>
                </c:pt>
                <c:pt idx="7867">
                  <c:v>409.69335899999999</c:v>
                </c:pt>
                <c:pt idx="7868">
                  <c:v>409.742615</c:v>
                </c:pt>
                <c:pt idx="7869">
                  <c:v>409.78942899999998</c:v>
                </c:pt>
                <c:pt idx="7870">
                  <c:v>409.83429000000001</c:v>
                </c:pt>
                <c:pt idx="7871">
                  <c:v>409.87847900000003</c:v>
                </c:pt>
                <c:pt idx="7872">
                  <c:v>409.921448</c:v>
                </c:pt>
                <c:pt idx="7873">
                  <c:v>409.963684</c:v>
                </c:pt>
                <c:pt idx="7874">
                  <c:v>410.00399800000002</c:v>
                </c:pt>
                <c:pt idx="7875">
                  <c:v>410.045593</c:v>
                </c:pt>
                <c:pt idx="7876">
                  <c:v>410.09030200000001</c:v>
                </c:pt>
                <c:pt idx="7877">
                  <c:v>410.13433800000001</c:v>
                </c:pt>
                <c:pt idx="7878">
                  <c:v>410.18206800000002</c:v>
                </c:pt>
                <c:pt idx="7879">
                  <c:v>410.230682</c:v>
                </c:pt>
                <c:pt idx="7880">
                  <c:v>410.28164700000002</c:v>
                </c:pt>
                <c:pt idx="7881">
                  <c:v>410.33316000000002</c:v>
                </c:pt>
                <c:pt idx="7882">
                  <c:v>410.38455199999999</c:v>
                </c:pt>
                <c:pt idx="7883">
                  <c:v>410.433899</c:v>
                </c:pt>
                <c:pt idx="7884">
                  <c:v>410.48388699999998</c:v>
                </c:pt>
                <c:pt idx="7885">
                  <c:v>410.53164700000002</c:v>
                </c:pt>
                <c:pt idx="7886">
                  <c:v>410.57910199999998</c:v>
                </c:pt>
                <c:pt idx="7887">
                  <c:v>410.62527499999999</c:v>
                </c:pt>
                <c:pt idx="7888">
                  <c:v>410.67095899999998</c:v>
                </c:pt>
                <c:pt idx="7889">
                  <c:v>410.71725500000002</c:v>
                </c:pt>
                <c:pt idx="7890">
                  <c:v>410.76406900000001</c:v>
                </c:pt>
                <c:pt idx="7891">
                  <c:v>410.81021099999998</c:v>
                </c:pt>
                <c:pt idx="7892">
                  <c:v>410.85882600000002</c:v>
                </c:pt>
                <c:pt idx="7893">
                  <c:v>410.90969799999999</c:v>
                </c:pt>
                <c:pt idx="7894">
                  <c:v>410.95953400000002</c:v>
                </c:pt>
                <c:pt idx="7895">
                  <c:v>411.01119999999997</c:v>
                </c:pt>
                <c:pt idx="7896">
                  <c:v>411.06237800000002</c:v>
                </c:pt>
                <c:pt idx="7897">
                  <c:v>411.114441</c:v>
                </c:pt>
                <c:pt idx="7898">
                  <c:v>411.165527</c:v>
                </c:pt>
                <c:pt idx="7899">
                  <c:v>411.21524099999999</c:v>
                </c:pt>
                <c:pt idx="7900">
                  <c:v>411.26290899999998</c:v>
                </c:pt>
                <c:pt idx="7901">
                  <c:v>411.31170700000001</c:v>
                </c:pt>
                <c:pt idx="7902">
                  <c:v>411.35968000000003</c:v>
                </c:pt>
                <c:pt idx="7903">
                  <c:v>411.40765399999998</c:v>
                </c:pt>
                <c:pt idx="7904">
                  <c:v>411.45648199999999</c:v>
                </c:pt>
                <c:pt idx="7905">
                  <c:v>411.50396699999999</c:v>
                </c:pt>
                <c:pt idx="7906">
                  <c:v>411.551331</c:v>
                </c:pt>
                <c:pt idx="7907">
                  <c:v>411.59869400000002</c:v>
                </c:pt>
                <c:pt idx="7908">
                  <c:v>411.645081</c:v>
                </c:pt>
                <c:pt idx="7909">
                  <c:v>411.69503800000001</c:v>
                </c:pt>
                <c:pt idx="7910">
                  <c:v>411.74392699999999</c:v>
                </c:pt>
                <c:pt idx="7911">
                  <c:v>411.79168700000002</c:v>
                </c:pt>
                <c:pt idx="7912">
                  <c:v>411.83993500000003</c:v>
                </c:pt>
                <c:pt idx="7913">
                  <c:v>411.88833599999998</c:v>
                </c:pt>
                <c:pt idx="7914">
                  <c:v>411.93737800000002</c:v>
                </c:pt>
                <c:pt idx="7915">
                  <c:v>411.98504600000001</c:v>
                </c:pt>
                <c:pt idx="7916">
                  <c:v>412.03045700000001</c:v>
                </c:pt>
                <c:pt idx="7917">
                  <c:v>412.076233</c:v>
                </c:pt>
                <c:pt idx="7918">
                  <c:v>412.123108</c:v>
                </c:pt>
                <c:pt idx="7919">
                  <c:v>412.16909800000002</c:v>
                </c:pt>
                <c:pt idx="7920">
                  <c:v>412.21588100000002</c:v>
                </c:pt>
                <c:pt idx="7921">
                  <c:v>412.26229899999998</c:v>
                </c:pt>
                <c:pt idx="7922">
                  <c:v>412.308899</c:v>
                </c:pt>
                <c:pt idx="7923">
                  <c:v>412.35537699999998</c:v>
                </c:pt>
                <c:pt idx="7924">
                  <c:v>412.40194700000001</c:v>
                </c:pt>
                <c:pt idx="7925">
                  <c:v>412.44821200000001</c:v>
                </c:pt>
                <c:pt idx="7926">
                  <c:v>412.49591099999998</c:v>
                </c:pt>
                <c:pt idx="7927">
                  <c:v>412.54351800000001</c:v>
                </c:pt>
                <c:pt idx="7928">
                  <c:v>412.58947799999999</c:v>
                </c:pt>
                <c:pt idx="7929">
                  <c:v>412.63604700000002</c:v>
                </c:pt>
                <c:pt idx="7930">
                  <c:v>412.68279999999999</c:v>
                </c:pt>
                <c:pt idx="7931">
                  <c:v>412.73037699999998</c:v>
                </c:pt>
                <c:pt idx="7932">
                  <c:v>412.77749599999999</c:v>
                </c:pt>
                <c:pt idx="7933">
                  <c:v>412.82421900000003</c:v>
                </c:pt>
                <c:pt idx="7934">
                  <c:v>412.87149099999999</c:v>
                </c:pt>
                <c:pt idx="7935">
                  <c:v>412.92010499999998</c:v>
                </c:pt>
                <c:pt idx="7936">
                  <c:v>412.96722399999999</c:v>
                </c:pt>
                <c:pt idx="7937">
                  <c:v>413.01538099999999</c:v>
                </c:pt>
                <c:pt idx="7938">
                  <c:v>413.06356799999998</c:v>
                </c:pt>
                <c:pt idx="7939">
                  <c:v>413.11035199999998</c:v>
                </c:pt>
                <c:pt idx="7940">
                  <c:v>413.15664700000002</c:v>
                </c:pt>
                <c:pt idx="7941">
                  <c:v>413.203217</c:v>
                </c:pt>
                <c:pt idx="7942">
                  <c:v>413.25116000000003</c:v>
                </c:pt>
                <c:pt idx="7943">
                  <c:v>413.29754600000001</c:v>
                </c:pt>
                <c:pt idx="7944">
                  <c:v>413.34472699999998</c:v>
                </c:pt>
                <c:pt idx="7945">
                  <c:v>413.39126599999997</c:v>
                </c:pt>
                <c:pt idx="7946">
                  <c:v>413.43984999999998</c:v>
                </c:pt>
                <c:pt idx="7947">
                  <c:v>413.49136399999998</c:v>
                </c:pt>
                <c:pt idx="7948">
                  <c:v>413.54361</c:v>
                </c:pt>
                <c:pt idx="7949">
                  <c:v>413.59399400000001</c:v>
                </c:pt>
                <c:pt idx="7950">
                  <c:v>413.64648399999999</c:v>
                </c:pt>
                <c:pt idx="7951">
                  <c:v>413.698578</c:v>
                </c:pt>
                <c:pt idx="7952">
                  <c:v>413.75201399999997</c:v>
                </c:pt>
                <c:pt idx="7953">
                  <c:v>413.80526700000001</c:v>
                </c:pt>
                <c:pt idx="7954">
                  <c:v>413.85644500000001</c:v>
                </c:pt>
                <c:pt idx="7955">
                  <c:v>413.90875199999999</c:v>
                </c:pt>
                <c:pt idx="7956">
                  <c:v>413.959137</c:v>
                </c:pt>
                <c:pt idx="7957">
                  <c:v>414.009613</c:v>
                </c:pt>
                <c:pt idx="7958">
                  <c:v>414.062408</c:v>
                </c:pt>
                <c:pt idx="7959">
                  <c:v>414.113922</c:v>
                </c:pt>
                <c:pt idx="7960">
                  <c:v>414.16436800000002</c:v>
                </c:pt>
                <c:pt idx="7961">
                  <c:v>414.21343999999999</c:v>
                </c:pt>
                <c:pt idx="7962">
                  <c:v>414.26074199999999</c:v>
                </c:pt>
                <c:pt idx="7963">
                  <c:v>414.30850199999998</c:v>
                </c:pt>
                <c:pt idx="7964">
                  <c:v>414.35507200000001</c:v>
                </c:pt>
                <c:pt idx="7965">
                  <c:v>414.39877300000001</c:v>
                </c:pt>
                <c:pt idx="7966">
                  <c:v>414.43994099999998</c:v>
                </c:pt>
                <c:pt idx="7967">
                  <c:v>414.48126200000002</c:v>
                </c:pt>
                <c:pt idx="7968">
                  <c:v>414.522156</c:v>
                </c:pt>
                <c:pt idx="7969">
                  <c:v>414.563782</c:v>
                </c:pt>
                <c:pt idx="7970">
                  <c:v>414.60684199999997</c:v>
                </c:pt>
                <c:pt idx="7971">
                  <c:v>414.64996300000001</c:v>
                </c:pt>
                <c:pt idx="7972">
                  <c:v>414.69448899999998</c:v>
                </c:pt>
                <c:pt idx="7973">
                  <c:v>414.73989899999998</c:v>
                </c:pt>
                <c:pt idx="7974">
                  <c:v>414.787781</c:v>
                </c:pt>
                <c:pt idx="7975">
                  <c:v>414.83902</c:v>
                </c:pt>
                <c:pt idx="7976">
                  <c:v>414.88995399999999</c:v>
                </c:pt>
                <c:pt idx="7977">
                  <c:v>414.94164999999998</c:v>
                </c:pt>
                <c:pt idx="7978">
                  <c:v>414.99471999999997</c:v>
                </c:pt>
                <c:pt idx="7979">
                  <c:v>415.04766799999999</c:v>
                </c:pt>
                <c:pt idx="7980">
                  <c:v>415.10244799999998</c:v>
                </c:pt>
                <c:pt idx="7981">
                  <c:v>415.15692100000001</c:v>
                </c:pt>
                <c:pt idx="7982">
                  <c:v>415.21011399999998</c:v>
                </c:pt>
                <c:pt idx="7983">
                  <c:v>415.26156600000002</c:v>
                </c:pt>
                <c:pt idx="7984">
                  <c:v>415.31329299999999</c:v>
                </c:pt>
                <c:pt idx="7985">
                  <c:v>415.36386099999999</c:v>
                </c:pt>
                <c:pt idx="7986">
                  <c:v>415.41503899999998</c:v>
                </c:pt>
                <c:pt idx="7987">
                  <c:v>415.46270800000002</c:v>
                </c:pt>
                <c:pt idx="7988">
                  <c:v>415.50836199999998</c:v>
                </c:pt>
                <c:pt idx="7989">
                  <c:v>415.55419899999998</c:v>
                </c:pt>
                <c:pt idx="7990">
                  <c:v>415.59789999999998</c:v>
                </c:pt>
                <c:pt idx="7991">
                  <c:v>415.64282200000002</c:v>
                </c:pt>
                <c:pt idx="7992">
                  <c:v>415.68701199999998</c:v>
                </c:pt>
                <c:pt idx="7993">
                  <c:v>415.73089599999997</c:v>
                </c:pt>
                <c:pt idx="7994">
                  <c:v>415.77645899999999</c:v>
                </c:pt>
                <c:pt idx="7995">
                  <c:v>415.82226600000001</c:v>
                </c:pt>
                <c:pt idx="7996">
                  <c:v>415.86978199999999</c:v>
                </c:pt>
                <c:pt idx="7997">
                  <c:v>415.91885400000001</c:v>
                </c:pt>
                <c:pt idx="7998">
                  <c:v>415.96762100000001</c:v>
                </c:pt>
                <c:pt idx="7999">
                  <c:v>416.01709</c:v>
                </c:pt>
                <c:pt idx="8000">
                  <c:v>416.065247</c:v>
                </c:pt>
                <c:pt idx="8001">
                  <c:v>416.114014</c:v>
                </c:pt>
                <c:pt idx="8002">
                  <c:v>416.16293300000001</c:v>
                </c:pt>
                <c:pt idx="8003">
                  <c:v>416.209564</c:v>
                </c:pt>
                <c:pt idx="8004">
                  <c:v>416.25689699999998</c:v>
                </c:pt>
                <c:pt idx="8005">
                  <c:v>416.30450400000001</c:v>
                </c:pt>
                <c:pt idx="8006">
                  <c:v>416.35296599999998</c:v>
                </c:pt>
                <c:pt idx="8007">
                  <c:v>416.39974999999998</c:v>
                </c:pt>
                <c:pt idx="8008">
                  <c:v>416.44735700000001</c:v>
                </c:pt>
                <c:pt idx="8009">
                  <c:v>416.49603300000001</c:v>
                </c:pt>
                <c:pt idx="8010">
                  <c:v>416.54434199999997</c:v>
                </c:pt>
                <c:pt idx="8011">
                  <c:v>416.59375</c:v>
                </c:pt>
                <c:pt idx="8012">
                  <c:v>416.64361600000001</c:v>
                </c:pt>
                <c:pt idx="8013">
                  <c:v>416.69564800000001</c:v>
                </c:pt>
                <c:pt idx="8014">
                  <c:v>416.748718</c:v>
                </c:pt>
                <c:pt idx="8015">
                  <c:v>416.801086</c:v>
                </c:pt>
                <c:pt idx="8016">
                  <c:v>416.853363</c:v>
                </c:pt>
                <c:pt idx="8017">
                  <c:v>416.90429699999999</c:v>
                </c:pt>
                <c:pt idx="8018">
                  <c:v>416.955872</c:v>
                </c:pt>
                <c:pt idx="8019">
                  <c:v>417.00750699999998</c:v>
                </c:pt>
                <c:pt idx="8020">
                  <c:v>417.056061</c:v>
                </c:pt>
                <c:pt idx="8021">
                  <c:v>417.105164</c:v>
                </c:pt>
                <c:pt idx="8022">
                  <c:v>417.15405299999998</c:v>
                </c:pt>
                <c:pt idx="8023">
                  <c:v>417.203125</c:v>
                </c:pt>
                <c:pt idx="8024">
                  <c:v>417.25064099999997</c:v>
                </c:pt>
                <c:pt idx="8025">
                  <c:v>417.29727200000002</c:v>
                </c:pt>
                <c:pt idx="8026">
                  <c:v>417.34442100000001</c:v>
                </c:pt>
                <c:pt idx="8027">
                  <c:v>417.39068600000002</c:v>
                </c:pt>
                <c:pt idx="8028">
                  <c:v>417.4375</c:v>
                </c:pt>
                <c:pt idx="8029">
                  <c:v>417.48632800000001</c:v>
                </c:pt>
                <c:pt idx="8030">
                  <c:v>417.53573599999999</c:v>
                </c:pt>
                <c:pt idx="8031">
                  <c:v>417.58514400000001</c:v>
                </c:pt>
                <c:pt idx="8032">
                  <c:v>417.63558999999998</c:v>
                </c:pt>
                <c:pt idx="8033">
                  <c:v>417.68774400000001</c:v>
                </c:pt>
                <c:pt idx="8034">
                  <c:v>417.73980699999998</c:v>
                </c:pt>
                <c:pt idx="8035">
                  <c:v>417.79339599999997</c:v>
                </c:pt>
                <c:pt idx="8036">
                  <c:v>417.848297</c:v>
                </c:pt>
                <c:pt idx="8037">
                  <c:v>417.90185600000001</c:v>
                </c:pt>
                <c:pt idx="8038">
                  <c:v>417.95556599999998</c:v>
                </c:pt>
                <c:pt idx="8039">
                  <c:v>418.007813</c:v>
                </c:pt>
                <c:pt idx="8040">
                  <c:v>418.06024200000002</c:v>
                </c:pt>
                <c:pt idx="8041">
                  <c:v>418.11108400000001</c:v>
                </c:pt>
                <c:pt idx="8042">
                  <c:v>418.158051</c:v>
                </c:pt>
                <c:pt idx="8043">
                  <c:v>418.20379600000001</c:v>
                </c:pt>
                <c:pt idx="8044">
                  <c:v>418.24765000000002</c:v>
                </c:pt>
                <c:pt idx="8045">
                  <c:v>418.290527</c:v>
                </c:pt>
                <c:pt idx="8046">
                  <c:v>418.333099</c:v>
                </c:pt>
                <c:pt idx="8047">
                  <c:v>418.37579299999999</c:v>
                </c:pt>
                <c:pt idx="8048">
                  <c:v>418.41839599999997</c:v>
                </c:pt>
                <c:pt idx="8049">
                  <c:v>418.46331800000002</c:v>
                </c:pt>
                <c:pt idx="8050">
                  <c:v>418.50894199999999</c:v>
                </c:pt>
                <c:pt idx="8051">
                  <c:v>418.55337500000002</c:v>
                </c:pt>
                <c:pt idx="8052">
                  <c:v>418.601654</c:v>
                </c:pt>
                <c:pt idx="8053">
                  <c:v>418.64941399999998</c:v>
                </c:pt>
                <c:pt idx="8054">
                  <c:v>418.69589200000001</c:v>
                </c:pt>
                <c:pt idx="8055">
                  <c:v>418.743469</c:v>
                </c:pt>
                <c:pt idx="8056">
                  <c:v>418.79126000000002</c:v>
                </c:pt>
                <c:pt idx="8057">
                  <c:v>418.83975199999998</c:v>
                </c:pt>
                <c:pt idx="8058">
                  <c:v>418.88677999999999</c:v>
                </c:pt>
                <c:pt idx="8059">
                  <c:v>418.93350199999998</c:v>
                </c:pt>
                <c:pt idx="8060">
                  <c:v>418.98223899999999</c:v>
                </c:pt>
                <c:pt idx="8061">
                  <c:v>419.03008999999997</c:v>
                </c:pt>
                <c:pt idx="8062">
                  <c:v>419.07900999999998</c:v>
                </c:pt>
                <c:pt idx="8063">
                  <c:v>419.12835699999999</c:v>
                </c:pt>
                <c:pt idx="8064">
                  <c:v>419.177978</c:v>
                </c:pt>
                <c:pt idx="8065">
                  <c:v>419.22723400000001</c:v>
                </c:pt>
                <c:pt idx="8066">
                  <c:v>419.27596999999997</c:v>
                </c:pt>
                <c:pt idx="8067">
                  <c:v>419.32397500000002</c:v>
                </c:pt>
                <c:pt idx="8068">
                  <c:v>419.37231500000001</c:v>
                </c:pt>
                <c:pt idx="8069">
                  <c:v>419.41851800000001</c:v>
                </c:pt>
                <c:pt idx="8070">
                  <c:v>419.46426400000001</c:v>
                </c:pt>
                <c:pt idx="8071">
                  <c:v>419.509094</c:v>
                </c:pt>
                <c:pt idx="8072">
                  <c:v>419.55560300000002</c:v>
                </c:pt>
                <c:pt idx="8073">
                  <c:v>419.60287499999998</c:v>
                </c:pt>
                <c:pt idx="8074">
                  <c:v>419.64917000000003</c:v>
                </c:pt>
                <c:pt idx="8075">
                  <c:v>419.69751000000002</c:v>
                </c:pt>
                <c:pt idx="8076">
                  <c:v>419.74664300000001</c:v>
                </c:pt>
                <c:pt idx="8077">
                  <c:v>419.79711900000001</c:v>
                </c:pt>
                <c:pt idx="8078">
                  <c:v>419.84613000000002</c:v>
                </c:pt>
                <c:pt idx="8079">
                  <c:v>419.89581299999998</c:v>
                </c:pt>
                <c:pt idx="8080">
                  <c:v>419.94506799999999</c:v>
                </c:pt>
                <c:pt idx="8081">
                  <c:v>419.99423200000001</c:v>
                </c:pt>
                <c:pt idx="8082">
                  <c:v>420.04126000000002</c:v>
                </c:pt>
                <c:pt idx="8083">
                  <c:v>420.08779900000002</c:v>
                </c:pt>
                <c:pt idx="8084">
                  <c:v>420.13394199999999</c:v>
                </c:pt>
                <c:pt idx="8085">
                  <c:v>420.18221999999997</c:v>
                </c:pt>
                <c:pt idx="8086">
                  <c:v>420.23065200000002</c:v>
                </c:pt>
                <c:pt idx="8087">
                  <c:v>420.28060900000003</c:v>
                </c:pt>
                <c:pt idx="8088">
                  <c:v>420.33023100000003</c:v>
                </c:pt>
                <c:pt idx="8089">
                  <c:v>420.38287400000002</c:v>
                </c:pt>
                <c:pt idx="8090">
                  <c:v>420.43774400000001</c:v>
                </c:pt>
                <c:pt idx="8091">
                  <c:v>420.49105800000001</c:v>
                </c:pt>
                <c:pt idx="8092">
                  <c:v>420.54647799999998</c:v>
                </c:pt>
                <c:pt idx="8093">
                  <c:v>420.60116599999998</c:v>
                </c:pt>
                <c:pt idx="8094">
                  <c:v>420.656342</c:v>
                </c:pt>
                <c:pt idx="8095">
                  <c:v>420.71029700000003</c:v>
                </c:pt>
                <c:pt idx="8096">
                  <c:v>420.76303100000001</c:v>
                </c:pt>
                <c:pt idx="8097">
                  <c:v>420.81381199999998</c:v>
                </c:pt>
                <c:pt idx="8098">
                  <c:v>420.86523399999999</c:v>
                </c:pt>
                <c:pt idx="8099">
                  <c:v>420.91436800000002</c:v>
                </c:pt>
                <c:pt idx="8100">
                  <c:v>420.96270800000002</c:v>
                </c:pt>
                <c:pt idx="8101">
                  <c:v>421.01104700000002</c:v>
                </c:pt>
                <c:pt idx="8102">
                  <c:v>421.05801400000001</c:v>
                </c:pt>
                <c:pt idx="8103">
                  <c:v>421.10504100000003</c:v>
                </c:pt>
                <c:pt idx="8104">
                  <c:v>421.151184</c:v>
                </c:pt>
                <c:pt idx="8105">
                  <c:v>421.19564800000001</c:v>
                </c:pt>
                <c:pt idx="8106">
                  <c:v>421.24066199999999</c:v>
                </c:pt>
                <c:pt idx="8107">
                  <c:v>421.28424100000001</c:v>
                </c:pt>
                <c:pt idx="8108">
                  <c:v>421.326752</c:v>
                </c:pt>
                <c:pt idx="8109">
                  <c:v>421.370026</c:v>
                </c:pt>
                <c:pt idx="8110">
                  <c:v>421.41314699999998</c:v>
                </c:pt>
                <c:pt idx="8111">
                  <c:v>421.45825200000002</c:v>
                </c:pt>
                <c:pt idx="8112">
                  <c:v>421.50473</c:v>
                </c:pt>
                <c:pt idx="8113">
                  <c:v>421.552887</c:v>
                </c:pt>
                <c:pt idx="8114">
                  <c:v>421.60320999999999</c:v>
                </c:pt>
                <c:pt idx="8115">
                  <c:v>421.655914</c:v>
                </c:pt>
                <c:pt idx="8116">
                  <c:v>421.70931999999999</c:v>
                </c:pt>
                <c:pt idx="8117">
                  <c:v>421.76446499999997</c:v>
                </c:pt>
                <c:pt idx="8118">
                  <c:v>421.82070900000002</c:v>
                </c:pt>
                <c:pt idx="8119">
                  <c:v>421.87579299999999</c:v>
                </c:pt>
                <c:pt idx="8120">
                  <c:v>421.93035900000001</c:v>
                </c:pt>
                <c:pt idx="8121">
                  <c:v>421.98406999999997</c:v>
                </c:pt>
                <c:pt idx="8122">
                  <c:v>422.03573599999999</c:v>
                </c:pt>
                <c:pt idx="8123">
                  <c:v>422.08746300000001</c:v>
                </c:pt>
                <c:pt idx="8124">
                  <c:v>422.13638300000002</c:v>
                </c:pt>
                <c:pt idx="8125">
                  <c:v>422.18383799999998</c:v>
                </c:pt>
                <c:pt idx="8126">
                  <c:v>422.23150600000002</c:v>
                </c:pt>
                <c:pt idx="8127">
                  <c:v>422.27880900000002</c:v>
                </c:pt>
                <c:pt idx="8128">
                  <c:v>422.328033</c:v>
                </c:pt>
                <c:pt idx="8129">
                  <c:v>422.37759399999999</c:v>
                </c:pt>
                <c:pt idx="8130">
                  <c:v>422.42626899999999</c:v>
                </c:pt>
                <c:pt idx="8131">
                  <c:v>422.47479299999998</c:v>
                </c:pt>
                <c:pt idx="8132">
                  <c:v>422.524475</c:v>
                </c:pt>
                <c:pt idx="8133">
                  <c:v>422.573151</c:v>
                </c:pt>
                <c:pt idx="8134">
                  <c:v>422.622162</c:v>
                </c:pt>
                <c:pt idx="8135">
                  <c:v>422.66992199999999</c:v>
                </c:pt>
                <c:pt idx="8136">
                  <c:v>422.71624800000001</c:v>
                </c:pt>
                <c:pt idx="8137">
                  <c:v>422.76220699999999</c:v>
                </c:pt>
                <c:pt idx="8138">
                  <c:v>422.80865499999999</c:v>
                </c:pt>
                <c:pt idx="8139">
                  <c:v>422.85635400000001</c:v>
                </c:pt>
                <c:pt idx="8140">
                  <c:v>422.90396099999998</c:v>
                </c:pt>
                <c:pt idx="8141">
                  <c:v>422.95330799999999</c:v>
                </c:pt>
                <c:pt idx="8142">
                  <c:v>423.00259399999999</c:v>
                </c:pt>
                <c:pt idx="8143">
                  <c:v>423.05419899999998</c:v>
                </c:pt>
                <c:pt idx="8144">
                  <c:v>423.10693400000002</c:v>
                </c:pt>
                <c:pt idx="8145">
                  <c:v>423.16113300000001</c:v>
                </c:pt>
                <c:pt idx="8146">
                  <c:v>423.21289100000001</c:v>
                </c:pt>
                <c:pt idx="8147">
                  <c:v>423.26431300000002</c:v>
                </c:pt>
                <c:pt idx="8148">
                  <c:v>423.31402600000001</c:v>
                </c:pt>
                <c:pt idx="8149">
                  <c:v>423.364105</c:v>
                </c:pt>
                <c:pt idx="8150">
                  <c:v>423.41162100000003</c:v>
                </c:pt>
                <c:pt idx="8151">
                  <c:v>423.459137</c:v>
                </c:pt>
                <c:pt idx="8152">
                  <c:v>423.50628699999999</c:v>
                </c:pt>
                <c:pt idx="8153">
                  <c:v>423.55255099999999</c:v>
                </c:pt>
                <c:pt idx="8154">
                  <c:v>423.600098</c:v>
                </c:pt>
                <c:pt idx="8155">
                  <c:v>423.64883400000002</c:v>
                </c:pt>
                <c:pt idx="8156">
                  <c:v>423.69961599999999</c:v>
                </c:pt>
                <c:pt idx="8157">
                  <c:v>423.75018299999999</c:v>
                </c:pt>
                <c:pt idx="8158">
                  <c:v>423.801086</c:v>
                </c:pt>
                <c:pt idx="8159">
                  <c:v>423.85131799999999</c:v>
                </c:pt>
                <c:pt idx="8160">
                  <c:v>423.90252700000002</c:v>
                </c:pt>
                <c:pt idx="8161">
                  <c:v>423.95288099999999</c:v>
                </c:pt>
                <c:pt idx="8162">
                  <c:v>424.00177000000002</c:v>
                </c:pt>
                <c:pt idx="8163">
                  <c:v>424.04754600000001</c:v>
                </c:pt>
                <c:pt idx="8164">
                  <c:v>424.09393299999999</c:v>
                </c:pt>
                <c:pt idx="8165">
                  <c:v>424.14004499999999</c:v>
                </c:pt>
                <c:pt idx="8166">
                  <c:v>424.18676799999997</c:v>
                </c:pt>
                <c:pt idx="8167">
                  <c:v>424.234283</c:v>
                </c:pt>
                <c:pt idx="8168">
                  <c:v>424.28228799999999</c:v>
                </c:pt>
                <c:pt idx="8169">
                  <c:v>424.33193999999997</c:v>
                </c:pt>
                <c:pt idx="8170">
                  <c:v>424.38150000000002</c:v>
                </c:pt>
                <c:pt idx="8171">
                  <c:v>424.43182400000001</c:v>
                </c:pt>
                <c:pt idx="8172">
                  <c:v>424.48422199999999</c:v>
                </c:pt>
                <c:pt idx="8173">
                  <c:v>424.53582799999998</c:v>
                </c:pt>
                <c:pt idx="8174">
                  <c:v>424.58706699999999</c:v>
                </c:pt>
                <c:pt idx="8175">
                  <c:v>424.63799999999998</c:v>
                </c:pt>
                <c:pt idx="8176">
                  <c:v>424.68823200000003</c:v>
                </c:pt>
                <c:pt idx="8177">
                  <c:v>424.73989899999998</c:v>
                </c:pt>
                <c:pt idx="8178">
                  <c:v>424.78973400000001</c:v>
                </c:pt>
                <c:pt idx="8179">
                  <c:v>424.83715799999999</c:v>
                </c:pt>
                <c:pt idx="8180">
                  <c:v>424.88250699999998</c:v>
                </c:pt>
                <c:pt idx="8181">
                  <c:v>424.92904700000003</c:v>
                </c:pt>
                <c:pt idx="8182">
                  <c:v>424.97525000000002</c:v>
                </c:pt>
                <c:pt idx="8183">
                  <c:v>425.02188100000001</c:v>
                </c:pt>
                <c:pt idx="8184">
                  <c:v>425.066956</c:v>
                </c:pt>
                <c:pt idx="8185">
                  <c:v>425.11264</c:v>
                </c:pt>
                <c:pt idx="8186">
                  <c:v>425.15936299999998</c:v>
                </c:pt>
                <c:pt idx="8187">
                  <c:v>425.20580999999999</c:v>
                </c:pt>
                <c:pt idx="8188">
                  <c:v>425.25366200000002</c:v>
                </c:pt>
                <c:pt idx="8189">
                  <c:v>425.30352800000003</c:v>
                </c:pt>
                <c:pt idx="8190">
                  <c:v>425.353272</c:v>
                </c:pt>
                <c:pt idx="8191">
                  <c:v>425.40429699999999</c:v>
                </c:pt>
                <c:pt idx="8192">
                  <c:v>425.45697000000001</c:v>
                </c:pt>
                <c:pt idx="8193">
                  <c:v>425.50976600000001</c:v>
                </c:pt>
                <c:pt idx="8194">
                  <c:v>425.56585699999999</c:v>
                </c:pt>
                <c:pt idx="8195">
                  <c:v>425.62167399999998</c:v>
                </c:pt>
                <c:pt idx="8196">
                  <c:v>425.67587300000002</c:v>
                </c:pt>
                <c:pt idx="8197">
                  <c:v>425.72876000000002</c:v>
                </c:pt>
                <c:pt idx="8198">
                  <c:v>425.78204299999999</c:v>
                </c:pt>
                <c:pt idx="8199">
                  <c:v>425.83380099999999</c:v>
                </c:pt>
                <c:pt idx="8200">
                  <c:v>425.88574199999999</c:v>
                </c:pt>
                <c:pt idx="8201">
                  <c:v>425.93417399999998</c:v>
                </c:pt>
                <c:pt idx="8202">
                  <c:v>425.98129299999999</c:v>
                </c:pt>
                <c:pt idx="8203">
                  <c:v>426.03021200000001</c:v>
                </c:pt>
                <c:pt idx="8204">
                  <c:v>426.07748400000003</c:v>
                </c:pt>
                <c:pt idx="8205">
                  <c:v>426.12554899999998</c:v>
                </c:pt>
                <c:pt idx="8206">
                  <c:v>426.17303500000003</c:v>
                </c:pt>
                <c:pt idx="8207">
                  <c:v>426.21856700000001</c:v>
                </c:pt>
                <c:pt idx="8208">
                  <c:v>426.26431300000002</c:v>
                </c:pt>
                <c:pt idx="8209">
                  <c:v>426.31021099999998</c:v>
                </c:pt>
                <c:pt idx="8210">
                  <c:v>426.35699499999998</c:v>
                </c:pt>
                <c:pt idx="8211">
                  <c:v>426.40484600000002</c:v>
                </c:pt>
                <c:pt idx="8212">
                  <c:v>426.45172100000002</c:v>
                </c:pt>
                <c:pt idx="8213">
                  <c:v>426.49835200000001</c:v>
                </c:pt>
                <c:pt idx="8214">
                  <c:v>426.54547100000002</c:v>
                </c:pt>
                <c:pt idx="8215">
                  <c:v>426.59457400000002</c:v>
                </c:pt>
                <c:pt idx="8216">
                  <c:v>426.64617900000002</c:v>
                </c:pt>
                <c:pt idx="8217">
                  <c:v>426.69586199999998</c:v>
                </c:pt>
                <c:pt idx="8218">
                  <c:v>426.74740600000001</c:v>
                </c:pt>
                <c:pt idx="8219">
                  <c:v>426.80059799999998</c:v>
                </c:pt>
                <c:pt idx="8220">
                  <c:v>426.854919</c:v>
                </c:pt>
                <c:pt idx="8221">
                  <c:v>426.906342</c:v>
                </c:pt>
                <c:pt idx="8222">
                  <c:v>426.95712300000002</c:v>
                </c:pt>
                <c:pt idx="8223">
                  <c:v>427.00796500000001</c:v>
                </c:pt>
                <c:pt idx="8224">
                  <c:v>427.05670199999997</c:v>
                </c:pt>
                <c:pt idx="8225">
                  <c:v>427.10443099999998</c:v>
                </c:pt>
                <c:pt idx="8226">
                  <c:v>427.15185600000001</c:v>
                </c:pt>
                <c:pt idx="8227">
                  <c:v>427.20077500000002</c:v>
                </c:pt>
                <c:pt idx="8228">
                  <c:v>427.24969499999997</c:v>
                </c:pt>
                <c:pt idx="8229">
                  <c:v>427.29769900000002</c:v>
                </c:pt>
                <c:pt idx="8230">
                  <c:v>427.347015</c:v>
                </c:pt>
                <c:pt idx="8231">
                  <c:v>427.39581299999998</c:v>
                </c:pt>
                <c:pt idx="8232">
                  <c:v>427.44598400000001</c:v>
                </c:pt>
                <c:pt idx="8233">
                  <c:v>427.49780299999998</c:v>
                </c:pt>
                <c:pt idx="8234">
                  <c:v>427.54779100000002</c:v>
                </c:pt>
                <c:pt idx="8235">
                  <c:v>427.598816</c:v>
                </c:pt>
                <c:pt idx="8236">
                  <c:v>427.649719</c:v>
                </c:pt>
                <c:pt idx="8237">
                  <c:v>427.70111100000003</c:v>
                </c:pt>
                <c:pt idx="8238">
                  <c:v>427.75170900000001</c:v>
                </c:pt>
                <c:pt idx="8239">
                  <c:v>427.800049</c:v>
                </c:pt>
                <c:pt idx="8240">
                  <c:v>427.848206</c:v>
                </c:pt>
                <c:pt idx="8241">
                  <c:v>427.89520299999998</c:v>
                </c:pt>
                <c:pt idx="8242">
                  <c:v>427.94232199999999</c:v>
                </c:pt>
                <c:pt idx="8243">
                  <c:v>427.98959400000001</c:v>
                </c:pt>
                <c:pt idx="8244">
                  <c:v>428.03662100000003</c:v>
                </c:pt>
                <c:pt idx="8245">
                  <c:v>428.083099</c:v>
                </c:pt>
                <c:pt idx="8246">
                  <c:v>428.13031000000001</c:v>
                </c:pt>
                <c:pt idx="8247">
                  <c:v>428.17846700000001</c:v>
                </c:pt>
                <c:pt idx="8248">
                  <c:v>428.225281</c:v>
                </c:pt>
                <c:pt idx="8249">
                  <c:v>428.274719</c:v>
                </c:pt>
                <c:pt idx="8250">
                  <c:v>428.32333399999999</c:v>
                </c:pt>
                <c:pt idx="8251">
                  <c:v>428.37029999999999</c:v>
                </c:pt>
                <c:pt idx="8252">
                  <c:v>428.417328</c:v>
                </c:pt>
                <c:pt idx="8253">
                  <c:v>428.464203</c:v>
                </c:pt>
                <c:pt idx="8254">
                  <c:v>428.51123100000001</c:v>
                </c:pt>
                <c:pt idx="8255">
                  <c:v>428.55654900000002</c:v>
                </c:pt>
                <c:pt idx="8256">
                  <c:v>428.60211199999998</c:v>
                </c:pt>
                <c:pt idx="8257">
                  <c:v>428.64932299999998</c:v>
                </c:pt>
                <c:pt idx="8258">
                  <c:v>428.69628899999998</c:v>
                </c:pt>
                <c:pt idx="8259">
                  <c:v>428.74383499999999</c:v>
                </c:pt>
                <c:pt idx="8260">
                  <c:v>428.79296900000003</c:v>
                </c:pt>
                <c:pt idx="8261">
                  <c:v>428.84301799999997</c:v>
                </c:pt>
                <c:pt idx="8262">
                  <c:v>428.89282200000002</c:v>
                </c:pt>
                <c:pt idx="8263">
                  <c:v>428.94271900000001</c:v>
                </c:pt>
                <c:pt idx="8264">
                  <c:v>428.99252300000001</c:v>
                </c:pt>
                <c:pt idx="8265">
                  <c:v>429.040955</c:v>
                </c:pt>
                <c:pt idx="8266">
                  <c:v>429.09112499999998</c:v>
                </c:pt>
                <c:pt idx="8267">
                  <c:v>429.13949600000001</c:v>
                </c:pt>
                <c:pt idx="8268">
                  <c:v>429.186035</c:v>
                </c:pt>
                <c:pt idx="8269">
                  <c:v>429.23355099999998</c:v>
                </c:pt>
                <c:pt idx="8270">
                  <c:v>429.28143299999999</c:v>
                </c:pt>
                <c:pt idx="8271">
                  <c:v>429.33050500000002</c:v>
                </c:pt>
                <c:pt idx="8272">
                  <c:v>429.37896699999999</c:v>
                </c:pt>
                <c:pt idx="8273">
                  <c:v>429.42855800000001</c:v>
                </c:pt>
                <c:pt idx="8274">
                  <c:v>429.48056000000003</c:v>
                </c:pt>
                <c:pt idx="8275">
                  <c:v>429.53183000000001</c:v>
                </c:pt>
                <c:pt idx="8276">
                  <c:v>429.58429000000001</c:v>
                </c:pt>
                <c:pt idx="8277">
                  <c:v>429.636414</c:v>
                </c:pt>
                <c:pt idx="8278">
                  <c:v>429.68881199999998</c:v>
                </c:pt>
                <c:pt idx="8279">
                  <c:v>429.74014299999999</c:v>
                </c:pt>
                <c:pt idx="8280">
                  <c:v>429.79046599999998</c:v>
                </c:pt>
                <c:pt idx="8281">
                  <c:v>429.83999599999999</c:v>
                </c:pt>
                <c:pt idx="8282">
                  <c:v>429.890198</c:v>
                </c:pt>
                <c:pt idx="8283">
                  <c:v>429.93881199999998</c:v>
                </c:pt>
                <c:pt idx="8284">
                  <c:v>429.98614500000002</c:v>
                </c:pt>
                <c:pt idx="8285">
                  <c:v>430.03183000000001</c:v>
                </c:pt>
                <c:pt idx="8286">
                  <c:v>430.07891799999999</c:v>
                </c:pt>
                <c:pt idx="8287">
                  <c:v>430.12777699999998</c:v>
                </c:pt>
                <c:pt idx="8288">
                  <c:v>430.17450000000002</c:v>
                </c:pt>
                <c:pt idx="8289">
                  <c:v>430.22152699999998</c:v>
                </c:pt>
                <c:pt idx="8290">
                  <c:v>430.26986699999998</c:v>
                </c:pt>
                <c:pt idx="8291">
                  <c:v>430.31967200000003</c:v>
                </c:pt>
                <c:pt idx="8292">
                  <c:v>430.36849999999998</c:v>
                </c:pt>
                <c:pt idx="8293">
                  <c:v>430.41900600000002</c:v>
                </c:pt>
                <c:pt idx="8294">
                  <c:v>430.46939099999997</c:v>
                </c:pt>
                <c:pt idx="8295">
                  <c:v>430.521728</c:v>
                </c:pt>
                <c:pt idx="8296">
                  <c:v>430.57299799999998</c:v>
                </c:pt>
                <c:pt idx="8297">
                  <c:v>430.62387100000001</c:v>
                </c:pt>
                <c:pt idx="8298">
                  <c:v>430.67584199999999</c:v>
                </c:pt>
                <c:pt idx="8299">
                  <c:v>430.73013300000002</c:v>
                </c:pt>
                <c:pt idx="8300">
                  <c:v>430.78237899999999</c:v>
                </c:pt>
                <c:pt idx="8301">
                  <c:v>430.834137</c:v>
                </c:pt>
                <c:pt idx="8302">
                  <c:v>430.884186</c:v>
                </c:pt>
                <c:pt idx="8303">
                  <c:v>430.934235</c:v>
                </c:pt>
                <c:pt idx="8304">
                  <c:v>430.98315400000001</c:v>
                </c:pt>
                <c:pt idx="8305">
                  <c:v>431.02694700000001</c:v>
                </c:pt>
                <c:pt idx="8306">
                  <c:v>431.07046500000001</c:v>
                </c:pt>
                <c:pt idx="8307">
                  <c:v>431.11279300000001</c:v>
                </c:pt>
                <c:pt idx="8308">
                  <c:v>431.15447999999998</c:v>
                </c:pt>
                <c:pt idx="8309">
                  <c:v>431.19570900000002</c:v>
                </c:pt>
                <c:pt idx="8310">
                  <c:v>431.23770100000002</c:v>
                </c:pt>
                <c:pt idx="8311">
                  <c:v>431.28042599999998</c:v>
                </c:pt>
                <c:pt idx="8312">
                  <c:v>431.32519500000001</c:v>
                </c:pt>
                <c:pt idx="8313">
                  <c:v>431.36932400000001</c:v>
                </c:pt>
                <c:pt idx="8314">
                  <c:v>431.415436</c:v>
                </c:pt>
                <c:pt idx="8315">
                  <c:v>431.46508799999998</c:v>
                </c:pt>
                <c:pt idx="8316">
                  <c:v>431.51531999999997</c:v>
                </c:pt>
                <c:pt idx="8317">
                  <c:v>431.56616200000002</c:v>
                </c:pt>
                <c:pt idx="8318">
                  <c:v>431.61758400000002</c:v>
                </c:pt>
                <c:pt idx="8319">
                  <c:v>431.66796900000003</c:v>
                </c:pt>
                <c:pt idx="8320">
                  <c:v>431.72094700000002</c:v>
                </c:pt>
                <c:pt idx="8321">
                  <c:v>431.77236900000003</c:v>
                </c:pt>
                <c:pt idx="8322">
                  <c:v>431.82266199999998</c:v>
                </c:pt>
                <c:pt idx="8323">
                  <c:v>431.87445100000002</c:v>
                </c:pt>
                <c:pt idx="8324">
                  <c:v>431.92578099999997</c:v>
                </c:pt>
                <c:pt idx="8325">
                  <c:v>431.977844</c:v>
                </c:pt>
                <c:pt idx="8326">
                  <c:v>432.03045700000001</c:v>
                </c:pt>
                <c:pt idx="8327">
                  <c:v>432.08242799999999</c:v>
                </c:pt>
                <c:pt idx="8328">
                  <c:v>432.13476600000001</c:v>
                </c:pt>
                <c:pt idx="8329">
                  <c:v>432.18841600000002</c:v>
                </c:pt>
                <c:pt idx="8330">
                  <c:v>432.24115</c:v>
                </c:pt>
                <c:pt idx="8331">
                  <c:v>432.29394500000001</c:v>
                </c:pt>
                <c:pt idx="8332">
                  <c:v>432.34783900000002</c:v>
                </c:pt>
                <c:pt idx="8333">
                  <c:v>432.40054300000003</c:v>
                </c:pt>
                <c:pt idx="8334">
                  <c:v>432.45166</c:v>
                </c:pt>
                <c:pt idx="8335">
                  <c:v>432.501373</c:v>
                </c:pt>
                <c:pt idx="8336">
                  <c:v>432.54873700000002</c:v>
                </c:pt>
                <c:pt idx="8337">
                  <c:v>432.59683200000001</c:v>
                </c:pt>
                <c:pt idx="8338">
                  <c:v>432.64215100000001</c:v>
                </c:pt>
                <c:pt idx="8339">
                  <c:v>432.68515000000002</c:v>
                </c:pt>
                <c:pt idx="8340">
                  <c:v>432.72820999999999</c:v>
                </c:pt>
                <c:pt idx="8341">
                  <c:v>432.77148399999999</c:v>
                </c:pt>
                <c:pt idx="8342">
                  <c:v>432.815765</c:v>
                </c:pt>
                <c:pt idx="8343">
                  <c:v>432.86099200000001</c:v>
                </c:pt>
                <c:pt idx="8344">
                  <c:v>432.90780599999999</c:v>
                </c:pt>
                <c:pt idx="8345">
                  <c:v>432.956299</c:v>
                </c:pt>
                <c:pt idx="8346">
                  <c:v>433.00674400000003</c:v>
                </c:pt>
                <c:pt idx="8347">
                  <c:v>433.05737299999998</c:v>
                </c:pt>
                <c:pt idx="8348">
                  <c:v>433.109711</c:v>
                </c:pt>
                <c:pt idx="8349">
                  <c:v>433.16244499999999</c:v>
                </c:pt>
                <c:pt idx="8350">
                  <c:v>433.21337899999997</c:v>
                </c:pt>
                <c:pt idx="8351">
                  <c:v>433.26361100000003</c:v>
                </c:pt>
                <c:pt idx="8352">
                  <c:v>433.31463600000001</c:v>
                </c:pt>
                <c:pt idx="8353">
                  <c:v>433.36660799999999</c:v>
                </c:pt>
                <c:pt idx="8354">
                  <c:v>433.41601600000001</c:v>
                </c:pt>
                <c:pt idx="8355">
                  <c:v>433.46478300000001</c:v>
                </c:pt>
                <c:pt idx="8356">
                  <c:v>433.51196299999998</c:v>
                </c:pt>
                <c:pt idx="8357">
                  <c:v>433.559753</c:v>
                </c:pt>
                <c:pt idx="8358">
                  <c:v>433.607575</c:v>
                </c:pt>
                <c:pt idx="8359">
                  <c:v>433.65420499999999</c:v>
                </c:pt>
                <c:pt idx="8360">
                  <c:v>433.69790699999999</c:v>
                </c:pt>
                <c:pt idx="8361">
                  <c:v>433.742279</c:v>
                </c:pt>
                <c:pt idx="8362">
                  <c:v>433.78595000000001</c:v>
                </c:pt>
                <c:pt idx="8363">
                  <c:v>433.83023100000003</c:v>
                </c:pt>
                <c:pt idx="8364">
                  <c:v>433.873535</c:v>
                </c:pt>
                <c:pt idx="8365">
                  <c:v>433.917419</c:v>
                </c:pt>
                <c:pt idx="8366">
                  <c:v>433.96270800000002</c:v>
                </c:pt>
                <c:pt idx="8367">
                  <c:v>434.00811800000002</c:v>
                </c:pt>
                <c:pt idx="8368">
                  <c:v>434.05557299999998</c:v>
                </c:pt>
                <c:pt idx="8369">
                  <c:v>434.10552999999999</c:v>
                </c:pt>
                <c:pt idx="8370">
                  <c:v>434.157715</c:v>
                </c:pt>
                <c:pt idx="8371">
                  <c:v>434.209045</c:v>
                </c:pt>
                <c:pt idx="8372">
                  <c:v>434.26177999999999</c:v>
                </c:pt>
                <c:pt idx="8373">
                  <c:v>434.31463600000001</c:v>
                </c:pt>
                <c:pt idx="8374">
                  <c:v>434.36914100000001</c:v>
                </c:pt>
                <c:pt idx="8375">
                  <c:v>434.42437699999999</c:v>
                </c:pt>
                <c:pt idx="8376">
                  <c:v>434.47885100000002</c:v>
                </c:pt>
                <c:pt idx="8377">
                  <c:v>434.53008999999997</c:v>
                </c:pt>
                <c:pt idx="8378">
                  <c:v>434.58120700000001</c:v>
                </c:pt>
                <c:pt idx="8379">
                  <c:v>434.62994400000002</c:v>
                </c:pt>
                <c:pt idx="8380">
                  <c:v>434.67855800000001</c:v>
                </c:pt>
                <c:pt idx="8381">
                  <c:v>434.72637900000001</c:v>
                </c:pt>
                <c:pt idx="8382">
                  <c:v>434.772064</c:v>
                </c:pt>
                <c:pt idx="8383">
                  <c:v>434.81820699999997</c:v>
                </c:pt>
                <c:pt idx="8384">
                  <c:v>434.86416600000001</c:v>
                </c:pt>
                <c:pt idx="8385">
                  <c:v>434.910461</c:v>
                </c:pt>
                <c:pt idx="8386">
                  <c:v>434.95867900000002</c:v>
                </c:pt>
                <c:pt idx="8387">
                  <c:v>435.00668300000001</c:v>
                </c:pt>
                <c:pt idx="8388">
                  <c:v>435.05499300000002</c:v>
                </c:pt>
                <c:pt idx="8389">
                  <c:v>435.10391199999998</c:v>
                </c:pt>
                <c:pt idx="8390">
                  <c:v>435.15194700000001</c:v>
                </c:pt>
                <c:pt idx="8391">
                  <c:v>435.20233200000001</c:v>
                </c:pt>
                <c:pt idx="8392">
                  <c:v>435.253174</c:v>
                </c:pt>
                <c:pt idx="8393">
                  <c:v>435.30230699999998</c:v>
                </c:pt>
                <c:pt idx="8394">
                  <c:v>435.34927399999998</c:v>
                </c:pt>
                <c:pt idx="8395">
                  <c:v>435.39764400000001</c:v>
                </c:pt>
                <c:pt idx="8396">
                  <c:v>435.44610599999999</c:v>
                </c:pt>
                <c:pt idx="8397">
                  <c:v>435.49594100000002</c:v>
                </c:pt>
                <c:pt idx="8398">
                  <c:v>435.545075</c:v>
                </c:pt>
                <c:pt idx="8399">
                  <c:v>435.59423800000002</c:v>
                </c:pt>
                <c:pt idx="8400">
                  <c:v>435.64492799999999</c:v>
                </c:pt>
                <c:pt idx="8401">
                  <c:v>435.69476300000002</c:v>
                </c:pt>
                <c:pt idx="8402">
                  <c:v>435.74408</c:v>
                </c:pt>
                <c:pt idx="8403">
                  <c:v>435.79361</c:v>
                </c:pt>
                <c:pt idx="8404">
                  <c:v>435.84136999999998</c:v>
                </c:pt>
                <c:pt idx="8405">
                  <c:v>435.88897700000001</c:v>
                </c:pt>
                <c:pt idx="8406">
                  <c:v>435.93633999999997</c:v>
                </c:pt>
                <c:pt idx="8407">
                  <c:v>435.98217799999998</c:v>
                </c:pt>
                <c:pt idx="8408">
                  <c:v>436.03036500000002</c:v>
                </c:pt>
                <c:pt idx="8409">
                  <c:v>436.07934599999999</c:v>
                </c:pt>
                <c:pt idx="8410">
                  <c:v>436.12811299999998</c:v>
                </c:pt>
                <c:pt idx="8411">
                  <c:v>436.17593399999998</c:v>
                </c:pt>
                <c:pt idx="8412">
                  <c:v>436.22567800000002</c:v>
                </c:pt>
                <c:pt idx="8413">
                  <c:v>436.27734400000003</c:v>
                </c:pt>
                <c:pt idx="8414">
                  <c:v>436.33148199999999</c:v>
                </c:pt>
                <c:pt idx="8415">
                  <c:v>436.38540699999999</c:v>
                </c:pt>
                <c:pt idx="8416">
                  <c:v>436.44000199999999</c:v>
                </c:pt>
                <c:pt idx="8417">
                  <c:v>436.496826</c:v>
                </c:pt>
                <c:pt idx="8418">
                  <c:v>436.55258199999997</c:v>
                </c:pt>
                <c:pt idx="8419">
                  <c:v>436.60858200000001</c:v>
                </c:pt>
                <c:pt idx="8420">
                  <c:v>436.663635</c:v>
                </c:pt>
                <c:pt idx="8421">
                  <c:v>436.71606500000001</c:v>
                </c:pt>
                <c:pt idx="8422">
                  <c:v>436.766998</c:v>
                </c:pt>
                <c:pt idx="8423">
                  <c:v>436.815674</c:v>
                </c:pt>
                <c:pt idx="8424">
                  <c:v>436.86361699999998</c:v>
                </c:pt>
                <c:pt idx="8425">
                  <c:v>436.90972900000003</c:v>
                </c:pt>
                <c:pt idx="8426">
                  <c:v>436.95352200000002</c:v>
                </c:pt>
                <c:pt idx="8427">
                  <c:v>436.99652099999997</c:v>
                </c:pt>
                <c:pt idx="8428">
                  <c:v>437.038971</c:v>
                </c:pt>
                <c:pt idx="8429">
                  <c:v>437.08316000000002</c:v>
                </c:pt>
                <c:pt idx="8430">
                  <c:v>437.12908900000002</c:v>
                </c:pt>
                <c:pt idx="8431">
                  <c:v>437.17392000000001</c:v>
                </c:pt>
                <c:pt idx="8432">
                  <c:v>437.22137500000002</c:v>
                </c:pt>
                <c:pt idx="8433">
                  <c:v>437.27050800000001</c:v>
                </c:pt>
                <c:pt idx="8434">
                  <c:v>437.32104500000003</c:v>
                </c:pt>
                <c:pt idx="8435">
                  <c:v>437.37164300000001</c:v>
                </c:pt>
                <c:pt idx="8436">
                  <c:v>437.42132600000002</c:v>
                </c:pt>
                <c:pt idx="8437">
                  <c:v>437.47161899999998</c:v>
                </c:pt>
                <c:pt idx="8438">
                  <c:v>437.52020299999998</c:v>
                </c:pt>
                <c:pt idx="8439">
                  <c:v>437.56802399999998</c:v>
                </c:pt>
                <c:pt idx="8440">
                  <c:v>437.61468500000001</c:v>
                </c:pt>
                <c:pt idx="8441">
                  <c:v>437.66204800000003</c:v>
                </c:pt>
                <c:pt idx="8442">
                  <c:v>437.70831299999998</c:v>
                </c:pt>
                <c:pt idx="8443">
                  <c:v>437.754211</c:v>
                </c:pt>
                <c:pt idx="8444">
                  <c:v>437.80038500000001</c:v>
                </c:pt>
                <c:pt idx="8445">
                  <c:v>437.84561200000002</c:v>
                </c:pt>
                <c:pt idx="8446">
                  <c:v>437.89282200000002</c:v>
                </c:pt>
                <c:pt idx="8447">
                  <c:v>437.94268799999998</c:v>
                </c:pt>
                <c:pt idx="8448">
                  <c:v>437.99063100000001</c:v>
                </c:pt>
                <c:pt idx="8449">
                  <c:v>438.040772</c:v>
                </c:pt>
                <c:pt idx="8450">
                  <c:v>438.09204099999999</c:v>
                </c:pt>
                <c:pt idx="8451">
                  <c:v>438.14511099999999</c:v>
                </c:pt>
                <c:pt idx="8452">
                  <c:v>438.19915800000001</c:v>
                </c:pt>
                <c:pt idx="8453">
                  <c:v>438.25210600000003</c:v>
                </c:pt>
                <c:pt idx="8454">
                  <c:v>438.30703699999998</c:v>
                </c:pt>
                <c:pt idx="8455">
                  <c:v>438.36059599999999</c:v>
                </c:pt>
                <c:pt idx="8456">
                  <c:v>438.412262</c:v>
                </c:pt>
                <c:pt idx="8457">
                  <c:v>438.46404999999999</c:v>
                </c:pt>
                <c:pt idx="8458">
                  <c:v>438.51489299999997</c:v>
                </c:pt>
                <c:pt idx="8459">
                  <c:v>438.56332400000002</c:v>
                </c:pt>
                <c:pt idx="8460">
                  <c:v>438.61035199999998</c:v>
                </c:pt>
                <c:pt idx="8461">
                  <c:v>438.65576199999998</c:v>
                </c:pt>
                <c:pt idx="8462">
                  <c:v>438.69903599999998</c:v>
                </c:pt>
                <c:pt idx="8463">
                  <c:v>438.74487299999998</c:v>
                </c:pt>
                <c:pt idx="8464">
                  <c:v>438.78887900000001</c:v>
                </c:pt>
                <c:pt idx="8465">
                  <c:v>438.831726</c:v>
                </c:pt>
                <c:pt idx="8466">
                  <c:v>438.87612899999999</c:v>
                </c:pt>
                <c:pt idx="8467">
                  <c:v>438.92056300000002</c:v>
                </c:pt>
                <c:pt idx="8468">
                  <c:v>438.96670499999999</c:v>
                </c:pt>
                <c:pt idx="8469">
                  <c:v>439.01312300000001</c:v>
                </c:pt>
                <c:pt idx="8470">
                  <c:v>439.06088299999999</c:v>
                </c:pt>
                <c:pt idx="8471">
                  <c:v>439.11132800000001</c:v>
                </c:pt>
                <c:pt idx="8472">
                  <c:v>439.16137700000002</c:v>
                </c:pt>
                <c:pt idx="8473">
                  <c:v>439.21380599999998</c:v>
                </c:pt>
                <c:pt idx="8474">
                  <c:v>439.26757800000001</c:v>
                </c:pt>
                <c:pt idx="8475">
                  <c:v>439.322113</c:v>
                </c:pt>
                <c:pt idx="8476">
                  <c:v>439.37622099999999</c:v>
                </c:pt>
                <c:pt idx="8477">
                  <c:v>439.43099999999998</c:v>
                </c:pt>
                <c:pt idx="8478">
                  <c:v>439.485748</c:v>
                </c:pt>
                <c:pt idx="8479">
                  <c:v>439.53848299999999</c:v>
                </c:pt>
                <c:pt idx="8480">
                  <c:v>439.59121699999997</c:v>
                </c:pt>
                <c:pt idx="8481">
                  <c:v>439.64267000000001</c:v>
                </c:pt>
                <c:pt idx="8482">
                  <c:v>439.69183399999997</c:v>
                </c:pt>
                <c:pt idx="8483">
                  <c:v>439.74023399999999</c:v>
                </c:pt>
                <c:pt idx="8484">
                  <c:v>439.78677399999998</c:v>
                </c:pt>
                <c:pt idx="8485">
                  <c:v>439.833099</c:v>
                </c:pt>
                <c:pt idx="8486">
                  <c:v>439.87768499999999</c:v>
                </c:pt>
                <c:pt idx="8487">
                  <c:v>439.92218000000003</c:v>
                </c:pt>
                <c:pt idx="8488">
                  <c:v>439.96820100000002</c:v>
                </c:pt>
                <c:pt idx="8489">
                  <c:v>440.01357999999999</c:v>
                </c:pt>
                <c:pt idx="8490">
                  <c:v>440.060608</c:v>
                </c:pt>
                <c:pt idx="8491">
                  <c:v>440.108948</c:v>
                </c:pt>
                <c:pt idx="8492">
                  <c:v>440.15850799999998</c:v>
                </c:pt>
                <c:pt idx="8493">
                  <c:v>440.20794699999999</c:v>
                </c:pt>
                <c:pt idx="8494">
                  <c:v>440.25717200000003</c:v>
                </c:pt>
                <c:pt idx="8495">
                  <c:v>440.30664100000001</c:v>
                </c:pt>
                <c:pt idx="8496">
                  <c:v>440.357575</c:v>
                </c:pt>
                <c:pt idx="8497">
                  <c:v>440.40707400000002</c:v>
                </c:pt>
                <c:pt idx="8498">
                  <c:v>440.45669600000002</c:v>
                </c:pt>
                <c:pt idx="8499">
                  <c:v>440.504639</c:v>
                </c:pt>
                <c:pt idx="8500">
                  <c:v>440.55386399999998</c:v>
                </c:pt>
                <c:pt idx="8501">
                  <c:v>440.604736</c:v>
                </c:pt>
                <c:pt idx="8502">
                  <c:v>440.65396099999998</c:v>
                </c:pt>
                <c:pt idx="8503">
                  <c:v>440.70541400000002</c:v>
                </c:pt>
                <c:pt idx="8504">
                  <c:v>440.757904</c:v>
                </c:pt>
                <c:pt idx="8505">
                  <c:v>440.81176799999997</c:v>
                </c:pt>
                <c:pt idx="8506">
                  <c:v>440.86556999999999</c:v>
                </c:pt>
                <c:pt idx="8507">
                  <c:v>440.91928100000001</c:v>
                </c:pt>
                <c:pt idx="8508">
                  <c:v>440.97094700000002</c:v>
                </c:pt>
                <c:pt idx="8509">
                  <c:v>441.02310199999999</c:v>
                </c:pt>
                <c:pt idx="8510">
                  <c:v>441.07333399999999</c:v>
                </c:pt>
                <c:pt idx="8511">
                  <c:v>441.12152099999997</c:v>
                </c:pt>
                <c:pt idx="8512">
                  <c:v>441.16851800000001</c:v>
                </c:pt>
                <c:pt idx="8513">
                  <c:v>441.21539300000001</c:v>
                </c:pt>
                <c:pt idx="8514">
                  <c:v>441.26171900000003</c:v>
                </c:pt>
                <c:pt idx="8515">
                  <c:v>441.307953</c:v>
                </c:pt>
                <c:pt idx="8516">
                  <c:v>441.35278299999999</c:v>
                </c:pt>
                <c:pt idx="8517">
                  <c:v>441.39862099999999</c:v>
                </c:pt>
                <c:pt idx="8518">
                  <c:v>441.44726600000001</c:v>
                </c:pt>
                <c:pt idx="8519">
                  <c:v>441.49420199999997</c:v>
                </c:pt>
                <c:pt idx="8520">
                  <c:v>441.54208399999999</c:v>
                </c:pt>
                <c:pt idx="8521">
                  <c:v>441.59066799999999</c:v>
                </c:pt>
                <c:pt idx="8522">
                  <c:v>441.640625</c:v>
                </c:pt>
                <c:pt idx="8523">
                  <c:v>441.69052099999999</c:v>
                </c:pt>
                <c:pt idx="8524">
                  <c:v>441.74041799999998</c:v>
                </c:pt>
                <c:pt idx="8525">
                  <c:v>441.78848299999999</c:v>
                </c:pt>
                <c:pt idx="8526">
                  <c:v>441.83682299999998</c:v>
                </c:pt>
                <c:pt idx="8527">
                  <c:v>441.88241599999998</c:v>
                </c:pt>
                <c:pt idx="8528">
                  <c:v>441.92709400000001</c:v>
                </c:pt>
                <c:pt idx="8529">
                  <c:v>441.97222900000003</c:v>
                </c:pt>
                <c:pt idx="8530">
                  <c:v>442.01498400000003</c:v>
                </c:pt>
                <c:pt idx="8531">
                  <c:v>442.058289</c:v>
                </c:pt>
                <c:pt idx="8532">
                  <c:v>442.10253899999998</c:v>
                </c:pt>
                <c:pt idx="8533">
                  <c:v>442.14688100000001</c:v>
                </c:pt>
                <c:pt idx="8534">
                  <c:v>442.195313</c:v>
                </c:pt>
                <c:pt idx="8535">
                  <c:v>442.24481200000002</c:v>
                </c:pt>
                <c:pt idx="8536">
                  <c:v>442.29467799999998</c:v>
                </c:pt>
                <c:pt idx="8537">
                  <c:v>442.34771699999999</c:v>
                </c:pt>
                <c:pt idx="8538">
                  <c:v>442.40142800000001</c:v>
                </c:pt>
                <c:pt idx="8539">
                  <c:v>442.45736699999998</c:v>
                </c:pt>
                <c:pt idx="8540">
                  <c:v>442.51446499999997</c:v>
                </c:pt>
                <c:pt idx="8541">
                  <c:v>442.56933600000002</c:v>
                </c:pt>
                <c:pt idx="8542">
                  <c:v>442.62207000000001</c:v>
                </c:pt>
                <c:pt idx="8543">
                  <c:v>442.67455999999999</c:v>
                </c:pt>
                <c:pt idx="8544">
                  <c:v>442.72378500000002</c:v>
                </c:pt>
                <c:pt idx="8545">
                  <c:v>442.77246100000002</c:v>
                </c:pt>
                <c:pt idx="8546">
                  <c:v>442.81964099999999</c:v>
                </c:pt>
                <c:pt idx="8547">
                  <c:v>442.86370899999997</c:v>
                </c:pt>
                <c:pt idx="8548">
                  <c:v>442.90853900000002</c:v>
                </c:pt>
                <c:pt idx="8549">
                  <c:v>442.95391799999999</c:v>
                </c:pt>
                <c:pt idx="8550">
                  <c:v>442.99838299999999</c:v>
                </c:pt>
                <c:pt idx="8551">
                  <c:v>443.04473899999999</c:v>
                </c:pt>
                <c:pt idx="8552">
                  <c:v>443.09222399999999</c:v>
                </c:pt>
                <c:pt idx="8553">
                  <c:v>443.13940400000001</c:v>
                </c:pt>
                <c:pt idx="8554">
                  <c:v>443.187836</c:v>
                </c:pt>
                <c:pt idx="8555">
                  <c:v>443.23663299999998</c:v>
                </c:pt>
                <c:pt idx="8556">
                  <c:v>443.287262</c:v>
                </c:pt>
                <c:pt idx="8557">
                  <c:v>443.33798200000001</c:v>
                </c:pt>
                <c:pt idx="8558">
                  <c:v>443.38726800000001</c:v>
                </c:pt>
                <c:pt idx="8559">
                  <c:v>443.43545499999999</c:v>
                </c:pt>
                <c:pt idx="8560">
                  <c:v>443.48461900000001</c:v>
                </c:pt>
                <c:pt idx="8561">
                  <c:v>443.53295900000001</c:v>
                </c:pt>
                <c:pt idx="8562">
                  <c:v>443.58316000000002</c:v>
                </c:pt>
                <c:pt idx="8563">
                  <c:v>443.634277</c:v>
                </c:pt>
                <c:pt idx="8564">
                  <c:v>443.68545499999999</c:v>
                </c:pt>
                <c:pt idx="8565">
                  <c:v>443.73663299999998</c:v>
                </c:pt>
                <c:pt idx="8566">
                  <c:v>443.78826900000001</c:v>
                </c:pt>
                <c:pt idx="8567">
                  <c:v>443.841858</c:v>
                </c:pt>
                <c:pt idx="8568">
                  <c:v>443.89370700000001</c:v>
                </c:pt>
                <c:pt idx="8569">
                  <c:v>443.94378699999999</c:v>
                </c:pt>
                <c:pt idx="8570">
                  <c:v>443.99151599999999</c:v>
                </c:pt>
                <c:pt idx="8571">
                  <c:v>444.03949</c:v>
                </c:pt>
                <c:pt idx="8572">
                  <c:v>444.087738</c:v>
                </c:pt>
                <c:pt idx="8573">
                  <c:v>444.13485700000001</c:v>
                </c:pt>
                <c:pt idx="8574">
                  <c:v>444.178406</c:v>
                </c:pt>
                <c:pt idx="8575">
                  <c:v>444.223206</c:v>
                </c:pt>
                <c:pt idx="8576">
                  <c:v>444.26748700000002</c:v>
                </c:pt>
                <c:pt idx="8577">
                  <c:v>444.31231700000001</c:v>
                </c:pt>
                <c:pt idx="8578">
                  <c:v>444.35855099999998</c:v>
                </c:pt>
                <c:pt idx="8579">
                  <c:v>444.40545700000001</c:v>
                </c:pt>
                <c:pt idx="8580">
                  <c:v>444.45404100000002</c:v>
                </c:pt>
                <c:pt idx="8581">
                  <c:v>444.50262500000002</c:v>
                </c:pt>
                <c:pt idx="8582">
                  <c:v>444.55230699999998</c:v>
                </c:pt>
                <c:pt idx="8583">
                  <c:v>444.60611</c:v>
                </c:pt>
                <c:pt idx="8584">
                  <c:v>444.66024800000002</c:v>
                </c:pt>
                <c:pt idx="8585">
                  <c:v>444.71444700000001</c:v>
                </c:pt>
                <c:pt idx="8586">
                  <c:v>444.76886000000002</c:v>
                </c:pt>
                <c:pt idx="8587">
                  <c:v>444.82186899999999</c:v>
                </c:pt>
                <c:pt idx="8588">
                  <c:v>444.87481700000001</c:v>
                </c:pt>
                <c:pt idx="8589">
                  <c:v>444.92755099999999</c:v>
                </c:pt>
                <c:pt idx="8590">
                  <c:v>444.97705100000002</c:v>
                </c:pt>
                <c:pt idx="8591">
                  <c:v>445.02179000000001</c:v>
                </c:pt>
                <c:pt idx="8592">
                  <c:v>445.065338</c:v>
                </c:pt>
                <c:pt idx="8593">
                  <c:v>445.10626200000002</c:v>
                </c:pt>
                <c:pt idx="8594">
                  <c:v>445.14712500000002</c:v>
                </c:pt>
                <c:pt idx="8595">
                  <c:v>445.18829299999999</c:v>
                </c:pt>
                <c:pt idx="8596">
                  <c:v>445.22891199999998</c:v>
                </c:pt>
                <c:pt idx="8597">
                  <c:v>445.27123999999998</c:v>
                </c:pt>
                <c:pt idx="8598">
                  <c:v>445.31451399999997</c:v>
                </c:pt>
                <c:pt idx="8599">
                  <c:v>445.35986300000002</c:v>
                </c:pt>
                <c:pt idx="8600">
                  <c:v>445.40948500000002</c:v>
                </c:pt>
                <c:pt idx="8601">
                  <c:v>445.45996100000002</c:v>
                </c:pt>
                <c:pt idx="8602">
                  <c:v>445.512024</c:v>
                </c:pt>
                <c:pt idx="8603">
                  <c:v>445.56478900000002</c:v>
                </c:pt>
                <c:pt idx="8604">
                  <c:v>445.61737099999999</c:v>
                </c:pt>
                <c:pt idx="8605">
                  <c:v>445.67291299999999</c:v>
                </c:pt>
                <c:pt idx="8606">
                  <c:v>445.72796599999998</c:v>
                </c:pt>
                <c:pt idx="8607">
                  <c:v>445.78076199999998</c:v>
                </c:pt>
                <c:pt idx="8608">
                  <c:v>445.83099399999998</c:v>
                </c:pt>
                <c:pt idx="8609">
                  <c:v>445.88140900000002</c:v>
                </c:pt>
                <c:pt idx="8610">
                  <c:v>445.93032799999997</c:v>
                </c:pt>
                <c:pt idx="8611">
                  <c:v>445.97900399999997</c:v>
                </c:pt>
                <c:pt idx="8612">
                  <c:v>446.02505500000001</c:v>
                </c:pt>
                <c:pt idx="8613">
                  <c:v>446.07064800000001</c:v>
                </c:pt>
                <c:pt idx="8614">
                  <c:v>446.117279</c:v>
                </c:pt>
                <c:pt idx="8615">
                  <c:v>446.16308600000002</c:v>
                </c:pt>
                <c:pt idx="8616">
                  <c:v>446.21112099999999</c:v>
                </c:pt>
                <c:pt idx="8617">
                  <c:v>446.26123100000001</c:v>
                </c:pt>
                <c:pt idx="8618">
                  <c:v>446.31185900000003</c:v>
                </c:pt>
                <c:pt idx="8619">
                  <c:v>446.36395299999998</c:v>
                </c:pt>
                <c:pt idx="8620">
                  <c:v>446.41754100000003</c:v>
                </c:pt>
                <c:pt idx="8621">
                  <c:v>446.47299199999998</c:v>
                </c:pt>
                <c:pt idx="8622">
                  <c:v>446.528503</c:v>
                </c:pt>
                <c:pt idx="8623">
                  <c:v>446.58212300000002</c:v>
                </c:pt>
                <c:pt idx="8624">
                  <c:v>446.634277</c:v>
                </c:pt>
                <c:pt idx="8625">
                  <c:v>446.68353300000001</c:v>
                </c:pt>
                <c:pt idx="8626">
                  <c:v>446.73208599999998</c:v>
                </c:pt>
                <c:pt idx="8627">
                  <c:v>446.77813700000002</c:v>
                </c:pt>
                <c:pt idx="8628">
                  <c:v>446.82122800000002</c:v>
                </c:pt>
                <c:pt idx="8629">
                  <c:v>446.864105</c:v>
                </c:pt>
                <c:pt idx="8630">
                  <c:v>446.90664700000002</c:v>
                </c:pt>
                <c:pt idx="8631">
                  <c:v>446.95059199999997</c:v>
                </c:pt>
                <c:pt idx="8632">
                  <c:v>446.99453699999998</c:v>
                </c:pt>
                <c:pt idx="8633">
                  <c:v>447.04116800000003</c:v>
                </c:pt>
                <c:pt idx="8634">
                  <c:v>447.09027099999997</c:v>
                </c:pt>
                <c:pt idx="8635">
                  <c:v>447.13970899999998</c:v>
                </c:pt>
                <c:pt idx="8636">
                  <c:v>447.19073500000002</c:v>
                </c:pt>
                <c:pt idx="8637">
                  <c:v>447.24285900000001</c:v>
                </c:pt>
                <c:pt idx="8638">
                  <c:v>447.29681399999998</c:v>
                </c:pt>
                <c:pt idx="8639">
                  <c:v>447.35122699999999</c:v>
                </c:pt>
                <c:pt idx="8640">
                  <c:v>447.40420499999999</c:v>
                </c:pt>
                <c:pt idx="8641">
                  <c:v>447.45669600000002</c:v>
                </c:pt>
                <c:pt idx="8642">
                  <c:v>447.50665300000003</c:v>
                </c:pt>
                <c:pt idx="8643">
                  <c:v>447.55654900000002</c:v>
                </c:pt>
                <c:pt idx="8644">
                  <c:v>447.60556000000003</c:v>
                </c:pt>
                <c:pt idx="8645">
                  <c:v>447.65154999999999</c:v>
                </c:pt>
                <c:pt idx="8646">
                  <c:v>447.69744900000001</c:v>
                </c:pt>
                <c:pt idx="8647">
                  <c:v>447.74298099999999</c:v>
                </c:pt>
                <c:pt idx="8648">
                  <c:v>447.79013099999997</c:v>
                </c:pt>
                <c:pt idx="8649">
                  <c:v>447.837738</c:v>
                </c:pt>
                <c:pt idx="8650">
                  <c:v>447.88549799999998</c:v>
                </c:pt>
                <c:pt idx="8651">
                  <c:v>447.93536399999999</c:v>
                </c:pt>
                <c:pt idx="8652">
                  <c:v>447.98492399999998</c:v>
                </c:pt>
                <c:pt idx="8653">
                  <c:v>448.035461</c:v>
                </c:pt>
                <c:pt idx="8654">
                  <c:v>448.087402</c:v>
                </c:pt>
                <c:pt idx="8655">
                  <c:v>448.13922100000002</c:v>
                </c:pt>
                <c:pt idx="8656">
                  <c:v>448.18951399999997</c:v>
                </c:pt>
                <c:pt idx="8657">
                  <c:v>448.239105</c:v>
                </c:pt>
                <c:pt idx="8658">
                  <c:v>448.28799400000003</c:v>
                </c:pt>
                <c:pt idx="8659">
                  <c:v>448.33480800000001</c:v>
                </c:pt>
                <c:pt idx="8660">
                  <c:v>448.38198899999998</c:v>
                </c:pt>
                <c:pt idx="8661">
                  <c:v>448.42852800000003</c:v>
                </c:pt>
                <c:pt idx="8662">
                  <c:v>448.47354100000001</c:v>
                </c:pt>
                <c:pt idx="8663">
                  <c:v>448.51953099999997</c:v>
                </c:pt>
                <c:pt idx="8664">
                  <c:v>448.56625400000001</c:v>
                </c:pt>
                <c:pt idx="8665">
                  <c:v>448.61416600000001</c:v>
                </c:pt>
                <c:pt idx="8666">
                  <c:v>448.66284200000001</c:v>
                </c:pt>
                <c:pt idx="8667">
                  <c:v>448.71054099999998</c:v>
                </c:pt>
                <c:pt idx="8668">
                  <c:v>448.75945999999999</c:v>
                </c:pt>
                <c:pt idx="8669">
                  <c:v>448.80755599999998</c:v>
                </c:pt>
                <c:pt idx="8670">
                  <c:v>448.85537699999998</c:v>
                </c:pt>
                <c:pt idx="8671">
                  <c:v>448.90469400000001</c:v>
                </c:pt>
                <c:pt idx="8672">
                  <c:v>448.954407</c:v>
                </c:pt>
                <c:pt idx="8673">
                  <c:v>449.002747</c:v>
                </c:pt>
                <c:pt idx="8674">
                  <c:v>449.05111699999998</c:v>
                </c:pt>
                <c:pt idx="8675">
                  <c:v>449.09927399999998</c:v>
                </c:pt>
                <c:pt idx="8676">
                  <c:v>449.14590500000003</c:v>
                </c:pt>
                <c:pt idx="8677">
                  <c:v>449.19476300000002</c:v>
                </c:pt>
                <c:pt idx="8678">
                  <c:v>449.24179099999998</c:v>
                </c:pt>
                <c:pt idx="8679">
                  <c:v>449.28710899999999</c:v>
                </c:pt>
                <c:pt idx="8680">
                  <c:v>449.33367900000002</c:v>
                </c:pt>
                <c:pt idx="8681">
                  <c:v>449.38046300000002</c:v>
                </c:pt>
                <c:pt idx="8682">
                  <c:v>449.42852800000003</c:v>
                </c:pt>
                <c:pt idx="8683">
                  <c:v>449.47671500000001</c:v>
                </c:pt>
                <c:pt idx="8684">
                  <c:v>449.52621499999998</c:v>
                </c:pt>
                <c:pt idx="8685">
                  <c:v>449.578125</c:v>
                </c:pt>
                <c:pt idx="8686">
                  <c:v>449.62970000000001</c:v>
                </c:pt>
                <c:pt idx="8687">
                  <c:v>449.68365499999999</c:v>
                </c:pt>
                <c:pt idx="8688">
                  <c:v>449.73843399999998</c:v>
                </c:pt>
                <c:pt idx="8689">
                  <c:v>449.793701</c:v>
                </c:pt>
                <c:pt idx="8690">
                  <c:v>449.84750400000001</c:v>
                </c:pt>
                <c:pt idx="8691">
                  <c:v>449.90045199999997</c:v>
                </c:pt>
                <c:pt idx="8692">
                  <c:v>449.95214800000002</c:v>
                </c:pt>
                <c:pt idx="8693">
                  <c:v>450.00286899999998</c:v>
                </c:pt>
                <c:pt idx="8694">
                  <c:v>450.05117799999999</c:v>
                </c:pt>
                <c:pt idx="8695">
                  <c:v>450.09863300000001</c:v>
                </c:pt>
                <c:pt idx="8696">
                  <c:v>450.14453099999997</c:v>
                </c:pt>
                <c:pt idx="8697">
                  <c:v>450.19116200000002</c:v>
                </c:pt>
                <c:pt idx="8698">
                  <c:v>450.23837300000002</c:v>
                </c:pt>
                <c:pt idx="8699">
                  <c:v>450.28524800000002</c:v>
                </c:pt>
                <c:pt idx="8700">
                  <c:v>450.33331299999998</c:v>
                </c:pt>
                <c:pt idx="8701">
                  <c:v>450.38119499999999</c:v>
                </c:pt>
                <c:pt idx="8702">
                  <c:v>450.43075599999997</c:v>
                </c:pt>
                <c:pt idx="8703">
                  <c:v>450.479401</c:v>
                </c:pt>
                <c:pt idx="8704">
                  <c:v>450.52865600000001</c:v>
                </c:pt>
                <c:pt idx="8705">
                  <c:v>450.57720899999998</c:v>
                </c:pt>
                <c:pt idx="8706">
                  <c:v>450.62554899999998</c:v>
                </c:pt>
                <c:pt idx="8707">
                  <c:v>450.67300399999999</c:v>
                </c:pt>
                <c:pt idx="8708">
                  <c:v>450.720215</c:v>
                </c:pt>
                <c:pt idx="8709">
                  <c:v>450.76693699999998</c:v>
                </c:pt>
                <c:pt idx="8710">
                  <c:v>450.81463600000001</c:v>
                </c:pt>
                <c:pt idx="8711">
                  <c:v>450.86172499999998</c:v>
                </c:pt>
                <c:pt idx="8712">
                  <c:v>450.90982100000002</c:v>
                </c:pt>
                <c:pt idx="8713">
                  <c:v>450.95703099999997</c:v>
                </c:pt>
                <c:pt idx="8714">
                  <c:v>451.00531000000001</c:v>
                </c:pt>
                <c:pt idx="8715">
                  <c:v>451.05487099999999</c:v>
                </c:pt>
                <c:pt idx="8716">
                  <c:v>451.10171500000001</c:v>
                </c:pt>
                <c:pt idx="8717">
                  <c:v>451.14883400000002</c:v>
                </c:pt>
                <c:pt idx="8718">
                  <c:v>451.19561800000002</c:v>
                </c:pt>
                <c:pt idx="8719">
                  <c:v>451.24301100000002</c:v>
                </c:pt>
                <c:pt idx="8720">
                  <c:v>451.2901</c:v>
                </c:pt>
                <c:pt idx="8721">
                  <c:v>451.33657799999997</c:v>
                </c:pt>
                <c:pt idx="8722">
                  <c:v>451.38174400000003</c:v>
                </c:pt>
                <c:pt idx="8723">
                  <c:v>451.42861900000003</c:v>
                </c:pt>
                <c:pt idx="8724">
                  <c:v>451.47582999999997</c:v>
                </c:pt>
                <c:pt idx="8725">
                  <c:v>451.52407799999997</c:v>
                </c:pt>
                <c:pt idx="8726">
                  <c:v>451.57504299999999</c:v>
                </c:pt>
                <c:pt idx="8727">
                  <c:v>451.626282</c:v>
                </c:pt>
                <c:pt idx="8728">
                  <c:v>451.67871100000002</c:v>
                </c:pt>
                <c:pt idx="8729">
                  <c:v>451.73193400000002</c:v>
                </c:pt>
                <c:pt idx="8730">
                  <c:v>451.78472900000003</c:v>
                </c:pt>
                <c:pt idx="8731">
                  <c:v>451.83895899999999</c:v>
                </c:pt>
                <c:pt idx="8732">
                  <c:v>451.89178500000003</c:v>
                </c:pt>
                <c:pt idx="8733">
                  <c:v>451.94287100000003</c:v>
                </c:pt>
                <c:pt idx="8734">
                  <c:v>451.99404900000002</c:v>
                </c:pt>
                <c:pt idx="8735">
                  <c:v>452.04354899999998</c:v>
                </c:pt>
                <c:pt idx="8736">
                  <c:v>452.09258999999997</c:v>
                </c:pt>
                <c:pt idx="8737">
                  <c:v>452.14047199999999</c:v>
                </c:pt>
                <c:pt idx="8738">
                  <c:v>452.18743899999998</c:v>
                </c:pt>
                <c:pt idx="8739">
                  <c:v>452.23370399999999</c:v>
                </c:pt>
                <c:pt idx="8740">
                  <c:v>452.28140300000001</c:v>
                </c:pt>
                <c:pt idx="8741">
                  <c:v>452.32934599999999</c:v>
                </c:pt>
                <c:pt idx="8742">
                  <c:v>452.37908900000002</c:v>
                </c:pt>
                <c:pt idx="8743">
                  <c:v>452.43081699999999</c:v>
                </c:pt>
                <c:pt idx="8744">
                  <c:v>452.48040800000001</c:v>
                </c:pt>
                <c:pt idx="8745">
                  <c:v>452.52972399999999</c:v>
                </c:pt>
                <c:pt idx="8746">
                  <c:v>452.57797199999999</c:v>
                </c:pt>
                <c:pt idx="8747">
                  <c:v>452.62377900000001</c:v>
                </c:pt>
                <c:pt idx="8748">
                  <c:v>452.66967799999998</c:v>
                </c:pt>
                <c:pt idx="8749">
                  <c:v>452.71246300000001</c:v>
                </c:pt>
                <c:pt idx="8750">
                  <c:v>452.75372299999998</c:v>
                </c:pt>
                <c:pt idx="8751">
                  <c:v>452.79571499999997</c:v>
                </c:pt>
                <c:pt idx="8752">
                  <c:v>452.83746300000001</c:v>
                </c:pt>
                <c:pt idx="8753">
                  <c:v>452.88165300000003</c:v>
                </c:pt>
                <c:pt idx="8754">
                  <c:v>452.92773399999999</c:v>
                </c:pt>
                <c:pt idx="8755">
                  <c:v>452.97491500000001</c:v>
                </c:pt>
                <c:pt idx="8756">
                  <c:v>453.02377300000001</c:v>
                </c:pt>
                <c:pt idx="8757">
                  <c:v>453.074951</c:v>
                </c:pt>
                <c:pt idx="8758">
                  <c:v>453.12612899999999</c:v>
                </c:pt>
                <c:pt idx="8759">
                  <c:v>453.17880300000002</c:v>
                </c:pt>
                <c:pt idx="8760">
                  <c:v>453.23065200000002</c:v>
                </c:pt>
                <c:pt idx="8761">
                  <c:v>453.28012100000001</c:v>
                </c:pt>
                <c:pt idx="8762">
                  <c:v>453.32879600000001</c:v>
                </c:pt>
                <c:pt idx="8763">
                  <c:v>453.37582400000002</c:v>
                </c:pt>
                <c:pt idx="8764">
                  <c:v>453.42334</c:v>
                </c:pt>
                <c:pt idx="8765">
                  <c:v>453.470032</c:v>
                </c:pt>
                <c:pt idx="8766">
                  <c:v>453.51669299999998</c:v>
                </c:pt>
                <c:pt idx="8767">
                  <c:v>453.562592</c:v>
                </c:pt>
                <c:pt idx="8768">
                  <c:v>453.61123700000002</c:v>
                </c:pt>
                <c:pt idx="8769">
                  <c:v>453.661224</c:v>
                </c:pt>
                <c:pt idx="8770">
                  <c:v>453.71395899999999</c:v>
                </c:pt>
                <c:pt idx="8771">
                  <c:v>453.76556399999998</c:v>
                </c:pt>
                <c:pt idx="8772">
                  <c:v>453.818603</c:v>
                </c:pt>
                <c:pt idx="8773">
                  <c:v>453.87167399999998</c:v>
                </c:pt>
                <c:pt idx="8774">
                  <c:v>453.92538500000001</c:v>
                </c:pt>
                <c:pt idx="8775">
                  <c:v>453.97625699999998</c:v>
                </c:pt>
                <c:pt idx="8776">
                  <c:v>454.02710000000002</c:v>
                </c:pt>
                <c:pt idx="8777">
                  <c:v>454.07659899999999</c:v>
                </c:pt>
                <c:pt idx="8778">
                  <c:v>454.12286399999999</c:v>
                </c:pt>
                <c:pt idx="8779">
                  <c:v>454.16738900000001</c:v>
                </c:pt>
                <c:pt idx="8780">
                  <c:v>454.21118200000001</c:v>
                </c:pt>
                <c:pt idx="8781">
                  <c:v>454.25595099999998</c:v>
                </c:pt>
                <c:pt idx="8782">
                  <c:v>454.300049</c:v>
                </c:pt>
                <c:pt idx="8783">
                  <c:v>454.34539799999999</c:v>
                </c:pt>
                <c:pt idx="8784">
                  <c:v>454.38998400000003</c:v>
                </c:pt>
                <c:pt idx="8785">
                  <c:v>454.43685900000003</c:v>
                </c:pt>
                <c:pt idx="8786">
                  <c:v>454.48648100000003</c:v>
                </c:pt>
                <c:pt idx="8787">
                  <c:v>454.53717</c:v>
                </c:pt>
                <c:pt idx="8788">
                  <c:v>454.58648699999998</c:v>
                </c:pt>
                <c:pt idx="8789">
                  <c:v>454.63653599999998</c:v>
                </c:pt>
                <c:pt idx="8790">
                  <c:v>454.68539399999997</c:v>
                </c:pt>
                <c:pt idx="8791">
                  <c:v>454.73501599999997</c:v>
                </c:pt>
                <c:pt idx="8792">
                  <c:v>454.78378300000003</c:v>
                </c:pt>
                <c:pt idx="8793">
                  <c:v>454.83075000000002</c:v>
                </c:pt>
                <c:pt idx="8794">
                  <c:v>454.87851000000001</c:v>
                </c:pt>
                <c:pt idx="8795">
                  <c:v>454.92327899999998</c:v>
                </c:pt>
                <c:pt idx="8796">
                  <c:v>454.96762100000001</c:v>
                </c:pt>
                <c:pt idx="8797">
                  <c:v>455.01251200000002</c:v>
                </c:pt>
                <c:pt idx="8798">
                  <c:v>455.05633499999999</c:v>
                </c:pt>
                <c:pt idx="8799">
                  <c:v>455.10089099999999</c:v>
                </c:pt>
                <c:pt idx="8800">
                  <c:v>455.14550800000001</c:v>
                </c:pt>
                <c:pt idx="8801">
                  <c:v>455.189301</c:v>
                </c:pt>
                <c:pt idx="8802">
                  <c:v>455.23648100000003</c:v>
                </c:pt>
                <c:pt idx="8803">
                  <c:v>455.28436299999998</c:v>
                </c:pt>
                <c:pt idx="8804">
                  <c:v>455.332581</c:v>
                </c:pt>
                <c:pt idx="8805">
                  <c:v>455.38052399999998</c:v>
                </c:pt>
                <c:pt idx="8806">
                  <c:v>455.42999300000002</c:v>
                </c:pt>
                <c:pt idx="8807">
                  <c:v>455.479309</c:v>
                </c:pt>
                <c:pt idx="8808">
                  <c:v>455.52963299999999</c:v>
                </c:pt>
                <c:pt idx="8809">
                  <c:v>455.57900999999998</c:v>
                </c:pt>
                <c:pt idx="8810">
                  <c:v>455.62823500000002</c:v>
                </c:pt>
                <c:pt idx="8811">
                  <c:v>455.677887</c:v>
                </c:pt>
                <c:pt idx="8812">
                  <c:v>455.72558600000002</c:v>
                </c:pt>
                <c:pt idx="8813">
                  <c:v>455.77261399999998</c:v>
                </c:pt>
                <c:pt idx="8814">
                  <c:v>455.82037400000002</c:v>
                </c:pt>
                <c:pt idx="8815">
                  <c:v>455.86676</c:v>
                </c:pt>
                <c:pt idx="8816">
                  <c:v>455.91299400000003</c:v>
                </c:pt>
                <c:pt idx="8817">
                  <c:v>455.96005300000002</c:v>
                </c:pt>
                <c:pt idx="8818">
                  <c:v>456.00640900000002</c:v>
                </c:pt>
                <c:pt idx="8819">
                  <c:v>456.05453499999999</c:v>
                </c:pt>
                <c:pt idx="8820">
                  <c:v>456.10333300000002</c:v>
                </c:pt>
                <c:pt idx="8821">
                  <c:v>456.15121499999998</c:v>
                </c:pt>
                <c:pt idx="8822">
                  <c:v>456.19842499999999</c:v>
                </c:pt>
                <c:pt idx="8823">
                  <c:v>456.24713100000002</c:v>
                </c:pt>
                <c:pt idx="8824">
                  <c:v>456.29531900000001</c:v>
                </c:pt>
                <c:pt idx="8825">
                  <c:v>456.34439099999997</c:v>
                </c:pt>
                <c:pt idx="8826">
                  <c:v>456.39233400000001</c:v>
                </c:pt>
                <c:pt idx="8827">
                  <c:v>456.43960600000003</c:v>
                </c:pt>
                <c:pt idx="8828">
                  <c:v>456.48764</c:v>
                </c:pt>
                <c:pt idx="8829">
                  <c:v>456.534424</c:v>
                </c:pt>
                <c:pt idx="8830">
                  <c:v>456.582581</c:v>
                </c:pt>
                <c:pt idx="8831">
                  <c:v>456.63079800000003</c:v>
                </c:pt>
                <c:pt idx="8832">
                  <c:v>456.678406</c:v>
                </c:pt>
                <c:pt idx="8833">
                  <c:v>456.72674599999999</c:v>
                </c:pt>
                <c:pt idx="8834">
                  <c:v>456.776276</c:v>
                </c:pt>
                <c:pt idx="8835">
                  <c:v>456.82781999999997</c:v>
                </c:pt>
                <c:pt idx="8836">
                  <c:v>456.879211</c:v>
                </c:pt>
                <c:pt idx="8837">
                  <c:v>456.92929099999998</c:v>
                </c:pt>
                <c:pt idx="8838">
                  <c:v>456.98046900000003</c:v>
                </c:pt>
                <c:pt idx="8839">
                  <c:v>457.03045700000001</c:v>
                </c:pt>
                <c:pt idx="8840">
                  <c:v>457.081299</c:v>
                </c:pt>
                <c:pt idx="8841">
                  <c:v>457.13198899999998</c:v>
                </c:pt>
                <c:pt idx="8842">
                  <c:v>457.17938199999998</c:v>
                </c:pt>
                <c:pt idx="8843">
                  <c:v>457.22711199999998</c:v>
                </c:pt>
                <c:pt idx="8844">
                  <c:v>457.27288800000002</c:v>
                </c:pt>
                <c:pt idx="8845">
                  <c:v>457.31875600000001</c:v>
                </c:pt>
                <c:pt idx="8846">
                  <c:v>457.36196899999999</c:v>
                </c:pt>
                <c:pt idx="8847">
                  <c:v>457.404358</c:v>
                </c:pt>
                <c:pt idx="8848">
                  <c:v>457.44671599999998</c:v>
                </c:pt>
                <c:pt idx="8849">
                  <c:v>457.48788500000001</c:v>
                </c:pt>
                <c:pt idx="8850">
                  <c:v>457.53008999999997</c:v>
                </c:pt>
                <c:pt idx="8851">
                  <c:v>457.57412699999998</c:v>
                </c:pt>
                <c:pt idx="8852">
                  <c:v>457.62118500000003</c:v>
                </c:pt>
                <c:pt idx="8853">
                  <c:v>457.67074600000001</c:v>
                </c:pt>
                <c:pt idx="8854">
                  <c:v>457.721924</c:v>
                </c:pt>
                <c:pt idx="8855">
                  <c:v>457.77572600000002</c:v>
                </c:pt>
                <c:pt idx="8856">
                  <c:v>457.829926</c:v>
                </c:pt>
                <c:pt idx="8857">
                  <c:v>457.88574199999999</c:v>
                </c:pt>
                <c:pt idx="8858">
                  <c:v>457.94281000000001</c:v>
                </c:pt>
                <c:pt idx="8859">
                  <c:v>457.99676499999998</c:v>
                </c:pt>
                <c:pt idx="8860">
                  <c:v>458.05072000000001</c:v>
                </c:pt>
                <c:pt idx="8861">
                  <c:v>458.10272200000003</c:v>
                </c:pt>
                <c:pt idx="8862">
                  <c:v>458.15445</c:v>
                </c:pt>
                <c:pt idx="8863">
                  <c:v>458.20416299999999</c:v>
                </c:pt>
                <c:pt idx="8864">
                  <c:v>458.25088499999998</c:v>
                </c:pt>
                <c:pt idx="8865">
                  <c:v>458.29791299999999</c:v>
                </c:pt>
                <c:pt idx="8866">
                  <c:v>458.343414</c:v>
                </c:pt>
                <c:pt idx="8867">
                  <c:v>458.389252</c:v>
                </c:pt>
                <c:pt idx="8868">
                  <c:v>458.4375</c:v>
                </c:pt>
                <c:pt idx="8869">
                  <c:v>458.48638899999997</c:v>
                </c:pt>
                <c:pt idx="8870">
                  <c:v>458.53472900000003</c:v>
                </c:pt>
                <c:pt idx="8871">
                  <c:v>458.58367900000002</c:v>
                </c:pt>
                <c:pt idx="8872">
                  <c:v>458.632721</c:v>
                </c:pt>
                <c:pt idx="8873">
                  <c:v>458.68023699999998</c:v>
                </c:pt>
                <c:pt idx="8874">
                  <c:v>458.72955300000001</c:v>
                </c:pt>
                <c:pt idx="8875">
                  <c:v>458.77654999999999</c:v>
                </c:pt>
                <c:pt idx="8876">
                  <c:v>458.82235700000001</c:v>
                </c:pt>
                <c:pt idx="8877">
                  <c:v>458.86971999999997</c:v>
                </c:pt>
                <c:pt idx="8878">
                  <c:v>458.91619900000001</c:v>
                </c:pt>
                <c:pt idx="8879">
                  <c:v>458.96295199999997</c:v>
                </c:pt>
                <c:pt idx="8880">
                  <c:v>459.00836199999998</c:v>
                </c:pt>
                <c:pt idx="8881">
                  <c:v>459.05419899999998</c:v>
                </c:pt>
                <c:pt idx="8882">
                  <c:v>459.10125699999998</c:v>
                </c:pt>
                <c:pt idx="8883">
                  <c:v>459.14727800000003</c:v>
                </c:pt>
                <c:pt idx="8884">
                  <c:v>459.19500699999998</c:v>
                </c:pt>
                <c:pt idx="8885">
                  <c:v>459.24624599999999</c:v>
                </c:pt>
                <c:pt idx="8886">
                  <c:v>459.29827899999998</c:v>
                </c:pt>
                <c:pt idx="8887">
                  <c:v>459.34970099999998</c:v>
                </c:pt>
                <c:pt idx="8888">
                  <c:v>459.40243500000003</c:v>
                </c:pt>
                <c:pt idx="8889">
                  <c:v>459.45684799999998</c:v>
                </c:pt>
                <c:pt idx="8890">
                  <c:v>459.51043700000002</c:v>
                </c:pt>
                <c:pt idx="8891">
                  <c:v>459.56558200000001</c:v>
                </c:pt>
                <c:pt idx="8892">
                  <c:v>459.61968999999999</c:v>
                </c:pt>
                <c:pt idx="8893">
                  <c:v>459.67275999999998</c:v>
                </c:pt>
                <c:pt idx="8894">
                  <c:v>459.72582999999997</c:v>
                </c:pt>
                <c:pt idx="8895">
                  <c:v>459.778076</c:v>
                </c:pt>
                <c:pt idx="8896">
                  <c:v>459.83111600000001</c:v>
                </c:pt>
                <c:pt idx="8897">
                  <c:v>459.88140900000002</c:v>
                </c:pt>
                <c:pt idx="8898">
                  <c:v>459.930969</c:v>
                </c:pt>
                <c:pt idx="8899">
                  <c:v>459.98037699999998</c:v>
                </c:pt>
                <c:pt idx="8900">
                  <c:v>460.028503</c:v>
                </c:pt>
                <c:pt idx="8901">
                  <c:v>460.077789</c:v>
                </c:pt>
                <c:pt idx="8902">
                  <c:v>460.12616000000003</c:v>
                </c:pt>
                <c:pt idx="8903">
                  <c:v>460.17407200000002</c:v>
                </c:pt>
                <c:pt idx="8904">
                  <c:v>460.22085600000003</c:v>
                </c:pt>
                <c:pt idx="8905">
                  <c:v>460.26675399999999</c:v>
                </c:pt>
                <c:pt idx="8906">
                  <c:v>460.31280500000003</c:v>
                </c:pt>
                <c:pt idx="8907">
                  <c:v>460.36050399999999</c:v>
                </c:pt>
                <c:pt idx="8908">
                  <c:v>460.40826399999997</c:v>
                </c:pt>
                <c:pt idx="8909">
                  <c:v>460.456726</c:v>
                </c:pt>
                <c:pt idx="8910">
                  <c:v>460.504211</c:v>
                </c:pt>
                <c:pt idx="8911">
                  <c:v>460.55371100000002</c:v>
                </c:pt>
                <c:pt idx="8912">
                  <c:v>460.60586599999999</c:v>
                </c:pt>
                <c:pt idx="8913">
                  <c:v>460.65576199999998</c:v>
                </c:pt>
                <c:pt idx="8914">
                  <c:v>460.70623799999998</c:v>
                </c:pt>
                <c:pt idx="8915">
                  <c:v>460.756775</c:v>
                </c:pt>
                <c:pt idx="8916">
                  <c:v>460.80841099999998</c:v>
                </c:pt>
                <c:pt idx="8917">
                  <c:v>460.85833700000001</c:v>
                </c:pt>
                <c:pt idx="8918">
                  <c:v>460.90853900000002</c:v>
                </c:pt>
                <c:pt idx="8919">
                  <c:v>460.95742799999999</c:v>
                </c:pt>
                <c:pt idx="8920">
                  <c:v>461.007721</c:v>
                </c:pt>
                <c:pt idx="8921">
                  <c:v>461.05694599999998</c:v>
                </c:pt>
                <c:pt idx="8922">
                  <c:v>461.10611</c:v>
                </c:pt>
                <c:pt idx="8923">
                  <c:v>461.15533399999998</c:v>
                </c:pt>
                <c:pt idx="8924">
                  <c:v>461.20590199999998</c:v>
                </c:pt>
                <c:pt idx="8925">
                  <c:v>461.25552399999998</c:v>
                </c:pt>
                <c:pt idx="8926">
                  <c:v>461.30599999999998</c:v>
                </c:pt>
                <c:pt idx="8927">
                  <c:v>461.35571299999998</c:v>
                </c:pt>
                <c:pt idx="8928">
                  <c:v>461.40737899999999</c:v>
                </c:pt>
                <c:pt idx="8929">
                  <c:v>461.46087699999998</c:v>
                </c:pt>
                <c:pt idx="8930">
                  <c:v>461.51260400000001</c:v>
                </c:pt>
                <c:pt idx="8931">
                  <c:v>461.56683399999997</c:v>
                </c:pt>
                <c:pt idx="8932">
                  <c:v>461.62158199999999</c:v>
                </c:pt>
                <c:pt idx="8933">
                  <c:v>461.67739899999998</c:v>
                </c:pt>
                <c:pt idx="8934">
                  <c:v>461.73232999999999</c:v>
                </c:pt>
                <c:pt idx="8935">
                  <c:v>461.78607199999999</c:v>
                </c:pt>
                <c:pt idx="8936">
                  <c:v>461.837219</c:v>
                </c:pt>
                <c:pt idx="8937">
                  <c:v>461.88897700000001</c:v>
                </c:pt>
                <c:pt idx="8938">
                  <c:v>461.93853799999999</c:v>
                </c:pt>
                <c:pt idx="8939">
                  <c:v>461.98675500000002</c:v>
                </c:pt>
                <c:pt idx="8940">
                  <c:v>462.03466800000001</c:v>
                </c:pt>
                <c:pt idx="8941">
                  <c:v>462.08090199999998</c:v>
                </c:pt>
                <c:pt idx="8942">
                  <c:v>462.12704500000001</c:v>
                </c:pt>
                <c:pt idx="8943">
                  <c:v>462.17340100000001</c:v>
                </c:pt>
                <c:pt idx="8944">
                  <c:v>462.21890300000001</c:v>
                </c:pt>
                <c:pt idx="8945">
                  <c:v>462.26709</c:v>
                </c:pt>
                <c:pt idx="8946">
                  <c:v>462.31390399999998</c:v>
                </c:pt>
                <c:pt idx="8947">
                  <c:v>462.35955799999999</c:v>
                </c:pt>
                <c:pt idx="8948">
                  <c:v>462.406586</c:v>
                </c:pt>
                <c:pt idx="8949">
                  <c:v>462.45434599999999</c:v>
                </c:pt>
                <c:pt idx="8950">
                  <c:v>462.50375400000001</c:v>
                </c:pt>
                <c:pt idx="8951">
                  <c:v>462.55273399999999</c:v>
                </c:pt>
                <c:pt idx="8952">
                  <c:v>462.60116599999998</c:v>
                </c:pt>
                <c:pt idx="8953">
                  <c:v>462.65136699999999</c:v>
                </c:pt>
                <c:pt idx="8954">
                  <c:v>462.70352200000002</c:v>
                </c:pt>
                <c:pt idx="8955">
                  <c:v>462.75537100000003</c:v>
                </c:pt>
                <c:pt idx="8956">
                  <c:v>462.80761699999999</c:v>
                </c:pt>
                <c:pt idx="8957">
                  <c:v>462.86138899999997</c:v>
                </c:pt>
                <c:pt idx="8958">
                  <c:v>462.91436800000002</c:v>
                </c:pt>
                <c:pt idx="8959">
                  <c:v>462.96697999999998</c:v>
                </c:pt>
                <c:pt idx="8960">
                  <c:v>463.01830999999999</c:v>
                </c:pt>
                <c:pt idx="8961">
                  <c:v>463.06771900000001</c:v>
                </c:pt>
                <c:pt idx="8962">
                  <c:v>463.11743200000001</c:v>
                </c:pt>
                <c:pt idx="8963">
                  <c:v>463.16424599999999</c:v>
                </c:pt>
                <c:pt idx="8964">
                  <c:v>463.209473</c:v>
                </c:pt>
                <c:pt idx="8965">
                  <c:v>463.25546300000002</c:v>
                </c:pt>
                <c:pt idx="8966">
                  <c:v>463.301331</c:v>
                </c:pt>
                <c:pt idx="8967">
                  <c:v>463.34869400000002</c:v>
                </c:pt>
                <c:pt idx="8968">
                  <c:v>463.39605699999998</c:v>
                </c:pt>
                <c:pt idx="8969">
                  <c:v>463.44369499999999</c:v>
                </c:pt>
                <c:pt idx="8970">
                  <c:v>463.49258400000002</c:v>
                </c:pt>
                <c:pt idx="8971">
                  <c:v>463.54336599999999</c:v>
                </c:pt>
                <c:pt idx="8972">
                  <c:v>463.593842</c:v>
                </c:pt>
                <c:pt idx="8973">
                  <c:v>463.645599</c:v>
                </c:pt>
                <c:pt idx="8974">
                  <c:v>463.69760100000002</c:v>
                </c:pt>
                <c:pt idx="8975">
                  <c:v>463.74932899999999</c:v>
                </c:pt>
                <c:pt idx="8976">
                  <c:v>463.80023199999999</c:v>
                </c:pt>
                <c:pt idx="8977">
                  <c:v>463.84967</c:v>
                </c:pt>
                <c:pt idx="8978">
                  <c:v>463.89923099999999</c:v>
                </c:pt>
                <c:pt idx="8979">
                  <c:v>463.94613600000002</c:v>
                </c:pt>
                <c:pt idx="8980">
                  <c:v>463.992615</c:v>
                </c:pt>
                <c:pt idx="8981">
                  <c:v>464.03720099999998</c:v>
                </c:pt>
                <c:pt idx="8982">
                  <c:v>464.083099</c:v>
                </c:pt>
                <c:pt idx="8983">
                  <c:v>464.13095099999998</c:v>
                </c:pt>
                <c:pt idx="8984">
                  <c:v>464.17926</c:v>
                </c:pt>
                <c:pt idx="8985">
                  <c:v>464.22567800000002</c:v>
                </c:pt>
                <c:pt idx="8986">
                  <c:v>464.27432299999998</c:v>
                </c:pt>
                <c:pt idx="8987">
                  <c:v>464.32437099999999</c:v>
                </c:pt>
                <c:pt idx="8988">
                  <c:v>464.37640399999998</c:v>
                </c:pt>
                <c:pt idx="8989">
                  <c:v>464.42880300000002</c:v>
                </c:pt>
                <c:pt idx="8990">
                  <c:v>464.48071299999998</c:v>
                </c:pt>
                <c:pt idx="8991">
                  <c:v>464.53460699999999</c:v>
                </c:pt>
                <c:pt idx="8992">
                  <c:v>464.58804300000003</c:v>
                </c:pt>
                <c:pt idx="8993">
                  <c:v>464.64077800000001</c:v>
                </c:pt>
                <c:pt idx="8994">
                  <c:v>464.69220000000001</c:v>
                </c:pt>
                <c:pt idx="8995">
                  <c:v>464.74285900000001</c:v>
                </c:pt>
                <c:pt idx="8996">
                  <c:v>464.79257200000001</c:v>
                </c:pt>
                <c:pt idx="8997">
                  <c:v>464.84149200000002</c:v>
                </c:pt>
                <c:pt idx="8998">
                  <c:v>464.88867199999999</c:v>
                </c:pt>
                <c:pt idx="8999">
                  <c:v>464.93646200000001</c:v>
                </c:pt>
                <c:pt idx="9000">
                  <c:v>464.985657</c:v>
                </c:pt>
                <c:pt idx="9001">
                  <c:v>465.03491200000002</c:v>
                </c:pt>
                <c:pt idx="9002">
                  <c:v>465.08111600000001</c:v>
                </c:pt>
                <c:pt idx="9003">
                  <c:v>465.12872299999998</c:v>
                </c:pt>
                <c:pt idx="9004">
                  <c:v>465.176849</c:v>
                </c:pt>
                <c:pt idx="9005">
                  <c:v>465.226654</c:v>
                </c:pt>
                <c:pt idx="9006">
                  <c:v>465.27691600000003</c:v>
                </c:pt>
                <c:pt idx="9007">
                  <c:v>465.32659899999999</c:v>
                </c:pt>
                <c:pt idx="9008">
                  <c:v>465.37832600000002</c:v>
                </c:pt>
                <c:pt idx="9009">
                  <c:v>465.42938199999998</c:v>
                </c:pt>
                <c:pt idx="9010">
                  <c:v>465.48004100000003</c:v>
                </c:pt>
                <c:pt idx="9011">
                  <c:v>465.531586</c:v>
                </c:pt>
                <c:pt idx="9012">
                  <c:v>465.58227499999998</c:v>
                </c:pt>
                <c:pt idx="9013">
                  <c:v>465.63296500000001</c:v>
                </c:pt>
                <c:pt idx="9014">
                  <c:v>465.682953</c:v>
                </c:pt>
                <c:pt idx="9015">
                  <c:v>465.73104899999998</c:v>
                </c:pt>
                <c:pt idx="9016">
                  <c:v>465.78143299999999</c:v>
                </c:pt>
                <c:pt idx="9017">
                  <c:v>465.83193999999997</c:v>
                </c:pt>
                <c:pt idx="9018">
                  <c:v>465.88104299999998</c:v>
                </c:pt>
                <c:pt idx="9019">
                  <c:v>465.92865</c:v>
                </c:pt>
                <c:pt idx="9020">
                  <c:v>465.97695900000002</c:v>
                </c:pt>
                <c:pt idx="9021">
                  <c:v>466.02499399999999</c:v>
                </c:pt>
                <c:pt idx="9022">
                  <c:v>466.07379100000003</c:v>
                </c:pt>
                <c:pt idx="9023">
                  <c:v>466.120544</c:v>
                </c:pt>
                <c:pt idx="9024">
                  <c:v>466.16699199999999</c:v>
                </c:pt>
                <c:pt idx="9025">
                  <c:v>466.214294</c:v>
                </c:pt>
                <c:pt idx="9026">
                  <c:v>466.25976600000001</c:v>
                </c:pt>
                <c:pt idx="9027">
                  <c:v>466.30575599999997</c:v>
                </c:pt>
                <c:pt idx="9028">
                  <c:v>466.353455</c:v>
                </c:pt>
                <c:pt idx="9029">
                  <c:v>466.40054300000003</c:v>
                </c:pt>
                <c:pt idx="9030">
                  <c:v>466.448059</c:v>
                </c:pt>
                <c:pt idx="9031">
                  <c:v>466.49624599999999</c:v>
                </c:pt>
                <c:pt idx="9032">
                  <c:v>466.54400600000002</c:v>
                </c:pt>
                <c:pt idx="9033">
                  <c:v>466.59466600000002</c:v>
                </c:pt>
                <c:pt idx="9034">
                  <c:v>466.64541600000001</c:v>
                </c:pt>
                <c:pt idx="9035">
                  <c:v>466.69589200000001</c:v>
                </c:pt>
                <c:pt idx="9036">
                  <c:v>466.745789</c:v>
                </c:pt>
                <c:pt idx="9037">
                  <c:v>466.796783</c:v>
                </c:pt>
                <c:pt idx="9038">
                  <c:v>466.84667999999999</c:v>
                </c:pt>
                <c:pt idx="9039">
                  <c:v>466.897064</c:v>
                </c:pt>
                <c:pt idx="9040">
                  <c:v>466.94622800000002</c:v>
                </c:pt>
                <c:pt idx="9041">
                  <c:v>466.99487299999998</c:v>
                </c:pt>
                <c:pt idx="9042">
                  <c:v>467.04379299999999</c:v>
                </c:pt>
                <c:pt idx="9043">
                  <c:v>467.09197999999998</c:v>
                </c:pt>
                <c:pt idx="9044">
                  <c:v>467.14154100000002</c:v>
                </c:pt>
                <c:pt idx="9045">
                  <c:v>467.19073500000002</c:v>
                </c:pt>
                <c:pt idx="9046">
                  <c:v>467.23834199999999</c:v>
                </c:pt>
                <c:pt idx="9047">
                  <c:v>467.284515</c:v>
                </c:pt>
                <c:pt idx="9048">
                  <c:v>467.33013899999997</c:v>
                </c:pt>
                <c:pt idx="9049">
                  <c:v>467.37661700000001</c:v>
                </c:pt>
                <c:pt idx="9050">
                  <c:v>467.42285199999998</c:v>
                </c:pt>
                <c:pt idx="9051">
                  <c:v>467.46856700000001</c:v>
                </c:pt>
                <c:pt idx="9052">
                  <c:v>467.51422100000002</c:v>
                </c:pt>
                <c:pt idx="9053">
                  <c:v>467.559326</c:v>
                </c:pt>
                <c:pt idx="9054">
                  <c:v>467.60687300000001</c:v>
                </c:pt>
                <c:pt idx="9055">
                  <c:v>467.65655500000003</c:v>
                </c:pt>
                <c:pt idx="9056">
                  <c:v>467.70428500000003</c:v>
                </c:pt>
                <c:pt idx="9057">
                  <c:v>467.75430299999999</c:v>
                </c:pt>
                <c:pt idx="9058">
                  <c:v>467.80502300000001</c:v>
                </c:pt>
                <c:pt idx="9059">
                  <c:v>467.857483</c:v>
                </c:pt>
                <c:pt idx="9060">
                  <c:v>467.909424</c:v>
                </c:pt>
                <c:pt idx="9061">
                  <c:v>467.96005300000002</c:v>
                </c:pt>
                <c:pt idx="9062">
                  <c:v>468.01229899999998</c:v>
                </c:pt>
                <c:pt idx="9063">
                  <c:v>468.06210299999998</c:v>
                </c:pt>
                <c:pt idx="9064">
                  <c:v>468.111267</c:v>
                </c:pt>
                <c:pt idx="9065">
                  <c:v>468.16000400000001</c:v>
                </c:pt>
                <c:pt idx="9066">
                  <c:v>468.209473</c:v>
                </c:pt>
                <c:pt idx="9067">
                  <c:v>468.25848400000001</c:v>
                </c:pt>
                <c:pt idx="9068">
                  <c:v>468.30712899999997</c:v>
                </c:pt>
                <c:pt idx="9069">
                  <c:v>468.35571299999998</c:v>
                </c:pt>
                <c:pt idx="9070">
                  <c:v>468.40332000000001</c:v>
                </c:pt>
                <c:pt idx="9071">
                  <c:v>468.45062300000001</c:v>
                </c:pt>
                <c:pt idx="9072">
                  <c:v>468.49883999999997</c:v>
                </c:pt>
                <c:pt idx="9073">
                  <c:v>468.544983</c:v>
                </c:pt>
                <c:pt idx="9074">
                  <c:v>468.59146099999998</c:v>
                </c:pt>
                <c:pt idx="9075">
                  <c:v>468.63687099999999</c:v>
                </c:pt>
                <c:pt idx="9076">
                  <c:v>468.68316600000003</c:v>
                </c:pt>
                <c:pt idx="9077">
                  <c:v>468.72958399999999</c:v>
                </c:pt>
                <c:pt idx="9078">
                  <c:v>468.77603199999999</c:v>
                </c:pt>
                <c:pt idx="9079">
                  <c:v>468.823914</c:v>
                </c:pt>
                <c:pt idx="9080">
                  <c:v>468.87164300000001</c:v>
                </c:pt>
                <c:pt idx="9081">
                  <c:v>468.92065400000001</c:v>
                </c:pt>
                <c:pt idx="9082">
                  <c:v>468.97161899999998</c:v>
                </c:pt>
                <c:pt idx="9083">
                  <c:v>469.02270499999997</c:v>
                </c:pt>
                <c:pt idx="9084">
                  <c:v>469.07232699999997</c:v>
                </c:pt>
                <c:pt idx="9085">
                  <c:v>469.12167399999998</c:v>
                </c:pt>
                <c:pt idx="9086">
                  <c:v>469.17065400000001</c:v>
                </c:pt>
                <c:pt idx="9087">
                  <c:v>469.21771200000001</c:v>
                </c:pt>
                <c:pt idx="9088">
                  <c:v>469.26693699999998</c:v>
                </c:pt>
                <c:pt idx="9089">
                  <c:v>469.31509399999999</c:v>
                </c:pt>
                <c:pt idx="9090">
                  <c:v>469.36200000000002</c:v>
                </c:pt>
                <c:pt idx="9091">
                  <c:v>469.41039999999998</c:v>
                </c:pt>
                <c:pt idx="9092">
                  <c:v>469.45858800000002</c:v>
                </c:pt>
                <c:pt idx="9093">
                  <c:v>469.50750699999998</c:v>
                </c:pt>
                <c:pt idx="9094">
                  <c:v>469.55542000000003</c:v>
                </c:pt>
                <c:pt idx="9095">
                  <c:v>469.60287499999998</c:v>
                </c:pt>
                <c:pt idx="9096">
                  <c:v>469.65112299999998</c:v>
                </c:pt>
                <c:pt idx="9097">
                  <c:v>469.69799799999998</c:v>
                </c:pt>
                <c:pt idx="9098">
                  <c:v>469.74511699999999</c:v>
                </c:pt>
                <c:pt idx="9099">
                  <c:v>469.79205300000001</c:v>
                </c:pt>
                <c:pt idx="9100">
                  <c:v>469.83904999999999</c:v>
                </c:pt>
                <c:pt idx="9101">
                  <c:v>469.88534499999997</c:v>
                </c:pt>
                <c:pt idx="9102">
                  <c:v>469.93203699999998</c:v>
                </c:pt>
                <c:pt idx="9103">
                  <c:v>469.97958399999999</c:v>
                </c:pt>
                <c:pt idx="9104">
                  <c:v>470.02685600000001</c:v>
                </c:pt>
                <c:pt idx="9105">
                  <c:v>470.07781999999997</c:v>
                </c:pt>
                <c:pt idx="9106">
                  <c:v>470.129456</c:v>
                </c:pt>
                <c:pt idx="9107">
                  <c:v>470.18017600000002</c:v>
                </c:pt>
                <c:pt idx="9108">
                  <c:v>470.23217799999998</c:v>
                </c:pt>
                <c:pt idx="9109">
                  <c:v>470.28427099999999</c:v>
                </c:pt>
                <c:pt idx="9110">
                  <c:v>470.33673099999999</c:v>
                </c:pt>
                <c:pt idx="9111">
                  <c:v>470.38714599999997</c:v>
                </c:pt>
                <c:pt idx="9112">
                  <c:v>470.43661500000002</c:v>
                </c:pt>
                <c:pt idx="9113">
                  <c:v>470.48672499999998</c:v>
                </c:pt>
                <c:pt idx="9114">
                  <c:v>470.53530899999998</c:v>
                </c:pt>
                <c:pt idx="9115">
                  <c:v>470.58398399999999</c:v>
                </c:pt>
                <c:pt idx="9116">
                  <c:v>470.63198899999998</c:v>
                </c:pt>
                <c:pt idx="9117">
                  <c:v>470.68002300000001</c:v>
                </c:pt>
                <c:pt idx="9118">
                  <c:v>470.72640999999999</c:v>
                </c:pt>
                <c:pt idx="9119">
                  <c:v>470.77328499999999</c:v>
                </c:pt>
                <c:pt idx="9120">
                  <c:v>470.82049599999999</c:v>
                </c:pt>
                <c:pt idx="9121">
                  <c:v>470.86932400000001</c:v>
                </c:pt>
                <c:pt idx="9122">
                  <c:v>470.91781600000002</c:v>
                </c:pt>
                <c:pt idx="9123">
                  <c:v>470.96649200000002</c:v>
                </c:pt>
                <c:pt idx="9124">
                  <c:v>471.013733</c:v>
                </c:pt>
                <c:pt idx="9125">
                  <c:v>471.062164</c:v>
                </c:pt>
                <c:pt idx="9126">
                  <c:v>471.11205999999999</c:v>
                </c:pt>
                <c:pt idx="9127">
                  <c:v>471.16000400000001</c:v>
                </c:pt>
                <c:pt idx="9128">
                  <c:v>471.209656</c:v>
                </c:pt>
                <c:pt idx="9129">
                  <c:v>471.25885</c:v>
                </c:pt>
                <c:pt idx="9130">
                  <c:v>471.309235</c:v>
                </c:pt>
                <c:pt idx="9131">
                  <c:v>471.359711</c:v>
                </c:pt>
                <c:pt idx="9132">
                  <c:v>471.41000400000001</c:v>
                </c:pt>
                <c:pt idx="9133">
                  <c:v>471.45907599999998</c:v>
                </c:pt>
                <c:pt idx="9134">
                  <c:v>471.50982699999997</c:v>
                </c:pt>
                <c:pt idx="9135">
                  <c:v>471.56005900000002</c:v>
                </c:pt>
                <c:pt idx="9136">
                  <c:v>471.61068699999998</c:v>
                </c:pt>
                <c:pt idx="9137">
                  <c:v>471.662262</c:v>
                </c:pt>
                <c:pt idx="9138">
                  <c:v>471.71209700000003</c:v>
                </c:pt>
                <c:pt idx="9139">
                  <c:v>471.76205399999998</c:v>
                </c:pt>
                <c:pt idx="9140">
                  <c:v>471.810608</c:v>
                </c:pt>
                <c:pt idx="9141">
                  <c:v>471.85693400000002</c:v>
                </c:pt>
                <c:pt idx="9142">
                  <c:v>471.90411399999999</c:v>
                </c:pt>
                <c:pt idx="9143">
                  <c:v>471.95092799999998</c:v>
                </c:pt>
                <c:pt idx="9144">
                  <c:v>471.99624599999999</c:v>
                </c:pt>
                <c:pt idx="9145">
                  <c:v>472.042664</c:v>
                </c:pt>
                <c:pt idx="9146">
                  <c:v>472.08892800000001</c:v>
                </c:pt>
                <c:pt idx="9147">
                  <c:v>472.136169</c:v>
                </c:pt>
                <c:pt idx="9148">
                  <c:v>472.182861</c:v>
                </c:pt>
                <c:pt idx="9149">
                  <c:v>472.22943099999998</c:v>
                </c:pt>
                <c:pt idx="9150">
                  <c:v>472.27569599999998</c:v>
                </c:pt>
                <c:pt idx="9151">
                  <c:v>472.32308999999998</c:v>
                </c:pt>
                <c:pt idx="9152">
                  <c:v>472.36932400000001</c:v>
                </c:pt>
                <c:pt idx="9153">
                  <c:v>472.415955</c:v>
                </c:pt>
                <c:pt idx="9154">
                  <c:v>472.46402</c:v>
                </c:pt>
                <c:pt idx="9155">
                  <c:v>472.51229899999998</c:v>
                </c:pt>
                <c:pt idx="9156">
                  <c:v>472.56109600000002</c:v>
                </c:pt>
                <c:pt idx="9157">
                  <c:v>472.61151100000001</c:v>
                </c:pt>
                <c:pt idx="9158">
                  <c:v>472.66171300000002</c:v>
                </c:pt>
                <c:pt idx="9159">
                  <c:v>472.71597300000002</c:v>
                </c:pt>
                <c:pt idx="9160">
                  <c:v>472.77090500000003</c:v>
                </c:pt>
                <c:pt idx="9161">
                  <c:v>472.82559199999997</c:v>
                </c:pt>
                <c:pt idx="9162">
                  <c:v>472.88201900000001</c:v>
                </c:pt>
                <c:pt idx="9163">
                  <c:v>472.93817100000001</c:v>
                </c:pt>
                <c:pt idx="9164">
                  <c:v>472.99432400000001</c:v>
                </c:pt>
                <c:pt idx="9165">
                  <c:v>473.04898100000003</c:v>
                </c:pt>
                <c:pt idx="9166">
                  <c:v>473.10040300000003</c:v>
                </c:pt>
                <c:pt idx="9167">
                  <c:v>473.14956699999999</c:v>
                </c:pt>
                <c:pt idx="9168">
                  <c:v>473.19903599999998</c:v>
                </c:pt>
                <c:pt idx="9169">
                  <c:v>473.24542200000002</c:v>
                </c:pt>
                <c:pt idx="9170">
                  <c:v>473.29168700000002</c:v>
                </c:pt>
                <c:pt idx="9171">
                  <c:v>473.33770800000002</c:v>
                </c:pt>
                <c:pt idx="9172">
                  <c:v>473.38324</c:v>
                </c:pt>
                <c:pt idx="9173">
                  <c:v>473.42877199999998</c:v>
                </c:pt>
                <c:pt idx="9174">
                  <c:v>473.47442599999999</c:v>
                </c:pt>
                <c:pt idx="9175">
                  <c:v>473.51873799999998</c:v>
                </c:pt>
                <c:pt idx="9176">
                  <c:v>473.56503300000003</c:v>
                </c:pt>
                <c:pt idx="9177">
                  <c:v>473.61224399999998</c:v>
                </c:pt>
                <c:pt idx="9178">
                  <c:v>473.65859999999998</c:v>
                </c:pt>
                <c:pt idx="9179">
                  <c:v>473.70709199999999</c:v>
                </c:pt>
                <c:pt idx="9180">
                  <c:v>473.75543199999998</c:v>
                </c:pt>
                <c:pt idx="9181">
                  <c:v>473.804779</c:v>
                </c:pt>
                <c:pt idx="9182">
                  <c:v>473.85418700000002</c:v>
                </c:pt>
                <c:pt idx="9183">
                  <c:v>473.902985</c:v>
                </c:pt>
                <c:pt idx="9184">
                  <c:v>473.95239299999997</c:v>
                </c:pt>
                <c:pt idx="9185">
                  <c:v>474.003174</c:v>
                </c:pt>
                <c:pt idx="9186">
                  <c:v>474.05242900000002</c:v>
                </c:pt>
                <c:pt idx="9187">
                  <c:v>474.10296599999998</c:v>
                </c:pt>
                <c:pt idx="9188">
                  <c:v>474.15380900000002</c:v>
                </c:pt>
                <c:pt idx="9189">
                  <c:v>474.20248400000003</c:v>
                </c:pt>
                <c:pt idx="9190">
                  <c:v>474.25116000000003</c:v>
                </c:pt>
                <c:pt idx="9191">
                  <c:v>474.29995700000001</c:v>
                </c:pt>
                <c:pt idx="9192">
                  <c:v>474.35015900000002</c:v>
                </c:pt>
                <c:pt idx="9193">
                  <c:v>474.39935300000002</c:v>
                </c:pt>
                <c:pt idx="9194">
                  <c:v>474.44946299999998</c:v>
                </c:pt>
                <c:pt idx="9195">
                  <c:v>474.499664</c:v>
                </c:pt>
                <c:pt idx="9196">
                  <c:v>474.55169699999999</c:v>
                </c:pt>
                <c:pt idx="9197">
                  <c:v>474.60433999999998</c:v>
                </c:pt>
                <c:pt idx="9198">
                  <c:v>474.65600599999999</c:v>
                </c:pt>
                <c:pt idx="9199">
                  <c:v>474.70428500000003</c:v>
                </c:pt>
                <c:pt idx="9200">
                  <c:v>474.75332600000002</c:v>
                </c:pt>
                <c:pt idx="9201">
                  <c:v>474.80175800000001</c:v>
                </c:pt>
                <c:pt idx="9202">
                  <c:v>474.851135</c:v>
                </c:pt>
                <c:pt idx="9203">
                  <c:v>474.90087899999997</c:v>
                </c:pt>
                <c:pt idx="9204">
                  <c:v>474.94961599999999</c:v>
                </c:pt>
                <c:pt idx="9205">
                  <c:v>474.999573</c:v>
                </c:pt>
                <c:pt idx="9206">
                  <c:v>475.04901100000001</c:v>
                </c:pt>
                <c:pt idx="9207">
                  <c:v>475.09854100000001</c:v>
                </c:pt>
                <c:pt idx="9208">
                  <c:v>475.15078699999998</c:v>
                </c:pt>
                <c:pt idx="9209">
                  <c:v>475.20156900000001</c:v>
                </c:pt>
                <c:pt idx="9210">
                  <c:v>475.25177000000002</c:v>
                </c:pt>
                <c:pt idx="9211">
                  <c:v>475.30166600000001</c:v>
                </c:pt>
                <c:pt idx="9212">
                  <c:v>475.350189</c:v>
                </c:pt>
                <c:pt idx="9213">
                  <c:v>475.39892600000002</c:v>
                </c:pt>
                <c:pt idx="9214">
                  <c:v>475.44744900000001</c:v>
                </c:pt>
                <c:pt idx="9215">
                  <c:v>475.49316399999998</c:v>
                </c:pt>
                <c:pt idx="9216">
                  <c:v>475.53775000000002</c:v>
                </c:pt>
                <c:pt idx="9217">
                  <c:v>475.58349600000003</c:v>
                </c:pt>
                <c:pt idx="9218">
                  <c:v>475.62847900000003</c:v>
                </c:pt>
                <c:pt idx="9219">
                  <c:v>475.67431599999998</c:v>
                </c:pt>
                <c:pt idx="9220">
                  <c:v>475.720215</c:v>
                </c:pt>
                <c:pt idx="9221">
                  <c:v>475.76495399999999</c:v>
                </c:pt>
                <c:pt idx="9222">
                  <c:v>475.81079099999999</c:v>
                </c:pt>
                <c:pt idx="9223">
                  <c:v>475.85513300000002</c:v>
                </c:pt>
                <c:pt idx="9224">
                  <c:v>475.90057400000001</c:v>
                </c:pt>
                <c:pt idx="9225">
                  <c:v>475.94863900000001</c:v>
                </c:pt>
                <c:pt idx="9226">
                  <c:v>475.99615499999999</c:v>
                </c:pt>
                <c:pt idx="9227">
                  <c:v>476.04461700000002</c:v>
                </c:pt>
                <c:pt idx="9228">
                  <c:v>476.093658</c:v>
                </c:pt>
                <c:pt idx="9229">
                  <c:v>476.14141799999999</c:v>
                </c:pt>
                <c:pt idx="9230">
                  <c:v>476.19116200000002</c:v>
                </c:pt>
                <c:pt idx="9231">
                  <c:v>476.24017300000003</c:v>
                </c:pt>
                <c:pt idx="9232">
                  <c:v>476.28775000000002</c:v>
                </c:pt>
                <c:pt idx="9233">
                  <c:v>476.33431999999999</c:v>
                </c:pt>
                <c:pt idx="9234">
                  <c:v>476.38201900000001</c:v>
                </c:pt>
                <c:pt idx="9235">
                  <c:v>476.42962699999998</c:v>
                </c:pt>
                <c:pt idx="9236">
                  <c:v>476.478272</c:v>
                </c:pt>
                <c:pt idx="9237">
                  <c:v>476.526703</c:v>
                </c:pt>
                <c:pt idx="9238">
                  <c:v>476.57656900000001</c:v>
                </c:pt>
                <c:pt idx="9239">
                  <c:v>476.62841800000001</c:v>
                </c:pt>
                <c:pt idx="9240">
                  <c:v>476.68048099999999</c:v>
                </c:pt>
                <c:pt idx="9241">
                  <c:v>476.73510700000003</c:v>
                </c:pt>
                <c:pt idx="9242">
                  <c:v>476.79116800000003</c:v>
                </c:pt>
                <c:pt idx="9243">
                  <c:v>476.84698500000002</c:v>
                </c:pt>
                <c:pt idx="9244">
                  <c:v>476.90228300000001</c:v>
                </c:pt>
                <c:pt idx="9245">
                  <c:v>476.95684799999998</c:v>
                </c:pt>
                <c:pt idx="9246">
                  <c:v>477.01162699999998</c:v>
                </c:pt>
                <c:pt idx="9247">
                  <c:v>477.06381199999998</c:v>
                </c:pt>
                <c:pt idx="9248">
                  <c:v>477.11224399999998</c:v>
                </c:pt>
                <c:pt idx="9249">
                  <c:v>477.15850799999998</c:v>
                </c:pt>
                <c:pt idx="9250">
                  <c:v>477.20083599999998</c:v>
                </c:pt>
                <c:pt idx="9251">
                  <c:v>477.24273699999998</c:v>
                </c:pt>
                <c:pt idx="9252">
                  <c:v>477.28350799999998</c:v>
                </c:pt>
                <c:pt idx="9253">
                  <c:v>477.32275399999997</c:v>
                </c:pt>
                <c:pt idx="9254">
                  <c:v>477.363922</c:v>
                </c:pt>
                <c:pt idx="9255">
                  <c:v>477.40609699999999</c:v>
                </c:pt>
                <c:pt idx="9256">
                  <c:v>477.45049999999998</c:v>
                </c:pt>
                <c:pt idx="9257">
                  <c:v>477.49667399999998</c:v>
                </c:pt>
                <c:pt idx="9258">
                  <c:v>477.54599000000002</c:v>
                </c:pt>
                <c:pt idx="9259">
                  <c:v>477.596588</c:v>
                </c:pt>
                <c:pt idx="9260">
                  <c:v>477.646973</c:v>
                </c:pt>
                <c:pt idx="9261">
                  <c:v>477.69760100000002</c:v>
                </c:pt>
                <c:pt idx="9262">
                  <c:v>477.74847399999999</c:v>
                </c:pt>
                <c:pt idx="9263">
                  <c:v>477.80062900000001</c:v>
                </c:pt>
                <c:pt idx="9264">
                  <c:v>477.85269199999999</c:v>
                </c:pt>
                <c:pt idx="9265">
                  <c:v>477.90396099999998</c:v>
                </c:pt>
                <c:pt idx="9266">
                  <c:v>477.95599399999998</c:v>
                </c:pt>
                <c:pt idx="9267">
                  <c:v>478.00707999999997</c:v>
                </c:pt>
                <c:pt idx="9268">
                  <c:v>478.06133999999997</c:v>
                </c:pt>
                <c:pt idx="9269">
                  <c:v>478.11883499999999</c:v>
                </c:pt>
                <c:pt idx="9270">
                  <c:v>478.17495700000001</c:v>
                </c:pt>
                <c:pt idx="9271">
                  <c:v>478.231628</c:v>
                </c:pt>
                <c:pt idx="9272">
                  <c:v>478.28573599999999</c:v>
                </c:pt>
                <c:pt idx="9273">
                  <c:v>478.33904999999999</c:v>
                </c:pt>
                <c:pt idx="9274">
                  <c:v>478.38916</c:v>
                </c:pt>
                <c:pt idx="9275">
                  <c:v>478.43441799999999</c:v>
                </c:pt>
                <c:pt idx="9276">
                  <c:v>478.47735599999999</c:v>
                </c:pt>
                <c:pt idx="9277">
                  <c:v>478.51617399999998</c:v>
                </c:pt>
                <c:pt idx="9278">
                  <c:v>478.55328400000002</c:v>
                </c:pt>
                <c:pt idx="9279">
                  <c:v>478.59106500000001</c:v>
                </c:pt>
                <c:pt idx="9280">
                  <c:v>478.62899800000002</c:v>
                </c:pt>
                <c:pt idx="9281">
                  <c:v>478.66821299999998</c:v>
                </c:pt>
                <c:pt idx="9282">
                  <c:v>478.71002199999998</c:v>
                </c:pt>
                <c:pt idx="9283">
                  <c:v>478.75375400000001</c:v>
                </c:pt>
                <c:pt idx="9284">
                  <c:v>478.79888899999997</c:v>
                </c:pt>
                <c:pt idx="9285">
                  <c:v>478.84863300000001</c:v>
                </c:pt>
                <c:pt idx="9286">
                  <c:v>478.90039100000001</c:v>
                </c:pt>
                <c:pt idx="9287">
                  <c:v>478.95166</c:v>
                </c:pt>
                <c:pt idx="9288">
                  <c:v>479.00351000000001</c:v>
                </c:pt>
                <c:pt idx="9289">
                  <c:v>479.05487099999999</c:v>
                </c:pt>
                <c:pt idx="9290">
                  <c:v>479.10775799999999</c:v>
                </c:pt>
                <c:pt idx="9291">
                  <c:v>479.16006499999997</c:v>
                </c:pt>
                <c:pt idx="9292">
                  <c:v>479.21173099999999</c:v>
                </c:pt>
                <c:pt idx="9293">
                  <c:v>479.26449600000001</c:v>
                </c:pt>
                <c:pt idx="9294">
                  <c:v>479.31640599999997</c:v>
                </c:pt>
                <c:pt idx="9295">
                  <c:v>479.368469</c:v>
                </c:pt>
                <c:pt idx="9296">
                  <c:v>479.42083700000001</c:v>
                </c:pt>
                <c:pt idx="9297">
                  <c:v>479.47271699999999</c:v>
                </c:pt>
                <c:pt idx="9298">
                  <c:v>479.522064</c:v>
                </c:pt>
                <c:pt idx="9299">
                  <c:v>479.56991599999998</c:v>
                </c:pt>
                <c:pt idx="9300">
                  <c:v>479.61556999999999</c:v>
                </c:pt>
                <c:pt idx="9301">
                  <c:v>479.65820300000001</c:v>
                </c:pt>
                <c:pt idx="9302">
                  <c:v>479.70205700000002</c:v>
                </c:pt>
                <c:pt idx="9303">
                  <c:v>479.74349999999998</c:v>
                </c:pt>
                <c:pt idx="9304">
                  <c:v>479.78363000000002</c:v>
                </c:pt>
                <c:pt idx="9305">
                  <c:v>479.82553100000001</c:v>
                </c:pt>
                <c:pt idx="9306">
                  <c:v>479.868561</c:v>
                </c:pt>
                <c:pt idx="9307">
                  <c:v>479.91366599999998</c:v>
                </c:pt>
                <c:pt idx="9308">
                  <c:v>479.96026599999999</c:v>
                </c:pt>
                <c:pt idx="9309">
                  <c:v>480.00854500000003</c:v>
                </c:pt>
                <c:pt idx="9310">
                  <c:v>480.06021099999998</c:v>
                </c:pt>
                <c:pt idx="9311">
                  <c:v>480.11157200000002</c:v>
                </c:pt>
                <c:pt idx="9312">
                  <c:v>480.16519199999999</c:v>
                </c:pt>
                <c:pt idx="9313">
                  <c:v>480.21981799999998</c:v>
                </c:pt>
                <c:pt idx="9314">
                  <c:v>480.27465799999999</c:v>
                </c:pt>
                <c:pt idx="9315">
                  <c:v>480.32806399999998</c:v>
                </c:pt>
                <c:pt idx="9316">
                  <c:v>480.38159200000001</c:v>
                </c:pt>
                <c:pt idx="9317">
                  <c:v>480.43472300000002</c:v>
                </c:pt>
                <c:pt idx="9318">
                  <c:v>480.48895299999998</c:v>
                </c:pt>
                <c:pt idx="9319">
                  <c:v>480.54107699999997</c:v>
                </c:pt>
                <c:pt idx="9320">
                  <c:v>480.59219400000001</c:v>
                </c:pt>
                <c:pt idx="9321">
                  <c:v>480.64215100000001</c:v>
                </c:pt>
                <c:pt idx="9322">
                  <c:v>480.69296300000002</c:v>
                </c:pt>
                <c:pt idx="9323">
                  <c:v>480.743469</c:v>
                </c:pt>
                <c:pt idx="9324">
                  <c:v>480.79257200000001</c:v>
                </c:pt>
                <c:pt idx="9325">
                  <c:v>480.84210200000001</c:v>
                </c:pt>
                <c:pt idx="9326">
                  <c:v>480.89093000000003</c:v>
                </c:pt>
                <c:pt idx="9327">
                  <c:v>480.94036899999998</c:v>
                </c:pt>
                <c:pt idx="9328">
                  <c:v>480.98794600000002</c:v>
                </c:pt>
                <c:pt idx="9329">
                  <c:v>481.03619400000002</c:v>
                </c:pt>
                <c:pt idx="9330">
                  <c:v>481.08380099999999</c:v>
                </c:pt>
                <c:pt idx="9331">
                  <c:v>481.131103</c:v>
                </c:pt>
                <c:pt idx="9332">
                  <c:v>481.17748999999998</c:v>
                </c:pt>
                <c:pt idx="9333">
                  <c:v>481.22403000000003</c:v>
                </c:pt>
                <c:pt idx="9334">
                  <c:v>481.27099600000003</c:v>
                </c:pt>
                <c:pt idx="9335">
                  <c:v>481.31933600000002</c:v>
                </c:pt>
                <c:pt idx="9336">
                  <c:v>481.36663800000002</c:v>
                </c:pt>
                <c:pt idx="9337">
                  <c:v>481.41445900000002</c:v>
                </c:pt>
                <c:pt idx="9338">
                  <c:v>481.46124300000002</c:v>
                </c:pt>
                <c:pt idx="9339">
                  <c:v>481.51034499999997</c:v>
                </c:pt>
                <c:pt idx="9340">
                  <c:v>481.56137100000001</c:v>
                </c:pt>
                <c:pt idx="9341">
                  <c:v>481.61016799999999</c:v>
                </c:pt>
                <c:pt idx="9342">
                  <c:v>481.66015599999997</c:v>
                </c:pt>
                <c:pt idx="9343">
                  <c:v>481.71020499999997</c:v>
                </c:pt>
                <c:pt idx="9344">
                  <c:v>481.76226800000001</c:v>
                </c:pt>
                <c:pt idx="9345">
                  <c:v>481.81436200000002</c:v>
                </c:pt>
                <c:pt idx="9346">
                  <c:v>481.86660799999999</c:v>
                </c:pt>
                <c:pt idx="9347">
                  <c:v>481.91778599999998</c:v>
                </c:pt>
                <c:pt idx="9348">
                  <c:v>481.96972699999998</c:v>
                </c:pt>
                <c:pt idx="9349">
                  <c:v>482.020264</c:v>
                </c:pt>
                <c:pt idx="9350">
                  <c:v>482.07122800000002</c:v>
                </c:pt>
                <c:pt idx="9351">
                  <c:v>482.123535</c:v>
                </c:pt>
                <c:pt idx="9352">
                  <c:v>482.17422499999998</c:v>
                </c:pt>
                <c:pt idx="9353">
                  <c:v>482.22396900000001</c:v>
                </c:pt>
                <c:pt idx="9354">
                  <c:v>482.2724</c:v>
                </c:pt>
                <c:pt idx="9355">
                  <c:v>482.31976300000002</c:v>
                </c:pt>
                <c:pt idx="9356">
                  <c:v>482.36914100000001</c:v>
                </c:pt>
                <c:pt idx="9357">
                  <c:v>482.41641199999998</c:v>
                </c:pt>
                <c:pt idx="9358">
                  <c:v>482.462219</c:v>
                </c:pt>
                <c:pt idx="9359">
                  <c:v>482.50943000000001</c:v>
                </c:pt>
                <c:pt idx="9360">
                  <c:v>482.55624399999999</c:v>
                </c:pt>
                <c:pt idx="9361">
                  <c:v>482.60455300000001</c:v>
                </c:pt>
                <c:pt idx="9362">
                  <c:v>482.65301499999998</c:v>
                </c:pt>
                <c:pt idx="9363">
                  <c:v>482.70098899999999</c:v>
                </c:pt>
                <c:pt idx="9364">
                  <c:v>482.74893200000002</c:v>
                </c:pt>
                <c:pt idx="9365">
                  <c:v>482.79791299999999</c:v>
                </c:pt>
                <c:pt idx="9366">
                  <c:v>482.84570300000001</c:v>
                </c:pt>
                <c:pt idx="9367">
                  <c:v>482.89462300000002</c:v>
                </c:pt>
                <c:pt idx="9368">
                  <c:v>482.94515999999999</c:v>
                </c:pt>
                <c:pt idx="9369">
                  <c:v>482.99383499999999</c:v>
                </c:pt>
                <c:pt idx="9370">
                  <c:v>483.04272500000002</c:v>
                </c:pt>
                <c:pt idx="9371">
                  <c:v>483.09204099999999</c:v>
                </c:pt>
                <c:pt idx="9372">
                  <c:v>483.14111300000002</c:v>
                </c:pt>
                <c:pt idx="9373">
                  <c:v>483.19302399999998</c:v>
                </c:pt>
                <c:pt idx="9374">
                  <c:v>483.243469</c:v>
                </c:pt>
                <c:pt idx="9375">
                  <c:v>483.29263300000002</c:v>
                </c:pt>
                <c:pt idx="9376">
                  <c:v>483.34222399999999</c:v>
                </c:pt>
                <c:pt idx="9377">
                  <c:v>483.390289</c:v>
                </c:pt>
                <c:pt idx="9378">
                  <c:v>483.43789700000002</c:v>
                </c:pt>
                <c:pt idx="9379">
                  <c:v>483.48379499999999</c:v>
                </c:pt>
                <c:pt idx="9380">
                  <c:v>483.52719100000002</c:v>
                </c:pt>
                <c:pt idx="9381">
                  <c:v>483.57000699999998</c:v>
                </c:pt>
                <c:pt idx="9382">
                  <c:v>483.61343399999998</c:v>
                </c:pt>
                <c:pt idx="9383">
                  <c:v>483.65566999999999</c:v>
                </c:pt>
                <c:pt idx="9384">
                  <c:v>483.69988999999998</c:v>
                </c:pt>
                <c:pt idx="9385">
                  <c:v>483.74517800000001</c:v>
                </c:pt>
                <c:pt idx="9386">
                  <c:v>483.79107699999997</c:v>
                </c:pt>
                <c:pt idx="9387">
                  <c:v>483.83853199999999</c:v>
                </c:pt>
                <c:pt idx="9388">
                  <c:v>483.88818400000002</c:v>
                </c:pt>
                <c:pt idx="9389">
                  <c:v>483.94049100000001</c:v>
                </c:pt>
                <c:pt idx="9390">
                  <c:v>483.99267600000002</c:v>
                </c:pt>
                <c:pt idx="9391">
                  <c:v>484.04437300000001</c:v>
                </c:pt>
                <c:pt idx="9392">
                  <c:v>484.095032</c:v>
                </c:pt>
                <c:pt idx="9393">
                  <c:v>484.146728</c:v>
                </c:pt>
                <c:pt idx="9394">
                  <c:v>484.198395</c:v>
                </c:pt>
                <c:pt idx="9395">
                  <c:v>484.248718</c:v>
                </c:pt>
                <c:pt idx="9396">
                  <c:v>484.29510499999998</c:v>
                </c:pt>
                <c:pt idx="9397">
                  <c:v>484.34210200000001</c:v>
                </c:pt>
                <c:pt idx="9398">
                  <c:v>484.38876299999998</c:v>
                </c:pt>
                <c:pt idx="9399">
                  <c:v>484.43588299999999</c:v>
                </c:pt>
                <c:pt idx="9400">
                  <c:v>484.48135400000001</c:v>
                </c:pt>
                <c:pt idx="9401">
                  <c:v>484.528412</c:v>
                </c:pt>
                <c:pt idx="9402">
                  <c:v>484.57720899999998</c:v>
                </c:pt>
                <c:pt idx="9403">
                  <c:v>484.626892</c:v>
                </c:pt>
                <c:pt idx="9404">
                  <c:v>484.67813100000001</c:v>
                </c:pt>
                <c:pt idx="9405">
                  <c:v>484.73056000000003</c:v>
                </c:pt>
                <c:pt idx="9406">
                  <c:v>484.78524800000002</c:v>
                </c:pt>
                <c:pt idx="9407">
                  <c:v>484.83837899999997</c:v>
                </c:pt>
                <c:pt idx="9408">
                  <c:v>484.890717</c:v>
                </c:pt>
                <c:pt idx="9409">
                  <c:v>484.94164999999998</c:v>
                </c:pt>
                <c:pt idx="9410">
                  <c:v>484.99301100000002</c:v>
                </c:pt>
                <c:pt idx="9411">
                  <c:v>485.04385400000001</c:v>
                </c:pt>
                <c:pt idx="9412">
                  <c:v>485.09399400000001</c:v>
                </c:pt>
                <c:pt idx="9413">
                  <c:v>485.140961</c:v>
                </c:pt>
                <c:pt idx="9414">
                  <c:v>485.18856799999998</c:v>
                </c:pt>
                <c:pt idx="9415">
                  <c:v>485.23525999999998</c:v>
                </c:pt>
                <c:pt idx="9416">
                  <c:v>485.28222699999998</c:v>
                </c:pt>
                <c:pt idx="9417">
                  <c:v>485.32904100000002</c:v>
                </c:pt>
                <c:pt idx="9418">
                  <c:v>485.37573200000003</c:v>
                </c:pt>
                <c:pt idx="9419">
                  <c:v>485.42334</c:v>
                </c:pt>
                <c:pt idx="9420">
                  <c:v>485.46957400000002</c:v>
                </c:pt>
                <c:pt idx="9421">
                  <c:v>485.51654100000002</c:v>
                </c:pt>
                <c:pt idx="9422">
                  <c:v>485.56573500000002</c:v>
                </c:pt>
                <c:pt idx="9423">
                  <c:v>485.61431900000002</c:v>
                </c:pt>
                <c:pt idx="9424">
                  <c:v>485.663971</c:v>
                </c:pt>
                <c:pt idx="9425">
                  <c:v>485.71475199999998</c:v>
                </c:pt>
                <c:pt idx="9426">
                  <c:v>485.76531999999997</c:v>
                </c:pt>
                <c:pt idx="9427">
                  <c:v>485.81869499999999</c:v>
                </c:pt>
                <c:pt idx="9428">
                  <c:v>485.87115499999999</c:v>
                </c:pt>
                <c:pt idx="9429">
                  <c:v>485.92260700000003</c:v>
                </c:pt>
                <c:pt idx="9430">
                  <c:v>485.97186299999998</c:v>
                </c:pt>
                <c:pt idx="9431">
                  <c:v>486.01995899999997</c:v>
                </c:pt>
                <c:pt idx="9432">
                  <c:v>486.06585699999999</c:v>
                </c:pt>
                <c:pt idx="9433">
                  <c:v>486.11200000000002</c:v>
                </c:pt>
                <c:pt idx="9434">
                  <c:v>486.15606700000001</c:v>
                </c:pt>
                <c:pt idx="9435">
                  <c:v>486.19988999999998</c:v>
                </c:pt>
                <c:pt idx="9436">
                  <c:v>486.24429300000003</c:v>
                </c:pt>
                <c:pt idx="9437">
                  <c:v>486.28881799999999</c:v>
                </c:pt>
                <c:pt idx="9438">
                  <c:v>486.33612099999999</c:v>
                </c:pt>
                <c:pt idx="9439">
                  <c:v>486.38677999999999</c:v>
                </c:pt>
                <c:pt idx="9440">
                  <c:v>486.43817100000001</c:v>
                </c:pt>
                <c:pt idx="9441">
                  <c:v>486.49194299999999</c:v>
                </c:pt>
                <c:pt idx="9442">
                  <c:v>486.546783</c:v>
                </c:pt>
                <c:pt idx="9443">
                  <c:v>486.60015900000002</c:v>
                </c:pt>
                <c:pt idx="9444">
                  <c:v>486.65399200000002</c:v>
                </c:pt>
                <c:pt idx="9445">
                  <c:v>486.70565800000003</c:v>
                </c:pt>
                <c:pt idx="9446">
                  <c:v>486.75396699999999</c:v>
                </c:pt>
                <c:pt idx="9447">
                  <c:v>486.798676</c:v>
                </c:pt>
                <c:pt idx="9448">
                  <c:v>486.84268200000002</c:v>
                </c:pt>
                <c:pt idx="9449">
                  <c:v>486.88525399999997</c:v>
                </c:pt>
                <c:pt idx="9450">
                  <c:v>486.928406</c:v>
                </c:pt>
                <c:pt idx="9451">
                  <c:v>486.97036700000001</c:v>
                </c:pt>
                <c:pt idx="9452">
                  <c:v>487.01367199999999</c:v>
                </c:pt>
                <c:pt idx="9453">
                  <c:v>487.06039399999997</c:v>
                </c:pt>
                <c:pt idx="9454">
                  <c:v>487.108093</c:v>
                </c:pt>
                <c:pt idx="9455">
                  <c:v>487.15911899999998</c:v>
                </c:pt>
                <c:pt idx="9456">
                  <c:v>487.212311</c:v>
                </c:pt>
                <c:pt idx="9457">
                  <c:v>487.265533</c:v>
                </c:pt>
                <c:pt idx="9458">
                  <c:v>487.31939699999998</c:v>
                </c:pt>
                <c:pt idx="9459">
                  <c:v>487.37304699999999</c:v>
                </c:pt>
                <c:pt idx="9460">
                  <c:v>487.428223</c:v>
                </c:pt>
                <c:pt idx="9461">
                  <c:v>487.48315400000001</c:v>
                </c:pt>
                <c:pt idx="9462">
                  <c:v>487.53515599999997</c:v>
                </c:pt>
                <c:pt idx="9463">
                  <c:v>487.58575400000001</c:v>
                </c:pt>
                <c:pt idx="9464">
                  <c:v>487.63403299999999</c:v>
                </c:pt>
                <c:pt idx="9465">
                  <c:v>487.68237299999998</c:v>
                </c:pt>
                <c:pt idx="9466">
                  <c:v>487.73004100000003</c:v>
                </c:pt>
                <c:pt idx="9467">
                  <c:v>487.77276599999999</c:v>
                </c:pt>
                <c:pt idx="9468">
                  <c:v>487.81558200000001</c:v>
                </c:pt>
                <c:pt idx="9469">
                  <c:v>487.85882600000002</c:v>
                </c:pt>
                <c:pt idx="9470">
                  <c:v>487.90277099999997</c:v>
                </c:pt>
                <c:pt idx="9471">
                  <c:v>487.94775399999997</c:v>
                </c:pt>
                <c:pt idx="9472">
                  <c:v>487.99331699999999</c:v>
                </c:pt>
                <c:pt idx="9473">
                  <c:v>488.042419</c:v>
                </c:pt>
                <c:pt idx="9474">
                  <c:v>488.09252900000001</c:v>
                </c:pt>
                <c:pt idx="9475">
                  <c:v>488.14492799999999</c:v>
                </c:pt>
                <c:pt idx="9476">
                  <c:v>488.19961599999999</c:v>
                </c:pt>
                <c:pt idx="9477">
                  <c:v>488.25775199999998</c:v>
                </c:pt>
                <c:pt idx="9478">
                  <c:v>488.31527699999998</c:v>
                </c:pt>
                <c:pt idx="9479">
                  <c:v>488.37213100000002</c:v>
                </c:pt>
                <c:pt idx="9480">
                  <c:v>488.42846700000001</c:v>
                </c:pt>
                <c:pt idx="9481">
                  <c:v>488.48226899999997</c:v>
                </c:pt>
                <c:pt idx="9482">
                  <c:v>488.53558399999997</c:v>
                </c:pt>
                <c:pt idx="9483">
                  <c:v>488.58749399999999</c:v>
                </c:pt>
                <c:pt idx="9484">
                  <c:v>488.63583399999999</c:v>
                </c:pt>
                <c:pt idx="9485">
                  <c:v>488.68463100000002</c:v>
                </c:pt>
                <c:pt idx="9486">
                  <c:v>488.73236100000003</c:v>
                </c:pt>
                <c:pt idx="9487">
                  <c:v>488.78057899999999</c:v>
                </c:pt>
                <c:pt idx="9488">
                  <c:v>488.82919299999998</c:v>
                </c:pt>
                <c:pt idx="9489">
                  <c:v>488.876892</c:v>
                </c:pt>
                <c:pt idx="9490">
                  <c:v>488.92514</c:v>
                </c:pt>
                <c:pt idx="9491">
                  <c:v>488.971497</c:v>
                </c:pt>
                <c:pt idx="9492">
                  <c:v>489.01693699999998</c:v>
                </c:pt>
                <c:pt idx="9493">
                  <c:v>489.06304899999998</c:v>
                </c:pt>
                <c:pt idx="9494">
                  <c:v>489.10815400000001</c:v>
                </c:pt>
                <c:pt idx="9495">
                  <c:v>489.15106200000002</c:v>
                </c:pt>
                <c:pt idx="9496">
                  <c:v>489.19439699999998</c:v>
                </c:pt>
                <c:pt idx="9497">
                  <c:v>489.23809799999998</c:v>
                </c:pt>
                <c:pt idx="9498">
                  <c:v>489.28076199999998</c:v>
                </c:pt>
                <c:pt idx="9499">
                  <c:v>489.32607999999999</c:v>
                </c:pt>
                <c:pt idx="9500">
                  <c:v>489.37124599999999</c:v>
                </c:pt>
                <c:pt idx="9501">
                  <c:v>489.41644300000002</c:v>
                </c:pt>
                <c:pt idx="9502">
                  <c:v>489.46395899999999</c:v>
                </c:pt>
                <c:pt idx="9503">
                  <c:v>489.512878</c:v>
                </c:pt>
                <c:pt idx="9504">
                  <c:v>489.563873</c:v>
                </c:pt>
                <c:pt idx="9505">
                  <c:v>489.61419699999999</c:v>
                </c:pt>
                <c:pt idx="9506">
                  <c:v>489.66494799999998</c:v>
                </c:pt>
                <c:pt idx="9507">
                  <c:v>489.71655299999998</c:v>
                </c:pt>
                <c:pt idx="9508">
                  <c:v>489.76629600000001</c:v>
                </c:pt>
                <c:pt idx="9509">
                  <c:v>489.81536899999998</c:v>
                </c:pt>
                <c:pt idx="9510">
                  <c:v>489.86517300000003</c:v>
                </c:pt>
                <c:pt idx="9511">
                  <c:v>489.91488600000002</c:v>
                </c:pt>
                <c:pt idx="9512">
                  <c:v>489.96322600000002</c:v>
                </c:pt>
                <c:pt idx="9513">
                  <c:v>490.01104700000002</c:v>
                </c:pt>
                <c:pt idx="9514">
                  <c:v>490.05926499999998</c:v>
                </c:pt>
                <c:pt idx="9515">
                  <c:v>490.10702500000002</c:v>
                </c:pt>
                <c:pt idx="9516">
                  <c:v>490.15765399999998</c:v>
                </c:pt>
                <c:pt idx="9517">
                  <c:v>490.20791600000001</c:v>
                </c:pt>
                <c:pt idx="9518">
                  <c:v>490.25726300000002</c:v>
                </c:pt>
                <c:pt idx="9519">
                  <c:v>490.30877700000002</c:v>
                </c:pt>
                <c:pt idx="9520">
                  <c:v>490.36102299999999</c:v>
                </c:pt>
                <c:pt idx="9521">
                  <c:v>490.41421500000001</c:v>
                </c:pt>
                <c:pt idx="9522">
                  <c:v>490.465576</c:v>
                </c:pt>
                <c:pt idx="9523">
                  <c:v>490.51675399999999</c:v>
                </c:pt>
                <c:pt idx="9524">
                  <c:v>490.56811499999998</c:v>
                </c:pt>
                <c:pt idx="9525">
                  <c:v>490.61734000000001</c:v>
                </c:pt>
                <c:pt idx="9526">
                  <c:v>490.665863</c:v>
                </c:pt>
                <c:pt idx="9527">
                  <c:v>490.71289100000001</c:v>
                </c:pt>
                <c:pt idx="9528">
                  <c:v>490.75936899999999</c:v>
                </c:pt>
                <c:pt idx="9529">
                  <c:v>490.80371100000002</c:v>
                </c:pt>
                <c:pt idx="9530">
                  <c:v>490.84686299999998</c:v>
                </c:pt>
                <c:pt idx="9531">
                  <c:v>490.89013699999998</c:v>
                </c:pt>
                <c:pt idx="9532">
                  <c:v>490.93536399999999</c:v>
                </c:pt>
                <c:pt idx="9533">
                  <c:v>490.98028599999998</c:v>
                </c:pt>
                <c:pt idx="9534">
                  <c:v>491.02563500000002</c:v>
                </c:pt>
                <c:pt idx="9535">
                  <c:v>491.07015999999999</c:v>
                </c:pt>
                <c:pt idx="9536">
                  <c:v>491.11694299999999</c:v>
                </c:pt>
                <c:pt idx="9537">
                  <c:v>491.16592400000002</c:v>
                </c:pt>
                <c:pt idx="9538">
                  <c:v>491.212647</c:v>
                </c:pt>
                <c:pt idx="9539">
                  <c:v>491.26043700000002</c:v>
                </c:pt>
                <c:pt idx="9540">
                  <c:v>491.309662</c:v>
                </c:pt>
                <c:pt idx="9541">
                  <c:v>491.36010700000003</c:v>
                </c:pt>
                <c:pt idx="9542">
                  <c:v>491.41039999999998</c:v>
                </c:pt>
                <c:pt idx="9543">
                  <c:v>491.46051</c:v>
                </c:pt>
                <c:pt idx="9544">
                  <c:v>491.50958300000002</c:v>
                </c:pt>
                <c:pt idx="9545">
                  <c:v>491.56030299999998</c:v>
                </c:pt>
                <c:pt idx="9546">
                  <c:v>491.609802</c:v>
                </c:pt>
                <c:pt idx="9547">
                  <c:v>491.659088</c:v>
                </c:pt>
                <c:pt idx="9548">
                  <c:v>491.70941199999999</c:v>
                </c:pt>
                <c:pt idx="9549">
                  <c:v>491.76113900000001</c:v>
                </c:pt>
                <c:pt idx="9550">
                  <c:v>491.81225599999999</c:v>
                </c:pt>
                <c:pt idx="9551">
                  <c:v>491.86343399999998</c:v>
                </c:pt>
                <c:pt idx="9552">
                  <c:v>491.91372699999999</c:v>
                </c:pt>
                <c:pt idx="9553">
                  <c:v>491.96624800000001</c:v>
                </c:pt>
                <c:pt idx="9554">
                  <c:v>492.01971400000002</c:v>
                </c:pt>
                <c:pt idx="9555">
                  <c:v>492.06982399999998</c:v>
                </c:pt>
                <c:pt idx="9556">
                  <c:v>492.12075800000002</c:v>
                </c:pt>
                <c:pt idx="9557">
                  <c:v>492.17074600000001</c:v>
                </c:pt>
                <c:pt idx="9558">
                  <c:v>492.22061200000002</c:v>
                </c:pt>
                <c:pt idx="9559">
                  <c:v>492.26947000000001</c:v>
                </c:pt>
                <c:pt idx="9560">
                  <c:v>492.31768799999998</c:v>
                </c:pt>
                <c:pt idx="9561">
                  <c:v>492.36431900000002</c:v>
                </c:pt>
                <c:pt idx="9562">
                  <c:v>492.411316</c:v>
                </c:pt>
                <c:pt idx="9563">
                  <c:v>492.45645100000002</c:v>
                </c:pt>
                <c:pt idx="9564">
                  <c:v>492.50244099999998</c:v>
                </c:pt>
                <c:pt idx="9565">
                  <c:v>492.55020100000002</c:v>
                </c:pt>
                <c:pt idx="9566">
                  <c:v>492.59686299999998</c:v>
                </c:pt>
                <c:pt idx="9567">
                  <c:v>492.64413500000001</c:v>
                </c:pt>
                <c:pt idx="9568">
                  <c:v>492.69158900000002</c:v>
                </c:pt>
                <c:pt idx="9569">
                  <c:v>492.73861699999998</c:v>
                </c:pt>
                <c:pt idx="9570">
                  <c:v>492.78823899999998</c:v>
                </c:pt>
                <c:pt idx="9571">
                  <c:v>492.83651700000001</c:v>
                </c:pt>
                <c:pt idx="9572">
                  <c:v>492.88378899999998</c:v>
                </c:pt>
                <c:pt idx="9573">
                  <c:v>492.93121300000001</c:v>
                </c:pt>
                <c:pt idx="9574">
                  <c:v>492.97811899999999</c:v>
                </c:pt>
                <c:pt idx="9575">
                  <c:v>493.02725199999998</c:v>
                </c:pt>
                <c:pt idx="9576">
                  <c:v>493.07617199999999</c:v>
                </c:pt>
                <c:pt idx="9577">
                  <c:v>493.123627</c:v>
                </c:pt>
                <c:pt idx="9578">
                  <c:v>493.17095899999998</c:v>
                </c:pt>
                <c:pt idx="9579">
                  <c:v>493.219086</c:v>
                </c:pt>
                <c:pt idx="9580">
                  <c:v>493.26611300000002</c:v>
                </c:pt>
                <c:pt idx="9581">
                  <c:v>493.31420900000001</c:v>
                </c:pt>
                <c:pt idx="9582">
                  <c:v>493.36166400000002</c:v>
                </c:pt>
                <c:pt idx="9583">
                  <c:v>493.40869099999998</c:v>
                </c:pt>
                <c:pt idx="9584">
                  <c:v>493.45611600000001</c:v>
                </c:pt>
                <c:pt idx="9585">
                  <c:v>493.50405899999998</c:v>
                </c:pt>
                <c:pt idx="9586">
                  <c:v>493.55175800000001</c:v>
                </c:pt>
                <c:pt idx="9587">
                  <c:v>493.60171500000001</c:v>
                </c:pt>
                <c:pt idx="9588">
                  <c:v>493.65185600000001</c:v>
                </c:pt>
                <c:pt idx="9589">
                  <c:v>493.70147700000001</c:v>
                </c:pt>
                <c:pt idx="9590">
                  <c:v>493.75286899999998</c:v>
                </c:pt>
                <c:pt idx="9591">
                  <c:v>493.80548099999999</c:v>
                </c:pt>
                <c:pt idx="9592">
                  <c:v>493.85961900000001</c:v>
                </c:pt>
                <c:pt idx="9593">
                  <c:v>493.91351300000002</c:v>
                </c:pt>
                <c:pt idx="9594">
                  <c:v>493.96588100000002</c:v>
                </c:pt>
                <c:pt idx="9595">
                  <c:v>494.01724200000001</c:v>
                </c:pt>
                <c:pt idx="9596">
                  <c:v>494.068939</c:v>
                </c:pt>
                <c:pt idx="9597">
                  <c:v>494.11938500000002</c:v>
                </c:pt>
                <c:pt idx="9598">
                  <c:v>494.17065400000001</c:v>
                </c:pt>
                <c:pt idx="9599">
                  <c:v>494.22198500000002</c:v>
                </c:pt>
                <c:pt idx="9600">
                  <c:v>494.27203400000002</c:v>
                </c:pt>
                <c:pt idx="9601">
                  <c:v>494.32153299999999</c:v>
                </c:pt>
                <c:pt idx="9602">
                  <c:v>494.37213100000002</c:v>
                </c:pt>
                <c:pt idx="9603">
                  <c:v>494.423767</c:v>
                </c:pt>
                <c:pt idx="9604">
                  <c:v>494.473297</c:v>
                </c:pt>
                <c:pt idx="9605">
                  <c:v>494.52252199999998</c:v>
                </c:pt>
                <c:pt idx="9606">
                  <c:v>494.56982399999998</c:v>
                </c:pt>
                <c:pt idx="9607">
                  <c:v>494.61737099999999</c:v>
                </c:pt>
                <c:pt idx="9608">
                  <c:v>494.66546599999998</c:v>
                </c:pt>
                <c:pt idx="9609">
                  <c:v>494.71279900000002</c:v>
                </c:pt>
                <c:pt idx="9610">
                  <c:v>494.75692800000002</c:v>
                </c:pt>
                <c:pt idx="9611">
                  <c:v>494.80191000000002</c:v>
                </c:pt>
                <c:pt idx="9612">
                  <c:v>494.846924</c:v>
                </c:pt>
                <c:pt idx="9613">
                  <c:v>494.89398199999999</c:v>
                </c:pt>
                <c:pt idx="9614">
                  <c:v>494.94232199999999</c:v>
                </c:pt>
                <c:pt idx="9615">
                  <c:v>494.990478</c:v>
                </c:pt>
                <c:pt idx="9616">
                  <c:v>495.04070999999999</c:v>
                </c:pt>
                <c:pt idx="9617">
                  <c:v>495.09124800000001</c:v>
                </c:pt>
                <c:pt idx="9618">
                  <c:v>495.14224200000001</c:v>
                </c:pt>
                <c:pt idx="9619">
                  <c:v>495.19439699999998</c:v>
                </c:pt>
                <c:pt idx="9620">
                  <c:v>495.245453</c:v>
                </c:pt>
                <c:pt idx="9621">
                  <c:v>495.29669200000001</c:v>
                </c:pt>
                <c:pt idx="9622">
                  <c:v>495.347351</c:v>
                </c:pt>
                <c:pt idx="9623">
                  <c:v>495.396637</c:v>
                </c:pt>
                <c:pt idx="9624">
                  <c:v>495.446594</c:v>
                </c:pt>
                <c:pt idx="9625">
                  <c:v>495.49774200000002</c:v>
                </c:pt>
                <c:pt idx="9626">
                  <c:v>495.547302</c:v>
                </c:pt>
                <c:pt idx="9627">
                  <c:v>495.59491000000003</c:v>
                </c:pt>
                <c:pt idx="9628">
                  <c:v>495.64340199999998</c:v>
                </c:pt>
                <c:pt idx="9629">
                  <c:v>495.692474</c:v>
                </c:pt>
                <c:pt idx="9630">
                  <c:v>495.74316399999998</c:v>
                </c:pt>
                <c:pt idx="9631">
                  <c:v>495.79424999999998</c:v>
                </c:pt>
                <c:pt idx="9632">
                  <c:v>495.84344499999997</c:v>
                </c:pt>
                <c:pt idx="9633">
                  <c:v>495.89325000000002</c:v>
                </c:pt>
                <c:pt idx="9634">
                  <c:v>495.94229100000001</c:v>
                </c:pt>
                <c:pt idx="9635">
                  <c:v>495.990723</c:v>
                </c:pt>
                <c:pt idx="9636">
                  <c:v>496.03985599999999</c:v>
                </c:pt>
                <c:pt idx="9637">
                  <c:v>496.087738</c:v>
                </c:pt>
                <c:pt idx="9638">
                  <c:v>496.13531499999999</c:v>
                </c:pt>
                <c:pt idx="9639">
                  <c:v>496.182861</c:v>
                </c:pt>
                <c:pt idx="9640">
                  <c:v>496.22894300000002</c:v>
                </c:pt>
                <c:pt idx="9641">
                  <c:v>496.27578699999998</c:v>
                </c:pt>
                <c:pt idx="9642">
                  <c:v>496.32217400000002</c:v>
                </c:pt>
                <c:pt idx="9643">
                  <c:v>496.36679099999998</c:v>
                </c:pt>
                <c:pt idx="9644">
                  <c:v>496.40960699999999</c:v>
                </c:pt>
                <c:pt idx="9645">
                  <c:v>496.45443699999998</c:v>
                </c:pt>
                <c:pt idx="9646">
                  <c:v>496.500336</c:v>
                </c:pt>
                <c:pt idx="9647">
                  <c:v>496.54852299999999</c:v>
                </c:pt>
                <c:pt idx="9648">
                  <c:v>496.59799199999998</c:v>
                </c:pt>
                <c:pt idx="9649">
                  <c:v>496.64810199999999</c:v>
                </c:pt>
                <c:pt idx="9650">
                  <c:v>496.70083599999998</c:v>
                </c:pt>
                <c:pt idx="9651">
                  <c:v>496.75332600000002</c:v>
                </c:pt>
                <c:pt idx="9652">
                  <c:v>496.80679300000003</c:v>
                </c:pt>
                <c:pt idx="9653">
                  <c:v>496.859711</c:v>
                </c:pt>
                <c:pt idx="9654">
                  <c:v>496.90982100000002</c:v>
                </c:pt>
                <c:pt idx="9655">
                  <c:v>496.95794699999999</c:v>
                </c:pt>
                <c:pt idx="9656">
                  <c:v>497.004456</c:v>
                </c:pt>
                <c:pt idx="9657">
                  <c:v>497.05014</c:v>
                </c:pt>
                <c:pt idx="9658">
                  <c:v>497.09487899999999</c:v>
                </c:pt>
                <c:pt idx="9659">
                  <c:v>497.138733</c:v>
                </c:pt>
                <c:pt idx="9660">
                  <c:v>497.18279999999999</c:v>
                </c:pt>
                <c:pt idx="9661">
                  <c:v>497.22738600000002</c:v>
                </c:pt>
                <c:pt idx="9662">
                  <c:v>497.274902</c:v>
                </c:pt>
                <c:pt idx="9663">
                  <c:v>497.32534800000002</c:v>
                </c:pt>
                <c:pt idx="9664">
                  <c:v>497.37704500000001</c:v>
                </c:pt>
                <c:pt idx="9665">
                  <c:v>497.43109099999998</c:v>
                </c:pt>
                <c:pt idx="9666">
                  <c:v>497.48559599999999</c:v>
                </c:pt>
                <c:pt idx="9667">
                  <c:v>497.54229700000002</c:v>
                </c:pt>
                <c:pt idx="9668">
                  <c:v>497.59722900000003</c:v>
                </c:pt>
                <c:pt idx="9669">
                  <c:v>497.65145899999999</c:v>
                </c:pt>
                <c:pt idx="9670">
                  <c:v>497.70367399999998</c:v>
                </c:pt>
                <c:pt idx="9671">
                  <c:v>497.752747</c:v>
                </c:pt>
                <c:pt idx="9672">
                  <c:v>497.799713</c:v>
                </c:pt>
                <c:pt idx="9673">
                  <c:v>497.84497099999999</c:v>
                </c:pt>
                <c:pt idx="9674">
                  <c:v>497.890961</c:v>
                </c:pt>
                <c:pt idx="9675">
                  <c:v>497.93789700000002</c:v>
                </c:pt>
                <c:pt idx="9676">
                  <c:v>497.984467</c:v>
                </c:pt>
                <c:pt idx="9677">
                  <c:v>498.03045700000001</c:v>
                </c:pt>
                <c:pt idx="9678">
                  <c:v>498.07617199999999</c:v>
                </c:pt>
                <c:pt idx="9679">
                  <c:v>498.12469499999997</c:v>
                </c:pt>
                <c:pt idx="9680">
                  <c:v>498.17596400000002</c:v>
                </c:pt>
                <c:pt idx="9681">
                  <c:v>498.22503699999999</c:v>
                </c:pt>
                <c:pt idx="9682">
                  <c:v>498.27529900000002</c:v>
                </c:pt>
                <c:pt idx="9683">
                  <c:v>498.32534800000002</c:v>
                </c:pt>
                <c:pt idx="9684">
                  <c:v>498.37631199999998</c:v>
                </c:pt>
                <c:pt idx="9685">
                  <c:v>498.42645299999998</c:v>
                </c:pt>
                <c:pt idx="9686">
                  <c:v>498.475098</c:v>
                </c:pt>
                <c:pt idx="9687">
                  <c:v>498.52539100000001</c:v>
                </c:pt>
                <c:pt idx="9688">
                  <c:v>498.57455399999998</c:v>
                </c:pt>
                <c:pt idx="9689">
                  <c:v>498.6232</c:v>
                </c:pt>
                <c:pt idx="9690">
                  <c:v>498.67343099999999</c:v>
                </c:pt>
                <c:pt idx="9691">
                  <c:v>498.72442599999999</c:v>
                </c:pt>
                <c:pt idx="9692">
                  <c:v>498.774475</c:v>
                </c:pt>
                <c:pt idx="9693">
                  <c:v>498.82403599999998</c:v>
                </c:pt>
                <c:pt idx="9694">
                  <c:v>498.87329099999999</c:v>
                </c:pt>
                <c:pt idx="9695">
                  <c:v>498.92041</c:v>
                </c:pt>
                <c:pt idx="9696">
                  <c:v>498.96954299999999</c:v>
                </c:pt>
                <c:pt idx="9697">
                  <c:v>499.017426</c:v>
                </c:pt>
                <c:pt idx="9698">
                  <c:v>499.06381199999998</c:v>
                </c:pt>
                <c:pt idx="9699">
                  <c:v>499.11142000000001</c:v>
                </c:pt>
                <c:pt idx="9700">
                  <c:v>499.15936299999998</c:v>
                </c:pt>
                <c:pt idx="9701">
                  <c:v>499.20916799999998</c:v>
                </c:pt>
                <c:pt idx="9702">
                  <c:v>499.25936899999999</c:v>
                </c:pt>
                <c:pt idx="9703">
                  <c:v>499.311035</c:v>
                </c:pt>
                <c:pt idx="9704">
                  <c:v>499.36541799999998</c:v>
                </c:pt>
                <c:pt idx="9705">
                  <c:v>499.41973899999999</c:v>
                </c:pt>
                <c:pt idx="9706">
                  <c:v>499.47454800000003</c:v>
                </c:pt>
                <c:pt idx="9707">
                  <c:v>499.53066999999999</c:v>
                </c:pt>
                <c:pt idx="9708">
                  <c:v>499.58715799999999</c:v>
                </c:pt>
                <c:pt idx="9709">
                  <c:v>499.64257800000001</c:v>
                </c:pt>
                <c:pt idx="9710">
                  <c:v>499.69638099999997</c:v>
                </c:pt>
                <c:pt idx="9711">
                  <c:v>499.74844400000001</c:v>
                </c:pt>
                <c:pt idx="9712">
                  <c:v>499.796967</c:v>
                </c:pt>
                <c:pt idx="9713">
                  <c:v>499.84536700000001</c:v>
                </c:pt>
                <c:pt idx="9714">
                  <c:v>499.88970899999998</c:v>
                </c:pt>
                <c:pt idx="9715">
                  <c:v>499.93133499999999</c:v>
                </c:pt>
                <c:pt idx="9716">
                  <c:v>499.97403000000003</c:v>
                </c:pt>
                <c:pt idx="9717">
                  <c:v>500.01611300000002</c:v>
                </c:pt>
                <c:pt idx="9718">
                  <c:v>500.05859400000003</c:v>
                </c:pt>
                <c:pt idx="9719">
                  <c:v>500.10116599999998</c:v>
                </c:pt>
                <c:pt idx="9720">
                  <c:v>500.14462300000002</c:v>
                </c:pt>
                <c:pt idx="9721">
                  <c:v>500.19042999999999</c:v>
                </c:pt>
                <c:pt idx="9722">
                  <c:v>500.23541299999999</c:v>
                </c:pt>
                <c:pt idx="9723">
                  <c:v>500.28237899999999</c:v>
                </c:pt>
                <c:pt idx="9724">
                  <c:v>500.33080999999999</c:v>
                </c:pt>
                <c:pt idx="9725">
                  <c:v>500.37988300000001</c:v>
                </c:pt>
                <c:pt idx="9726">
                  <c:v>500.42804000000001</c:v>
                </c:pt>
                <c:pt idx="9727">
                  <c:v>500.47637900000001</c:v>
                </c:pt>
                <c:pt idx="9728">
                  <c:v>500.52441399999998</c:v>
                </c:pt>
                <c:pt idx="9729">
                  <c:v>500.573486</c:v>
                </c:pt>
                <c:pt idx="9730">
                  <c:v>500.62152099999997</c:v>
                </c:pt>
                <c:pt idx="9731">
                  <c:v>500.67034899999999</c:v>
                </c:pt>
                <c:pt idx="9732">
                  <c:v>500.71890300000001</c:v>
                </c:pt>
                <c:pt idx="9733">
                  <c:v>500.76959199999999</c:v>
                </c:pt>
                <c:pt idx="9734">
                  <c:v>500.82110599999999</c:v>
                </c:pt>
                <c:pt idx="9735">
                  <c:v>500.87149099999999</c:v>
                </c:pt>
                <c:pt idx="9736">
                  <c:v>500.921967</c:v>
                </c:pt>
                <c:pt idx="9737">
                  <c:v>500.97207600000002</c:v>
                </c:pt>
                <c:pt idx="9738">
                  <c:v>501.0224</c:v>
                </c:pt>
                <c:pt idx="9739">
                  <c:v>501.07055700000001</c:v>
                </c:pt>
                <c:pt idx="9740">
                  <c:v>501.118652</c:v>
                </c:pt>
                <c:pt idx="9741">
                  <c:v>501.16601600000001</c:v>
                </c:pt>
                <c:pt idx="9742">
                  <c:v>501.21337899999997</c:v>
                </c:pt>
                <c:pt idx="9743">
                  <c:v>501.25967400000002</c:v>
                </c:pt>
                <c:pt idx="9744">
                  <c:v>501.30645800000002</c:v>
                </c:pt>
                <c:pt idx="9745">
                  <c:v>501.35455300000001</c:v>
                </c:pt>
                <c:pt idx="9746">
                  <c:v>501.40484600000002</c:v>
                </c:pt>
                <c:pt idx="9747">
                  <c:v>501.45452899999998</c:v>
                </c:pt>
                <c:pt idx="9748">
                  <c:v>501.50552399999998</c:v>
                </c:pt>
                <c:pt idx="9749">
                  <c:v>501.55590799999999</c:v>
                </c:pt>
                <c:pt idx="9750">
                  <c:v>501.60849000000002</c:v>
                </c:pt>
                <c:pt idx="9751">
                  <c:v>501.66217</c:v>
                </c:pt>
                <c:pt idx="9752">
                  <c:v>501.71319599999998</c:v>
                </c:pt>
                <c:pt idx="9753">
                  <c:v>501.76635700000003</c:v>
                </c:pt>
                <c:pt idx="9754">
                  <c:v>501.81854299999998</c:v>
                </c:pt>
                <c:pt idx="9755">
                  <c:v>501.87060600000001</c:v>
                </c:pt>
                <c:pt idx="9756">
                  <c:v>501.921539</c:v>
                </c:pt>
                <c:pt idx="9757">
                  <c:v>501.97052000000002</c:v>
                </c:pt>
                <c:pt idx="9758">
                  <c:v>502.01629600000001</c:v>
                </c:pt>
                <c:pt idx="9759">
                  <c:v>502.062164</c:v>
                </c:pt>
                <c:pt idx="9760">
                  <c:v>502.10565200000002</c:v>
                </c:pt>
                <c:pt idx="9761">
                  <c:v>502.14935300000002</c:v>
                </c:pt>
                <c:pt idx="9762">
                  <c:v>502.194031</c:v>
                </c:pt>
                <c:pt idx="9763">
                  <c:v>502.23730499999999</c:v>
                </c:pt>
                <c:pt idx="9764">
                  <c:v>502.28164700000002</c:v>
                </c:pt>
                <c:pt idx="9765">
                  <c:v>502.32724000000002</c:v>
                </c:pt>
                <c:pt idx="9766">
                  <c:v>502.37261999999998</c:v>
                </c:pt>
                <c:pt idx="9767">
                  <c:v>502.42169200000001</c:v>
                </c:pt>
                <c:pt idx="9768">
                  <c:v>502.47015399999998</c:v>
                </c:pt>
                <c:pt idx="9769">
                  <c:v>502.51757800000001</c:v>
                </c:pt>
                <c:pt idx="9770">
                  <c:v>502.56649800000002</c:v>
                </c:pt>
                <c:pt idx="9771">
                  <c:v>502.61492900000002</c:v>
                </c:pt>
                <c:pt idx="9772">
                  <c:v>502.66339099999999</c:v>
                </c:pt>
                <c:pt idx="9773">
                  <c:v>502.71063199999998</c:v>
                </c:pt>
                <c:pt idx="9774">
                  <c:v>502.75619499999999</c:v>
                </c:pt>
                <c:pt idx="9775">
                  <c:v>502.80200200000002</c:v>
                </c:pt>
                <c:pt idx="9776">
                  <c:v>502.84954800000003</c:v>
                </c:pt>
                <c:pt idx="9777">
                  <c:v>502.89746100000002</c:v>
                </c:pt>
                <c:pt idx="9778">
                  <c:v>502.94708300000002</c:v>
                </c:pt>
                <c:pt idx="9779">
                  <c:v>502.99951199999998</c:v>
                </c:pt>
                <c:pt idx="9780">
                  <c:v>503.05291799999998</c:v>
                </c:pt>
                <c:pt idx="9781">
                  <c:v>503.107575</c:v>
                </c:pt>
                <c:pt idx="9782">
                  <c:v>503.16284200000001</c:v>
                </c:pt>
                <c:pt idx="9783">
                  <c:v>503.217285</c:v>
                </c:pt>
                <c:pt idx="9784">
                  <c:v>503.27377300000001</c:v>
                </c:pt>
                <c:pt idx="9785">
                  <c:v>503.32830799999999</c:v>
                </c:pt>
                <c:pt idx="9786">
                  <c:v>503.38085899999999</c:v>
                </c:pt>
                <c:pt idx="9787">
                  <c:v>503.43218999999999</c:v>
                </c:pt>
                <c:pt idx="9788">
                  <c:v>503.48178100000001</c:v>
                </c:pt>
                <c:pt idx="9789">
                  <c:v>503.53085299999998</c:v>
                </c:pt>
                <c:pt idx="9790">
                  <c:v>503.57794200000001</c:v>
                </c:pt>
                <c:pt idx="9791">
                  <c:v>503.62231500000001</c:v>
                </c:pt>
                <c:pt idx="9792">
                  <c:v>503.66641199999998</c:v>
                </c:pt>
                <c:pt idx="9793">
                  <c:v>503.71167000000003</c:v>
                </c:pt>
                <c:pt idx="9794">
                  <c:v>503.75604299999998</c:v>
                </c:pt>
                <c:pt idx="9795">
                  <c:v>503.80224600000003</c:v>
                </c:pt>
                <c:pt idx="9796">
                  <c:v>503.85000600000001</c:v>
                </c:pt>
                <c:pt idx="9797">
                  <c:v>503.89794899999998</c:v>
                </c:pt>
                <c:pt idx="9798">
                  <c:v>503.94628899999998</c:v>
                </c:pt>
                <c:pt idx="9799">
                  <c:v>503.99468999999999</c:v>
                </c:pt>
                <c:pt idx="9800">
                  <c:v>504.04482999999999</c:v>
                </c:pt>
                <c:pt idx="9801">
                  <c:v>504.09463499999998</c:v>
                </c:pt>
                <c:pt idx="9802">
                  <c:v>504.14471400000002</c:v>
                </c:pt>
                <c:pt idx="9803">
                  <c:v>504.193512</c:v>
                </c:pt>
                <c:pt idx="9804">
                  <c:v>504.243988</c:v>
                </c:pt>
                <c:pt idx="9805">
                  <c:v>504.29589800000002</c:v>
                </c:pt>
                <c:pt idx="9806">
                  <c:v>504.34832799999998</c:v>
                </c:pt>
                <c:pt idx="9807">
                  <c:v>504.39849900000002</c:v>
                </c:pt>
                <c:pt idx="9808">
                  <c:v>504.44946299999998</c:v>
                </c:pt>
                <c:pt idx="9809">
                  <c:v>504.50006100000002</c:v>
                </c:pt>
                <c:pt idx="9810">
                  <c:v>504.55145299999998</c:v>
                </c:pt>
                <c:pt idx="9811">
                  <c:v>504.60067800000002</c:v>
                </c:pt>
                <c:pt idx="9812">
                  <c:v>504.64883400000002</c:v>
                </c:pt>
                <c:pt idx="9813">
                  <c:v>504.69732699999997</c:v>
                </c:pt>
                <c:pt idx="9814">
                  <c:v>504.74374399999999</c:v>
                </c:pt>
                <c:pt idx="9815">
                  <c:v>504.789154</c:v>
                </c:pt>
                <c:pt idx="9816">
                  <c:v>504.83367900000002</c:v>
                </c:pt>
                <c:pt idx="9817">
                  <c:v>504.879456</c:v>
                </c:pt>
                <c:pt idx="9818">
                  <c:v>504.924713</c:v>
                </c:pt>
                <c:pt idx="9819">
                  <c:v>504.97088600000001</c:v>
                </c:pt>
                <c:pt idx="9820">
                  <c:v>505.01654100000002</c:v>
                </c:pt>
                <c:pt idx="9821">
                  <c:v>505.06390399999998</c:v>
                </c:pt>
                <c:pt idx="9822">
                  <c:v>505.11312900000001</c:v>
                </c:pt>
                <c:pt idx="9823">
                  <c:v>505.16308600000002</c:v>
                </c:pt>
                <c:pt idx="9824">
                  <c:v>505.21118200000001</c:v>
                </c:pt>
                <c:pt idx="9825">
                  <c:v>505.26040699999999</c:v>
                </c:pt>
                <c:pt idx="9826">
                  <c:v>505.30957000000001</c:v>
                </c:pt>
                <c:pt idx="9827">
                  <c:v>505.359711</c:v>
                </c:pt>
                <c:pt idx="9828">
                  <c:v>505.40936299999998</c:v>
                </c:pt>
                <c:pt idx="9829">
                  <c:v>505.45736699999998</c:v>
                </c:pt>
                <c:pt idx="9830">
                  <c:v>505.50585899999999</c:v>
                </c:pt>
                <c:pt idx="9831">
                  <c:v>505.55291799999998</c:v>
                </c:pt>
                <c:pt idx="9832">
                  <c:v>505.599762</c:v>
                </c:pt>
                <c:pt idx="9833">
                  <c:v>505.64746100000002</c:v>
                </c:pt>
                <c:pt idx="9834">
                  <c:v>505.69369499999999</c:v>
                </c:pt>
                <c:pt idx="9835">
                  <c:v>505.73965500000003</c:v>
                </c:pt>
                <c:pt idx="9836">
                  <c:v>505.785797</c:v>
                </c:pt>
                <c:pt idx="9837">
                  <c:v>505.83111600000001</c:v>
                </c:pt>
                <c:pt idx="9838">
                  <c:v>505.87948599999999</c:v>
                </c:pt>
                <c:pt idx="9839">
                  <c:v>505.928406</c:v>
                </c:pt>
                <c:pt idx="9840">
                  <c:v>505.97686800000002</c:v>
                </c:pt>
                <c:pt idx="9841">
                  <c:v>506.02548200000001</c:v>
                </c:pt>
                <c:pt idx="9842">
                  <c:v>506.07598899999999</c:v>
                </c:pt>
                <c:pt idx="9843">
                  <c:v>506.12713600000001</c:v>
                </c:pt>
                <c:pt idx="9844">
                  <c:v>506.17935199999999</c:v>
                </c:pt>
                <c:pt idx="9845">
                  <c:v>506.229401</c:v>
                </c:pt>
                <c:pt idx="9846">
                  <c:v>506.27838100000002</c:v>
                </c:pt>
                <c:pt idx="9847">
                  <c:v>506.32745399999999</c:v>
                </c:pt>
                <c:pt idx="9848">
                  <c:v>506.37368800000002</c:v>
                </c:pt>
                <c:pt idx="9849">
                  <c:v>506.41894500000001</c:v>
                </c:pt>
                <c:pt idx="9850">
                  <c:v>506.46441600000003</c:v>
                </c:pt>
                <c:pt idx="9851">
                  <c:v>506.50854500000003</c:v>
                </c:pt>
                <c:pt idx="9852">
                  <c:v>506.552887</c:v>
                </c:pt>
                <c:pt idx="9853">
                  <c:v>506.598389</c:v>
                </c:pt>
                <c:pt idx="9854">
                  <c:v>506.64410400000003</c:v>
                </c:pt>
                <c:pt idx="9855">
                  <c:v>506.69418300000001</c:v>
                </c:pt>
                <c:pt idx="9856">
                  <c:v>506.745361</c:v>
                </c:pt>
                <c:pt idx="9857">
                  <c:v>506.796448</c:v>
                </c:pt>
                <c:pt idx="9858">
                  <c:v>506.84741200000002</c:v>
                </c:pt>
                <c:pt idx="9859">
                  <c:v>506.89974999999998</c:v>
                </c:pt>
                <c:pt idx="9860">
                  <c:v>506.95141599999999</c:v>
                </c:pt>
                <c:pt idx="9861">
                  <c:v>507.00396699999999</c:v>
                </c:pt>
                <c:pt idx="9862">
                  <c:v>507.05401599999999</c:v>
                </c:pt>
                <c:pt idx="9863">
                  <c:v>507.10357699999997</c:v>
                </c:pt>
                <c:pt idx="9864">
                  <c:v>507.15380900000002</c:v>
                </c:pt>
                <c:pt idx="9865">
                  <c:v>507.20190400000001</c:v>
                </c:pt>
                <c:pt idx="9866">
                  <c:v>507.25277699999998</c:v>
                </c:pt>
                <c:pt idx="9867">
                  <c:v>507.30395499999997</c:v>
                </c:pt>
                <c:pt idx="9868">
                  <c:v>507.35458399999999</c:v>
                </c:pt>
                <c:pt idx="9869">
                  <c:v>507.40625</c:v>
                </c:pt>
                <c:pt idx="9870">
                  <c:v>507.45791600000001</c:v>
                </c:pt>
                <c:pt idx="9871">
                  <c:v>507.51129100000003</c:v>
                </c:pt>
                <c:pt idx="9872">
                  <c:v>507.56420900000001</c:v>
                </c:pt>
                <c:pt idx="9873">
                  <c:v>507.61395299999998</c:v>
                </c:pt>
                <c:pt idx="9874">
                  <c:v>507.662781</c:v>
                </c:pt>
                <c:pt idx="9875">
                  <c:v>507.70977800000003</c:v>
                </c:pt>
                <c:pt idx="9876">
                  <c:v>507.75701900000001</c:v>
                </c:pt>
                <c:pt idx="9877">
                  <c:v>507.80450400000001</c:v>
                </c:pt>
                <c:pt idx="9878">
                  <c:v>507.84869400000002</c:v>
                </c:pt>
                <c:pt idx="9879">
                  <c:v>507.89434799999998</c:v>
                </c:pt>
                <c:pt idx="9880">
                  <c:v>507.94091800000001</c:v>
                </c:pt>
                <c:pt idx="9881">
                  <c:v>507.988831</c:v>
                </c:pt>
                <c:pt idx="9882">
                  <c:v>508.03668199999998</c:v>
                </c:pt>
                <c:pt idx="9883">
                  <c:v>508.08676100000002</c:v>
                </c:pt>
                <c:pt idx="9884">
                  <c:v>508.13922100000002</c:v>
                </c:pt>
                <c:pt idx="9885">
                  <c:v>508.19085699999999</c:v>
                </c:pt>
                <c:pt idx="9886">
                  <c:v>508.24276700000001</c:v>
                </c:pt>
                <c:pt idx="9887">
                  <c:v>508.29473899999999</c:v>
                </c:pt>
                <c:pt idx="9888">
                  <c:v>508.34756499999997</c:v>
                </c:pt>
                <c:pt idx="9889">
                  <c:v>508.39950599999997</c:v>
                </c:pt>
                <c:pt idx="9890">
                  <c:v>508.44879100000003</c:v>
                </c:pt>
                <c:pt idx="9891">
                  <c:v>508.49755900000002</c:v>
                </c:pt>
                <c:pt idx="9892">
                  <c:v>508.54351800000001</c:v>
                </c:pt>
                <c:pt idx="9893">
                  <c:v>508.58969100000002</c:v>
                </c:pt>
                <c:pt idx="9894">
                  <c:v>508.63696299999998</c:v>
                </c:pt>
                <c:pt idx="9895">
                  <c:v>508.68145800000002</c:v>
                </c:pt>
                <c:pt idx="9896">
                  <c:v>508.72738600000002</c:v>
                </c:pt>
                <c:pt idx="9897">
                  <c:v>508.77383400000002</c:v>
                </c:pt>
                <c:pt idx="9898">
                  <c:v>508.82113600000002</c:v>
                </c:pt>
                <c:pt idx="9899">
                  <c:v>508.86947600000002</c:v>
                </c:pt>
                <c:pt idx="9900">
                  <c:v>508.91619900000001</c:v>
                </c:pt>
                <c:pt idx="9901">
                  <c:v>508.964539</c:v>
                </c:pt>
                <c:pt idx="9902">
                  <c:v>509.01196299999998</c:v>
                </c:pt>
                <c:pt idx="9903">
                  <c:v>509.05819700000001</c:v>
                </c:pt>
                <c:pt idx="9904">
                  <c:v>509.10531600000002</c:v>
                </c:pt>
                <c:pt idx="9905">
                  <c:v>509.15234400000003</c:v>
                </c:pt>
                <c:pt idx="9906">
                  <c:v>509.19799799999998</c:v>
                </c:pt>
                <c:pt idx="9907">
                  <c:v>509.24374399999999</c:v>
                </c:pt>
                <c:pt idx="9908">
                  <c:v>509.28939800000001</c:v>
                </c:pt>
                <c:pt idx="9909">
                  <c:v>509.33453400000002</c:v>
                </c:pt>
                <c:pt idx="9910">
                  <c:v>509.38250699999998</c:v>
                </c:pt>
                <c:pt idx="9911">
                  <c:v>509.42861900000003</c:v>
                </c:pt>
                <c:pt idx="9912">
                  <c:v>509.47387700000002</c:v>
                </c:pt>
                <c:pt idx="9913">
                  <c:v>509.520355</c:v>
                </c:pt>
                <c:pt idx="9914">
                  <c:v>509.56723</c:v>
                </c:pt>
                <c:pt idx="9915">
                  <c:v>509.61498999999998</c:v>
                </c:pt>
                <c:pt idx="9916">
                  <c:v>509.66098</c:v>
                </c:pt>
                <c:pt idx="9917">
                  <c:v>509.70791600000001</c:v>
                </c:pt>
                <c:pt idx="9918">
                  <c:v>509.75619499999999</c:v>
                </c:pt>
                <c:pt idx="9919">
                  <c:v>509.80429099999998</c:v>
                </c:pt>
                <c:pt idx="9920">
                  <c:v>509.85366800000003</c:v>
                </c:pt>
                <c:pt idx="9921">
                  <c:v>509.90463299999999</c:v>
                </c:pt>
                <c:pt idx="9922">
                  <c:v>509.95645100000002</c:v>
                </c:pt>
                <c:pt idx="9923">
                  <c:v>510.00750699999998</c:v>
                </c:pt>
                <c:pt idx="9924">
                  <c:v>510.05841099999998</c:v>
                </c:pt>
                <c:pt idx="9925">
                  <c:v>510.10931399999998</c:v>
                </c:pt>
                <c:pt idx="9926">
                  <c:v>510.15844700000002</c:v>
                </c:pt>
                <c:pt idx="9927">
                  <c:v>510.209564</c:v>
                </c:pt>
                <c:pt idx="9928">
                  <c:v>510.25888099999997</c:v>
                </c:pt>
                <c:pt idx="9929">
                  <c:v>510.30560300000002</c:v>
                </c:pt>
                <c:pt idx="9930">
                  <c:v>510.35351600000001</c:v>
                </c:pt>
                <c:pt idx="9931">
                  <c:v>510.40176400000001</c:v>
                </c:pt>
                <c:pt idx="9932">
                  <c:v>510.45126299999998</c:v>
                </c:pt>
                <c:pt idx="9933">
                  <c:v>510.50024400000001</c:v>
                </c:pt>
                <c:pt idx="9934">
                  <c:v>510.54998799999998</c:v>
                </c:pt>
                <c:pt idx="9935">
                  <c:v>510.60229500000003</c:v>
                </c:pt>
                <c:pt idx="9936">
                  <c:v>510.65399200000002</c:v>
                </c:pt>
                <c:pt idx="9937">
                  <c:v>510.70605499999999</c:v>
                </c:pt>
                <c:pt idx="9938">
                  <c:v>510.75811800000002</c:v>
                </c:pt>
                <c:pt idx="9939">
                  <c:v>510.81021099999998</c:v>
                </c:pt>
                <c:pt idx="9940">
                  <c:v>510.86001599999997</c:v>
                </c:pt>
                <c:pt idx="9941">
                  <c:v>510.90936299999998</c:v>
                </c:pt>
                <c:pt idx="9942">
                  <c:v>510.95816000000002</c:v>
                </c:pt>
                <c:pt idx="9943">
                  <c:v>511.00698899999998</c:v>
                </c:pt>
                <c:pt idx="9944">
                  <c:v>511.054596</c:v>
                </c:pt>
                <c:pt idx="9945">
                  <c:v>511.10137900000001</c:v>
                </c:pt>
                <c:pt idx="9946">
                  <c:v>511.14679000000001</c:v>
                </c:pt>
                <c:pt idx="9947">
                  <c:v>511.193603</c:v>
                </c:pt>
                <c:pt idx="9948">
                  <c:v>511.24111900000003</c:v>
                </c:pt>
                <c:pt idx="9949">
                  <c:v>511.28628500000002</c:v>
                </c:pt>
                <c:pt idx="9950">
                  <c:v>511.33383199999997</c:v>
                </c:pt>
                <c:pt idx="9951">
                  <c:v>511.38174400000003</c:v>
                </c:pt>
                <c:pt idx="9952">
                  <c:v>511.43124399999999</c:v>
                </c:pt>
                <c:pt idx="9953">
                  <c:v>511.47979700000002</c:v>
                </c:pt>
                <c:pt idx="9954">
                  <c:v>511.52923600000003</c:v>
                </c:pt>
                <c:pt idx="9955">
                  <c:v>511.577698</c:v>
                </c:pt>
                <c:pt idx="9956">
                  <c:v>511.62744099999998</c:v>
                </c:pt>
                <c:pt idx="9957">
                  <c:v>511.67681900000002</c:v>
                </c:pt>
                <c:pt idx="9958">
                  <c:v>511.72735599999999</c:v>
                </c:pt>
                <c:pt idx="9959">
                  <c:v>511.778503</c:v>
                </c:pt>
                <c:pt idx="9960">
                  <c:v>511.83075000000002</c:v>
                </c:pt>
                <c:pt idx="9961">
                  <c:v>511.88232399999998</c:v>
                </c:pt>
                <c:pt idx="9962">
                  <c:v>511.93450899999999</c:v>
                </c:pt>
                <c:pt idx="9963">
                  <c:v>511.98577899999998</c:v>
                </c:pt>
                <c:pt idx="9964">
                  <c:v>512.03851299999997</c:v>
                </c:pt>
                <c:pt idx="9965">
                  <c:v>512.09326199999998</c:v>
                </c:pt>
                <c:pt idx="9966">
                  <c:v>512.14614900000004</c:v>
                </c:pt>
                <c:pt idx="9967">
                  <c:v>512.19988999999998</c:v>
                </c:pt>
                <c:pt idx="9968">
                  <c:v>512.25311299999998</c:v>
                </c:pt>
                <c:pt idx="9969">
                  <c:v>512.30743399999994</c:v>
                </c:pt>
                <c:pt idx="9970">
                  <c:v>512.36077899999998</c:v>
                </c:pt>
                <c:pt idx="9971">
                  <c:v>512.41265899999996</c:v>
                </c:pt>
                <c:pt idx="9972">
                  <c:v>512.46124299999997</c:v>
                </c:pt>
                <c:pt idx="9973">
                  <c:v>512.50982699999997</c:v>
                </c:pt>
                <c:pt idx="9974">
                  <c:v>512.556061</c:v>
                </c:pt>
                <c:pt idx="9975">
                  <c:v>512.60107400000004</c:v>
                </c:pt>
                <c:pt idx="9976">
                  <c:v>512.64590499999997</c:v>
                </c:pt>
                <c:pt idx="9977">
                  <c:v>512.68829300000004</c:v>
                </c:pt>
                <c:pt idx="9978">
                  <c:v>512.729828</c:v>
                </c:pt>
                <c:pt idx="9979">
                  <c:v>512.77108799999996</c:v>
                </c:pt>
                <c:pt idx="9980">
                  <c:v>512.81103499999995</c:v>
                </c:pt>
                <c:pt idx="9981">
                  <c:v>512.85415699999999</c:v>
                </c:pt>
                <c:pt idx="9982">
                  <c:v>512.89739999999995</c:v>
                </c:pt>
                <c:pt idx="9983">
                  <c:v>512.94076500000006</c:v>
                </c:pt>
                <c:pt idx="9984">
                  <c:v>512.98593100000005</c:v>
                </c:pt>
                <c:pt idx="9985">
                  <c:v>513.03183000000001</c:v>
                </c:pt>
                <c:pt idx="9986">
                  <c:v>513.08105499999999</c:v>
                </c:pt>
                <c:pt idx="9987">
                  <c:v>513.13165300000003</c:v>
                </c:pt>
                <c:pt idx="9988">
                  <c:v>513.18188499999997</c:v>
                </c:pt>
                <c:pt idx="9989">
                  <c:v>513.23290999999995</c:v>
                </c:pt>
                <c:pt idx="9990">
                  <c:v>513.28604099999995</c:v>
                </c:pt>
                <c:pt idx="9991">
                  <c:v>513.33871499999998</c:v>
                </c:pt>
                <c:pt idx="9992">
                  <c:v>513.39126599999997</c:v>
                </c:pt>
                <c:pt idx="9993">
                  <c:v>513.44442800000002</c:v>
                </c:pt>
                <c:pt idx="9994">
                  <c:v>513.49627699999996</c:v>
                </c:pt>
                <c:pt idx="9995">
                  <c:v>513.54742399999998</c:v>
                </c:pt>
                <c:pt idx="9996">
                  <c:v>513.59667999999999</c:v>
                </c:pt>
                <c:pt idx="9997">
                  <c:v>513.644226</c:v>
                </c:pt>
                <c:pt idx="9998">
                  <c:v>513.69418299999995</c:v>
                </c:pt>
                <c:pt idx="9999">
                  <c:v>513.74212699999998</c:v>
                </c:pt>
                <c:pt idx="10000">
                  <c:v>513.78814699999998</c:v>
                </c:pt>
                <c:pt idx="10001">
                  <c:v>513.83563200000003</c:v>
                </c:pt>
                <c:pt idx="10002">
                  <c:v>513.88445999999999</c:v>
                </c:pt>
                <c:pt idx="10003">
                  <c:v>513.93515000000002</c:v>
                </c:pt>
                <c:pt idx="10004">
                  <c:v>513.98638900000003</c:v>
                </c:pt>
                <c:pt idx="10005">
                  <c:v>514.03765899999996</c:v>
                </c:pt>
                <c:pt idx="10006">
                  <c:v>514.09051499999998</c:v>
                </c:pt>
                <c:pt idx="10007">
                  <c:v>514.14511100000004</c:v>
                </c:pt>
                <c:pt idx="10008">
                  <c:v>514.19815100000005</c:v>
                </c:pt>
                <c:pt idx="10009">
                  <c:v>514.25186199999996</c:v>
                </c:pt>
                <c:pt idx="10010">
                  <c:v>514.306061</c:v>
                </c:pt>
                <c:pt idx="10011">
                  <c:v>514.35800200000006</c:v>
                </c:pt>
                <c:pt idx="10012">
                  <c:v>514.40878299999997</c:v>
                </c:pt>
                <c:pt idx="10013">
                  <c:v>514.45855700000004</c:v>
                </c:pt>
                <c:pt idx="10014">
                  <c:v>514.50787400000002</c:v>
                </c:pt>
                <c:pt idx="10015">
                  <c:v>514.55386399999998</c:v>
                </c:pt>
                <c:pt idx="10016">
                  <c:v>514.59823600000004</c:v>
                </c:pt>
                <c:pt idx="10017">
                  <c:v>514.64022799999998</c:v>
                </c:pt>
                <c:pt idx="10018">
                  <c:v>514.68267800000001</c:v>
                </c:pt>
                <c:pt idx="10019">
                  <c:v>514.72589100000005</c:v>
                </c:pt>
                <c:pt idx="10020">
                  <c:v>514.76849400000003</c:v>
                </c:pt>
                <c:pt idx="10021">
                  <c:v>514.81021099999998</c:v>
                </c:pt>
                <c:pt idx="10022">
                  <c:v>514.85418700000002</c:v>
                </c:pt>
                <c:pt idx="10023">
                  <c:v>514.89923099999999</c:v>
                </c:pt>
                <c:pt idx="10024">
                  <c:v>514.94653300000004</c:v>
                </c:pt>
                <c:pt idx="10025">
                  <c:v>514.99505599999998</c:v>
                </c:pt>
                <c:pt idx="10026">
                  <c:v>515.043091</c:v>
                </c:pt>
                <c:pt idx="10027">
                  <c:v>515.09344499999997</c:v>
                </c:pt>
                <c:pt idx="10028">
                  <c:v>515.14367700000003</c:v>
                </c:pt>
                <c:pt idx="10029">
                  <c:v>515.19451900000001</c:v>
                </c:pt>
                <c:pt idx="10030">
                  <c:v>515.24542199999996</c:v>
                </c:pt>
                <c:pt idx="10031">
                  <c:v>515.29534899999999</c:v>
                </c:pt>
                <c:pt idx="10032">
                  <c:v>515.34448199999997</c:v>
                </c:pt>
                <c:pt idx="10033">
                  <c:v>515.39294400000006</c:v>
                </c:pt>
                <c:pt idx="10034">
                  <c:v>515.43963599999995</c:v>
                </c:pt>
                <c:pt idx="10035">
                  <c:v>515.48748799999998</c:v>
                </c:pt>
                <c:pt idx="10036">
                  <c:v>515.53680399999996</c:v>
                </c:pt>
                <c:pt idx="10037">
                  <c:v>515.58630400000004</c:v>
                </c:pt>
                <c:pt idx="10038">
                  <c:v>515.63421600000004</c:v>
                </c:pt>
                <c:pt idx="10039">
                  <c:v>515.68402100000003</c:v>
                </c:pt>
                <c:pt idx="10040">
                  <c:v>515.73406999999997</c:v>
                </c:pt>
                <c:pt idx="10041">
                  <c:v>515.785706</c:v>
                </c:pt>
                <c:pt idx="10042">
                  <c:v>515.83776899999998</c:v>
                </c:pt>
                <c:pt idx="10043">
                  <c:v>515.88855000000001</c:v>
                </c:pt>
                <c:pt idx="10044">
                  <c:v>515.94042999999999</c:v>
                </c:pt>
                <c:pt idx="10045">
                  <c:v>515.99121100000002</c:v>
                </c:pt>
                <c:pt idx="10046">
                  <c:v>516.04211399999997</c:v>
                </c:pt>
                <c:pt idx="10047">
                  <c:v>516.09411599999999</c:v>
                </c:pt>
                <c:pt idx="10048">
                  <c:v>516.14416500000004</c:v>
                </c:pt>
                <c:pt idx="10049">
                  <c:v>516.19354299999998</c:v>
                </c:pt>
                <c:pt idx="10050">
                  <c:v>516.24255400000004</c:v>
                </c:pt>
                <c:pt idx="10051">
                  <c:v>516.29010000000005</c:v>
                </c:pt>
                <c:pt idx="10052">
                  <c:v>516.33947799999999</c:v>
                </c:pt>
                <c:pt idx="10053">
                  <c:v>516.38885500000004</c:v>
                </c:pt>
                <c:pt idx="10054">
                  <c:v>516.43725600000005</c:v>
                </c:pt>
                <c:pt idx="10055">
                  <c:v>516.48474099999999</c:v>
                </c:pt>
                <c:pt idx="10056">
                  <c:v>516.53332499999999</c:v>
                </c:pt>
                <c:pt idx="10057">
                  <c:v>516.58203100000003</c:v>
                </c:pt>
                <c:pt idx="10058">
                  <c:v>516.63262899999995</c:v>
                </c:pt>
                <c:pt idx="10059">
                  <c:v>516.68249500000002</c:v>
                </c:pt>
                <c:pt idx="10060">
                  <c:v>516.73254399999996</c:v>
                </c:pt>
                <c:pt idx="10061">
                  <c:v>516.78411900000003</c:v>
                </c:pt>
                <c:pt idx="10062">
                  <c:v>516.83337400000005</c:v>
                </c:pt>
                <c:pt idx="10063">
                  <c:v>516.88275199999998</c:v>
                </c:pt>
                <c:pt idx="10064">
                  <c:v>516.93139699999995</c:v>
                </c:pt>
                <c:pt idx="10065">
                  <c:v>516.97833300000002</c:v>
                </c:pt>
                <c:pt idx="10066">
                  <c:v>517.02441399999998</c:v>
                </c:pt>
                <c:pt idx="10067">
                  <c:v>517.06945800000005</c:v>
                </c:pt>
                <c:pt idx="10068">
                  <c:v>517.112976</c:v>
                </c:pt>
                <c:pt idx="10069">
                  <c:v>517.15972899999997</c:v>
                </c:pt>
                <c:pt idx="10070">
                  <c:v>517.20642099999998</c:v>
                </c:pt>
                <c:pt idx="10071">
                  <c:v>517.253601</c:v>
                </c:pt>
                <c:pt idx="10072">
                  <c:v>517.300476</c:v>
                </c:pt>
                <c:pt idx="10073">
                  <c:v>517.34954800000003</c:v>
                </c:pt>
                <c:pt idx="10074">
                  <c:v>517.39947500000005</c:v>
                </c:pt>
                <c:pt idx="10075">
                  <c:v>517.45098900000005</c:v>
                </c:pt>
                <c:pt idx="10076">
                  <c:v>517.50134300000002</c:v>
                </c:pt>
                <c:pt idx="10077">
                  <c:v>517.55163600000003</c:v>
                </c:pt>
                <c:pt idx="10078">
                  <c:v>517.60290499999996</c:v>
                </c:pt>
                <c:pt idx="10079">
                  <c:v>517.65283199999999</c:v>
                </c:pt>
                <c:pt idx="10080">
                  <c:v>517.70416299999999</c:v>
                </c:pt>
                <c:pt idx="10081">
                  <c:v>517.75579800000003</c:v>
                </c:pt>
                <c:pt idx="10082">
                  <c:v>517.80651899999998</c:v>
                </c:pt>
                <c:pt idx="10083">
                  <c:v>517.85778800000003</c:v>
                </c:pt>
                <c:pt idx="10084">
                  <c:v>517.90856900000006</c:v>
                </c:pt>
                <c:pt idx="10085">
                  <c:v>517.95996100000002</c:v>
                </c:pt>
                <c:pt idx="10086">
                  <c:v>518.01086399999997</c:v>
                </c:pt>
                <c:pt idx="10087">
                  <c:v>518.06036400000005</c:v>
                </c:pt>
                <c:pt idx="10088">
                  <c:v>518.10949700000003</c:v>
                </c:pt>
                <c:pt idx="10089">
                  <c:v>518.15716599999996</c:v>
                </c:pt>
                <c:pt idx="10090">
                  <c:v>518.20599400000003</c:v>
                </c:pt>
                <c:pt idx="10091">
                  <c:v>518.25665300000003</c:v>
                </c:pt>
                <c:pt idx="10092">
                  <c:v>518.30444299999999</c:v>
                </c:pt>
                <c:pt idx="10093">
                  <c:v>518.35192900000004</c:v>
                </c:pt>
                <c:pt idx="10094">
                  <c:v>518.39959699999997</c:v>
                </c:pt>
                <c:pt idx="10095">
                  <c:v>518.44909700000005</c:v>
                </c:pt>
                <c:pt idx="10096">
                  <c:v>518.49841300000003</c:v>
                </c:pt>
                <c:pt idx="10097">
                  <c:v>518.54608199999996</c:v>
                </c:pt>
                <c:pt idx="10098">
                  <c:v>518.59515399999998</c:v>
                </c:pt>
                <c:pt idx="10099">
                  <c:v>518.64331000000004</c:v>
                </c:pt>
                <c:pt idx="10100">
                  <c:v>518.69091800000001</c:v>
                </c:pt>
                <c:pt idx="10101">
                  <c:v>518.73730499999999</c:v>
                </c:pt>
                <c:pt idx="10102">
                  <c:v>518.78521699999999</c:v>
                </c:pt>
                <c:pt idx="10103">
                  <c:v>518.83221400000002</c:v>
                </c:pt>
                <c:pt idx="10104">
                  <c:v>518.87890600000003</c:v>
                </c:pt>
                <c:pt idx="10105">
                  <c:v>518.92511000000002</c:v>
                </c:pt>
                <c:pt idx="10106">
                  <c:v>518.97070299999996</c:v>
                </c:pt>
                <c:pt idx="10107">
                  <c:v>519.01831000000004</c:v>
                </c:pt>
                <c:pt idx="10108">
                  <c:v>519.06732199999999</c:v>
                </c:pt>
                <c:pt idx="10109">
                  <c:v>519.11364800000001</c:v>
                </c:pt>
                <c:pt idx="10110">
                  <c:v>519.16241500000001</c:v>
                </c:pt>
                <c:pt idx="10111">
                  <c:v>519.213257</c:v>
                </c:pt>
                <c:pt idx="10112">
                  <c:v>519.26611300000002</c:v>
                </c:pt>
                <c:pt idx="10113">
                  <c:v>519.32019000000003</c:v>
                </c:pt>
                <c:pt idx="10114">
                  <c:v>519.37390100000005</c:v>
                </c:pt>
                <c:pt idx="10115">
                  <c:v>519.42956500000003</c:v>
                </c:pt>
                <c:pt idx="10116">
                  <c:v>519.48339799999997</c:v>
                </c:pt>
                <c:pt idx="10117">
                  <c:v>519.53625499999998</c:v>
                </c:pt>
                <c:pt idx="10118">
                  <c:v>519.59020999999996</c:v>
                </c:pt>
                <c:pt idx="10119">
                  <c:v>519.64398200000005</c:v>
                </c:pt>
                <c:pt idx="10120">
                  <c:v>519.69531300000006</c:v>
                </c:pt>
                <c:pt idx="10121">
                  <c:v>519.74560599999995</c:v>
                </c:pt>
                <c:pt idx="10122">
                  <c:v>519.79510500000004</c:v>
                </c:pt>
                <c:pt idx="10123">
                  <c:v>519.84350600000005</c:v>
                </c:pt>
                <c:pt idx="10124">
                  <c:v>519.89373799999998</c:v>
                </c:pt>
                <c:pt idx="10125">
                  <c:v>519.94250499999998</c:v>
                </c:pt>
                <c:pt idx="10126">
                  <c:v>519.990723</c:v>
                </c:pt>
                <c:pt idx="10127">
                  <c:v>520.04064900000003</c:v>
                </c:pt>
                <c:pt idx="10128">
                  <c:v>520.09020999999996</c:v>
                </c:pt>
                <c:pt idx="10129">
                  <c:v>520.14086899999995</c:v>
                </c:pt>
                <c:pt idx="10130">
                  <c:v>520.19030799999996</c:v>
                </c:pt>
                <c:pt idx="10131">
                  <c:v>520.23864800000001</c:v>
                </c:pt>
                <c:pt idx="10132">
                  <c:v>520.28790300000003</c:v>
                </c:pt>
                <c:pt idx="10133">
                  <c:v>520.33581500000003</c:v>
                </c:pt>
                <c:pt idx="10134">
                  <c:v>520.38507100000004</c:v>
                </c:pt>
                <c:pt idx="10135">
                  <c:v>520.43469200000004</c:v>
                </c:pt>
                <c:pt idx="10136">
                  <c:v>520.48443599999996</c:v>
                </c:pt>
                <c:pt idx="10137">
                  <c:v>520.533142</c:v>
                </c:pt>
                <c:pt idx="10138">
                  <c:v>520.58233600000005</c:v>
                </c:pt>
                <c:pt idx="10139">
                  <c:v>520.63110300000005</c:v>
                </c:pt>
                <c:pt idx="10140">
                  <c:v>520.678406</c:v>
                </c:pt>
                <c:pt idx="10141">
                  <c:v>520.72637899999995</c:v>
                </c:pt>
                <c:pt idx="10142">
                  <c:v>520.77349900000002</c:v>
                </c:pt>
                <c:pt idx="10143">
                  <c:v>520.81939699999998</c:v>
                </c:pt>
                <c:pt idx="10144">
                  <c:v>520.86657700000001</c:v>
                </c:pt>
                <c:pt idx="10145">
                  <c:v>520.91369599999996</c:v>
                </c:pt>
                <c:pt idx="10146">
                  <c:v>520.96203600000001</c:v>
                </c:pt>
                <c:pt idx="10147">
                  <c:v>521.00964399999998</c:v>
                </c:pt>
                <c:pt idx="10148">
                  <c:v>521.05743399999994</c:v>
                </c:pt>
                <c:pt idx="10149">
                  <c:v>521.10644500000001</c:v>
                </c:pt>
                <c:pt idx="10150">
                  <c:v>521.15423599999997</c:v>
                </c:pt>
                <c:pt idx="10151">
                  <c:v>521.20373500000005</c:v>
                </c:pt>
                <c:pt idx="10152">
                  <c:v>521.25317399999994</c:v>
                </c:pt>
                <c:pt idx="10153">
                  <c:v>521.30194100000006</c:v>
                </c:pt>
                <c:pt idx="10154">
                  <c:v>521.34918200000004</c:v>
                </c:pt>
                <c:pt idx="10155">
                  <c:v>521.39733899999999</c:v>
                </c:pt>
                <c:pt idx="10156">
                  <c:v>521.44598399999995</c:v>
                </c:pt>
                <c:pt idx="10157">
                  <c:v>521.49713099999997</c:v>
                </c:pt>
                <c:pt idx="10158">
                  <c:v>521.54797399999995</c:v>
                </c:pt>
                <c:pt idx="10159">
                  <c:v>521.60070800000005</c:v>
                </c:pt>
                <c:pt idx="10160">
                  <c:v>521.65423599999997</c:v>
                </c:pt>
                <c:pt idx="10161">
                  <c:v>521.71105999999997</c:v>
                </c:pt>
                <c:pt idx="10162">
                  <c:v>521.76934800000004</c:v>
                </c:pt>
                <c:pt idx="10163">
                  <c:v>521.82507299999997</c:v>
                </c:pt>
                <c:pt idx="10164">
                  <c:v>521.88061500000003</c:v>
                </c:pt>
                <c:pt idx="10165">
                  <c:v>521.93377699999996</c:v>
                </c:pt>
                <c:pt idx="10166">
                  <c:v>521.98571800000002</c:v>
                </c:pt>
                <c:pt idx="10167">
                  <c:v>522.03521699999999</c:v>
                </c:pt>
                <c:pt idx="10168">
                  <c:v>522.08264199999996</c:v>
                </c:pt>
                <c:pt idx="10169">
                  <c:v>522.127747</c:v>
                </c:pt>
                <c:pt idx="10170">
                  <c:v>522.17321800000002</c:v>
                </c:pt>
                <c:pt idx="10171">
                  <c:v>522.21728499999995</c:v>
                </c:pt>
                <c:pt idx="10172">
                  <c:v>522.26293999999996</c:v>
                </c:pt>
                <c:pt idx="10173">
                  <c:v>522.31066899999996</c:v>
                </c:pt>
                <c:pt idx="10174">
                  <c:v>522.35870399999999</c:v>
                </c:pt>
                <c:pt idx="10175">
                  <c:v>522.40783699999997</c:v>
                </c:pt>
                <c:pt idx="10176">
                  <c:v>522.45739800000001</c:v>
                </c:pt>
                <c:pt idx="10177">
                  <c:v>522.50707999999997</c:v>
                </c:pt>
                <c:pt idx="10178">
                  <c:v>522.55895999999996</c:v>
                </c:pt>
                <c:pt idx="10179">
                  <c:v>522.61096199999997</c:v>
                </c:pt>
                <c:pt idx="10180">
                  <c:v>522.66229299999998</c:v>
                </c:pt>
                <c:pt idx="10181">
                  <c:v>522.71527100000003</c:v>
                </c:pt>
                <c:pt idx="10182">
                  <c:v>522.76806599999998</c:v>
                </c:pt>
                <c:pt idx="10183">
                  <c:v>522.82287599999995</c:v>
                </c:pt>
                <c:pt idx="10184">
                  <c:v>522.87756400000001</c:v>
                </c:pt>
                <c:pt idx="10185">
                  <c:v>522.93218999999999</c:v>
                </c:pt>
                <c:pt idx="10186">
                  <c:v>522.98504600000001</c:v>
                </c:pt>
                <c:pt idx="10187">
                  <c:v>523.03832999999997</c:v>
                </c:pt>
                <c:pt idx="10188">
                  <c:v>523.08966099999998</c:v>
                </c:pt>
                <c:pt idx="10189">
                  <c:v>523.14001499999995</c:v>
                </c:pt>
                <c:pt idx="10190">
                  <c:v>523.18963599999995</c:v>
                </c:pt>
                <c:pt idx="10191">
                  <c:v>523.23742700000003</c:v>
                </c:pt>
                <c:pt idx="10192">
                  <c:v>523.28515600000003</c:v>
                </c:pt>
                <c:pt idx="10193">
                  <c:v>523.33166500000004</c:v>
                </c:pt>
                <c:pt idx="10194">
                  <c:v>523.37683100000004</c:v>
                </c:pt>
                <c:pt idx="10195">
                  <c:v>523.42394999999999</c:v>
                </c:pt>
                <c:pt idx="10196">
                  <c:v>523.47119099999998</c:v>
                </c:pt>
                <c:pt idx="10197">
                  <c:v>523.51763900000003</c:v>
                </c:pt>
                <c:pt idx="10198">
                  <c:v>523.56463599999995</c:v>
                </c:pt>
                <c:pt idx="10199">
                  <c:v>523.61181599999998</c:v>
                </c:pt>
                <c:pt idx="10200">
                  <c:v>523.66125499999998</c:v>
                </c:pt>
                <c:pt idx="10201">
                  <c:v>523.71038799999997</c:v>
                </c:pt>
                <c:pt idx="10202">
                  <c:v>523.75811799999997</c:v>
                </c:pt>
                <c:pt idx="10203">
                  <c:v>523.80572500000005</c:v>
                </c:pt>
                <c:pt idx="10204">
                  <c:v>523.85528599999998</c:v>
                </c:pt>
                <c:pt idx="10205">
                  <c:v>523.90448000000004</c:v>
                </c:pt>
                <c:pt idx="10206">
                  <c:v>523.95526099999995</c:v>
                </c:pt>
                <c:pt idx="10207">
                  <c:v>524.00640899999996</c:v>
                </c:pt>
                <c:pt idx="10208">
                  <c:v>524.05780000000004</c:v>
                </c:pt>
                <c:pt idx="10209">
                  <c:v>524.10949700000003</c:v>
                </c:pt>
                <c:pt idx="10210">
                  <c:v>524.16101100000003</c:v>
                </c:pt>
                <c:pt idx="10211">
                  <c:v>524.21380599999998</c:v>
                </c:pt>
                <c:pt idx="10212">
                  <c:v>524.26550299999997</c:v>
                </c:pt>
                <c:pt idx="10213">
                  <c:v>524.31658900000002</c:v>
                </c:pt>
                <c:pt idx="10214">
                  <c:v>524.36578399999996</c:v>
                </c:pt>
                <c:pt idx="10215">
                  <c:v>524.415527</c:v>
                </c:pt>
                <c:pt idx="10216">
                  <c:v>524.46527100000003</c:v>
                </c:pt>
                <c:pt idx="10217">
                  <c:v>524.51605199999995</c:v>
                </c:pt>
                <c:pt idx="10218">
                  <c:v>524.56396500000005</c:v>
                </c:pt>
                <c:pt idx="10219">
                  <c:v>524.61340299999995</c:v>
                </c:pt>
                <c:pt idx="10220">
                  <c:v>524.66290300000003</c:v>
                </c:pt>
                <c:pt idx="10221">
                  <c:v>524.71350099999995</c:v>
                </c:pt>
                <c:pt idx="10222">
                  <c:v>524.76263400000005</c:v>
                </c:pt>
                <c:pt idx="10223">
                  <c:v>524.81268299999999</c:v>
                </c:pt>
                <c:pt idx="10224">
                  <c:v>524.86193900000001</c:v>
                </c:pt>
                <c:pt idx="10225">
                  <c:v>524.90881400000001</c:v>
                </c:pt>
                <c:pt idx="10226">
                  <c:v>524.95495600000004</c:v>
                </c:pt>
                <c:pt idx="10227">
                  <c:v>525.00024399999995</c:v>
                </c:pt>
                <c:pt idx="10228">
                  <c:v>525.04675299999997</c:v>
                </c:pt>
                <c:pt idx="10229">
                  <c:v>525.092896</c:v>
                </c:pt>
                <c:pt idx="10230">
                  <c:v>525.13952600000005</c:v>
                </c:pt>
                <c:pt idx="10231">
                  <c:v>525.18633999999997</c:v>
                </c:pt>
                <c:pt idx="10232">
                  <c:v>525.23644999999999</c:v>
                </c:pt>
                <c:pt idx="10233">
                  <c:v>525.28991699999995</c:v>
                </c:pt>
                <c:pt idx="10234">
                  <c:v>525.34509300000002</c:v>
                </c:pt>
                <c:pt idx="10235">
                  <c:v>525.39831500000003</c:v>
                </c:pt>
                <c:pt idx="10236">
                  <c:v>525.45300299999997</c:v>
                </c:pt>
                <c:pt idx="10237">
                  <c:v>525.50836200000003</c:v>
                </c:pt>
                <c:pt idx="10238">
                  <c:v>525.56402600000001</c:v>
                </c:pt>
                <c:pt idx="10239">
                  <c:v>525.61804199999995</c:v>
                </c:pt>
                <c:pt idx="10240">
                  <c:v>525.66992200000004</c:v>
                </c:pt>
                <c:pt idx="10241">
                  <c:v>525.72222899999997</c:v>
                </c:pt>
                <c:pt idx="10242">
                  <c:v>525.77307099999996</c:v>
                </c:pt>
                <c:pt idx="10243">
                  <c:v>525.82324200000005</c:v>
                </c:pt>
                <c:pt idx="10244">
                  <c:v>525.87487799999997</c:v>
                </c:pt>
                <c:pt idx="10245">
                  <c:v>525.92645300000004</c:v>
                </c:pt>
                <c:pt idx="10246">
                  <c:v>525.97790499999996</c:v>
                </c:pt>
                <c:pt idx="10247">
                  <c:v>526.02874799999995</c:v>
                </c:pt>
                <c:pt idx="10248">
                  <c:v>526.07898</c:v>
                </c:pt>
                <c:pt idx="10249">
                  <c:v>526.12914999999998</c:v>
                </c:pt>
                <c:pt idx="10250">
                  <c:v>526.17980999999997</c:v>
                </c:pt>
                <c:pt idx="10251">
                  <c:v>526.22845500000005</c:v>
                </c:pt>
                <c:pt idx="10252">
                  <c:v>526.27496299999996</c:v>
                </c:pt>
                <c:pt idx="10253">
                  <c:v>526.32324200000005</c:v>
                </c:pt>
                <c:pt idx="10254">
                  <c:v>526.37170400000002</c:v>
                </c:pt>
                <c:pt idx="10255">
                  <c:v>526.42138699999998</c:v>
                </c:pt>
                <c:pt idx="10256">
                  <c:v>526.47198500000002</c:v>
                </c:pt>
                <c:pt idx="10257">
                  <c:v>526.52136199999995</c:v>
                </c:pt>
                <c:pt idx="10258">
                  <c:v>526.57189900000003</c:v>
                </c:pt>
                <c:pt idx="10259">
                  <c:v>526.62072799999999</c:v>
                </c:pt>
                <c:pt idx="10260">
                  <c:v>526.66931199999999</c:v>
                </c:pt>
                <c:pt idx="10261">
                  <c:v>526.71923800000002</c:v>
                </c:pt>
                <c:pt idx="10262">
                  <c:v>526.76769999999999</c:v>
                </c:pt>
                <c:pt idx="10263">
                  <c:v>526.81555200000003</c:v>
                </c:pt>
                <c:pt idx="10264">
                  <c:v>526.86340299999995</c:v>
                </c:pt>
                <c:pt idx="10265">
                  <c:v>526.91052300000001</c:v>
                </c:pt>
                <c:pt idx="10266">
                  <c:v>526.96075399999995</c:v>
                </c:pt>
                <c:pt idx="10267">
                  <c:v>527.011841</c:v>
                </c:pt>
                <c:pt idx="10268">
                  <c:v>527.06237799999997</c:v>
                </c:pt>
                <c:pt idx="10269">
                  <c:v>527.11291500000004</c:v>
                </c:pt>
                <c:pt idx="10270">
                  <c:v>527.16503899999998</c:v>
                </c:pt>
                <c:pt idx="10271">
                  <c:v>527.21746800000005</c:v>
                </c:pt>
                <c:pt idx="10272">
                  <c:v>527.271118</c:v>
                </c:pt>
                <c:pt idx="10273">
                  <c:v>527.32275400000003</c:v>
                </c:pt>
                <c:pt idx="10274">
                  <c:v>527.37304700000004</c:v>
                </c:pt>
                <c:pt idx="10275">
                  <c:v>527.42443900000001</c:v>
                </c:pt>
                <c:pt idx="10276">
                  <c:v>527.47399900000005</c:v>
                </c:pt>
                <c:pt idx="10277">
                  <c:v>527.52453600000001</c:v>
                </c:pt>
                <c:pt idx="10278">
                  <c:v>527.57482900000002</c:v>
                </c:pt>
                <c:pt idx="10279">
                  <c:v>527.62390100000005</c:v>
                </c:pt>
                <c:pt idx="10280">
                  <c:v>527.67382799999996</c:v>
                </c:pt>
                <c:pt idx="10281">
                  <c:v>527.72351100000003</c:v>
                </c:pt>
                <c:pt idx="10282">
                  <c:v>527.77417000000003</c:v>
                </c:pt>
                <c:pt idx="10283">
                  <c:v>527.82556199999999</c:v>
                </c:pt>
                <c:pt idx="10284">
                  <c:v>527.87616000000003</c:v>
                </c:pt>
                <c:pt idx="10285">
                  <c:v>527.92614800000001</c:v>
                </c:pt>
                <c:pt idx="10286">
                  <c:v>527.97479299999998</c:v>
                </c:pt>
                <c:pt idx="10287">
                  <c:v>528.02514699999995</c:v>
                </c:pt>
                <c:pt idx="10288">
                  <c:v>528.07598900000005</c:v>
                </c:pt>
                <c:pt idx="10289">
                  <c:v>528.12530500000003</c:v>
                </c:pt>
                <c:pt idx="10290">
                  <c:v>528.17492700000003</c:v>
                </c:pt>
                <c:pt idx="10291">
                  <c:v>528.22418200000004</c:v>
                </c:pt>
                <c:pt idx="10292">
                  <c:v>528.27429199999995</c:v>
                </c:pt>
                <c:pt idx="10293">
                  <c:v>528.32195999999999</c:v>
                </c:pt>
                <c:pt idx="10294">
                  <c:v>528.36987299999998</c:v>
                </c:pt>
                <c:pt idx="10295">
                  <c:v>528.41748099999995</c:v>
                </c:pt>
                <c:pt idx="10296">
                  <c:v>528.46386700000005</c:v>
                </c:pt>
                <c:pt idx="10297">
                  <c:v>528.510132</c:v>
                </c:pt>
                <c:pt idx="10298">
                  <c:v>528.55694600000004</c:v>
                </c:pt>
                <c:pt idx="10299">
                  <c:v>528.60546899999997</c:v>
                </c:pt>
                <c:pt idx="10300">
                  <c:v>528.65441899999996</c:v>
                </c:pt>
                <c:pt idx="10301">
                  <c:v>528.702271</c:v>
                </c:pt>
                <c:pt idx="10302">
                  <c:v>528.75012200000003</c:v>
                </c:pt>
                <c:pt idx="10303">
                  <c:v>528.79656999999997</c:v>
                </c:pt>
                <c:pt idx="10304">
                  <c:v>528.84478799999999</c:v>
                </c:pt>
                <c:pt idx="10305">
                  <c:v>528.894226</c:v>
                </c:pt>
                <c:pt idx="10306">
                  <c:v>528.94134499999996</c:v>
                </c:pt>
                <c:pt idx="10307">
                  <c:v>528.99017300000003</c:v>
                </c:pt>
                <c:pt idx="10308">
                  <c:v>529.03906300000006</c:v>
                </c:pt>
                <c:pt idx="10309">
                  <c:v>529.08972200000005</c:v>
                </c:pt>
                <c:pt idx="10310">
                  <c:v>529.14141800000004</c:v>
                </c:pt>
                <c:pt idx="10311">
                  <c:v>529.19287099999997</c:v>
                </c:pt>
                <c:pt idx="10312">
                  <c:v>529.24792500000001</c:v>
                </c:pt>
                <c:pt idx="10313">
                  <c:v>529.30304000000001</c:v>
                </c:pt>
                <c:pt idx="10314">
                  <c:v>529.35827600000005</c:v>
                </c:pt>
                <c:pt idx="10315">
                  <c:v>529.41589399999998</c:v>
                </c:pt>
                <c:pt idx="10316">
                  <c:v>529.47375499999998</c:v>
                </c:pt>
                <c:pt idx="10317">
                  <c:v>529.52886999999998</c:v>
                </c:pt>
                <c:pt idx="10318">
                  <c:v>529.58270300000004</c:v>
                </c:pt>
                <c:pt idx="10319">
                  <c:v>529.63464399999998</c:v>
                </c:pt>
                <c:pt idx="10320">
                  <c:v>529.683899</c:v>
                </c:pt>
                <c:pt idx="10321">
                  <c:v>529.73486300000002</c:v>
                </c:pt>
                <c:pt idx="10322">
                  <c:v>529.78259300000002</c:v>
                </c:pt>
                <c:pt idx="10323">
                  <c:v>529.82824700000003</c:v>
                </c:pt>
                <c:pt idx="10324">
                  <c:v>529.87420699999996</c:v>
                </c:pt>
                <c:pt idx="10325">
                  <c:v>529.91870100000006</c:v>
                </c:pt>
                <c:pt idx="10326">
                  <c:v>529.96350099999995</c:v>
                </c:pt>
                <c:pt idx="10327">
                  <c:v>530.00732400000004</c:v>
                </c:pt>
                <c:pt idx="10328">
                  <c:v>530.05145300000004</c:v>
                </c:pt>
                <c:pt idx="10329">
                  <c:v>530.09808399999997</c:v>
                </c:pt>
                <c:pt idx="10330">
                  <c:v>530.145081</c:v>
                </c:pt>
                <c:pt idx="10331">
                  <c:v>530.19335899999999</c:v>
                </c:pt>
                <c:pt idx="10332">
                  <c:v>530.24438499999997</c:v>
                </c:pt>
                <c:pt idx="10333">
                  <c:v>530.29650900000001</c:v>
                </c:pt>
                <c:pt idx="10334">
                  <c:v>530.34844999999996</c:v>
                </c:pt>
                <c:pt idx="10335">
                  <c:v>530.40100099999995</c:v>
                </c:pt>
                <c:pt idx="10336">
                  <c:v>530.45349099999999</c:v>
                </c:pt>
                <c:pt idx="10337">
                  <c:v>530.50408900000002</c:v>
                </c:pt>
                <c:pt idx="10338">
                  <c:v>530.55645800000002</c:v>
                </c:pt>
                <c:pt idx="10339">
                  <c:v>530.60589600000003</c:v>
                </c:pt>
                <c:pt idx="10340">
                  <c:v>530.65307600000006</c:v>
                </c:pt>
                <c:pt idx="10341">
                  <c:v>530.69995100000006</c:v>
                </c:pt>
                <c:pt idx="10342">
                  <c:v>530.74609399999997</c:v>
                </c:pt>
                <c:pt idx="10343">
                  <c:v>530.79266399999995</c:v>
                </c:pt>
                <c:pt idx="10344">
                  <c:v>530.83868399999994</c:v>
                </c:pt>
                <c:pt idx="10345">
                  <c:v>530.88610800000004</c:v>
                </c:pt>
                <c:pt idx="10346">
                  <c:v>530.93585199999995</c:v>
                </c:pt>
                <c:pt idx="10347">
                  <c:v>530.98547399999995</c:v>
                </c:pt>
                <c:pt idx="10348">
                  <c:v>531.037781</c:v>
                </c:pt>
                <c:pt idx="10349">
                  <c:v>531.09069799999997</c:v>
                </c:pt>
                <c:pt idx="10350">
                  <c:v>531.14379899999994</c:v>
                </c:pt>
                <c:pt idx="10351">
                  <c:v>531.19494599999996</c:v>
                </c:pt>
                <c:pt idx="10352">
                  <c:v>531.24462900000003</c:v>
                </c:pt>
                <c:pt idx="10353">
                  <c:v>531.29357900000002</c:v>
                </c:pt>
                <c:pt idx="10354">
                  <c:v>531.34161400000005</c:v>
                </c:pt>
                <c:pt idx="10355">
                  <c:v>531.38757299999997</c:v>
                </c:pt>
                <c:pt idx="10356">
                  <c:v>531.433716</c:v>
                </c:pt>
                <c:pt idx="10357">
                  <c:v>531.47863800000005</c:v>
                </c:pt>
                <c:pt idx="10358">
                  <c:v>531.52563499999997</c:v>
                </c:pt>
                <c:pt idx="10359">
                  <c:v>531.57458499999996</c:v>
                </c:pt>
                <c:pt idx="10360">
                  <c:v>531.62213099999997</c:v>
                </c:pt>
                <c:pt idx="10361">
                  <c:v>531.67218000000003</c:v>
                </c:pt>
                <c:pt idx="10362">
                  <c:v>531.72375499999998</c:v>
                </c:pt>
                <c:pt idx="10363">
                  <c:v>531.77819799999997</c:v>
                </c:pt>
                <c:pt idx="10364">
                  <c:v>531.83239800000001</c:v>
                </c:pt>
                <c:pt idx="10365">
                  <c:v>531.88769500000001</c:v>
                </c:pt>
                <c:pt idx="10366">
                  <c:v>531.94158900000002</c:v>
                </c:pt>
                <c:pt idx="10367">
                  <c:v>531.99591099999998</c:v>
                </c:pt>
                <c:pt idx="10368">
                  <c:v>532.04773</c:v>
                </c:pt>
                <c:pt idx="10369">
                  <c:v>532.09814400000005</c:v>
                </c:pt>
                <c:pt idx="10370">
                  <c:v>532.14679000000001</c:v>
                </c:pt>
                <c:pt idx="10371">
                  <c:v>532.19555700000001</c:v>
                </c:pt>
                <c:pt idx="10372">
                  <c:v>532.24237100000005</c:v>
                </c:pt>
                <c:pt idx="10373">
                  <c:v>532.28894000000003</c:v>
                </c:pt>
                <c:pt idx="10374">
                  <c:v>532.33453399999996</c:v>
                </c:pt>
                <c:pt idx="10375">
                  <c:v>532.38147000000004</c:v>
                </c:pt>
                <c:pt idx="10376">
                  <c:v>532.43029799999999</c:v>
                </c:pt>
                <c:pt idx="10377">
                  <c:v>532.478027</c:v>
                </c:pt>
                <c:pt idx="10378">
                  <c:v>532.52807600000006</c:v>
                </c:pt>
                <c:pt idx="10379">
                  <c:v>532.57922399999995</c:v>
                </c:pt>
                <c:pt idx="10380">
                  <c:v>532.63299600000005</c:v>
                </c:pt>
                <c:pt idx="10381">
                  <c:v>532.68731700000001</c:v>
                </c:pt>
                <c:pt idx="10382">
                  <c:v>532.74176</c:v>
                </c:pt>
                <c:pt idx="10383">
                  <c:v>532.79406700000004</c:v>
                </c:pt>
                <c:pt idx="10384">
                  <c:v>532.84680200000003</c:v>
                </c:pt>
                <c:pt idx="10385">
                  <c:v>532.89739999999995</c:v>
                </c:pt>
                <c:pt idx="10386">
                  <c:v>532.94702199999995</c:v>
                </c:pt>
                <c:pt idx="10387">
                  <c:v>532.99670400000002</c:v>
                </c:pt>
                <c:pt idx="10388">
                  <c:v>533.04467799999998</c:v>
                </c:pt>
                <c:pt idx="10389">
                  <c:v>533.09265100000005</c:v>
                </c:pt>
                <c:pt idx="10390">
                  <c:v>533.140625</c:v>
                </c:pt>
                <c:pt idx="10391">
                  <c:v>533.18786599999999</c:v>
                </c:pt>
                <c:pt idx="10392">
                  <c:v>533.23761000000002</c:v>
                </c:pt>
                <c:pt idx="10393">
                  <c:v>533.28668200000004</c:v>
                </c:pt>
                <c:pt idx="10394">
                  <c:v>533.33483899999999</c:v>
                </c:pt>
                <c:pt idx="10395">
                  <c:v>533.38464399999998</c:v>
                </c:pt>
                <c:pt idx="10396">
                  <c:v>533.43432600000006</c:v>
                </c:pt>
                <c:pt idx="10397">
                  <c:v>533.48474099999999</c:v>
                </c:pt>
                <c:pt idx="10398">
                  <c:v>533.534851</c:v>
                </c:pt>
                <c:pt idx="10399">
                  <c:v>533.58410600000002</c:v>
                </c:pt>
                <c:pt idx="10400">
                  <c:v>533.63324</c:v>
                </c:pt>
                <c:pt idx="10401">
                  <c:v>533.68328899999995</c:v>
                </c:pt>
                <c:pt idx="10402">
                  <c:v>533.73187299999995</c:v>
                </c:pt>
                <c:pt idx="10403">
                  <c:v>533.78076199999998</c:v>
                </c:pt>
                <c:pt idx="10404">
                  <c:v>533.83160399999997</c:v>
                </c:pt>
                <c:pt idx="10405">
                  <c:v>533.881348</c:v>
                </c:pt>
                <c:pt idx="10406">
                  <c:v>533.93060300000002</c:v>
                </c:pt>
                <c:pt idx="10407">
                  <c:v>533.97961399999997</c:v>
                </c:pt>
                <c:pt idx="10408">
                  <c:v>534.02691600000003</c:v>
                </c:pt>
                <c:pt idx="10409">
                  <c:v>534.07580600000006</c:v>
                </c:pt>
                <c:pt idx="10410">
                  <c:v>534.12274200000002</c:v>
                </c:pt>
                <c:pt idx="10411">
                  <c:v>534.16882299999997</c:v>
                </c:pt>
                <c:pt idx="10412">
                  <c:v>534.21679700000004</c:v>
                </c:pt>
                <c:pt idx="10413">
                  <c:v>534.26525900000001</c:v>
                </c:pt>
                <c:pt idx="10414">
                  <c:v>534.315247</c:v>
                </c:pt>
                <c:pt idx="10415">
                  <c:v>534.36608899999999</c:v>
                </c:pt>
                <c:pt idx="10416">
                  <c:v>534.41674799999998</c:v>
                </c:pt>
                <c:pt idx="10417">
                  <c:v>534.46813999999995</c:v>
                </c:pt>
                <c:pt idx="10418">
                  <c:v>534.52069100000006</c:v>
                </c:pt>
                <c:pt idx="10419">
                  <c:v>534.571777</c:v>
                </c:pt>
                <c:pt idx="10420">
                  <c:v>534.62481700000001</c:v>
                </c:pt>
                <c:pt idx="10421">
                  <c:v>534.67810099999997</c:v>
                </c:pt>
                <c:pt idx="10422">
                  <c:v>534.72943099999998</c:v>
                </c:pt>
                <c:pt idx="10423">
                  <c:v>534.78082300000005</c:v>
                </c:pt>
                <c:pt idx="10424">
                  <c:v>534.83142099999998</c:v>
                </c:pt>
                <c:pt idx="10425">
                  <c:v>534.88348399999995</c:v>
                </c:pt>
                <c:pt idx="10426">
                  <c:v>534.93438700000002</c:v>
                </c:pt>
                <c:pt idx="10427">
                  <c:v>534.98535200000003</c:v>
                </c:pt>
                <c:pt idx="10428">
                  <c:v>535.03533900000002</c:v>
                </c:pt>
                <c:pt idx="10429">
                  <c:v>535.08654799999999</c:v>
                </c:pt>
                <c:pt idx="10430">
                  <c:v>535.13830600000006</c:v>
                </c:pt>
                <c:pt idx="10431">
                  <c:v>535.18994099999998</c:v>
                </c:pt>
                <c:pt idx="10432">
                  <c:v>535.23931900000002</c:v>
                </c:pt>
                <c:pt idx="10433">
                  <c:v>535.28942900000004</c:v>
                </c:pt>
                <c:pt idx="10434">
                  <c:v>535.33874500000002</c:v>
                </c:pt>
                <c:pt idx="10435">
                  <c:v>535.38879399999996</c:v>
                </c:pt>
                <c:pt idx="10436">
                  <c:v>535.43707300000005</c:v>
                </c:pt>
                <c:pt idx="10437">
                  <c:v>535.48535200000003</c:v>
                </c:pt>
                <c:pt idx="10438">
                  <c:v>535.534851</c:v>
                </c:pt>
                <c:pt idx="10439">
                  <c:v>535.58221400000002</c:v>
                </c:pt>
                <c:pt idx="10440">
                  <c:v>535.62921100000005</c:v>
                </c:pt>
                <c:pt idx="10441">
                  <c:v>535.676514</c:v>
                </c:pt>
                <c:pt idx="10442">
                  <c:v>535.72601299999997</c:v>
                </c:pt>
                <c:pt idx="10443">
                  <c:v>535.77581799999996</c:v>
                </c:pt>
                <c:pt idx="10444">
                  <c:v>535.82611099999997</c:v>
                </c:pt>
                <c:pt idx="10445">
                  <c:v>535.87634300000002</c:v>
                </c:pt>
                <c:pt idx="10446">
                  <c:v>535.92980999999997</c:v>
                </c:pt>
                <c:pt idx="10447">
                  <c:v>535.98559599999999</c:v>
                </c:pt>
                <c:pt idx="10448">
                  <c:v>536.04174799999998</c:v>
                </c:pt>
                <c:pt idx="10449">
                  <c:v>536.09606900000006</c:v>
                </c:pt>
                <c:pt idx="10450">
                  <c:v>536.15148899999997</c:v>
                </c:pt>
                <c:pt idx="10451">
                  <c:v>536.20544400000006</c:v>
                </c:pt>
                <c:pt idx="10452">
                  <c:v>536.25878899999998</c:v>
                </c:pt>
                <c:pt idx="10453">
                  <c:v>536.30981499999996</c:v>
                </c:pt>
                <c:pt idx="10454">
                  <c:v>536.35827600000005</c:v>
                </c:pt>
                <c:pt idx="10455">
                  <c:v>536.40673800000002</c:v>
                </c:pt>
                <c:pt idx="10456">
                  <c:v>536.45141599999999</c:v>
                </c:pt>
                <c:pt idx="10457">
                  <c:v>536.49499500000002</c:v>
                </c:pt>
                <c:pt idx="10458">
                  <c:v>536.53918499999997</c:v>
                </c:pt>
                <c:pt idx="10459">
                  <c:v>536.58221400000002</c:v>
                </c:pt>
                <c:pt idx="10460">
                  <c:v>536.625855</c:v>
                </c:pt>
                <c:pt idx="10461">
                  <c:v>536.671021</c:v>
                </c:pt>
                <c:pt idx="10462">
                  <c:v>536.71649200000002</c:v>
                </c:pt>
                <c:pt idx="10463">
                  <c:v>536.76690699999995</c:v>
                </c:pt>
                <c:pt idx="10464">
                  <c:v>536.818848</c:v>
                </c:pt>
                <c:pt idx="10465">
                  <c:v>536.87145999999996</c:v>
                </c:pt>
                <c:pt idx="10466">
                  <c:v>536.92413299999998</c:v>
                </c:pt>
                <c:pt idx="10467">
                  <c:v>536.97839399999998</c:v>
                </c:pt>
                <c:pt idx="10468">
                  <c:v>537.03259300000002</c:v>
                </c:pt>
                <c:pt idx="10469">
                  <c:v>537.08770800000002</c:v>
                </c:pt>
                <c:pt idx="10470">
                  <c:v>537.140625</c:v>
                </c:pt>
                <c:pt idx="10471">
                  <c:v>537.192993</c:v>
                </c:pt>
                <c:pt idx="10472">
                  <c:v>537.24585000000002</c:v>
                </c:pt>
                <c:pt idx="10473">
                  <c:v>537.29681400000004</c:v>
                </c:pt>
                <c:pt idx="10474">
                  <c:v>537.34631400000001</c:v>
                </c:pt>
                <c:pt idx="10475">
                  <c:v>537.39587400000005</c:v>
                </c:pt>
                <c:pt idx="10476">
                  <c:v>537.44421399999999</c:v>
                </c:pt>
                <c:pt idx="10477">
                  <c:v>537.49200399999995</c:v>
                </c:pt>
                <c:pt idx="10478">
                  <c:v>537.53942900000004</c:v>
                </c:pt>
                <c:pt idx="10479">
                  <c:v>537.58557099999996</c:v>
                </c:pt>
                <c:pt idx="10480">
                  <c:v>537.63421600000004</c:v>
                </c:pt>
                <c:pt idx="10481">
                  <c:v>537.68347200000005</c:v>
                </c:pt>
                <c:pt idx="10482">
                  <c:v>537.73205600000006</c:v>
                </c:pt>
                <c:pt idx="10483">
                  <c:v>537.78045699999996</c:v>
                </c:pt>
                <c:pt idx="10484">
                  <c:v>537.83215299999995</c:v>
                </c:pt>
                <c:pt idx="10485">
                  <c:v>537.88537599999995</c:v>
                </c:pt>
                <c:pt idx="10486">
                  <c:v>537.94104000000004</c:v>
                </c:pt>
                <c:pt idx="10487">
                  <c:v>537.99676499999998</c:v>
                </c:pt>
                <c:pt idx="10488">
                  <c:v>538.05194100000006</c:v>
                </c:pt>
                <c:pt idx="10489">
                  <c:v>538.10778800000003</c:v>
                </c:pt>
                <c:pt idx="10490">
                  <c:v>538.15930200000003</c:v>
                </c:pt>
                <c:pt idx="10491">
                  <c:v>538.20855700000004</c:v>
                </c:pt>
                <c:pt idx="10492">
                  <c:v>538.25402799999995</c:v>
                </c:pt>
                <c:pt idx="10493">
                  <c:v>538.296021</c:v>
                </c:pt>
                <c:pt idx="10494">
                  <c:v>538.33587699999998</c:v>
                </c:pt>
                <c:pt idx="10495">
                  <c:v>538.37506099999996</c:v>
                </c:pt>
                <c:pt idx="10496">
                  <c:v>538.41491699999995</c:v>
                </c:pt>
                <c:pt idx="10497">
                  <c:v>538.45642099999998</c:v>
                </c:pt>
                <c:pt idx="10498">
                  <c:v>538.50030500000003</c:v>
                </c:pt>
                <c:pt idx="10499">
                  <c:v>538.54650900000001</c:v>
                </c:pt>
                <c:pt idx="10500">
                  <c:v>538.59387200000003</c:v>
                </c:pt>
                <c:pt idx="10501">
                  <c:v>538.64465299999995</c:v>
                </c:pt>
                <c:pt idx="10502">
                  <c:v>538.69897500000002</c:v>
                </c:pt>
                <c:pt idx="10503">
                  <c:v>538.75207499999999</c:v>
                </c:pt>
                <c:pt idx="10504">
                  <c:v>538.80602999999996</c:v>
                </c:pt>
                <c:pt idx="10505">
                  <c:v>538.85961899999995</c:v>
                </c:pt>
                <c:pt idx="10506">
                  <c:v>538.91467299999999</c:v>
                </c:pt>
                <c:pt idx="10507">
                  <c:v>538.96948199999997</c:v>
                </c:pt>
                <c:pt idx="10508">
                  <c:v>539.022156</c:v>
                </c:pt>
                <c:pt idx="10509">
                  <c:v>539.07562299999995</c:v>
                </c:pt>
                <c:pt idx="10510">
                  <c:v>539.127747</c:v>
                </c:pt>
                <c:pt idx="10511">
                  <c:v>539.18029799999999</c:v>
                </c:pt>
                <c:pt idx="10512">
                  <c:v>539.23266599999999</c:v>
                </c:pt>
                <c:pt idx="10513">
                  <c:v>539.28546100000005</c:v>
                </c:pt>
                <c:pt idx="10514">
                  <c:v>539.33630400000004</c:v>
                </c:pt>
                <c:pt idx="10515">
                  <c:v>539.386841</c:v>
                </c:pt>
                <c:pt idx="10516">
                  <c:v>539.43670699999996</c:v>
                </c:pt>
                <c:pt idx="10517">
                  <c:v>539.48468000000003</c:v>
                </c:pt>
                <c:pt idx="10518">
                  <c:v>539.53259300000002</c:v>
                </c:pt>
                <c:pt idx="10519">
                  <c:v>539.58184800000004</c:v>
                </c:pt>
                <c:pt idx="10520">
                  <c:v>539.629639</c:v>
                </c:pt>
                <c:pt idx="10521">
                  <c:v>539.67877199999998</c:v>
                </c:pt>
                <c:pt idx="10522">
                  <c:v>539.72668499999997</c:v>
                </c:pt>
                <c:pt idx="10523">
                  <c:v>539.77551300000005</c:v>
                </c:pt>
                <c:pt idx="10524">
                  <c:v>539.82409700000005</c:v>
                </c:pt>
                <c:pt idx="10525">
                  <c:v>539.87048300000004</c:v>
                </c:pt>
                <c:pt idx="10526">
                  <c:v>539.91699200000005</c:v>
                </c:pt>
                <c:pt idx="10527">
                  <c:v>539.961365</c:v>
                </c:pt>
                <c:pt idx="10528">
                  <c:v>540.00591999999995</c:v>
                </c:pt>
                <c:pt idx="10529">
                  <c:v>540.05139199999996</c:v>
                </c:pt>
                <c:pt idx="10530">
                  <c:v>540.09637499999997</c:v>
                </c:pt>
                <c:pt idx="10531">
                  <c:v>540.14160200000003</c:v>
                </c:pt>
                <c:pt idx="10532">
                  <c:v>540.18908699999997</c:v>
                </c:pt>
                <c:pt idx="10533">
                  <c:v>540.23791500000004</c:v>
                </c:pt>
                <c:pt idx="10534">
                  <c:v>540.28631600000006</c:v>
                </c:pt>
                <c:pt idx="10535">
                  <c:v>540.33874500000002</c:v>
                </c:pt>
                <c:pt idx="10536">
                  <c:v>540.39148</c:v>
                </c:pt>
                <c:pt idx="10537">
                  <c:v>540.44348100000002</c:v>
                </c:pt>
                <c:pt idx="10538">
                  <c:v>540.49591099999998</c:v>
                </c:pt>
                <c:pt idx="10539">
                  <c:v>540.54711899999995</c:v>
                </c:pt>
                <c:pt idx="10540">
                  <c:v>540.598389</c:v>
                </c:pt>
                <c:pt idx="10541">
                  <c:v>540.64648399999999</c:v>
                </c:pt>
                <c:pt idx="10542">
                  <c:v>540.69305399999996</c:v>
                </c:pt>
                <c:pt idx="10543">
                  <c:v>540.73937999999998</c:v>
                </c:pt>
                <c:pt idx="10544">
                  <c:v>540.78363000000002</c:v>
                </c:pt>
                <c:pt idx="10545">
                  <c:v>540.827271</c:v>
                </c:pt>
                <c:pt idx="10546">
                  <c:v>540.87158199999999</c:v>
                </c:pt>
                <c:pt idx="10547">
                  <c:v>540.91589399999998</c:v>
                </c:pt>
                <c:pt idx="10548">
                  <c:v>540.95996100000002</c:v>
                </c:pt>
                <c:pt idx="10549">
                  <c:v>541.00579800000003</c:v>
                </c:pt>
                <c:pt idx="10550">
                  <c:v>541.05279499999995</c:v>
                </c:pt>
                <c:pt idx="10551">
                  <c:v>541.09948699999995</c:v>
                </c:pt>
                <c:pt idx="10552">
                  <c:v>541.15020800000002</c:v>
                </c:pt>
                <c:pt idx="10553">
                  <c:v>541.20165999999995</c:v>
                </c:pt>
                <c:pt idx="10554">
                  <c:v>541.25299099999995</c:v>
                </c:pt>
                <c:pt idx="10555">
                  <c:v>541.30566399999998</c:v>
                </c:pt>
                <c:pt idx="10556">
                  <c:v>541.35925299999997</c:v>
                </c:pt>
                <c:pt idx="10557">
                  <c:v>541.41461200000003</c:v>
                </c:pt>
                <c:pt idx="10558">
                  <c:v>541.467896</c:v>
                </c:pt>
                <c:pt idx="10559">
                  <c:v>541.52001900000005</c:v>
                </c:pt>
                <c:pt idx="10560">
                  <c:v>541.57354699999996</c:v>
                </c:pt>
                <c:pt idx="10561">
                  <c:v>541.62561000000005</c:v>
                </c:pt>
                <c:pt idx="10562">
                  <c:v>541.677368</c:v>
                </c:pt>
                <c:pt idx="10563">
                  <c:v>541.72723399999995</c:v>
                </c:pt>
                <c:pt idx="10564">
                  <c:v>541.77612299999998</c:v>
                </c:pt>
                <c:pt idx="10565">
                  <c:v>541.82324200000005</c:v>
                </c:pt>
                <c:pt idx="10566">
                  <c:v>541.86944600000004</c:v>
                </c:pt>
                <c:pt idx="10567">
                  <c:v>541.91491699999995</c:v>
                </c:pt>
                <c:pt idx="10568">
                  <c:v>541.96160899999995</c:v>
                </c:pt>
                <c:pt idx="10569">
                  <c:v>542.00775199999998</c:v>
                </c:pt>
                <c:pt idx="10570">
                  <c:v>542.05383300000005</c:v>
                </c:pt>
                <c:pt idx="10571">
                  <c:v>542.09979299999998</c:v>
                </c:pt>
                <c:pt idx="10572">
                  <c:v>542.14910899999995</c:v>
                </c:pt>
                <c:pt idx="10573">
                  <c:v>542.20056199999999</c:v>
                </c:pt>
                <c:pt idx="10574">
                  <c:v>542.24981700000001</c:v>
                </c:pt>
                <c:pt idx="10575">
                  <c:v>542.300476</c:v>
                </c:pt>
                <c:pt idx="10576">
                  <c:v>542.35174600000005</c:v>
                </c:pt>
                <c:pt idx="10577">
                  <c:v>542.40393100000006</c:v>
                </c:pt>
                <c:pt idx="10578">
                  <c:v>542.45483400000001</c:v>
                </c:pt>
                <c:pt idx="10579">
                  <c:v>542.504456</c:v>
                </c:pt>
                <c:pt idx="10580">
                  <c:v>542.55163600000003</c:v>
                </c:pt>
                <c:pt idx="10581">
                  <c:v>542.59899900000005</c:v>
                </c:pt>
                <c:pt idx="10582">
                  <c:v>542.64416500000004</c:v>
                </c:pt>
                <c:pt idx="10583">
                  <c:v>542.68890399999998</c:v>
                </c:pt>
                <c:pt idx="10584">
                  <c:v>542.73358199999996</c:v>
                </c:pt>
                <c:pt idx="10585">
                  <c:v>542.77886999999998</c:v>
                </c:pt>
                <c:pt idx="10586">
                  <c:v>542.82373099999995</c:v>
                </c:pt>
                <c:pt idx="10587">
                  <c:v>542.869507</c:v>
                </c:pt>
                <c:pt idx="10588">
                  <c:v>542.91491699999995</c:v>
                </c:pt>
                <c:pt idx="10589">
                  <c:v>542.96289100000001</c:v>
                </c:pt>
                <c:pt idx="10590">
                  <c:v>543.01232900000002</c:v>
                </c:pt>
                <c:pt idx="10591">
                  <c:v>543.05938700000002</c:v>
                </c:pt>
                <c:pt idx="10592">
                  <c:v>543.10778800000003</c:v>
                </c:pt>
                <c:pt idx="10593">
                  <c:v>543.15655500000003</c:v>
                </c:pt>
                <c:pt idx="10594">
                  <c:v>543.20605499999999</c:v>
                </c:pt>
                <c:pt idx="10595">
                  <c:v>543.25524900000005</c:v>
                </c:pt>
                <c:pt idx="10596">
                  <c:v>543.30456500000003</c:v>
                </c:pt>
                <c:pt idx="10597">
                  <c:v>543.35333300000002</c:v>
                </c:pt>
                <c:pt idx="10598">
                  <c:v>543.40374799999995</c:v>
                </c:pt>
                <c:pt idx="10599">
                  <c:v>543.45318599999996</c:v>
                </c:pt>
                <c:pt idx="10600">
                  <c:v>543.502747</c:v>
                </c:pt>
                <c:pt idx="10601">
                  <c:v>543.55401600000005</c:v>
                </c:pt>
                <c:pt idx="10602">
                  <c:v>543.60320999999999</c:v>
                </c:pt>
                <c:pt idx="10603">
                  <c:v>543.65258800000004</c:v>
                </c:pt>
                <c:pt idx="10604">
                  <c:v>543.70208700000001</c:v>
                </c:pt>
                <c:pt idx="10605">
                  <c:v>543.75012200000003</c:v>
                </c:pt>
                <c:pt idx="10606">
                  <c:v>543.80041500000004</c:v>
                </c:pt>
                <c:pt idx="10607">
                  <c:v>543.84985300000005</c:v>
                </c:pt>
                <c:pt idx="10608">
                  <c:v>543.89831500000003</c:v>
                </c:pt>
                <c:pt idx="10609">
                  <c:v>543.94812000000002</c:v>
                </c:pt>
                <c:pt idx="10610">
                  <c:v>543.99719200000004</c:v>
                </c:pt>
                <c:pt idx="10611">
                  <c:v>544.04705799999999</c:v>
                </c:pt>
                <c:pt idx="10612">
                  <c:v>544.09558100000004</c:v>
                </c:pt>
                <c:pt idx="10613">
                  <c:v>544.14117399999998</c:v>
                </c:pt>
                <c:pt idx="10614">
                  <c:v>544.18554700000004</c:v>
                </c:pt>
                <c:pt idx="10615">
                  <c:v>544.23071300000004</c:v>
                </c:pt>
                <c:pt idx="10616">
                  <c:v>544.27374299999997</c:v>
                </c:pt>
                <c:pt idx="10617">
                  <c:v>544.31726100000003</c:v>
                </c:pt>
                <c:pt idx="10618">
                  <c:v>544.36023</c:v>
                </c:pt>
                <c:pt idx="10619">
                  <c:v>544.40368699999999</c:v>
                </c:pt>
                <c:pt idx="10620">
                  <c:v>544.44903599999998</c:v>
                </c:pt>
                <c:pt idx="10621">
                  <c:v>544.49645999999996</c:v>
                </c:pt>
                <c:pt idx="10622">
                  <c:v>544.54455600000006</c:v>
                </c:pt>
                <c:pt idx="10623">
                  <c:v>544.597351</c:v>
                </c:pt>
                <c:pt idx="10624">
                  <c:v>544.65222200000005</c:v>
                </c:pt>
                <c:pt idx="10625">
                  <c:v>544.70703100000003</c:v>
                </c:pt>
                <c:pt idx="10626">
                  <c:v>544.76324499999998</c:v>
                </c:pt>
                <c:pt idx="10627">
                  <c:v>544.81854299999998</c:v>
                </c:pt>
                <c:pt idx="10628">
                  <c:v>544.87420699999996</c:v>
                </c:pt>
                <c:pt idx="10629">
                  <c:v>544.92834500000004</c:v>
                </c:pt>
                <c:pt idx="10630">
                  <c:v>544.97875999999997</c:v>
                </c:pt>
                <c:pt idx="10631">
                  <c:v>545.02813700000002</c:v>
                </c:pt>
                <c:pt idx="10632">
                  <c:v>545.07818599999996</c:v>
                </c:pt>
                <c:pt idx="10633">
                  <c:v>545.12725799999998</c:v>
                </c:pt>
                <c:pt idx="10634">
                  <c:v>545.17730700000004</c:v>
                </c:pt>
                <c:pt idx="10635">
                  <c:v>545.22753899999998</c:v>
                </c:pt>
                <c:pt idx="10636">
                  <c:v>545.276794</c:v>
                </c:pt>
                <c:pt idx="10637">
                  <c:v>545.32659899999999</c:v>
                </c:pt>
                <c:pt idx="10638">
                  <c:v>545.37707499999999</c:v>
                </c:pt>
                <c:pt idx="10639">
                  <c:v>545.42919900000004</c:v>
                </c:pt>
                <c:pt idx="10640">
                  <c:v>545.48065199999996</c:v>
                </c:pt>
                <c:pt idx="10641">
                  <c:v>545.53179899999998</c:v>
                </c:pt>
                <c:pt idx="10642">
                  <c:v>545.58117700000003</c:v>
                </c:pt>
                <c:pt idx="10643">
                  <c:v>545.631531</c:v>
                </c:pt>
                <c:pt idx="10644">
                  <c:v>545.68273899999997</c:v>
                </c:pt>
                <c:pt idx="10645">
                  <c:v>545.733521</c:v>
                </c:pt>
                <c:pt idx="10646">
                  <c:v>545.78167699999995</c:v>
                </c:pt>
                <c:pt idx="10647">
                  <c:v>545.83111599999995</c:v>
                </c:pt>
                <c:pt idx="10648">
                  <c:v>545.88110300000005</c:v>
                </c:pt>
                <c:pt idx="10649">
                  <c:v>545.93273899999997</c:v>
                </c:pt>
                <c:pt idx="10650">
                  <c:v>545.98388699999998</c:v>
                </c:pt>
                <c:pt idx="10651">
                  <c:v>546.03405799999996</c:v>
                </c:pt>
                <c:pt idx="10652">
                  <c:v>546.08508300000005</c:v>
                </c:pt>
                <c:pt idx="10653">
                  <c:v>546.13330099999996</c:v>
                </c:pt>
                <c:pt idx="10654">
                  <c:v>546.18066399999998</c:v>
                </c:pt>
                <c:pt idx="10655">
                  <c:v>546.227844</c:v>
                </c:pt>
                <c:pt idx="10656">
                  <c:v>546.27349900000002</c:v>
                </c:pt>
                <c:pt idx="10657">
                  <c:v>546.31909199999996</c:v>
                </c:pt>
                <c:pt idx="10658">
                  <c:v>546.36364800000001</c:v>
                </c:pt>
                <c:pt idx="10659">
                  <c:v>546.40667699999995</c:v>
                </c:pt>
                <c:pt idx="10660">
                  <c:v>546.45129399999996</c:v>
                </c:pt>
                <c:pt idx="10661">
                  <c:v>546.49737500000003</c:v>
                </c:pt>
                <c:pt idx="10662">
                  <c:v>546.54229699999996</c:v>
                </c:pt>
                <c:pt idx="10663">
                  <c:v>546.58685300000002</c:v>
                </c:pt>
                <c:pt idx="10664">
                  <c:v>546.63378899999998</c:v>
                </c:pt>
                <c:pt idx="10665">
                  <c:v>546.68206799999996</c:v>
                </c:pt>
                <c:pt idx="10666">
                  <c:v>546.73223900000005</c:v>
                </c:pt>
                <c:pt idx="10667">
                  <c:v>546.78308100000004</c:v>
                </c:pt>
                <c:pt idx="10668">
                  <c:v>546.83404499999995</c:v>
                </c:pt>
                <c:pt idx="10669">
                  <c:v>546.88763400000005</c:v>
                </c:pt>
                <c:pt idx="10670">
                  <c:v>546.93988000000002</c:v>
                </c:pt>
                <c:pt idx="10671">
                  <c:v>546.99206500000003</c:v>
                </c:pt>
                <c:pt idx="10672">
                  <c:v>547.04577600000005</c:v>
                </c:pt>
                <c:pt idx="10673">
                  <c:v>547.09814400000005</c:v>
                </c:pt>
                <c:pt idx="10674">
                  <c:v>547.14929199999995</c:v>
                </c:pt>
                <c:pt idx="10675">
                  <c:v>547.19903599999998</c:v>
                </c:pt>
                <c:pt idx="10676">
                  <c:v>547.246216</c:v>
                </c:pt>
                <c:pt idx="10677">
                  <c:v>547.294128</c:v>
                </c:pt>
                <c:pt idx="10678">
                  <c:v>547.34124799999995</c:v>
                </c:pt>
                <c:pt idx="10679">
                  <c:v>547.38653599999998</c:v>
                </c:pt>
                <c:pt idx="10680">
                  <c:v>547.43102999999996</c:v>
                </c:pt>
                <c:pt idx="10681">
                  <c:v>547.47753899999998</c:v>
                </c:pt>
                <c:pt idx="10682">
                  <c:v>547.52423099999999</c:v>
                </c:pt>
                <c:pt idx="10683">
                  <c:v>547.57238800000005</c:v>
                </c:pt>
                <c:pt idx="10684">
                  <c:v>547.620361</c:v>
                </c:pt>
                <c:pt idx="10685">
                  <c:v>547.66894500000001</c:v>
                </c:pt>
                <c:pt idx="10686">
                  <c:v>547.71905500000003</c:v>
                </c:pt>
                <c:pt idx="10687">
                  <c:v>547.76727300000005</c:v>
                </c:pt>
                <c:pt idx="10688">
                  <c:v>547.816956</c:v>
                </c:pt>
                <c:pt idx="10689">
                  <c:v>547.86700399999995</c:v>
                </c:pt>
                <c:pt idx="10690">
                  <c:v>547.91613800000005</c:v>
                </c:pt>
                <c:pt idx="10691">
                  <c:v>547.96612500000003</c:v>
                </c:pt>
                <c:pt idx="10692">
                  <c:v>548.01690699999995</c:v>
                </c:pt>
                <c:pt idx="10693">
                  <c:v>548.06701699999996</c:v>
                </c:pt>
                <c:pt idx="10694">
                  <c:v>548.12109399999997</c:v>
                </c:pt>
                <c:pt idx="10695">
                  <c:v>548.17474400000003</c:v>
                </c:pt>
                <c:pt idx="10696">
                  <c:v>548.228882</c:v>
                </c:pt>
                <c:pt idx="10697">
                  <c:v>548.28173800000002</c:v>
                </c:pt>
                <c:pt idx="10698">
                  <c:v>548.33422800000005</c:v>
                </c:pt>
                <c:pt idx="10699">
                  <c:v>548.38531499999999</c:v>
                </c:pt>
                <c:pt idx="10700">
                  <c:v>548.43701199999998</c:v>
                </c:pt>
                <c:pt idx="10701">
                  <c:v>548.48620600000004</c:v>
                </c:pt>
                <c:pt idx="10702">
                  <c:v>548.53448500000002</c:v>
                </c:pt>
                <c:pt idx="10703">
                  <c:v>548.58294699999999</c:v>
                </c:pt>
                <c:pt idx="10704">
                  <c:v>548.63043200000004</c:v>
                </c:pt>
                <c:pt idx="10705">
                  <c:v>548.67932099999996</c:v>
                </c:pt>
                <c:pt idx="10706">
                  <c:v>548.72790499999996</c:v>
                </c:pt>
                <c:pt idx="10707">
                  <c:v>548.77526899999998</c:v>
                </c:pt>
                <c:pt idx="10708">
                  <c:v>548.82287599999995</c:v>
                </c:pt>
                <c:pt idx="10709">
                  <c:v>548.87030000000004</c:v>
                </c:pt>
                <c:pt idx="10710">
                  <c:v>548.91882299999997</c:v>
                </c:pt>
                <c:pt idx="10711">
                  <c:v>548.96740699999998</c:v>
                </c:pt>
                <c:pt idx="10712">
                  <c:v>549.01501499999995</c:v>
                </c:pt>
                <c:pt idx="10713">
                  <c:v>549.06286599999999</c:v>
                </c:pt>
                <c:pt idx="10714">
                  <c:v>549.10894800000005</c:v>
                </c:pt>
                <c:pt idx="10715">
                  <c:v>549.15612799999997</c:v>
                </c:pt>
                <c:pt idx="10716">
                  <c:v>549.20513900000003</c:v>
                </c:pt>
                <c:pt idx="10717">
                  <c:v>549.25225799999998</c:v>
                </c:pt>
                <c:pt idx="10718">
                  <c:v>549.30145300000004</c:v>
                </c:pt>
                <c:pt idx="10719">
                  <c:v>549.350098</c:v>
                </c:pt>
                <c:pt idx="10720">
                  <c:v>549.39855999999997</c:v>
                </c:pt>
                <c:pt idx="10721">
                  <c:v>549.446594</c:v>
                </c:pt>
                <c:pt idx="10722">
                  <c:v>549.49273700000003</c:v>
                </c:pt>
                <c:pt idx="10723">
                  <c:v>549.53875700000003</c:v>
                </c:pt>
                <c:pt idx="10724">
                  <c:v>549.58270300000004</c:v>
                </c:pt>
                <c:pt idx="10725">
                  <c:v>549.62634300000002</c:v>
                </c:pt>
                <c:pt idx="10726">
                  <c:v>549.67224099999999</c:v>
                </c:pt>
                <c:pt idx="10727">
                  <c:v>549.71887200000003</c:v>
                </c:pt>
                <c:pt idx="10728">
                  <c:v>549.76470900000004</c:v>
                </c:pt>
                <c:pt idx="10729">
                  <c:v>549.81188999999995</c:v>
                </c:pt>
                <c:pt idx="10730">
                  <c:v>549.86114499999996</c:v>
                </c:pt>
                <c:pt idx="10731">
                  <c:v>549.91039999999998</c:v>
                </c:pt>
                <c:pt idx="10732">
                  <c:v>549.96227999999996</c:v>
                </c:pt>
                <c:pt idx="10733">
                  <c:v>550.01599099999999</c:v>
                </c:pt>
                <c:pt idx="10734">
                  <c:v>550.06957999999997</c:v>
                </c:pt>
                <c:pt idx="10735">
                  <c:v>550.12469499999997</c:v>
                </c:pt>
                <c:pt idx="10736">
                  <c:v>550.17871100000002</c:v>
                </c:pt>
                <c:pt idx="10737">
                  <c:v>550.23345900000004</c:v>
                </c:pt>
                <c:pt idx="10738">
                  <c:v>550.28784199999996</c:v>
                </c:pt>
                <c:pt idx="10739">
                  <c:v>550.340149</c:v>
                </c:pt>
                <c:pt idx="10740">
                  <c:v>550.39263900000003</c:v>
                </c:pt>
                <c:pt idx="10741">
                  <c:v>550.44317599999999</c:v>
                </c:pt>
                <c:pt idx="10742">
                  <c:v>550.493469</c:v>
                </c:pt>
                <c:pt idx="10743">
                  <c:v>550.54455600000006</c:v>
                </c:pt>
                <c:pt idx="10744">
                  <c:v>550.59515399999998</c:v>
                </c:pt>
                <c:pt idx="10745">
                  <c:v>550.64379899999994</c:v>
                </c:pt>
                <c:pt idx="10746">
                  <c:v>550.69238299999995</c:v>
                </c:pt>
                <c:pt idx="10747">
                  <c:v>550.74054000000001</c:v>
                </c:pt>
                <c:pt idx="10748">
                  <c:v>550.78784199999996</c:v>
                </c:pt>
                <c:pt idx="10749">
                  <c:v>550.837219</c:v>
                </c:pt>
                <c:pt idx="10750">
                  <c:v>550.88568099999998</c:v>
                </c:pt>
                <c:pt idx="10751">
                  <c:v>550.933044</c:v>
                </c:pt>
                <c:pt idx="10752">
                  <c:v>550.98138400000005</c:v>
                </c:pt>
                <c:pt idx="10753">
                  <c:v>551.02966300000003</c:v>
                </c:pt>
                <c:pt idx="10754">
                  <c:v>551.07971199999997</c:v>
                </c:pt>
                <c:pt idx="10755">
                  <c:v>551.12902799999995</c:v>
                </c:pt>
                <c:pt idx="10756">
                  <c:v>551.17858899999999</c:v>
                </c:pt>
                <c:pt idx="10757">
                  <c:v>551.23010299999999</c:v>
                </c:pt>
                <c:pt idx="10758">
                  <c:v>551.28076199999998</c:v>
                </c:pt>
                <c:pt idx="10759">
                  <c:v>551.33300799999995</c:v>
                </c:pt>
                <c:pt idx="10760">
                  <c:v>551.38500999999997</c:v>
                </c:pt>
                <c:pt idx="10761">
                  <c:v>551.436646</c:v>
                </c:pt>
                <c:pt idx="10762">
                  <c:v>551.48693900000001</c:v>
                </c:pt>
                <c:pt idx="10763">
                  <c:v>551.53601100000003</c:v>
                </c:pt>
                <c:pt idx="10764">
                  <c:v>551.58386199999995</c:v>
                </c:pt>
                <c:pt idx="10765">
                  <c:v>551.631531</c:v>
                </c:pt>
                <c:pt idx="10766">
                  <c:v>551.67724599999997</c:v>
                </c:pt>
                <c:pt idx="10767">
                  <c:v>551.72302300000001</c:v>
                </c:pt>
                <c:pt idx="10768">
                  <c:v>551.76739499999996</c:v>
                </c:pt>
                <c:pt idx="10769">
                  <c:v>551.81298800000002</c:v>
                </c:pt>
                <c:pt idx="10770">
                  <c:v>551.85998500000005</c:v>
                </c:pt>
                <c:pt idx="10771">
                  <c:v>551.90728799999999</c:v>
                </c:pt>
                <c:pt idx="10772">
                  <c:v>551.95727499999998</c:v>
                </c:pt>
                <c:pt idx="10773">
                  <c:v>552.00872800000002</c:v>
                </c:pt>
                <c:pt idx="10774">
                  <c:v>552.06304899999998</c:v>
                </c:pt>
                <c:pt idx="10775">
                  <c:v>552.11730999999997</c:v>
                </c:pt>
                <c:pt idx="10776">
                  <c:v>552.17370600000004</c:v>
                </c:pt>
                <c:pt idx="10777">
                  <c:v>552.229919</c:v>
                </c:pt>
                <c:pt idx="10778">
                  <c:v>552.28619400000002</c:v>
                </c:pt>
                <c:pt idx="10779">
                  <c:v>552.34039299999995</c:v>
                </c:pt>
                <c:pt idx="10780">
                  <c:v>552.39318900000001</c:v>
                </c:pt>
                <c:pt idx="10781">
                  <c:v>552.44482400000004</c:v>
                </c:pt>
                <c:pt idx="10782">
                  <c:v>552.49645999999996</c:v>
                </c:pt>
                <c:pt idx="10783">
                  <c:v>552.54583700000001</c:v>
                </c:pt>
                <c:pt idx="10784">
                  <c:v>552.59344499999997</c:v>
                </c:pt>
                <c:pt idx="10785">
                  <c:v>552.63897699999995</c:v>
                </c:pt>
                <c:pt idx="10786">
                  <c:v>552.68505900000002</c:v>
                </c:pt>
                <c:pt idx="10787">
                  <c:v>552.73120100000006</c:v>
                </c:pt>
                <c:pt idx="10788">
                  <c:v>552.77459699999997</c:v>
                </c:pt>
                <c:pt idx="10789">
                  <c:v>552.81945800000005</c:v>
                </c:pt>
                <c:pt idx="10790">
                  <c:v>552.86474599999997</c:v>
                </c:pt>
                <c:pt idx="10791">
                  <c:v>552.911743</c:v>
                </c:pt>
                <c:pt idx="10792">
                  <c:v>552.95916799999998</c:v>
                </c:pt>
                <c:pt idx="10793">
                  <c:v>553.00744599999996</c:v>
                </c:pt>
                <c:pt idx="10794">
                  <c:v>553.05572500000005</c:v>
                </c:pt>
                <c:pt idx="10795">
                  <c:v>553.10553000000004</c:v>
                </c:pt>
                <c:pt idx="10796">
                  <c:v>553.15521200000001</c:v>
                </c:pt>
                <c:pt idx="10797">
                  <c:v>553.20629899999994</c:v>
                </c:pt>
                <c:pt idx="10798">
                  <c:v>553.25891100000001</c:v>
                </c:pt>
                <c:pt idx="10799">
                  <c:v>553.31146200000001</c:v>
                </c:pt>
                <c:pt idx="10800">
                  <c:v>553.36425799999995</c:v>
                </c:pt>
                <c:pt idx="10801">
                  <c:v>553.41729699999996</c:v>
                </c:pt>
                <c:pt idx="10802">
                  <c:v>553.46997099999999</c:v>
                </c:pt>
                <c:pt idx="10803">
                  <c:v>553.52587900000003</c:v>
                </c:pt>
                <c:pt idx="10804">
                  <c:v>553.58099400000003</c:v>
                </c:pt>
                <c:pt idx="10805">
                  <c:v>553.635132</c:v>
                </c:pt>
                <c:pt idx="10806">
                  <c:v>553.68988000000002</c:v>
                </c:pt>
                <c:pt idx="10807">
                  <c:v>553.74359100000004</c:v>
                </c:pt>
                <c:pt idx="10808">
                  <c:v>553.79724099999999</c:v>
                </c:pt>
                <c:pt idx="10809">
                  <c:v>553.84912099999997</c:v>
                </c:pt>
                <c:pt idx="10810">
                  <c:v>553.89782700000001</c:v>
                </c:pt>
                <c:pt idx="10811">
                  <c:v>553.94537400000002</c:v>
                </c:pt>
                <c:pt idx="10812">
                  <c:v>553.99304199999995</c:v>
                </c:pt>
                <c:pt idx="10813">
                  <c:v>554.03845200000001</c:v>
                </c:pt>
                <c:pt idx="10814">
                  <c:v>554.08349599999997</c:v>
                </c:pt>
                <c:pt idx="10815">
                  <c:v>554.12951699999996</c:v>
                </c:pt>
                <c:pt idx="10816">
                  <c:v>554.173767</c:v>
                </c:pt>
                <c:pt idx="10817">
                  <c:v>554.21881099999996</c:v>
                </c:pt>
                <c:pt idx="10818">
                  <c:v>554.26428199999998</c:v>
                </c:pt>
                <c:pt idx="10819">
                  <c:v>554.30950900000005</c:v>
                </c:pt>
                <c:pt idx="10820">
                  <c:v>554.35919200000001</c:v>
                </c:pt>
                <c:pt idx="10821">
                  <c:v>554.408997</c:v>
                </c:pt>
                <c:pt idx="10822">
                  <c:v>554.45922800000005</c:v>
                </c:pt>
                <c:pt idx="10823">
                  <c:v>554.51232900000002</c:v>
                </c:pt>
                <c:pt idx="10824">
                  <c:v>554.56506400000001</c:v>
                </c:pt>
                <c:pt idx="10825">
                  <c:v>554.61883499999999</c:v>
                </c:pt>
                <c:pt idx="10826">
                  <c:v>554.67279099999996</c:v>
                </c:pt>
                <c:pt idx="10827">
                  <c:v>554.72497599999997</c:v>
                </c:pt>
                <c:pt idx="10828">
                  <c:v>554.77630599999998</c:v>
                </c:pt>
                <c:pt idx="10829">
                  <c:v>554.82849099999999</c:v>
                </c:pt>
                <c:pt idx="10830">
                  <c:v>554.87908900000002</c:v>
                </c:pt>
                <c:pt idx="10831">
                  <c:v>554.93042000000003</c:v>
                </c:pt>
                <c:pt idx="10832">
                  <c:v>554.98053000000004</c:v>
                </c:pt>
                <c:pt idx="10833">
                  <c:v>555.02844200000004</c:v>
                </c:pt>
                <c:pt idx="10834">
                  <c:v>555.07714799999997</c:v>
                </c:pt>
                <c:pt idx="10835">
                  <c:v>555.12597700000003</c:v>
                </c:pt>
                <c:pt idx="10836">
                  <c:v>555.175659</c:v>
                </c:pt>
                <c:pt idx="10837">
                  <c:v>555.22522000000004</c:v>
                </c:pt>
                <c:pt idx="10838">
                  <c:v>555.27526899999998</c:v>
                </c:pt>
                <c:pt idx="10839">
                  <c:v>555.32482900000002</c:v>
                </c:pt>
                <c:pt idx="10840">
                  <c:v>555.37567100000001</c:v>
                </c:pt>
                <c:pt idx="10841">
                  <c:v>555.42785600000002</c:v>
                </c:pt>
                <c:pt idx="10842">
                  <c:v>555.480591</c:v>
                </c:pt>
                <c:pt idx="10843">
                  <c:v>555.53155500000003</c:v>
                </c:pt>
                <c:pt idx="10844">
                  <c:v>555.58380099999999</c:v>
                </c:pt>
                <c:pt idx="10845">
                  <c:v>555.63708499999996</c:v>
                </c:pt>
                <c:pt idx="10846">
                  <c:v>555.692139</c:v>
                </c:pt>
                <c:pt idx="10847">
                  <c:v>555.74670400000002</c:v>
                </c:pt>
                <c:pt idx="10848">
                  <c:v>555.80114800000001</c:v>
                </c:pt>
                <c:pt idx="10849">
                  <c:v>555.85632299999997</c:v>
                </c:pt>
                <c:pt idx="10850">
                  <c:v>555.90863000000002</c:v>
                </c:pt>
                <c:pt idx="10851">
                  <c:v>555.96014400000001</c:v>
                </c:pt>
                <c:pt idx="10852">
                  <c:v>556.01104699999996</c:v>
                </c:pt>
                <c:pt idx="10853">
                  <c:v>556.06231700000001</c:v>
                </c:pt>
                <c:pt idx="10854">
                  <c:v>556.11102300000005</c:v>
                </c:pt>
                <c:pt idx="10855">
                  <c:v>556.15832499999999</c:v>
                </c:pt>
                <c:pt idx="10856">
                  <c:v>556.20343000000003</c:v>
                </c:pt>
                <c:pt idx="10857">
                  <c:v>556.24890100000005</c:v>
                </c:pt>
                <c:pt idx="10858">
                  <c:v>556.29534899999999</c:v>
                </c:pt>
                <c:pt idx="10859">
                  <c:v>556.34155299999998</c:v>
                </c:pt>
                <c:pt idx="10860">
                  <c:v>556.38562000000002</c:v>
                </c:pt>
                <c:pt idx="10861">
                  <c:v>556.43102999999996</c:v>
                </c:pt>
                <c:pt idx="10862">
                  <c:v>556.47717299999999</c:v>
                </c:pt>
                <c:pt idx="10863">
                  <c:v>556.52502400000003</c:v>
                </c:pt>
                <c:pt idx="10864">
                  <c:v>556.57336399999997</c:v>
                </c:pt>
                <c:pt idx="10865">
                  <c:v>556.62127699999996</c:v>
                </c:pt>
                <c:pt idx="10866">
                  <c:v>556.67004399999996</c:v>
                </c:pt>
                <c:pt idx="10867">
                  <c:v>556.71813999999995</c:v>
                </c:pt>
                <c:pt idx="10868">
                  <c:v>556.76605199999995</c:v>
                </c:pt>
                <c:pt idx="10869">
                  <c:v>556.81530799999996</c:v>
                </c:pt>
                <c:pt idx="10870">
                  <c:v>556.86321999999996</c:v>
                </c:pt>
                <c:pt idx="10871">
                  <c:v>556.91131600000006</c:v>
                </c:pt>
                <c:pt idx="10872">
                  <c:v>556.95989999999995</c:v>
                </c:pt>
                <c:pt idx="10873">
                  <c:v>557.00811799999997</c:v>
                </c:pt>
                <c:pt idx="10874">
                  <c:v>557.05963099999997</c:v>
                </c:pt>
                <c:pt idx="10875">
                  <c:v>557.11193900000001</c:v>
                </c:pt>
                <c:pt idx="10876">
                  <c:v>557.16400199999998</c:v>
                </c:pt>
                <c:pt idx="10877">
                  <c:v>557.21618699999999</c:v>
                </c:pt>
                <c:pt idx="10878">
                  <c:v>557.270264</c:v>
                </c:pt>
                <c:pt idx="10879">
                  <c:v>557.325378</c:v>
                </c:pt>
                <c:pt idx="10880">
                  <c:v>557.38269000000003</c:v>
                </c:pt>
                <c:pt idx="10881">
                  <c:v>557.43963599999995</c:v>
                </c:pt>
                <c:pt idx="10882">
                  <c:v>557.49645999999996</c:v>
                </c:pt>
                <c:pt idx="10883">
                  <c:v>557.55432099999996</c:v>
                </c:pt>
                <c:pt idx="10884">
                  <c:v>557.61071800000002</c:v>
                </c:pt>
                <c:pt idx="10885">
                  <c:v>557.66656499999999</c:v>
                </c:pt>
                <c:pt idx="10886">
                  <c:v>557.72204599999998</c:v>
                </c:pt>
                <c:pt idx="10887">
                  <c:v>557.77526899999998</c:v>
                </c:pt>
                <c:pt idx="10888">
                  <c:v>557.82696499999997</c:v>
                </c:pt>
                <c:pt idx="10889">
                  <c:v>557.87658699999997</c:v>
                </c:pt>
                <c:pt idx="10890">
                  <c:v>557.92346199999997</c:v>
                </c:pt>
                <c:pt idx="10891">
                  <c:v>557.96929899999998</c:v>
                </c:pt>
                <c:pt idx="10892">
                  <c:v>558.01355000000001</c:v>
                </c:pt>
                <c:pt idx="10893">
                  <c:v>558.05554199999995</c:v>
                </c:pt>
                <c:pt idx="10894">
                  <c:v>558.09600799999998</c:v>
                </c:pt>
                <c:pt idx="10895">
                  <c:v>558.13891599999999</c:v>
                </c:pt>
                <c:pt idx="10896">
                  <c:v>558.18353300000001</c:v>
                </c:pt>
                <c:pt idx="10897">
                  <c:v>558.23089600000003</c:v>
                </c:pt>
                <c:pt idx="10898">
                  <c:v>558.280396</c:v>
                </c:pt>
                <c:pt idx="10899">
                  <c:v>558.33148200000005</c:v>
                </c:pt>
                <c:pt idx="10900">
                  <c:v>558.38525400000003</c:v>
                </c:pt>
                <c:pt idx="10901">
                  <c:v>558.43975799999998</c:v>
                </c:pt>
                <c:pt idx="10902">
                  <c:v>558.49523899999997</c:v>
                </c:pt>
                <c:pt idx="10903">
                  <c:v>558.550476</c:v>
                </c:pt>
                <c:pt idx="10904">
                  <c:v>558.60394299999996</c:v>
                </c:pt>
                <c:pt idx="10905">
                  <c:v>558.65594499999997</c:v>
                </c:pt>
                <c:pt idx="10906">
                  <c:v>558.70507799999996</c:v>
                </c:pt>
                <c:pt idx="10907">
                  <c:v>558.75329599999998</c:v>
                </c:pt>
                <c:pt idx="10908">
                  <c:v>558.79974400000003</c:v>
                </c:pt>
                <c:pt idx="10909">
                  <c:v>558.84442100000001</c:v>
                </c:pt>
                <c:pt idx="10910">
                  <c:v>558.88891599999999</c:v>
                </c:pt>
                <c:pt idx="10911">
                  <c:v>558.93225099999995</c:v>
                </c:pt>
                <c:pt idx="10912">
                  <c:v>558.97833300000002</c:v>
                </c:pt>
                <c:pt idx="10913">
                  <c:v>559.02832000000001</c:v>
                </c:pt>
                <c:pt idx="10914">
                  <c:v>559.07684300000005</c:v>
                </c:pt>
                <c:pt idx="10915">
                  <c:v>559.12780799999996</c:v>
                </c:pt>
                <c:pt idx="10916">
                  <c:v>559.18042000000003</c:v>
                </c:pt>
                <c:pt idx="10917">
                  <c:v>559.23461899999995</c:v>
                </c:pt>
                <c:pt idx="10918">
                  <c:v>559.28796399999999</c:v>
                </c:pt>
                <c:pt idx="10919">
                  <c:v>559.34118699999999</c:v>
                </c:pt>
                <c:pt idx="10920">
                  <c:v>559.39489800000001</c:v>
                </c:pt>
                <c:pt idx="10921">
                  <c:v>559.446777</c:v>
                </c:pt>
                <c:pt idx="10922">
                  <c:v>559.49755900000002</c:v>
                </c:pt>
                <c:pt idx="10923">
                  <c:v>559.54669200000001</c:v>
                </c:pt>
                <c:pt idx="10924">
                  <c:v>559.59667999999999</c:v>
                </c:pt>
                <c:pt idx="10925">
                  <c:v>559.64636199999995</c:v>
                </c:pt>
                <c:pt idx="10926">
                  <c:v>559.69409199999996</c:v>
                </c:pt>
                <c:pt idx="10927">
                  <c:v>559.74224900000002</c:v>
                </c:pt>
                <c:pt idx="10928">
                  <c:v>559.78887899999995</c:v>
                </c:pt>
                <c:pt idx="10929">
                  <c:v>559.83667000000003</c:v>
                </c:pt>
                <c:pt idx="10930">
                  <c:v>559.88647500000002</c:v>
                </c:pt>
                <c:pt idx="10931">
                  <c:v>559.93359399999997</c:v>
                </c:pt>
                <c:pt idx="10932">
                  <c:v>559.98223900000005</c:v>
                </c:pt>
                <c:pt idx="10933">
                  <c:v>560.03131099999996</c:v>
                </c:pt>
                <c:pt idx="10934">
                  <c:v>560.08142099999998</c:v>
                </c:pt>
                <c:pt idx="10935">
                  <c:v>560.13262899999995</c:v>
                </c:pt>
                <c:pt idx="10936">
                  <c:v>560.18322799999999</c:v>
                </c:pt>
                <c:pt idx="10937">
                  <c:v>560.23504600000001</c:v>
                </c:pt>
                <c:pt idx="10938">
                  <c:v>560.28601100000003</c:v>
                </c:pt>
                <c:pt idx="10939">
                  <c:v>560.33703600000001</c:v>
                </c:pt>
                <c:pt idx="10940">
                  <c:v>560.38922100000002</c:v>
                </c:pt>
                <c:pt idx="10941">
                  <c:v>560.44104000000004</c:v>
                </c:pt>
                <c:pt idx="10942">
                  <c:v>560.49127199999998</c:v>
                </c:pt>
                <c:pt idx="10943">
                  <c:v>560.54113800000005</c:v>
                </c:pt>
                <c:pt idx="10944">
                  <c:v>560.59020999999996</c:v>
                </c:pt>
                <c:pt idx="10945">
                  <c:v>560.63775599999997</c:v>
                </c:pt>
                <c:pt idx="10946">
                  <c:v>560.6875</c:v>
                </c:pt>
                <c:pt idx="10947">
                  <c:v>560.73614499999996</c:v>
                </c:pt>
                <c:pt idx="10948">
                  <c:v>560.78375200000005</c:v>
                </c:pt>
                <c:pt idx="10949">
                  <c:v>560.83264199999996</c:v>
                </c:pt>
                <c:pt idx="10950">
                  <c:v>560.88299600000005</c:v>
                </c:pt>
                <c:pt idx="10951">
                  <c:v>560.93615699999998</c:v>
                </c:pt>
                <c:pt idx="10952">
                  <c:v>560.98834199999999</c:v>
                </c:pt>
                <c:pt idx="10953">
                  <c:v>561.04156499999999</c:v>
                </c:pt>
                <c:pt idx="10954">
                  <c:v>561.09747300000004</c:v>
                </c:pt>
                <c:pt idx="10955">
                  <c:v>561.15252699999996</c:v>
                </c:pt>
                <c:pt idx="10956">
                  <c:v>561.20812999999998</c:v>
                </c:pt>
                <c:pt idx="10957">
                  <c:v>561.26525900000001</c:v>
                </c:pt>
                <c:pt idx="10958">
                  <c:v>561.32232699999997</c:v>
                </c:pt>
                <c:pt idx="10959">
                  <c:v>561.37738000000002</c:v>
                </c:pt>
                <c:pt idx="10960">
                  <c:v>561.43035899999995</c:v>
                </c:pt>
                <c:pt idx="10961">
                  <c:v>561.48138400000005</c:v>
                </c:pt>
                <c:pt idx="10962">
                  <c:v>561.52972399999999</c:v>
                </c:pt>
                <c:pt idx="10963">
                  <c:v>561.57824700000003</c:v>
                </c:pt>
                <c:pt idx="10964">
                  <c:v>561.62335199999995</c:v>
                </c:pt>
                <c:pt idx="10965">
                  <c:v>561.66735800000004</c:v>
                </c:pt>
                <c:pt idx="10966">
                  <c:v>561.71307400000001</c:v>
                </c:pt>
                <c:pt idx="10967">
                  <c:v>561.76000999999997</c:v>
                </c:pt>
                <c:pt idx="10968">
                  <c:v>561.80865500000004</c:v>
                </c:pt>
                <c:pt idx="10969">
                  <c:v>561.85784899999999</c:v>
                </c:pt>
                <c:pt idx="10970">
                  <c:v>561.90826400000003</c:v>
                </c:pt>
                <c:pt idx="10971">
                  <c:v>561.96051</c:v>
                </c:pt>
                <c:pt idx="10972">
                  <c:v>562.011841</c:v>
                </c:pt>
                <c:pt idx="10973">
                  <c:v>562.06481900000006</c:v>
                </c:pt>
                <c:pt idx="10974">
                  <c:v>562.11712699999998</c:v>
                </c:pt>
                <c:pt idx="10975">
                  <c:v>562.16803000000004</c:v>
                </c:pt>
                <c:pt idx="10976">
                  <c:v>562.216003</c:v>
                </c:pt>
                <c:pt idx="10977">
                  <c:v>562.26330600000006</c:v>
                </c:pt>
                <c:pt idx="10978">
                  <c:v>562.31042500000001</c:v>
                </c:pt>
                <c:pt idx="10979">
                  <c:v>562.35882600000002</c:v>
                </c:pt>
                <c:pt idx="10980">
                  <c:v>562.40753199999995</c:v>
                </c:pt>
                <c:pt idx="10981">
                  <c:v>562.45867899999996</c:v>
                </c:pt>
                <c:pt idx="10982">
                  <c:v>562.51062000000002</c:v>
                </c:pt>
                <c:pt idx="10983">
                  <c:v>562.56646699999999</c:v>
                </c:pt>
                <c:pt idx="10984">
                  <c:v>562.62512200000003</c:v>
                </c:pt>
                <c:pt idx="10985">
                  <c:v>562.68255599999998</c:v>
                </c:pt>
                <c:pt idx="10986">
                  <c:v>562.74182099999996</c:v>
                </c:pt>
                <c:pt idx="10987">
                  <c:v>562.79968299999996</c:v>
                </c:pt>
                <c:pt idx="10988">
                  <c:v>562.85736099999997</c:v>
                </c:pt>
                <c:pt idx="10989">
                  <c:v>562.91296399999999</c:v>
                </c:pt>
                <c:pt idx="10990">
                  <c:v>562.96661400000005</c:v>
                </c:pt>
                <c:pt idx="10991">
                  <c:v>563.01715100000001</c:v>
                </c:pt>
                <c:pt idx="10992">
                  <c:v>563.06811500000003</c:v>
                </c:pt>
                <c:pt idx="10993">
                  <c:v>563.11682099999996</c:v>
                </c:pt>
                <c:pt idx="10994">
                  <c:v>563.16607699999997</c:v>
                </c:pt>
                <c:pt idx="10995">
                  <c:v>563.21588099999997</c:v>
                </c:pt>
                <c:pt idx="10996">
                  <c:v>563.26666299999999</c:v>
                </c:pt>
                <c:pt idx="10997">
                  <c:v>563.31750499999998</c:v>
                </c:pt>
                <c:pt idx="10998">
                  <c:v>563.36828600000001</c:v>
                </c:pt>
                <c:pt idx="10999">
                  <c:v>563.41772500000002</c:v>
                </c:pt>
                <c:pt idx="11000">
                  <c:v>563.46740699999998</c:v>
                </c:pt>
                <c:pt idx="11001">
                  <c:v>563.51641800000004</c:v>
                </c:pt>
                <c:pt idx="11002">
                  <c:v>563.56213400000001</c:v>
                </c:pt>
                <c:pt idx="11003">
                  <c:v>563.60778800000003</c:v>
                </c:pt>
                <c:pt idx="11004">
                  <c:v>563.65270999999996</c:v>
                </c:pt>
                <c:pt idx="11005">
                  <c:v>563.69940199999996</c:v>
                </c:pt>
                <c:pt idx="11006">
                  <c:v>563.74719200000004</c:v>
                </c:pt>
                <c:pt idx="11007">
                  <c:v>563.79656999999997</c:v>
                </c:pt>
                <c:pt idx="11008">
                  <c:v>563.847351</c:v>
                </c:pt>
                <c:pt idx="11009">
                  <c:v>563.90100099999995</c:v>
                </c:pt>
                <c:pt idx="11010">
                  <c:v>563.95532200000002</c:v>
                </c:pt>
                <c:pt idx="11011">
                  <c:v>564.00964399999998</c:v>
                </c:pt>
                <c:pt idx="11012">
                  <c:v>564.06414800000005</c:v>
                </c:pt>
                <c:pt idx="11013">
                  <c:v>564.11694299999999</c:v>
                </c:pt>
                <c:pt idx="11014">
                  <c:v>564.16778599999998</c:v>
                </c:pt>
                <c:pt idx="11015">
                  <c:v>564.21569799999997</c:v>
                </c:pt>
                <c:pt idx="11016">
                  <c:v>564.26123099999995</c:v>
                </c:pt>
                <c:pt idx="11017">
                  <c:v>564.30798300000004</c:v>
                </c:pt>
                <c:pt idx="11018">
                  <c:v>564.35247800000002</c:v>
                </c:pt>
                <c:pt idx="11019">
                  <c:v>564.39483600000005</c:v>
                </c:pt>
                <c:pt idx="11020">
                  <c:v>564.43914800000005</c:v>
                </c:pt>
                <c:pt idx="11021">
                  <c:v>564.48638900000003</c:v>
                </c:pt>
                <c:pt idx="11022">
                  <c:v>564.53723100000002</c:v>
                </c:pt>
                <c:pt idx="11023">
                  <c:v>564.58953899999995</c:v>
                </c:pt>
                <c:pt idx="11024">
                  <c:v>564.64294400000006</c:v>
                </c:pt>
                <c:pt idx="11025">
                  <c:v>564.69824200000005</c:v>
                </c:pt>
                <c:pt idx="11026">
                  <c:v>564.75524900000005</c:v>
                </c:pt>
                <c:pt idx="11027">
                  <c:v>564.81042500000001</c:v>
                </c:pt>
                <c:pt idx="11028">
                  <c:v>564.86547800000005</c:v>
                </c:pt>
                <c:pt idx="11029">
                  <c:v>564.92175299999997</c:v>
                </c:pt>
                <c:pt idx="11030">
                  <c:v>564.97522000000004</c:v>
                </c:pt>
                <c:pt idx="11031">
                  <c:v>565.02795400000002</c:v>
                </c:pt>
                <c:pt idx="11032">
                  <c:v>565.07977300000005</c:v>
                </c:pt>
                <c:pt idx="11033">
                  <c:v>565.13024900000005</c:v>
                </c:pt>
                <c:pt idx="11034">
                  <c:v>565.18231200000002</c:v>
                </c:pt>
                <c:pt idx="11035">
                  <c:v>565.23205600000006</c:v>
                </c:pt>
                <c:pt idx="11036">
                  <c:v>565.28027299999997</c:v>
                </c:pt>
                <c:pt idx="11037">
                  <c:v>565.32922399999995</c:v>
                </c:pt>
                <c:pt idx="11038">
                  <c:v>565.37780799999996</c:v>
                </c:pt>
                <c:pt idx="11039">
                  <c:v>565.42773399999999</c:v>
                </c:pt>
                <c:pt idx="11040">
                  <c:v>565.47808799999996</c:v>
                </c:pt>
                <c:pt idx="11041">
                  <c:v>565.52770999999996</c:v>
                </c:pt>
                <c:pt idx="11042">
                  <c:v>565.577271</c:v>
                </c:pt>
                <c:pt idx="11043">
                  <c:v>565.62829599999998</c:v>
                </c:pt>
                <c:pt idx="11044">
                  <c:v>565.67864999999995</c:v>
                </c:pt>
                <c:pt idx="11045">
                  <c:v>565.73028599999998</c:v>
                </c:pt>
                <c:pt idx="11046">
                  <c:v>565.78271500000005</c:v>
                </c:pt>
                <c:pt idx="11047">
                  <c:v>565.83312999999998</c:v>
                </c:pt>
                <c:pt idx="11048">
                  <c:v>565.88360599999999</c:v>
                </c:pt>
                <c:pt idx="11049">
                  <c:v>565.93426499999998</c:v>
                </c:pt>
                <c:pt idx="11050">
                  <c:v>565.98571800000002</c:v>
                </c:pt>
                <c:pt idx="11051">
                  <c:v>566.03533900000002</c:v>
                </c:pt>
                <c:pt idx="11052">
                  <c:v>566.084656</c:v>
                </c:pt>
                <c:pt idx="11053">
                  <c:v>566.13214100000005</c:v>
                </c:pt>
                <c:pt idx="11054">
                  <c:v>566.182007</c:v>
                </c:pt>
                <c:pt idx="11055">
                  <c:v>566.23358199999996</c:v>
                </c:pt>
                <c:pt idx="11056">
                  <c:v>566.28576699999996</c:v>
                </c:pt>
                <c:pt idx="11057">
                  <c:v>566.33612100000005</c:v>
                </c:pt>
                <c:pt idx="11058">
                  <c:v>566.38757299999997</c:v>
                </c:pt>
                <c:pt idx="11059">
                  <c:v>566.43945299999996</c:v>
                </c:pt>
                <c:pt idx="11060">
                  <c:v>566.49292000000003</c:v>
                </c:pt>
                <c:pt idx="11061">
                  <c:v>566.54608199999996</c:v>
                </c:pt>
                <c:pt idx="11062">
                  <c:v>566.59747300000004</c:v>
                </c:pt>
                <c:pt idx="11063">
                  <c:v>566.64917000000003</c:v>
                </c:pt>
                <c:pt idx="11064">
                  <c:v>566.69909700000005</c:v>
                </c:pt>
                <c:pt idx="11065">
                  <c:v>566.74792500000001</c:v>
                </c:pt>
                <c:pt idx="11066">
                  <c:v>566.79534899999999</c:v>
                </c:pt>
                <c:pt idx="11067">
                  <c:v>566.84210199999995</c:v>
                </c:pt>
                <c:pt idx="11068">
                  <c:v>566.888733</c:v>
                </c:pt>
                <c:pt idx="11069">
                  <c:v>566.93481499999996</c:v>
                </c:pt>
                <c:pt idx="11070">
                  <c:v>566.98010299999999</c:v>
                </c:pt>
                <c:pt idx="11071">
                  <c:v>567.02734399999997</c:v>
                </c:pt>
                <c:pt idx="11072">
                  <c:v>567.07800299999997</c:v>
                </c:pt>
                <c:pt idx="11073">
                  <c:v>567.12976100000003</c:v>
                </c:pt>
                <c:pt idx="11074">
                  <c:v>567.17956500000003</c:v>
                </c:pt>
                <c:pt idx="11075">
                  <c:v>567.23193400000002</c:v>
                </c:pt>
                <c:pt idx="11076">
                  <c:v>567.28625499999998</c:v>
                </c:pt>
                <c:pt idx="11077">
                  <c:v>567.34271200000001</c:v>
                </c:pt>
                <c:pt idx="11078">
                  <c:v>567.40014699999995</c:v>
                </c:pt>
                <c:pt idx="11079">
                  <c:v>567.45544400000006</c:v>
                </c:pt>
                <c:pt idx="11080">
                  <c:v>567.51171899999997</c:v>
                </c:pt>
                <c:pt idx="11081">
                  <c:v>567.56530799999996</c:v>
                </c:pt>
                <c:pt idx="11082">
                  <c:v>567.61730999999997</c:v>
                </c:pt>
                <c:pt idx="11083">
                  <c:v>567.66906700000004</c:v>
                </c:pt>
                <c:pt idx="11084">
                  <c:v>567.71887200000003</c:v>
                </c:pt>
                <c:pt idx="11085">
                  <c:v>567.76794400000006</c:v>
                </c:pt>
                <c:pt idx="11086">
                  <c:v>567.81646699999999</c:v>
                </c:pt>
                <c:pt idx="11087">
                  <c:v>567.86370899999997</c:v>
                </c:pt>
                <c:pt idx="11088">
                  <c:v>567.91430700000001</c:v>
                </c:pt>
                <c:pt idx="11089">
                  <c:v>567.96520999999996</c:v>
                </c:pt>
                <c:pt idx="11090">
                  <c:v>568.01489300000003</c:v>
                </c:pt>
                <c:pt idx="11091">
                  <c:v>568.06311000000005</c:v>
                </c:pt>
                <c:pt idx="11092">
                  <c:v>568.11224400000003</c:v>
                </c:pt>
                <c:pt idx="11093">
                  <c:v>568.16180399999996</c:v>
                </c:pt>
                <c:pt idx="11094">
                  <c:v>568.21252400000003</c:v>
                </c:pt>
                <c:pt idx="11095">
                  <c:v>568.26135299999999</c:v>
                </c:pt>
                <c:pt idx="11096">
                  <c:v>568.30987500000003</c:v>
                </c:pt>
                <c:pt idx="11097">
                  <c:v>568.35906999999997</c:v>
                </c:pt>
                <c:pt idx="11098">
                  <c:v>568.40777600000001</c:v>
                </c:pt>
                <c:pt idx="11099">
                  <c:v>568.45837400000005</c:v>
                </c:pt>
                <c:pt idx="11100">
                  <c:v>568.51025400000003</c:v>
                </c:pt>
                <c:pt idx="11101">
                  <c:v>568.56213400000001</c:v>
                </c:pt>
                <c:pt idx="11102">
                  <c:v>568.61517300000003</c:v>
                </c:pt>
                <c:pt idx="11103">
                  <c:v>568.66845699999999</c:v>
                </c:pt>
                <c:pt idx="11104">
                  <c:v>568.72076400000003</c:v>
                </c:pt>
                <c:pt idx="11105">
                  <c:v>568.77624500000002</c:v>
                </c:pt>
                <c:pt idx="11106">
                  <c:v>568.82977300000005</c:v>
                </c:pt>
                <c:pt idx="11107">
                  <c:v>568.88244599999996</c:v>
                </c:pt>
                <c:pt idx="11108">
                  <c:v>568.93237299999998</c:v>
                </c:pt>
                <c:pt idx="11109">
                  <c:v>568.98297100000002</c:v>
                </c:pt>
                <c:pt idx="11110">
                  <c:v>569.033142</c:v>
                </c:pt>
                <c:pt idx="11111">
                  <c:v>569.08459500000004</c:v>
                </c:pt>
                <c:pt idx="11112">
                  <c:v>569.13464399999998</c:v>
                </c:pt>
                <c:pt idx="11113">
                  <c:v>569.18536400000005</c:v>
                </c:pt>
                <c:pt idx="11114">
                  <c:v>569.23693900000001</c:v>
                </c:pt>
                <c:pt idx="11115">
                  <c:v>569.28741500000001</c:v>
                </c:pt>
                <c:pt idx="11116">
                  <c:v>569.34020999999996</c:v>
                </c:pt>
                <c:pt idx="11117">
                  <c:v>569.39294400000006</c:v>
                </c:pt>
                <c:pt idx="11118">
                  <c:v>569.44433600000002</c:v>
                </c:pt>
                <c:pt idx="11119">
                  <c:v>569.49548300000004</c:v>
                </c:pt>
                <c:pt idx="11120">
                  <c:v>569.54626499999995</c:v>
                </c:pt>
                <c:pt idx="11121">
                  <c:v>569.59851100000003</c:v>
                </c:pt>
                <c:pt idx="11122">
                  <c:v>569.65136700000005</c:v>
                </c:pt>
                <c:pt idx="11123">
                  <c:v>569.70306400000004</c:v>
                </c:pt>
                <c:pt idx="11124">
                  <c:v>569.75531000000001</c:v>
                </c:pt>
                <c:pt idx="11125">
                  <c:v>569.80658000000005</c:v>
                </c:pt>
                <c:pt idx="11126">
                  <c:v>569.85882600000002</c:v>
                </c:pt>
                <c:pt idx="11127">
                  <c:v>569.912598</c:v>
                </c:pt>
                <c:pt idx="11128">
                  <c:v>569.96374500000002</c:v>
                </c:pt>
                <c:pt idx="11129">
                  <c:v>570.01550299999997</c:v>
                </c:pt>
                <c:pt idx="11130">
                  <c:v>570.066284</c:v>
                </c:pt>
                <c:pt idx="11131">
                  <c:v>570.11730999999997</c:v>
                </c:pt>
                <c:pt idx="11132">
                  <c:v>570.16668700000002</c:v>
                </c:pt>
                <c:pt idx="11133">
                  <c:v>570.214294</c:v>
                </c:pt>
                <c:pt idx="11134">
                  <c:v>570.26208499999996</c:v>
                </c:pt>
                <c:pt idx="11135">
                  <c:v>570.30822799999999</c:v>
                </c:pt>
                <c:pt idx="11136">
                  <c:v>570.353882</c:v>
                </c:pt>
                <c:pt idx="11137">
                  <c:v>570.40203899999995</c:v>
                </c:pt>
                <c:pt idx="11138">
                  <c:v>570.45074499999998</c:v>
                </c:pt>
                <c:pt idx="11139">
                  <c:v>570.49926800000003</c:v>
                </c:pt>
                <c:pt idx="11140">
                  <c:v>570.54797399999995</c:v>
                </c:pt>
                <c:pt idx="11141">
                  <c:v>570.59716800000001</c:v>
                </c:pt>
                <c:pt idx="11142">
                  <c:v>570.64605700000004</c:v>
                </c:pt>
                <c:pt idx="11143">
                  <c:v>570.69653300000004</c:v>
                </c:pt>
                <c:pt idx="11144">
                  <c:v>570.74572799999999</c:v>
                </c:pt>
                <c:pt idx="11145">
                  <c:v>570.79357900000002</c:v>
                </c:pt>
                <c:pt idx="11146">
                  <c:v>570.84198000000004</c:v>
                </c:pt>
                <c:pt idx="11147">
                  <c:v>570.888733</c:v>
                </c:pt>
                <c:pt idx="11148">
                  <c:v>570.93615699999998</c:v>
                </c:pt>
                <c:pt idx="11149">
                  <c:v>570.98309300000005</c:v>
                </c:pt>
                <c:pt idx="11150">
                  <c:v>571.02929700000004</c:v>
                </c:pt>
                <c:pt idx="11151">
                  <c:v>571.07757600000002</c:v>
                </c:pt>
                <c:pt idx="11152">
                  <c:v>571.12438999999995</c:v>
                </c:pt>
                <c:pt idx="11153">
                  <c:v>571.17297399999995</c:v>
                </c:pt>
                <c:pt idx="11154">
                  <c:v>571.22564699999998</c:v>
                </c:pt>
                <c:pt idx="11155">
                  <c:v>571.27941899999996</c:v>
                </c:pt>
                <c:pt idx="11156">
                  <c:v>571.33300799999995</c:v>
                </c:pt>
                <c:pt idx="11157">
                  <c:v>571.38708499999996</c:v>
                </c:pt>
                <c:pt idx="11158">
                  <c:v>571.44146699999999</c:v>
                </c:pt>
                <c:pt idx="11159">
                  <c:v>571.49493399999994</c:v>
                </c:pt>
                <c:pt idx="11160">
                  <c:v>571.54919400000006</c:v>
                </c:pt>
                <c:pt idx="11161">
                  <c:v>571.60125700000003</c:v>
                </c:pt>
                <c:pt idx="11162">
                  <c:v>571.65148899999997</c:v>
                </c:pt>
                <c:pt idx="11163">
                  <c:v>571.70105000000001</c:v>
                </c:pt>
                <c:pt idx="11164">
                  <c:v>571.74957300000005</c:v>
                </c:pt>
                <c:pt idx="11165">
                  <c:v>571.79864499999996</c:v>
                </c:pt>
                <c:pt idx="11166">
                  <c:v>571.847351</c:v>
                </c:pt>
                <c:pt idx="11167">
                  <c:v>571.89599599999997</c:v>
                </c:pt>
                <c:pt idx="11168">
                  <c:v>571.94494599999996</c:v>
                </c:pt>
                <c:pt idx="11169">
                  <c:v>571.99304199999995</c:v>
                </c:pt>
                <c:pt idx="11170">
                  <c:v>572.04351799999995</c:v>
                </c:pt>
                <c:pt idx="11171">
                  <c:v>572.09448199999997</c:v>
                </c:pt>
                <c:pt idx="11172">
                  <c:v>572.146118</c:v>
                </c:pt>
                <c:pt idx="11173">
                  <c:v>572.19671600000004</c:v>
                </c:pt>
                <c:pt idx="11174">
                  <c:v>572.24719200000004</c:v>
                </c:pt>
                <c:pt idx="11175">
                  <c:v>572.29742399999998</c:v>
                </c:pt>
                <c:pt idx="11176">
                  <c:v>572.34789999999998</c:v>
                </c:pt>
                <c:pt idx="11177">
                  <c:v>572.39721699999996</c:v>
                </c:pt>
                <c:pt idx="11178">
                  <c:v>572.44702199999995</c:v>
                </c:pt>
                <c:pt idx="11179">
                  <c:v>572.49523899999997</c:v>
                </c:pt>
                <c:pt idx="11180">
                  <c:v>572.54382299999997</c:v>
                </c:pt>
                <c:pt idx="11181">
                  <c:v>572.59258999999997</c:v>
                </c:pt>
                <c:pt idx="11182">
                  <c:v>572.64050299999997</c:v>
                </c:pt>
                <c:pt idx="11183">
                  <c:v>572.68933100000004</c:v>
                </c:pt>
                <c:pt idx="11184">
                  <c:v>572.73803699999996</c:v>
                </c:pt>
                <c:pt idx="11185">
                  <c:v>572.78729299999998</c:v>
                </c:pt>
                <c:pt idx="11186">
                  <c:v>572.83557099999996</c:v>
                </c:pt>
                <c:pt idx="11187">
                  <c:v>572.88525400000003</c:v>
                </c:pt>
                <c:pt idx="11188">
                  <c:v>572.93524200000002</c:v>
                </c:pt>
                <c:pt idx="11189">
                  <c:v>572.98553500000003</c:v>
                </c:pt>
                <c:pt idx="11190">
                  <c:v>573.03552300000001</c:v>
                </c:pt>
                <c:pt idx="11191">
                  <c:v>573.08605999999997</c:v>
                </c:pt>
                <c:pt idx="11192">
                  <c:v>573.13720699999999</c:v>
                </c:pt>
                <c:pt idx="11193">
                  <c:v>573.19055200000003</c:v>
                </c:pt>
                <c:pt idx="11194">
                  <c:v>573.24304199999995</c:v>
                </c:pt>
                <c:pt idx="11195">
                  <c:v>573.29522699999995</c:v>
                </c:pt>
                <c:pt idx="11196">
                  <c:v>573.34545900000001</c:v>
                </c:pt>
                <c:pt idx="11197">
                  <c:v>573.39562999999998</c:v>
                </c:pt>
                <c:pt idx="11198">
                  <c:v>573.44604500000003</c:v>
                </c:pt>
                <c:pt idx="11199">
                  <c:v>573.49334699999997</c:v>
                </c:pt>
                <c:pt idx="11200">
                  <c:v>573.54119900000001</c:v>
                </c:pt>
                <c:pt idx="11201">
                  <c:v>573.58892800000001</c:v>
                </c:pt>
                <c:pt idx="11202">
                  <c:v>573.638733</c:v>
                </c:pt>
                <c:pt idx="11203">
                  <c:v>573.68957499999999</c:v>
                </c:pt>
                <c:pt idx="11204">
                  <c:v>573.74133300000005</c:v>
                </c:pt>
                <c:pt idx="11205">
                  <c:v>573.79290800000001</c:v>
                </c:pt>
                <c:pt idx="11206">
                  <c:v>573.84606900000006</c:v>
                </c:pt>
                <c:pt idx="11207">
                  <c:v>573.89843800000006</c:v>
                </c:pt>
                <c:pt idx="11208">
                  <c:v>573.95117200000004</c:v>
                </c:pt>
                <c:pt idx="11209">
                  <c:v>574.00476100000003</c:v>
                </c:pt>
                <c:pt idx="11210">
                  <c:v>574.05682400000001</c:v>
                </c:pt>
                <c:pt idx="11211">
                  <c:v>574.10809300000005</c:v>
                </c:pt>
                <c:pt idx="11212">
                  <c:v>574.15765399999998</c:v>
                </c:pt>
                <c:pt idx="11213">
                  <c:v>574.20556599999998</c:v>
                </c:pt>
                <c:pt idx="11214">
                  <c:v>574.25341800000001</c:v>
                </c:pt>
                <c:pt idx="11215">
                  <c:v>574.30090299999995</c:v>
                </c:pt>
                <c:pt idx="11216">
                  <c:v>574.34716800000001</c:v>
                </c:pt>
                <c:pt idx="11217">
                  <c:v>574.39428699999996</c:v>
                </c:pt>
                <c:pt idx="11218">
                  <c:v>574.44140600000003</c:v>
                </c:pt>
                <c:pt idx="11219">
                  <c:v>574.489868</c:v>
                </c:pt>
                <c:pt idx="11220">
                  <c:v>574.53796399999999</c:v>
                </c:pt>
                <c:pt idx="11221">
                  <c:v>574.58544900000004</c:v>
                </c:pt>
                <c:pt idx="11222">
                  <c:v>574.63116500000001</c:v>
                </c:pt>
                <c:pt idx="11223">
                  <c:v>574.677368</c:v>
                </c:pt>
                <c:pt idx="11224">
                  <c:v>574.72204599999998</c:v>
                </c:pt>
                <c:pt idx="11225">
                  <c:v>574.76684599999999</c:v>
                </c:pt>
                <c:pt idx="11226">
                  <c:v>574.81256099999996</c:v>
                </c:pt>
                <c:pt idx="11227">
                  <c:v>574.85784899999999</c:v>
                </c:pt>
                <c:pt idx="11228">
                  <c:v>574.90405299999998</c:v>
                </c:pt>
                <c:pt idx="11229">
                  <c:v>574.95056199999999</c:v>
                </c:pt>
                <c:pt idx="11230">
                  <c:v>574.99603300000001</c:v>
                </c:pt>
                <c:pt idx="11231">
                  <c:v>575.044983</c:v>
                </c:pt>
                <c:pt idx="11232">
                  <c:v>575.09429899999998</c:v>
                </c:pt>
                <c:pt idx="11233">
                  <c:v>575.144226</c:v>
                </c:pt>
                <c:pt idx="11234">
                  <c:v>575.19720500000005</c:v>
                </c:pt>
                <c:pt idx="11235">
                  <c:v>575.25048800000002</c:v>
                </c:pt>
                <c:pt idx="11236">
                  <c:v>575.30566399999998</c:v>
                </c:pt>
                <c:pt idx="11237">
                  <c:v>575.36096199999997</c:v>
                </c:pt>
                <c:pt idx="11238">
                  <c:v>575.41430700000001</c:v>
                </c:pt>
                <c:pt idx="11239">
                  <c:v>575.46618699999999</c:v>
                </c:pt>
                <c:pt idx="11240">
                  <c:v>575.51782200000002</c:v>
                </c:pt>
                <c:pt idx="11241">
                  <c:v>575.566284</c:v>
                </c:pt>
                <c:pt idx="11242">
                  <c:v>575.61419699999999</c:v>
                </c:pt>
                <c:pt idx="11243">
                  <c:v>575.66076699999996</c:v>
                </c:pt>
                <c:pt idx="11244">
                  <c:v>575.705872</c:v>
                </c:pt>
                <c:pt idx="11245">
                  <c:v>575.75103799999999</c:v>
                </c:pt>
                <c:pt idx="11246">
                  <c:v>575.79656999999997</c:v>
                </c:pt>
                <c:pt idx="11247">
                  <c:v>575.84375</c:v>
                </c:pt>
                <c:pt idx="11248">
                  <c:v>575.89135699999997</c:v>
                </c:pt>
                <c:pt idx="11249">
                  <c:v>575.94177300000001</c:v>
                </c:pt>
                <c:pt idx="11250">
                  <c:v>575.99273700000003</c:v>
                </c:pt>
                <c:pt idx="11251">
                  <c:v>576.04663100000005</c:v>
                </c:pt>
                <c:pt idx="11252">
                  <c:v>576.10168499999997</c:v>
                </c:pt>
                <c:pt idx="11253">
                  <c:v>576.15832499999999</c:v>
                </c:pt>
                <c:pt idx="11254">
                  <c:v>576.21252400000003</c:v>
                </c:pt>
                <c:pt idx="11255">
                  <c:v>576.26690699999995</c:v>
                </c:pt>
                <c:pt idx="11256">
                  <c:v>576.31994599999996</c:v>
                </c:pt>
                <c:pt idx="11257">
                  <c:v>576.37402299999997</c:v>
                </c:pt>
                <c:pt idx="11258">
                  <c:v>576.42511000000002</c:v>
                </c:pt>
                <c:pt idx="11259">
                  <c:v>576.47552499999995</c:v>
                </c:pt>
                <c:pt idx="11260">
                  <c:v>576.52533000000005</c:v>
                </c:pt>
                <c:pt idx="11261">
                  <c:v>576.57312000000002</c:v>
                </c:pt>
                <c:pt idx="11262">
                  <c:v>576.61981200000002</c:v>
                </c:pt>
                <c:pt idx="11263">
                  <c:v>576.66558799999996</c:v>
                </c:pt>
                <c:pt idx="11264">
                  <c:v>576.71130400000004</c:v>
                </c:pt>
                <c:pt idx="11265">
                  <c:v>576.75604299999998</c:v>
                </c:pt>
                <c:pt idx="11266">
                  <c:v>576.800659</c:v>
                </c:pt>
                <c:pt idx="11267">
                  <c:v>576.84411599999999</c:v>
                </c:pt>
                <c:pt idx="11268">
                  <c:v>576.88922100000002</c:v>
                </c:pt>
                <c:pt idx="11269">
                  <c:v>576.93676800000003</c:v>
                </c:pt>
                <c:pt idx="11270">
                  <c:v>576.98449700000003</c:v>
                </c:pt>
                <c:pt idx="11271">
                  <c:v>577.03082300000005</c:v>
                </c:pt>
                <c:pt idx="11272">
                  <c:v>577.07940699999995</c:v>
                </c:pt>
                <c:pt idx="11273">
                  <c:v>577.12988299999995</c:v>
                </c:pt>
                <c:pt idx="11274">
                  <c:v>577.18298300000004</c:v>
                </c:pt>
                <c:pt idx="11275">
                  <c:v>577.23675500000002</c:v>
                </c:pt>
                <c:pt idx="11276">
                  <c:v>577.28930700000001</c:v>
                </c:pt>
                <c:pt idx="11277">
                  <c:v>577.34362799999997</c:v>
                </c:pt>
                <c:pt idx="11278">
                  <c:v>577.39672800000005</c:v>
                </c:pt>
                <c:pt idx="11279">
                  <c:v>577.44891399999995</c:v>
                </c:pt>
                <c:pt idx="11280">
                  <c:v>577.50109899999995</c:v>
                </c:pt>
                <c:pt idx="11281">
                  <c:v>577.55145300000004</c:v>
                </c:pt>
                <c:pt idx="11282">
                  <c:v>577.60064699999998</c:v>
                </c:pt>
                <c:pt idx="11283">
                  <c:v>577.64855999999997</c:v>
                </c:pt>
                <c:pt idx="11284">
                  <c:v>577.69421399999999</c:v>
                </c:pt>
                <c:pt idx="11285">
                  <c:v>577.74237100000005</c:v>
                </c:pt>
                <c:pt idx="11286">
                  <c:v>577.79016100000001</c:v>
                </c:pt>
                <c:pt idx="11287">
                  <c:v>577.83624299999997</c:v>
                </c:pt>
                <c:pt idx="11288">
                  <c:v>577.88000499999998</c:v>
                </c:pt>
                <c:pt idx="11289">
                  <c:v>577.92492700000003</c:v>
                </c:pt>
                <c:pt idx="11290">
                  <c:v>577.97027600000001</c:v>
                </c:pt>
                <c:pt idx="11291">
                  <c:v>578.01715100000001</c:v>
                </c:pt>
                <c:pt idx="11292">
                  <c:v>578.06366000000003</c:v>
                </c:pt>
                <c:pt idx="11293">
                  <c:v>578.11132799999996</c:v>
                </c:pt>
                <c:pt idx="11294">
                  <c:v>578.16125499999998</c:v>
                </c:pt>
                <c:pt idx="11295">
                  <c:v>578.21154799999999</c:v>
                </c:pt>
                <c:pt idx="11296">
                  <c:v>578.26257299999997</c:v>
                </c:pt>
                <c:pt idx="11297">
                  <c:v>578.31567399999994</c:v>
                </c:pt>
                <c:pt idx="11298">
                  <c:v>578.36730999999997</c:v>
                </c:pt>
                <c:pt idx="11299">
                  <c:v>578.41833499999996</c:v>
                </c:pt>
                <c:pt idx="11300">
                  <c:v>578.46868900000004</c:v>
                </c:pt>
                <c:pt idx="11301">
                  <c:v>578.51721199999997</c:v>
                </c:pt>
                <c:pt idx="11302">
                  <c:v>578.56677300000001</c:v>
                </c:pt>
                <c:pt idx="11303">
                  <c:v>578.61541799999998</c:v>
                </c:pt>
                <c:pt idx="11304">
                  <c:v>578.66168200000004</c:v>
                </c:pt>
                <c:pt idx="11305">
                  <c:v>578.70611599999995</c:v>
                </c:pt>
                <c:pt idx="11306">
                  <c:v>578.75140399999998</c:v>
                </c:pt>
                <c:pt idx="11307">
                  <c:v>578.79724099999999</c:v>
                </c:pt>
                <c:pt idx="11308">
                  <c:v>578.84509300000002</c:v>
                </c:pt>
                <c:pt idx="11309">
                  <c:v>578.893372</c:v>
                </c:pt>
                <c:pt idx="11310">
                  <c:v>578.94226100000003</c:v>
                </c:pt>
                <c:pt idx="11311">
                  <c:v>578.99279799999999</c:v>
                </c:pt>
                <c:pt idx="11312">
                  <c:v>579.04400599999997</c:v>
                </c:pt>
                <c:pt idx="11313">
                  <c:v>579.09619099999998</c:v>
                </c:pt>
                <c:pt idx="11314">
                  <c:v>579.14880400000004</c:v>
                </c:pt>
                <c:pt idx="11315">
                  <c:v>579.20080600000006</c:v>
                </c:pt>
                <c:pt idx="11316">
                  <c:v>579.25280799999996</c:v>
                </c:pt>
                <c:pt idx="11317">
                  <c:v>579.30450399999995</c:v>
                </c:pt>
                <c:pt idx="11318">
                  <c:v>579.35644500000001</c:v>
                </c:pt>
                <c:pt idx="11319">
                  <c:v>579.40759300000002</c:v>
                </c:pt>
                <c:pt idx="11320">
                  <c:v>579.45684800000004</c:v>
                </c:pt>
                <c:pt idx="11321">
                  <c:v>579.50469999999996</c:v>
                </c:pt>
                <c:pt idx="11322">
                  <c:v>579.54968299999996</c:v>
                </c:pt>
                <c:pt idx="11323">
                  <c:v>579.59582499999999</c:v>
                </c:pt>
                <c:pt idx="11324">
                  <c:v>579.64227300000005</c:v>
                </c:pt>
                <c:pt idx="11325">
                  <c:v>579.68792699999995</c:v>
                </c:pt>
                <c:pt idx="11326">
                  <c:v>579.73529099999996</c:v>
                </c:pt>
                <c:pt idx="11327">
                  <c:v>579.78442399999994</c:v>
                </c:pt>
                <c:pt idx="11328">
                  <c:v>579.83599900000002</c:v>
                </c:pt>
                <c:pt idx="11329">
                  <c:v>579.88732900000002</c:v>
                </c:pt>
                <c:pt idx="11330">
                  <c:v>579.94018500000004</c:v>
                </c:pt>
                <c:pt idx="11331">
                  <c:v>579.993652</c:v>
                </c:pt>
                <c:pt idx="11332">
                  <c:v>580.04577600000005</c:v>
                </c:pt>
                <c:pt idx="11333">
                  <c:v>580.097351</c:v>
                </c:pt>
                <c:pt idx="11334">
                  <c:v>580.147156</c:v>
                </c:pt>
                <c:pt idx="11335">
                  <c:v>580.19665499999996</c:v>
                </c:pt>
                <c:pt idx="11336">
                  <c:v>580.24511700000005</c:v>
                </c:pt>
                <c:pt idx="11337">
                  <c:v>580.29095500000005</c:v>
                </c:pt>
                <c:pt idx="11338">
                  <c:v>580.33624299999997</c:v>
                </c:pt>
                <c:pt idx="11339">
                  <c:v>580.38055399999996</c:v>
                </c:pt>
                <c:pt idx="11340">
                  <c:v>580.42675799999995</c:v>
                </c:pt>
                <c:pt idx="11341">
                  <c:v>580.47491500000001</c:v>
                </c:pt>
                <c:pt idx="11342">
                  <c:v>580.52154499999995</c:v>
                </c:pt>
                <c:pt idx="11343">
                  <c:v>580.57049600000005</c:v>
                </c:pt>
                <c:pt idx="11344">
                  <c:v>580.62078899999995</c:v>
                </c:pt>
                <c:pt idx="11345">
                  <c:v>580.67279099999996</c:v>
                </c:pt>
                <c:pt idx="11346">
                  <c:v>580.72448699999995</c:v>
                </c:pt>
                <c:pt idx="11347">
                  <c:v>580.774902</c:v>
                </c:pt>
                <c:pt idx="11348">
                  <c:v>580.82647699999995</c:v>
                </c:pt>
                <c:pt idx="11349">
                  <c:v>580.87658699999997</c:v>
                </c:pt>
                <c:pt idx="11350">
                  <c:v>580.92596400000002</c:v>
                </c:pt>
                <c:pt idx="11351">
                  <c:v>580.97741699999995</c:v>
                </c:pt>
                <c:pt idx="11352">
                  <c:v>581.029358</c:v>
                </c:pt>
                <c:pt idx="11353">
                  <c:v>581.08019999999999</c:v>
                </c:pt>
                <c:pt idx="11354">
                  <c:v>581.13091999999995</c:v>
                </c:pt>
                <c:pt idx="11355">
                  <c:v>581.180969</c:v>
                </c:pt>
                <c:pt idx="11356">
                  <c:v>581.22949200000005</c:v>
                </c:pt>
                <c:pt idx="11357">
                  <c:v>581.27911400000005</c:v>
                </c:pt>
                <c:pt idx="11358">
                  <c:v>581.32531700000004</c:v>
                </c:pt>
                <c:pt idx="11359">
                  <c:v>581.36926300000005</c:v>
                </c:pt>
                <c:pt idx="11360">
                  <c:v>581.41290300000003</c:v>
                </c:pt>
                <c:pt idx="11361">
                  <c:v>581.45568900000001</c:v>
                </c:pt>
                <c:pt idx="11362">
                  <c:v>581.49963400000001</c:v>
                </c:pt>
                <c:pt idx="11363">
                  <c:v>581.54248099999995</c:v>
                </c:pt>
                <c:pt idx="11364">
                  <c:v>581.58599900000002</c:v>
                </c:pt>
                <c:pt idx="11365">
                  <c:v>581.63195800000005</c:v>
                </c:pt>
                <c:pt idx="11366">
                  <c:v>581.678223</c:v>
                </c:pt>
                <c:pt idx="11367">
                  <c:v>581.72595200000001</c:v>
                </c:pt>
                <c:pt idx="11368">
                  <c:v>581.77624500000002</c:v>
                </c:pt>
                <c:pt idx="11369">
                  <c:v>581.82769800000005</c:v>
                </c:pt>
                <c:pt idx="11370">
                  <c:v>581.87872300000004</c:v>
                </c:pt>
                <c:pt idx="11371">
                  <c:v>581.92895499999997</c:v>
                </c:pt>
                <c:pt idx="11372">
                  <c:v>581.97814900000003</c:v>
                </c:pt>
                <c:pt idx="11373">
                  <c:v>582.02569600000004</c:v>
                </c:pt>
                <c:pt idx="11374">
                  <c:v>582.07635500000004</c:v>
                </c:pt>
                <c:pt idx="11375">
                  <c:v>582.12493900000004</c:v>
                </c:pt>
                <c:pt idx="11376">
                  <c:v>582.17230199999995</c:v>
                </c:pt>
                <c:pt idx="11377">
                  <c:v>582.22283900000002</c:v>
                </c:pt>
                <c:pt idx="11378">
                  <c:v>582.27429199999995</c:v>
                </c:pt>
                <c:pt idx="11379">
                  <c:v>582.32836899999995</c:v>
                </c:pt>
                <c:pt idx="11380">
                  <c:v>582.38067599999999</c:v>
                </c:pt>
                <c:pt idx="11381">
                  <c:v>582.43322799999999</c:v>
                </c:pt>
                <c:pt idx="11382">
                  <c:v>582.48852499999998</c:v>
                </c:pt>
                <c:pt idx="11383">
                  <c:v>582.54187000000002</c:v>
                </c:pt>
                <c:pt idx="11384">
                  <c:v>582.59551999999996</c:v>
                </c:pt>
                <c:pt idx="11385">
                  <c:v>582.64868200000001</c:v>
                </c:pt>
                <c:pt idx="11386">
                  <c:v>582.70086700000002</c:v>
                </c:pt>
                <c:pt idx="11387">
                  <c:v>582.75073199999997</c:v>
                </c:pt>
                <c:pt idx="11388">
                  <c:v>582.79919400000006</c:v>
                </c:pt>
                <c:pt idx="11389">
                  <c:v>582.84625200000005</c:v>
                </c:pt>
                <c:pt idx="11390">
                  <c:v>582.89416500000004</c:v>
                </c:pt>
                <c:pt idx="11391">
                  <c:v>582.93957499999999</c:v>
                </c:pt>
                <c:pt idx="11392">
                  <c:v>582.98333700000001</c:v>
                </c:pt>
                <c:pt idx="11393">
                  <c:v>583.02569600000004</c:v>
                </c:pt>
                <c:pt idx="11394">
                  <c:v>583.06854299999998</c:v>
                </c:pt>
                <c:pt idx="11395">
                  <c:v>583.11254899999994</c:v>
                </c:pt>
                <c:pt idx="11396">
                  <c:v>583.15393100000006</c:v>
                </c:pt>
                <c:pt idx="11397">
                  <c:v>583.19708300000002</c:v>
                </c:pt>
                <c:pt idx="11398">
                  <c:v>583.24084500000004</c:v>
                </c:pt>
                <c:pt idx="11399">
                  <c:v>583.28601100000003</c:v>
                </c:pt>
                <c:pt idx="11400">
                  <c:v>583.33081000000004</c:v>
                </c:pt>
                <c:pt idx="11401">
                  <c:v>583.37768500000004</c:v>
                </c:pt>
                <c:pt idx="11402">
                  <c:v>583.42468299999996</c:v>
                </c:pt>
                <c:pt idx="11403">
                  <c:v>583.47332800000004</c:v>
                </c:pt>
                <c:pt idx="11404">
                  <c:v>583.52191200000004</c:v>
                </c:pt>
                <c:pt idx="11405">
                  <c:v>583.57183799999996</c:v>
                </c:pt>
                <c:pt idx="11406">
                  <c:v>583.62292500000001</c:v>
                </c:pt>
                <c:pt idx="11407">
                  <c:v>583.67681900000002</c:v>
                </c:pt>
                <c:pt idx="11408">
                  <c:v>583.73071300000004</c:v>
                </c:pt>
                <c:pt idx="11409">
                  <c:v>583.78558399999997</c:v>
                </c:pt>
                <c:pt idx="11410">
                  <c:v>583.83923300000004</c:v>
                </c:pt>
                <c:pt idx="11411">
                  <c:v>583.89367700000003</c:v>
                </c:pt>
                <c:pt idx="11412">
                  <c:v>583.94903599999998</c:v>
                </c:pt>
                <c:pt idx="11413">
                  <c:v>584.00134300000002</c:v>
                </c:pt>
                <c:pt idx="11414">
                  <c:v>584.05395499999997</c:v>
                </c:pt>
                <c:pt idx="11415">
                  <c:v>584.10516399999995</c:v>
                </c:pt>
                <c:pt idx="11416">
                  <c:v>584.15637200000003</c:v>
                </c:pt>
                <c:pt idx="11417">
                  <c:v>584.20715299999995</c:v>
                </c:pt>
                <c:pt idx="11418">
                  <c:v>584.25750700000003</c:v>
                </c:pt>
                <c:pt idx="11419">
                  <c:v>584.30639699999995</c:v>
                </c:pt>
                <c:pt idx="11420">
                  <c:v>584.35668999999996</c:v>
                </c:pt>
                <c:pt idx="11421">
                  <c:v>584.40557899999999</c:v>
                </c:pt>
                <c:pt idx="11422">
                  <c:v>584.45459000000005</c:v>
                </c:pt>
                <c:pt idx="11423">
                  <c:v>584.50500499999998</c:v>
                </c:pt>
                <c:pt idx="11424">
                  <c:v>584.55413799999997</c:v>
                </c:pt>
                <c:pt idx="11425">
                  <c:v>584.60406499999999</c:v>
                </c:pt>
                <c:pt idx="11426">
                  <c:v>584.65393100000006</c:v>
                </c:pt>
                <c:pt idx="11427">
                  <c:v>584.70251499999995</c:v>
                </c:pt>
                <c:pt idx="11428">
                  <c:v>584.75299099999995</c:v>
                </c:pt>
                <c:pt idx="11429">
                  <c:v>584.80212400000005</c:v>
                </c:pt>
                <c:pt idx="11430">
                  <c:v>584.85015899999996</c:v>
                </c:pt>
                <c:pt idx="11431">
                  <c:v>584.89849900000002</c:v>
                </c:pt>
                <c:pt idx="11432">
                  <c:v>584.94592299999999</c:v>
                </c:pt>
                <c:pt idx="11433">
                  <c:v>584.99383499999999</c:v>
                </c:pt>
                <c:pt idx="11434">
                  <c:v>585.041382</c:v>
                </c:pt>
                <c:pt idx="11435">
                  <c:v>585.08734100000004</c:v>
                </c:pt>
                <c:pt idx="11436">
                  <c:v>585.13305700000001</c:v>
                </c:pt>
                <c:pt idx="11437">
                  <c:v>585.18005400000004</c:v>
                </c:pt>
                <c:pt idx="11438">
                  <c:v>585.22723399999995</c:v>
                </c:pt>
                <c:pt idx="11439">
                  <c:v>585.27508499999999</c:v>
                </c:pt>
                <c:pt idx="11440">
                  <c:v>585.324341</c:v>
                </c:pt>
                <c:pt idx="11441">
                  <c:v>585.37365699999998</c:v>
                </c:pt>
                <c:pt idx="11442">
                  <c:v>585.42425500000002</c:v>
                </c:pt>
                <c:pt idx="11443">
                  <c:v>585.47601299999997</c:v>
                </c:pt>
                <c:pt idx="11444">
                  <c:v>585.52655000000004</c:v>
                </c:pt>
                <c:pt idx="11445">
                  <c:v>585.57898</c:v>
                </c:pt>
                <c:pt idx="11446">
                  <c:v>585.62988299999995</c:v>
                </c:pt>
                <c:pt idx="11447">
                  <c:v>585.67907700000001</c:v>
                </c:pt>
                <c:pt idx="11448">
                  <c:v>585.72869900000001</c:v>
                </c:pt>
                <c:pt idx="11449">
                  <c:v>585.77795400000002</c:v>
                </c:pt>
                <c:pt idx="11450">
                  <c:v>585.82824700000003</c:v>
                </c:pt>
                <c:pt idx="11451">
                  <c:v>585.87835700000005</c:v>
                </c:pt>
                <c:pt idx="11452">
                  <c:v>585.92669699999999</c:v>
                </c:pt>
                <c:pt idx="11453">
                  <c:v>585.97479299999998</c:v>
                </c:pt>
                <c:pt idx="11454">
                  <c:v>586.02429199999995</c:v>
                </c:pt>
                <c:pt idx="11455">
                  <c:v>586.07275400000003</c:v>
                </c:pt>
                <c:pt idx="11456">
                  <c:v>586.12194799999997</c:v>
                </c:pt>
                <c:pt idx="11457">
                  <c:v>586.17022699999995</c:v>
                </c:pt>
                <c:pt idx="11458">
                  <c:v>586.21624799999995</c:v>
                </c:pt>
                <c:pt idx="11459">
                  <c:v>586.26281700000004</c:v>
                </c:pt>
                <c:pt idx="11460">
                  <c:v>586.30999799999995</c:v>
                </c:pt>
                <c:pt idx="11461">
                  <c:v>586.35839799999997</c:v>
                </c:pt>
                <c:pt idx="11462">
                  <c:v>586.40545699999996</c:v>
                </c:pt>
                <c:pt idx="11463">
                  <c:v>586.45275900000001</c:v>
                </c:pt>
                <c:pt idx="11464">
                  <c:v>586.49938999999995</c:v>
                </c:pt>
                <c:pt idx="11465">
                  <c:v>586.54730199999995</c:v>
                </c:pt>
                <c:pt idx="11466">
                  <c:v>586.59637499999997</c:v>
                </c:pt>
                <c:pt idx="11467">
                  <c:v>586.64538600000003</c:v>
                </c:pt>
                <c:pt idx="11468">
                  <c:v>586.69219999999996</c:v>
                </c:pt>
                <c:pt idx="11469">
                  <c:v>586.74011199999995</c:v>
                </c:pt>
                <c:pt idx="11470">
                  <c:v>586.78802499999995</c:v>
                </c:pt>
                <c:pt idx="11471">
                  <c:v>586.83752400000003</c:v>
                </c:pt>
                <c:pt idx="11472">
                  <c:v>586.88659700000005</c:v>
                </c:pt>
                <c:pt idx="11473">
                  <c:v>586.93609600000002</c:v>
                </c:pt>
                <c:pt idx="11474">
                  <c:v>586.98663299999998</c:v>
                </c:pt>
                <c:pt idx="11475">
                  <c:v>587.035889</c:v>
                </c:pt>
                <c:pt idx="11476">
                  <c:v>587.08630400000004</c:v>
                </c:pt>
                <c:pt idx="11477">
                  <c:v>587.13769500000001</c:v>
                </c:pt>
                <c:pt idx="11478">
                  <c:v>587.19049099999995</c:v>
                </c:pt>
                <c:pt idx="11479">
                  <c:v>587.24206500000003</c:v>
                </c:pt>
                <c:pt idx="11480">
                  <c:v>587.29351799999995</c:v>
                </c:pt>
                <c:pt idx="11481">
                  <c:v>587.34387200000003</c:v>
                </c:pt>
                <c:pt idx="11482">
                  <c:v>587.395081</c:v>
                </c:pt>
                <c:pt idx="11483">
                  <c:v>587.44689900000003</c:v>
                </c:pt>
                <c:pt idx="11484">
                  <c:v>587.499146</c:v>
                </c:pt>
                <c:pt idx="11485">
                  <c:v>587.54943900000001</c:v>
                </c:pt>
                <c:pt idx="11486">
                  <c:v>587.60070800000005</c:v>
                </c:pt>
                <c:pt idx="11487">
                  <c:v>587.65155000000004</c:v>
                </c:pt>
                <c:pt idx="11488">
                  <c:v>587.70373500000005</c:v>
                </c:pt>
                <c:pt idx="11489">
                  <c:v>587.75604299999998</c:v>
                </c:pt>
                <c:pt idx="11490">
                  <c:v>587.80706799999996</c:v>
                </c:pt>
                <c:pt idx="11491">
                  <c:v>587.85803199999998</c:v>
                </c:pt>
                <c:pt idx="11492">
                  <c:v>587.90679899999998</c:v>
                </c:pt>
                <c:pt idx="11493">
                  <c:v>587.95526099999995</c:v>
                </c:pt>
                <c:pt idx="11494">
                  <c:v>588.00396699999999</c:v>
                </c:pt>
                <c:pt idx="11495">
                  <c:v>588.050659</c:v>
                </c:pt>
                <c:pt idx="11496">
                  <c:v>588.09729000000004</c:v>
                </c:pt>
                <c:pt idx="11497">
                  <c:v>588.14367700000003</c:v>
                </c:pt>
                <c:pt idx="11498">
                  <c:v>588.18890399999998</c:v>
                </c:pt>
                <c:pt idx="11499">
                  <c:v>588.23596199999997</c:v>
                </c:pt>
                <c:pt idx="11500">
                  <c:v>588.28289800000005</c:v>
                </c:pt>
                <c:pt idx="11501">
                  <c:v>588.32946800000002</c:v>
                </c:pt>
                <c:pt idx="11502">
                  <c:v>588.37554899999998</c:v>
                </c:pt>
                <c:pt idx="11503">
                  <c:v>588.42211899999995</c:v>
                </c:pt>
                <c:pt idx="11504">
                  <c:v>588.46917699999995</c:v>
                </c:pt>
                <c:pt idx="11505">
                  <c:v>588.51776099999995</c:v>
                </c:pt>
                <c:pt idx="11506">
                  <c:v>588.56622300000004</c:v>
                </c:pt>
                <c:pt idx="11507">
                  <c:v>588.61547800000005</c:v>
                </c:pt>
                <c:pt idx="11508">
                  <c:v>588.66570999999999</c:v>
                </c:pt>
                <c:pt idx="11509">
                  <c:v>588.71380599999998</c:v>
                </c:pt>
                <c:pt idx="11510">
                  <c:v>588.76159700000005</c:v>
                </c:pt>
                <c:pt idx="11511">
                  <c:v>588.81042500000001</c:v>
                </c:pt>
                <c:pt idx="11512">
                  <c:v>588.85821499999997</c:v>
                </c:pt>
                <c:pt idx="11513">
                  <c:v>588.90576199999998</c:v>
                </c:pt>
                <c:pt idx="11514">
                  <c:v>588.95300299999997</c:v>
                </c:pt>
                <c:pt idx="11515">
                  <c:v>588.99920699999996</c:v>
                </c:pt>
                <c:pt idx="11516">
                  <c:v>589.04815699999995</c:v>
                </c:pt>
                <c:pt idx="11517">
                  <c:v>589.09655799999996</c:v>
                </c:pt>
                <c:pt idx="11518">
                  <c:v>589.14392099999998</c:v>
                </c:pt>
                <c:pt idx="11519">
                  <c:v>589.191284</c:v>
                </c:pt>
                <c:pt idx="11520">
                  <c:v>589.24066200000004</c:v>
                </c:pt>
                <c:pt idx="11521">
                  <c:v>589.28967299999999</c:v>
                </c:pt>
                <c:pt idx="11522">
                  <c:v>589.33953899999995</c:v>
                </c:pt>
                <c:pt idx="11523">
                  <c:v>589.388733</c:v>
                </c:pt>
                <c:pt idx="11524">
                  <c:v>589.43859899999995</c:v>
                </c:pt>
                <c:pt idx="11525">
                  <c:v>589.48864800000001</c:v>
                </c:pt>
                <c:pt idx="11526">
                  <c:v>589.53649900000005</c:v>
                </c:pt>
                <c:pt idx="11527">
                  <c:v>589.58660899999995</c:v>
                </c:pt>
                <c:pt idx="11528">
                  <c:v>589.63763400000005</c:v>
                </c:pt>
                <c:pt idx="11529">
                  <c:v>589.68823199999997</c:v>
                </c:pt>
                <c:pt idx="11530">
                  <c:v>589.73980700000004</c:v>
                </c:pt>
                <c:pt idx="11531">
                  <c:v>589.79290800000001</c:v>
                </c:pt>
                <c:pt idx="11532">
                  <c:v>589.84887700000002</c:v>
                </c:pt>
                <c:pt idx="11533">
                  <c:v>589.90429700000004</c:v>
                </c:pt>
                <c:pt idx="11534">
                  <c:v>589.957764</c:v>
                </c:pt>
                <c:pt idx="11535">
                  <c:v>590.01086399999997</c:v>
                </c:pt>
                <c:pt idx="11536">
                  <c:v>590.061646</c:v>
                </c:pt>
                <c:pt idx="11537">
                  <c:v>590.11199999999997</c:v>
                </c:pt>
                <c:pt idx="11538">
                  <c:v>590.161743</c:v>
                </c:pt>
                <c:pt idx="11539">
                  <c:v>590.20739800000001</c:v>
                </c:pt>
                <c:pt idx="11540">
                  <c:v>590.25329599999998</c:v>
                </c:pt>
                <c:pt idx="11541">
                  <c:v>590.29748500000005</c:v>
                </c:pt>
                <c:pt idx="11542">
                  <c:v>590.34240699999998</c:v>
                </c:pt>
                <c:pt idx="11543">
                  <c:v>590.38793999999996</c:v>
                </c:pt>
                <c:pt idx="11544">
                  <c:v>590.43255599999998</c:v>
                </c:pt>
                <c:pt idx="11545">
                  <c:v>590.47900400000003</c:v>
                </c:pt>
                <c:pt idx="11546">
                  <c:v>590.52508499999999</c:v>
                </c:pt>
                <c:pt idx="11547">
                  <c:v>590.57287599999995</c:v>
                </c:pt>
                <c:pt idx="11548">
                  <c:v>590.62164299999995</c:v>
                </c:pt>
                <c:pt idx="11549">
                  <c:v>590.67211899999995</c:v>
                </c:pt>
                <c:pt idx="11550">
                  <c:v>590.722534</c:v>
                </c:pt>
                <c:pt idx="11551">
                  <c:v>590.77355999999997</c:v>
                </c:pt>
                <c:pt idx="11552">
                  <c:v>590.82470699999999</c:v>
                </c:pt>
                <c:pt idx="11553">
                  <c:v>590.87493900000004</c:v>
                </c:pt>
                <c:pt idx="11554">
                  <c:v>590.92626900000005</c:v>
                </c:pt>
                <c:pt idx="11555">
                  <c:v>590.97985800000004</c:v>
                </c:pt>
                <c:pt idx="11556">
                  <c:v>591.03125</c:v>
                </c:pt>
                <c:pt idx="11557">
                  <c:v>591.08325200000002</c:v>
                </c:pt>
                <c:pt idx="11558">
                  <c:v>591.135132</c:v>
                </c:pt>
                <c:pt idx="11559">
                  <c:v>591.18847700000003</c:v>
                </c:pt>
                <c:pt idx="11560">
                  <c:v>591.24157700000001</c:v>
                </c:pt>
                <c:pt idx="11561">
                  <c:v>591.29345699999999</c:v>
                </c:pt>
                <c:pt idx="11562">
                  <c:v>591.34582499999999</c:v>
                </c:pt>
                <c:pt idx="11563">
                  <c:v>591.396118</c:v>
                </c:pt>
                <c:pt idx="11564">
                  <c:v>591.44592299999999</c:v>
                </c:pt>
                <c:pt idx="11565">
                  <c:v>591.49548300000004</c:v>
                </c:pt>
                <c:pt idx="11566">
                  <c:v>591.54431199999999</c:v>
                </c:pt>
                <c:pt idx="11567">
                  <c:v>591.59143100000006</c:v>
                </c:pt>
                <c:pt idx="11568">
                  <c:v>591.63824499999998</c:v>
                </c:pt>
                <c:pt idx="11569">
                  <c:v>591.68469200000004</c:v>
                </c:pt>
                <c:pt idx="11570">
                  <c:v>591.73016399999995</c:v>
                </c:pt>
                <c:pt idx="11571">
                  <c:v>591.77886999999998</c:v>
                </c:pt>
                <c:pt idx="11572">
                  <c:v>591.82794200000001</c:v>
                </c:pt>
                <c:pt idx="11573">
                  <c:v>591.87707499999999</c:v>
                </c:pt>
                <c:pt idx="11574">
                  <c:v>591.928406</c:v>
                </c:pt>
                <c:pt idx="11575">
                  <c:v>591.98138400000005</c:v>
                </c:pt>
                <c:pt idx="11576">
                  <c:v>592.036743</c:v>
                </c:pt>
                <c:pt idx="11577">
                  <c:v>592.09088099999997</c:v>
                </c:pt>
                <c:pt idx="11578">
                  <c:v>592.14514199999996</c:v>
                </c:pt>
                <c:pt idx="11579">
                  <c:v>592.199341</c:v>
                </c:pt>
                <c:pt idx="11580">
                  <c:v>592.25073199999997</c:v>
                </c:pt>
                <c:pt idx="11581">
                  <c:v>592.30163600000003</c:v>
                </c:pt>
                <c:pt idx="11582">
                  <c:v>592.35046399999999</c:v>
                </c:pt>
                <c:pt idx="11583">
                  <c:v>592.397156</c:v>
                </c:pt>
                <c:pt idx="11584">
                  <c:v>592.44171100000005</c:v>
                </c:pt>
                <c:pt idx="11585">
                  <c:v>592.48516800000004</c:v>
                </c:pt>
                <c:pt idx="11586">
                  <c:v>592.52862500000003</c:v>
                </c:pt>
                <c:pt idx="11587">
                  <c:v>592.571777</c:v>
                </c:pt>
                <c:pt idx="11588">
                  <c:v>592.61730999999997</c:v>
                </c:pt>
                <c:pt idx="11589">
                  <c:v>592.66516100000001</c:v>
                </c:pt>
                <c:pt idx="11590">
                  <c:v>592.713257</c:v>
                </c:pt>
                <c:pt idx="11591">
                  <c:v>592.76409899999999</c:v>
                </c:pt>
                <c:pt idx="11592">
                  <c:v>592.81652799999995</c:v>
                </c:pt>
                <c:pt idx="11593">
                  <c:v>592.87188700000002</c:v>
                </c:pt>
                <c:pt idx="11594">
                  <c:v>592.926331</c:v>
                </c:pt>
                <c:pt idx="11595">
                  <c:v>592.97955300000001</c:v>
                </c:pt>
                <c:pt idx="11596">
                  <c:v>593.03234899999995</c:v>
                </c:pt>
                <c:pt idx="11597">
                  <c:v>593.08306900000002</c:v>
                </c:pt>
                <c:pt idx="11598">
                  <c:v>593.13415499999996</c:v>
                </c:pt>
                <c:pt idx="11599">
                  <c:v>593.18310599999995</c:v>
                </c:pt>
                <c:pt idx="11600">
                  <c:v>593.23040800000001</c:v>
                </c:pt>
                <c:pt idx="11601">
                  <c:v>593.275757</c:v>
                </c:pt>
                <c:pt idx="11602">
                  <c:v>593.321777</c:v>
                </c:pt>
                <c:pt idx="11603">
                  <c:v>593.36785899999995</c:v>
                </c:pt>
                <c:pt idx="11604">
                  <c:v>593.41516100000001</c:v>
                </c:pt>
                <c:pt idx="11605">
                  <c:v>593.46264699999995</c:v>
                </c:pt>
                <c:pt idx="11606">
                  <c:v>593.51147500000002</c:v>
                </c:pt>
                <c:pt idx="11607">
                  <c:v>593.55926499999998</c:v>
                </c:pt>
                <c:pt idx="11608">
                  <c:v>593.60876499999995</c:v>
                </c:pt>
                <c:pt idx="11609">
                  <c:v>593.66107199999999</c:v>
                </c:pt>
                <c:pt idx="11610">
                  <c:v>593.71148700000003</c:v>
                </c:pt>
                <c:pt idx="11611">
                  <c:v>593.76293999999996</c:v>
                </c:pt>
                <c:pt idx="11612">
                  <c:v>593.81390399999998</c:v>
                </c:pt>
                <c:pt idx="11613">
                  <c:v>593.86669900000004</c:v>
                </c:pt>
                <c:pt idx="11614">
                  <c:v>593.91943400000002</c:v>
                </c:pt>
                <c:pt idx="11615">
                  <c:v>593.97155799999996</c:v>
                </c:pt>
                <c:pt idx="11616">
                  <c:v>594.02227800000003</c:v>
                </c:pt>
                <c:pt idx="11617">
                  <c:v>594.07495100000006</c:v>
                </c:pt>
                <c:pt idx="11618">
                  <c:v>594.12676999999996</c:v>
                </c:pt>
                <c:pt idx="11619">
                  <c:v>594.17889400000001</c:v>
                </c:pt>
                <c:pt idx="11620">
                  <c:v>594.23107900000002</c:v>
                </c:pt>
                <c:pt idx="11621">
                  <c:v>594.28375200000005</c:v>
                </c:pt>
                <c:pt idx="11622">
                  <c:v>594.33654799999999</c:v>
                </c:pt>
                <c:pt idx="11623">
                  <c:v>594.38867200000004</c:v>
                </c:pt>
                <c:pt idx="11624">
                  <c:v>594.43908699999997</c:v>
                </c:pt>
                <c:pt idx="11625">
                  <c:v>594.49084500000004</c:v>
                </c:pt>
                <c:pt idx="11626">
                  <c:v>594.54284700000005</c:v>
                </c:pt>
                <c:pt idx="11627">
                  <c:v>594.59118699999999</c:v>
                </c:pt>
                <c:pt idx="11628">
                  <c:v>594.63928199999998</c:v>
                </c:pt>
                <c:pt idx="11629">
                  <c:v>594.68627900000001</c:v>
                </c:pt>
                <c:pt idx="11630">
                  <c:v>594.73327600000005</c:v>
                </c:pt>
                <c:pt idx="11631">
                  <c:v>594.779358</c:v>
                </c:pt>
                <c:pt idx="11632">
                  <c:v>594.82421899999997</c:v>
                </c:pt>
                <c:pt idx="11633">
                  <c:v>594.86737100000005</c:v>
                </c:pt>
                <c:pt idx="11634">
                  <c:v>594.911743</c:v>
                </c:pt>
                <c:pt idx="11635">
                  <c:v>594.95562700000005</c:v>
                </c:pt>
                <c:pt idx="11636">
                  <c:v>595.000855</c:v>
                </c:pt>
                <c:pt idx="11637">
                  <c:v>595.04870600000004</c:v>
                </c:pt>
                <c:pt idx="11638">
                  <c:v>595.09704599999998</c:v>
                </c:pt>
                <c:pt idx="11639">
                  <c:v>595.14752199999998</c:v>
                </c:pt>
                <c:pt idx="11640">
                  <c:v>595.19976799999995</c:v>
                </c:pt>
                <c:pt idx="11641">
                  <c:v>595.25158699999997</c:v>
                </c:pt>
                <c:pt idx="11642">
                  <c:v>595.30676300000005</c:v>
                </c:pt>
                <c:pt idx="11643">
                  <c:v>595.36041299999999</c:v>
                </c:pt>
                <c:pt idx="11644">
                  <c:v>595.412598</c:v>
                </c:pt>
                <c:pt idx="11645">
                  <c:v>595.46520999999996</c:v>
                </c:pt>
                <c:pt idx="11646">
                  <c:v>595.51635699999997</c:v>
                </c:pt>
                <c:pt idx="11647">
                  <c:v>595.56768799999998</c:v>
                </c:pt>
                <c:pt idx="11648">
                  <c:v>595.61798099999999</c:v>
                </c:pt>
                <c:pt idx="11649">
                  <c:v>595.66570999999999</c:v>
                </c:pt>
                <c:pt idx="11650">
                  <c:v>595.71276899999998</c:v>
                </c:pt>
                <c:pt idx="11651">
                  <c:v>595.76080300000001</c:v>
                </c:pt>
                <c:pt idx="11652">
                  <c:v>595.80767800000001</c:v>
                </c:pt>
                <c:pt idx="11653">
                  <c:v>595.855774</c:v>
                </c:pt>
                <c:pt idx="11654">
                  <c:v>595.90411400000005</c:v>
                </c:pt>
                <c:pt idx="11655">
                  <c:v>595.95178199999998</c:v>
                </c:pt>
                <c:pt idx="11656">
                  <c:v>595.99963400000001</c:v>
                </c:pt>
                <c:pt idx="11657">
                  <c:v>596.04742399999998</c:v>
                </c:pt>
                <c:pt idx="11658">
                  <c:v>596.09405500000003</c:v>
                </c:pt>
                <c:pt idx="11659">
                  <c:v>596.14263900000003</c:v>
                </c:pt>
                <c:pt idx="11660">
                  <c:v>596.19134499999996</c:v>
                </c:pt>
                <c:pt idx="11661">
                  <c:v>596.23919699999999</c:v>
                </c:pt>
                <c:pt idx="11662">
                  <c:v>596.28967299999999</c:v>
                </c:pt>
                <c:pt idx="11663">
                  <c:v>596.34106499999996</c:v>
                </c:pt>
                <c:pt idx="11664">
                  <c:v>596.39453100000003</c:v>
                </c:pt>
                <c:pt idx="11665">
                  <c:v>596.44812000000002</c:v>
                </c:pt>
                <c:pt idx="11666">
                  <c:v>596.50036599999999</c:v>
                </c:pt>
                <c:pt idx="11667">
                  <c:v>596.55279499999995</c:v>
                </c:pt>
                <c:pt idx="11668">
                  <c:v>596.60607900000002</c:v>
                </c:pt>
                <c:pt idx="11669">
                  <c:v>596.65771500000005</c:v>
                </c:pt>
                <c:pt idx="11670">
                  <c:v>596.71075399999995</c:v>
                </c:pt>
                <c:pt idx="11671">
                  <c:v>596.76318400000002</c:v>
                </c:pt>
                <c:pt idx="11672">
                  <c:v>596.81372099999999</c:v>
                </c:pt>
                <c:pt idx="11673">
                  <c:v>596.86389199999996</c:v>
                </c:pt>
                <c:pt idx="11674">
                  <c:v>596.91394000000003</c:v>
                </c:pt>
                <c:pt idx="11675">
                  <c:v>596.96520999999996</c:v>
                </c:pt>
                <c:pt idx="11676">
                  <c:v>597.01544200000001</c:v>
                </c:pt>
                <c:pt idx="11677">
                  <c:v>597.06604000000004</c:v>
                </c:pt>
                <c:pt idx="11678">
                  <c:v>597.11566200000004</c:v>
                </c:pt>
                <c:pt idx="11679">
                  <c:v>597.167419</c:v>
                </c:pt>
                <c:pt idx="11680">
                  <c:v>597.22009300000002</c:v>
                </c:pt>
                <c:pt idx="11681">
                  <c:v>597.27264400000001</c:v>
                </c:pt>
                <c:pt idx="11682">
                  <c:v>597.32189900000003</c:v>
                </c:pt>
                <c:pt idx="11683">
                  <c:v>597.37127699999996</c:v>
                </c:pt>
                <c:pt idx="11684">
                  <c:v>597.41925000000003</c:v>
                </c:pt>
                <c:pt idx="11685">
                  <c:v>597.46765100000005</c:v>
                </c:pt>
                <c:pt idx="11686">
                  <c:v>597.51458700000001</c:v>
                </c:pt>
                <c:pt idx="11687">
                  <c:v>597.55987500000003</c:v>
                </c:pt>
                <c:pt idx="11688">
                  <c:v>597.60571300000004</c:v>
                </c:pt>
                <c:pt idx="11689">
                  <c:v>597.64996299999996</c:v>
                </c:pt>
                <c:pt idx="11690">
                  <c:v>597.69457999999997</c:v>
                </c:pt>
                <c:pt idx="11691">
                  <c:v>597.74200399999995</c:v>
                </c:pt>
                <c:pt idx="11692">
                  <c:v>597.78985599999999</c:v>
                </c:pt>
                <c:pt idx="11693">
                  <c:v>597.84020999999996</c:v>
                </c:pt>
                <c:pt idx="11694">
                  <c:v>597.89288299999998</c:v>
                </c:pt>
                <c:pt idx="11695">
                  <c:v>597.94598399999995</c:v>
                </c:pt>
                <c:pt idx="11696">
                  <c:v>598.00128199999995</c:v>
                </c:pt>
                <c:pt idx="11697">
                  <c:v>598.05737299999998</c:v>
                </c:pt>
                <c:pt idx="11698">
                  <c:v>598.11144999999999</c:v>
                </c:pt>
                <c:pt idx="11699">
                  <c:v>598.16265899999996</c:v>
                </c:pt>
                <c:pt idx="11700">
                  <c:v>598.21301300000005</c:v>
                </c:pt>
                <c:pt idx="11701">
                  <c:v>598.262024</c:v>
                </c:pt>
                <c:pt idx="11702">
                  <c:v>598.311646</c:v>
                </c:pt>
                <c:pt idx="11703">
                  <c:v>598.36144999999999</c:v>
                </c:pt>
                <c:pt idx="11704">
                  <c:v>598.41052300000001</c:v>
                </c:pt>
                <c:pt idx="11705">
                  <c:v>598.46075399999995</c:v>
                </c:pt>
                <c:pt idx="11706">
                  <c:v>598.51074200000005</c:v>
                </c:pt>
                <c:pt idx="11707">
                  <c:v>598.56188999999995</c:v>
                </c:pt>
                <c:pt idx="11708">
                  <c:v>598.61511199999995</c:v>
                </c:pt>
                <c:pt idx="11709">
                  <c:v>598.66766399999995</c:v>
                </c:pt>
                <c:pt idx="11710">
                  <c:v>598.72009300000002</c:v>
                </c:pt>
                <c:pt idx="11711">
                  <c:v>598.77221699999996</c:v>
                </c:pt>
                <c:pt idx="11712">
                  <c:v>598.82287599999995</c:v>
                </c:pt>
                <c:pt idx="11713">
                  <c:v>598.875</c:v>
                </c:pt>
                <c:pt idx="11714">
                  <c:v>598.92639199999996</c:v>
                </c:pt>
                <c:pt idx="11715">
                  <c:v>598.97589100000005</c:v>
                </c:pt>
                <c:pt idx="11716">
                  <c:v>599.02337699999998</c:v>
                </c:pt>
                <c:pt idx="11717">
                  <c:v>599.07269299999996</c:v>
                </c:pt>
                <c:pt idx="11718">
                  <c:v>599.122253</c:v>
                </c:pt>
                <c:pt idx="11719">
                  <c:v>599.17358400000001</c:v>
                </c:pt>
                <c:pt idx="11720">
                  <c:v>599.22473100000002</c:v>
                </c:pt>
                <c:pt idx="11721">
                  <c:v>599.27600099999995</c:v>
                </c:pt>
                <c:pt idx="11722">
                  <c:v>599.32769800000005</c:v>
                </c:pt>
                <c:pt idx="11723">
                  <c:v>599.37658699999997</c:v>
                </c:pt>
                <c:pt idx="11724">
                  <c:v>599.42535399999997</c:v>
                </c:pt>
                <c:pt idx="11725">
                  <c:v>599.47308399999997</c:v>
                </c:pt>
                <c:pt idx="11726">
                  <c:v>599.51873799999998</c:v>
                </c:pt>
                <c:pt idx="11727">
                  <c:v>599.56298800000002</c:v>
                </c:pt>
                <c:pt idx="11728">
                  <c:v>599.60650599999997</c:v>
                </c:pt>
                <c:pt idx="11729">
                  <c:v>599.64941399999998</c:v>
                </c:pt>
                <c:pt idx="11730">
                  <c:v>599.69519000000003</c:v>
                </c:pt>
                <c:pt idx="11731">
                  <c:v>599.74084500000004</c:v>
                </c:pt>
                <c:pt idx="11732">
                  <c:v>599.787781</c:v>
                </c:pt>
                <c:pt idx="11733">
                  <c:v>599.83502199999998</c:v>
                </c:pt>
                <c:pt idx="11734">
                  <c:v>599.88568099999998</c:v>
                </c:pt>
                <c:pt idx="11735">
                  <c:v>599.93823199999997</c:v>
                </c:pt>
                <c:pt idx="11736">
                  <c:v>599.99310300000002</c:v>
                </c:pt>
                <c:pt idx="11737">
                  <c:v>600.048767</c:v>
                </c:pt>
                <c:pt idx="11738">
                  <c:v>600.10455300000001</c:v>
                </c:pt>
                <c:pt idx="11739">
                  <c:v>600.16198699999995</c:v>
                </c:pt>
                <c:pt idx="11740">
                  <c:v>600.21826199999998</c:v>
                </c:pt>
                <c:pt idx="11741">
                  <c:v>600.27526899999998</c:v>
                </c:pt>
                <c:pt idx="11742">
                  <c:v>600.33215299999995</c:v>
                </c:pt>
                <c:pt idx="11743">
                  <c:v>600.38745100000006</c:v>
                </c:pt>
                <c:pt idx="11744">
                  <c:v>600.44134499999996</c:v>
                </c:pt>
                <c:pt idx="11745">
                  <c:v>600.49340800000004</c:v>
                </c:pt>
                <c:pt idx="11746">
                  <c:v>600.54522699999995</c:v>
                </c:pt>
                <c:pt idx="11747">
                  <c:v>600.59545900000001</c:v>
                </c:pt>
                <c:pt idx="11748">
                  <c:v>600.64355499999999</c:v>
                </c:pt>
                <c:pt idx="11749">
                  <c:v>600.69042999999999</c:v>
                </c:pt>
                <c:pt idx="11750">
                  <c:v>600.73516800000004</c:v>
                </c:pt>
                <c:pt idx="11751">
                  <c:v>600.78112799999997</c:v>
                </c:pt>
                <c:pt idx="11752">
                  <c:v>600.82830799999999</c:v>
                </c:pt>
                <c:pt idx="11753">
                  <c:v>600.87292500000001</c:v>
                </c:pt>
                <c:pt idx="11754">
                  <c:v>600.91943400000002</c:v>
                </c:pt>
                <c:pt idx="11755">
                  <c:v>600.966858</c:v>
                </c:pt>
                <c:pt idx="11756">
                  <c:v>601.01611300000002</c:v>
                </c:pt>
                <c:pt idx="11757">
                  <c:v>601.06646699999999</c:v>
                </c:pt>
                <c:pt idx="11758">
                  <c:v>601.11627199999998</c:v>
                </c:pt>
                <c:pt idx="11759">
                  <c:v>601.16857900000002</c:v>
                </c:pt>
                <c:pt idx="11760">
                  <c:v>601.22045900000001</c:v>
                </c:pt>
                <c:pt idx="11761">
                  <c:v>601.27239999999995</c:v>
                </c:pt>
                <c:pt idx="11762">
                  <c:v>601.32531700000004</c:v>
                </c:pt>
                <c:pt idx="11763">
                  <c:v>601.37799099999995</c:v>
                </c:pt>
                <c:pt idx="11764">
                  <c:v>601.42907700000001</c:v>
                </c:pt>
                <c:pt idx="11765">
                  <c:v>601.479919</c:v>
                </c:pt>
                <c:pt idx="11766">
                  <c:v>601.53063999999995</c:v>
                </c:pt>
                <c:pt idx="11767">
                  <c:v>601.57977300000005</c:v>
                </c:pt>
                <c:pt idx="11768">
                  <c:v>601.62957800000004</c:v>
                </c:pt>
                <c:pt idx="11769">
                  <c:v>601.67858899999999</c:v>
                </c:pt>
                <c:pt idx="11770">
                  <c:v>601.72589100000005</c:v>
                </c:pt>
                <c:pt idx="11771">
                  <c:v>601.77355999999997</c:v>
                </c:pt>
                <c:pt idx="11772">
                  <c:v>601.82074</c:v>
                </c:pt>
                <c:pt idx="11773">
                  <c:v>601.86834699999997</c:v>
                </c:pt>
                <c:pt idx="11774">
                  <c:v>601.91546600000004</c:v>
                </c:pt>
                <c:pt idx="11775">
                  <c:v>601.96191399999998</c:v>
                </c:pt>
                <c:pt idx="11776">
                  <c:v>602.00952199999995</c:v>
                </c:pt>
                <c:pt idx="11777">
                  <c:v>602.05609100000004</c:v>
                </c:pt>
                <c:pt idx="11778">
                  <c:v>602.10320999999999</c:v>
                </c:pt>
                <c:pt idx="11779">
                  <c:v>602.15191600000003</c:v>
                </c:pt>
                <c:pt idx="11780">
                  <c:v>602.201233</c:v>
                </c:pt>
                <c:pt idx="11781">
                  <c:v>602.25036599999999</c:v>
                </c:pt>
                <c:pt idx="11782">
                  <c:v>602.300659</c:v>
                </c:pt>
                <c:pt idx="11783">
                  <c:v>602.35205099999996</c:v>
                </c:pt>
                <c:pt idx="11784">
                  <c:v>602.40344200000004</c:v>
                </c:pt>
                <c:pt idx="11785">
                  <c:v>602.45751900000005</c:v>
                </c:pt>
                <c:pt idx="11786">
                  <c:v>602.51043700000002</c:v>
                </c:pt>
                <c:pt idx="11787">
                  <c:v>602.56213400000001</c:v>
                </c:pt>
                <c:pt idx="11788">
                  <c:v>602.61474599999997</c:v>
                </c:pt>
                <c:pt idx="11789">
                  <c:v>602.66619900000001</c:v>
                </c:pt>
                <c:pt idx="11790">
                  <c:v>602.71777299999997</c:v>
                </c:pt>
                <c:pt idx="11791">
                  <c:v>602.76635699999997</c:v>
                </c:pt>
                <c:pt idx="11792">
                  <c:v>602.81457499999999</c:v>
                </c:pt>
                <c:pt idx="11793">
                  <c:v>602.86370899999997</c:v>
                </c:pt>
                <c:pt idx="11794">
                  <c:v>602.91131600000006</c:v>
                </c:pt>
                <c:pt idx="11795">
                  <c:v>602.96008300000005</c:v>
                </c:pt>
                <c:pt idx="11796">
                  <c:v>603.00952199999995</c:v>
                </c:pt>
                <c:pt idx="11797">
                  <c:v>603.05944799999997</c:v>
                </c:pt>
                <c:pt idx="11798">
                  <c:v>603.10876499999995</c:v>
                </c:pt>
                <c:pt idx="11799">
                  <c:v>603.15759300000002</c:v>
                </c:pt>
                <c:pt idx="11800">
                  <c:v>603.20660399999997</c:v>
                </c:pt>
                <c:pt idx="11801">
                  <c:v>603.25439400000005</c:v>
                </c:pt>
                <c:pt idx="11802">
                  <c:v>603.30364999999995</c:v>
                </c:pt>
                <c:pt idx="11803">
                  <c:v>603.35320999999999</c:v>
                </c:pt>
                <c:pt idx="11804">
                  <c:v>603.40191600000003</c:v>
                </c:pt>
                <c:pt idx="11805">
                  <c:v>603.45294200000001</c:v>
                </c:pt>
                <c:pt idx="11806">
                  <c:v>603.504639</c:v>
                </c:pt>
                <c:pt idx="11807">
                  <c:v>603.55822799999999</c:v>
                </c:pt>
                <c:pt idx="11808">
                  <c:v>603.61151099999995</c:v>
                </c:pt>
                <c:pt idx="11809">
                  <c:v>603.66570999999999</c:v>
                </c:pt>
                <c:pt idx="11810">
                  <c:v>603.72186299999998</c:v>
                </c:pt>
                <c:pt idx="11811">
                  <c:v>603.77685599999995</c:v>
                </c:pt>
                <c:pt idx="11812">
                  <c:v>603.83209199999999</c:v>
                </c:pt>
                <c:pt idx="11813">
                  <c:v>603.88586399999997</c:v>
                </c:pt>
                <c:pt idx="11814">
                  <c:v>603.93786599999999</c:v>
                </c:pt>
                <c:pt idx="11815">
                  <c:v>603.98620600000004</c:v>
                </c:pt>
                <c:pt idx="11816">
                  <c:v>604.03228799999999</c:v>
                </c:pt>
                <c:pt idx="11817">
                  <c:v>604.077271</c:v>
                </c:pt>
                <c:pt idx="11818">
                  <c:v>604.12268100000006</c:v>
                </c:pt>
                <c:pt idx="11819">
                  <c:v>604.166382</c:v>
                </c:pt>
                <c:pt idx="11820">
                  <c:v>604.21075399999995</c:v>
                </c:pt>
                <c:pt idx="11821">
                  <c:v>604.254456</c:v>
                </c:pt>
                <c:pt idx="11822">
                  <c:v>604.30078100000003</c:v>
                </c:pt>
                <c:pt idx="11823">
                  <c:v>604.34936500000003</c:v>
                </c:pt>
                <c:pt idx="11824">
                  <c:v>604.39575200000002</c:v>
                </c:pt>
                <c:pt idx="11825">
                  <c:v>604.44470200000001</c:v>
                </c:pt>
                <c:pt idx="11826">
                  <c:v>604.494507</c:v>
                </c:pt>
                <c:pt idx="11827">
                  <c:v>604.54480000000001</c:v>
                </c:pt>
                <c:pt idx="11828">
                  <c:v>604.59509300000002</c:v>
                </c:pt>
                <c:pt idx="11829">
                  <c:v>604.64489800000001</c:v>
                </c:pt>
                <c:pt idx="11830">
                  <c:v>604.69348100000002</c:v>
                </c:pt>
                <c:pt idx="11831">
                  <c:v>604.74340800000004</c:v>
                </c:pt>
                <c:pt idx="11832">
                  <c:v>604.79168700000002</c:v>
                </c:pt>
                <c:pt idx="11833">
                  <c:v>604.84112500000003</c:v>
                </c:pt>
                <c:pt idx="11834">
                  <c:v>604.89398200000005</c:v>
                </c:pt>
                <c:pt idx="11835">
                  <c:v>604.94665499999996</c:v>
                </c:pt>
                <c:pt idx="11836">
                  <c:v>605.00036599999999</c:v>
                </c:pt>
                <c:pt idx="11837">
                  <c:v>605.05535899999995</c:v>
                </c:pt>
                <c:pt idx="11838">
                  <c:v>605.10974099999999</c:v>
                </c:pt>
                <c:pt idx="11839">
                  <c:v>605.16595500000005</c:v>
                </c:pt>
                <c:pt idx="11840">
                  <c:v>605.22167999999999</c:v>
                </c:pt>
                <c:pt idx="11841">
                  <c:v>605.27545199999997</c:v>
                </c:pt>
                <c:pt idx="11842">
                  <c:v>605.330017</c:v>
                </c:pt>
                <c:pt idx="11843">
                  <c:v>605.38324</c:v>
                </c:pt>
                <c:pt idx="11844">
                  <c:v>605.43566899999996</c:v>
                </c:pt>
                <c:pt idx="11845">
                  <c:v>605.48718299999996</c:v>
                </c:pt>
                <c:pt idx="11846">
                  <c:v>605.53729299999998</c:v>
                </c:pt>
                <c:pt idx="11847">
                  <c:v>605.584473</c:v>
                </c:pt>
                <c:pt idx="11848">
                  <c:v>605.63250700000003</c:v>
                </c:pt>
                <c:pt idx="11849">
                  <c:v>605.67901600000005</c:v>
                </c:pt>
                <c:pt idx="11850">
                  <c:v>605.72607400000004</c:v>
                </c:pt>
                <c:pt idx="11851">
                  <c:v>605.77545199999997</c:v>
                </c:pt>
                <c:pt idx="11852">
                  <c:v>605.82482900000002</c:v>
                </c:pt>
                <c:pt idx="11853">
                  <c:v>605.87512200000003</c:v>
                </c:pt>
                <c:pt idx="11854">
                  <c:v>605.92614800000001</c:v>
                </c:pt>
                <c:pt idx="11855">
                  <c:v>605.97546399999999</c:v>
                </c:pt>
                <c:pt idx="11856">
                  <c:v>606.027649</c:v>
                </c:pt>
                <c:pt idx="11857">
                  <c:v>606.07788100000005</c:v>
                </c:pt>
                <c:pt idx="11858">
                  <c:v>606.12646500000005</c:v>
                </c:pt>
                <c:pt idx="11859">
                  <c:v>606.17517099999998</c:v>
                </c:pt>
                <c:pt idx="11860">
                  <c:v>606.22296100000005</c:v>
                </c:pt>
                <c:pt idx="11861">
                  <c:v>606.27117899999996</c:v>
                </c:pt>
                <c:pt idx="11862">
                  <c:v>606.31933600000002</c:v>
                </c:pt>
                <c:pt idx="11863">
                  <c:v>606.36651600000005</c:v>
                </c:pt>
                <c:pt idx="11864">
                  <c:v>606.41455099999996</c:v>
                </c:pt>
                <c:pt idx="11865">
                  <c:v>606.46447799999999</c:v>
                </c:pt>
                <c:pt idx="11866">
                  <c:v>606.51440400000001</c:v>
                </c:pt>
                <c:pt idx="11867">
                  <c:v>606.56732199999999</c:v>
                </c:pt>
                <c:pt idx="11868">
                  <c:v>606.621216</c:v>
                </c:pt>
                <c:pt idx="11869">
                  <c:v>606.67382799999996</c:v>
                </c:pt>
                <c:pt idx="11870">
                  <c:v>606.72558600000002</c:v>
                </c:pt>
                <c:pt idx="11871">
                  <c:v>606.77593999999999</c:v>
                </c:pt>
                <c:pt idx="11872">
                  <c:v>606.82641599999999</c:v>
                </c:pt>
                <c:pt idx="11873">
                  <c:v>606.87341300000003</c:v>
                </c:pt>
                <c:pt idx="11874">
                  <c:v>606.918091</c:v>
                </c:pt>
                <c:pt idx="11875">
                  <c:v>606.96038799999997</c:v>
                </c:pt>
                <c:pt idx="11876">
                  <c:v>607.00323500000002</c:v>
                </c:pt>
                <c:pt idx="11877">
                  <c:v>607.04577600000005</c:v>
                </c:pt>
                <c:pt idx="11878">
                  <c:v>607.08905000000004</c:v>
                </c:pt>
                <c:pt idx="11879">
                  <c:v>607.13073699999995</c:v>
                </c:pt>
                <c:pt idx="11880">
                  <c:v>607.17517099999998</c:v>
                </c:pt>
                <c:pt idx="11881">
                  <c:v>607.22155799999996</c:v>
                </c:pt>
                <c:pt idx="11882">
                  <c:v>607.27014199999996</c:v>
                </c:pt>
                <c:pt idx="11883">
                  <c:v>607.31970200000001</c:v>
                </c:pt>
                <c:pt idx="11884">
                  <c:v>607.37249799999995</c:v>
                </c:pt>
                <c:pt idx="11885">
                  <c:v>607.42657499999996</c:v>
                </c:pt>
                <c:pt idx="11886">
                  <c:v>607.47985800000004</c:v>
                </c:pt>
                <c:pt idx="11887">
                  <c:v>607.53326400000003</c:v>
                </c:pt>
                <c:pt idx="11888">
                  <c:v>607.58752400000003</c:v>
                </c:pt>
                <c:pt idx="11889">
                  <c:v>607.64300500000002</c:v>
                </c:pt>
                <c:pt idx="11890">
                  <c:v>607.69616699999995</c:v>
                </c:pt>
                <c:pt idx="11891">
                  <c:v>607.74841300000003</c:v>
                </c:pt>
                <c:pt idx="11892">
                  <c:v>607.79901099999995</c:v>
                </c:pt>
                <c:pt idx="11893">
                  <c:v>607.84979299999998</c:v>
                </c:pt>
                <c:pt idx="11894">
                  <c:v>607.90100099999995</c:v>
                </c:pt>
                <c:pt idx="11895">
                  <c:v>607.95105000000001</c:v>
                </c:pt>
                <c:pt idx="11896">
                  <c:v>607.99841300000003</c:v>
                </c:pt>
                <c:pt idx="11897">
                  <c:v>608.04675299999997</c:v>
                </c:pt>
                <c:pt idx="11898">
                  <c:v>608.09533699999997</c:v>
                </c:pt>
                <c:pt idx="11899">
                  <c:v>608.14562999999998</c:v>
                </c:pt>
                <c:pt idx="11900">
                  <c:v>608.19647199999997</c:v>
                </c:pt>
                <c:pt idx="11901">
                  <c:v>608.246216</c:v>
                </c:pt>
                <c:pt idx="11902">
                  <c:v>608.29760699999997</c:v>
                </c:pt>
                <c:pt idx="11903">
                  <c:v>608.34765600000003</c:v>
                </c:pt>
                <c:pt idx="11904">
                  <c:v>608.39746100000002</c:v>
                </c:pt>
                <c:pt idx="11905">
                  <c:v>608.44787599999995</c:v>
                </c:pt>
                <c:pt idx="11906">
                  <c:v>608.49603300000001</c:v>
                </c:pt>
                <c:pt idx="11907">
                  <c:v>608.54400599999997</c:v>
                </c:pt>
                <c:pt idx="11908">
                  <c:v>608.59118699999999</c:v>
                </c:pt>
                <c:pt idx="11909">
                  <c:v>608.635986</c:v>
                </c:pt>
                <c:pt idx="11910">
                  <c:v>608.68292199999996</c:v>
                </c:pt>
                <c:pt idx="11911">
                  <c:v>608.73236099999997</c:v>
                </c:pt>
                <c:pt idx="11912">
                  <c:v>608.78167699999995</c:v>
                </c:pt>
                <c:pt idx="11913">
                  <c:v>608.83148200000005</c:v>
                </c:pt>
                <c:pt idx="11914">
                  <c:v>608.88336200000003</c:v>
                </c:pt>
                <c:pt idx="11915">
                  <c:v>608.93676800000003</c:v>
                </c:pt>
                <c:pt idx="11916">
                  <c:v>608.99255400000004</c:v>
                </c:pt>
                <c:pt idx="11917">
                  <c:v>609.04827899999998</c:v>
                </c:pt>
                <c:pt idx="11918">
                  <c:v>609.10266100000001</c:v>
                </c:pt>
                <c:pt idx="11919">
                  <c:v>609.15777600000001</c:v>
                </c:pt>
                <c:pt idx="11920">
                  <c:v>609.21032700000001</c:v>
                </c:pt>
                <c:pt idx="11921">
                  <c:v>609.26190199999996</c:v>
                </c:pt>
                <c:pt idx="11922">
                  <c:v>609.31262200000003</c:v>
                </c:pt>
                <c:pt idx="11923">
                  <c:v>609.36084000000005</c:v>
                </c:pt>
                <c:pt idx="11924">
                  <c:v>609.40832499999999</c:v>
                </c:pt>
                <c:pt idx="11925">
                  <c:v>609.45519999999999</c:v>
                </c:pt>
                <c:pt idx="11926">
                  <c:v>609.50134300000002</c:v>
                </c:pt>
                <c:pt idx="11927">
                  <c:v>609.54992700000003</c:v>
                </c:pt>
                <c:pt idx="11928">
                  <c:v>609.59826699999996</c:v>
                </c:pt>
                <c:pt idx="11929">
                  <c:v>609.64562999999998</c:v>
                </c:pt>
                <c:pt idx="11930">
                  <c:v>609.69164999999998</c:v>
                </c:pt>
                <c:pt idx="11931">
                  <c:v>609.738159</c:v>
                </c:pt>
                <c:pt idx="11932">
                  <c:v>609.78460700000005</c:v>
                </c:pt>
                <c:pt idx="11933">
                  <c:v>609.83215299999995</c:v>
                </c:pt>
                <c:pt idx="11934">
                  <c:v>609.87854000000004</c:v>
                </c:pt>
                <c:pt idx="11935">
                  <c:v>609.925659</c:v>
                </c:pt>
                <c:pt idx="11936">
                  <c:v>609.97387700000002</c:v>
                </c:pt>
                <c:pt idx="11937">
                  <c:v>610.02179000000001</c:v>
                </c:pt>
                <c:pt idx="11938">
                  <c:v>610.07171600000004</c:v>
                </c:pt>
                <c:pt idx="11939">
                  <c:v>610.121399</c:v>
                </c:pt>
                <c:pt idx="11940">
                  <c:v>610.17065400000001</c:v>
                </c:pt>
                <c:pt idx="11941">
                  <c:v>610.22119099999998</c:v>
                </c:pt>
                <c:pt idx="11942">
                  <c:v>610.27179000000001</c:v>
                </c:pt>
                <c:pt idx="11943">
                  <c:v>610.32464600000003</c:v>
                </c:pt>
                <c:pt idx="11944">
                  <c:v>610.37799099999995</c:v>
                </c:pt>
                <c:pt idx="11945">
                  <c:v>610.43017599999996</c:v>
                </c:pt>
                <c:pt idx="11946">
                  <c:v>610.48284899999999</c:v>
                </c:pt>
                <c:pt idx="11947">
                  <c:v>610.53405799999996</c:v>
                </c:pt>
                <c:pt idx="11948">
                  <c:v>610.58679199999995</c:v>
                </c:pt>
                <c:pt idx="11949">
                  <c:v>610.63995399999999</c:v>
                </c:pt>
                <c:pt idx="11950">
                  <c:v>610.69152799999995</c:v>
                </c:pt>
                <c:pt idx="11951">
                  <c:v>610.74408000000005</c:v>
                </c:pt>
                <c:pt idx="11952">
                  <c:v>610.796875</c:v>
                </c:pt>
                <c:pt idx="11953">
                  <c:v>610.85076900000001</c:v>
                </c:pt>
                <c:pt idx="11954">
                  <c:v>610.90301499999998</c:v>
                </c:pt>
                <c:pt idx="11955">
                  <c:v>610.95495600000004</c:v>
                </c:pt>
                <c:pt idx="11956">
                  <c:v>611.00555399999996</c:v>
                </c:pt>
                <c:pt idx="11957">
                  <c:v>611.05426</c:v>
                </c:pt>
                <c:pt idx="11958">
                  <c:v>611.10205099999996</c:v>
                </c:pt>
                <c:pt idx="11959">
                  <c:v>611.14892599999996</c:v>
                </c:pt>
                <c:pt idx="11960">
                  <c:v>611.19604500000003</c:v>
                </c:pt>
                <c:pt idx="11961">
                  <c:v>611.24230999999997</c:v>
                </c:pt>
                <c:pt idx="11962">
                  <c:v>611.28790300000003</c:v>
                </c:pt>
                <c:pt idx="11963">
                  <c:v>611.33367899999996</c:v>
                </c:pt>
                <c:pt idx="11964">
                  <c:v>611.378784</c:v>
                </c:pt>
                <c:pt idx="11965">
                  <c:v>611.42590299999995</c:v>
                </c:pt>
                <c:pt idx="11966">
                  <c:v>611.47595200000001</c:v>
                </c:pt>
                <c:pt idx="11967">
                  <c:v>611.52484100000004</c:v>
                </c:pt>
                <c:pt idx="11968">
                  <c:v>611.57611099999997</c:v>
                </c:pt>
                <c:pt idx="11969">
                  <c:v>611.62817399999994</c:v>
                </c:pt>
                <c:pt idx="11970">
                  <c:v>611.68237299999998</c:v>
                </c:pt>
                <c:pt idx="11971">
                  <c:v>611.73675500000002</c:v>
                </c:pt>
                <c:pt idx="11972">
                  <c:v>611.78869599999996</c:v>
                </c:pt>
                <c:pt idx="11973">
                  <c:v>611.84149200000002</c:v>
                </c:pt>
                <c:pt idx="11974">
                  <c:v>611.89343299999996</c:v>
                </c:pt>
                <c:pt idx="11975">
                  <c:v>611.94470200000001</c:v>
                </c:pt>
                <c:pt idx="11976">
                  <c:v>611.996216</c:v>
                </c:pt>
                <c:pt idx="11977">
                  <c:v>612.04724099999999</c:v>
                </c:pt>
                <c:pt idx="11978">
                  <c:v>612.09680200000003</c:v>
                </c:pt>
                <c:pt idx="11979">
                  <c:v>612.14630099999999</c:v>
                </c:pt>
                <c:pt idx="11980">
                  <c:v>612.19494599999996</c:v>
                </c:pt>
                <c:pt idx="11981">
                  <c:v>612.24230999999997</c:v>
                </c:pt>
                <c:pt idx="11982">
                  <c:v>612.29303000000004</c:v>
                </c:pt>
                <c:pt idx="11983">
                  <c:v>612.34277299999997</c:v>
                </c:pt>
                <c:pt idx="11984">
                  <c:v>612.39093000000003</c:v>
                </c:pt>
                <c:pt idx="11985">
                  <c:v>612.44042999999999</c:v>
                </c:pt>
                <c:pt idx="11986">
                  <c:v>612.490723</c:v>
                </c:pt>
                <c:pt idx="11987">
                  <c:v>612.54260299999999</c:v>
                </c:pt>
                <c:pt idx="11988">
                  <c:v>612.59191899999996</c:v>
                </c:pt>
                <c:pt idx="11989">
                  <c:v>612.64123500000005</c:v>
                </c:pt>
                <c:pt idx="11990">
                  <c:v>612.69238299999995</c:v>
                </c:pt>
                <c:pt idx="11991">
                  <c:v>612.74267599999996</c:v>
                </c:pt>
                <c:pt idx="11992">
                  <c:v>612.79235800000004</c:v>
                </c:pt>
                <c:pt idx="11993">
                  <c:v>612.84204099999999</c:v>
                </c:pt>
                <c:pt idx="11994">
                  <c:v>612.89184599999999</c:v>
                </c:pt>
                <c:pt idx="11995">
                  <c:v>612.94091800000001</c:v>
                </c:pt>
                <c:pt idx="11996">
                  <c:v>612.98962400000005</c:v>
                </c:pt>
                <c:pt idx="11997">
                  <c:v>613.03894000000003</c:v>
                </c:pt>
                <c:pt idx="11998">
                  <c:v>613.08795199999997</c:v>
                </c:pt>
                <c:pt idx="11999">
                  <c:v>613.14068599999996</c:v>
                </c:pt>
                <c:pt idx="12000">
                  <c:v>613.19250499999998</c:v>
                </c:pt>
                <c:pt idx="12001">
                  <c:v>613.24298099999999</c:v>
                </c:pt>
                <c:pt idx="12002">
                  <c:v>613.29571499999997</c:v>
                </c:pt>
                <c:pt idx="12003">
                  <c:v>613.34789999999998</c:v>
                </c:pt>
                <c:pt idx="12004">
                  <c:v>613.399902</c:v>
                </c:pt>
                <c:pt idx="12005">
                  <c:v>613.44787599999995</c:v>
                </c:pt>
                <c:pt idx="12006">
                  <c:v>613.49517800000001</c:v>
                </c:pt>
                <c:pt idx="12007">
                  <c:v>613.54284700000005</c:v>
                </c:pt>
                <c:pt idx="12008">
                  <c:v>613.58843999999999</c:v>
                </c:pt>
                <c:pt idx="12009">
                  <c:v>613.63439900000003</c:v>
                </c:pt>
                <c:pt idx="12010">
                  <c:v>613.68054199999995</c:v>
                </c:pt>
                <c:pt idx="12011">
                  <c:v>613.72705099999996</c:v>
                </c:pt>
                <c:pt idx="12012">
                  <c:v>613.77355999999997</c:v>
                </c:pt>
                <c:pt idx="12013">
                  <c:v>613.821594</c:v>
                </c:pt>
                <c:pt idx="12014">
                  <c:v>613.87103300000001</c:v>
                </c:pt>
                <c:pt idx="12015">
                  <c:v>613.92327899999998</c:v>
                </c:pt>
                <c:pt idx="12016">
                  <c:v>613.97448699999995</c:v>
                </c:pt>
                <c:pt idx="12017">
                  <c:v>614.02624500000002</c:v>
                </c:pt>
                <c:pt idx="12018">
                  <c:v>614.07684300000005</c:v>
                </c:pt>
                <c:pt idx="12019">
                  <c:v>614.128784</c:v>
                </c:pt>
                <c:pt idx="12020">
                  <c:v>614.180115</c:v>
                </c:pt>
                <c:pt idx="12021">
                  <c:v>614.22943099999998</c:v>
                </c:pt>
                <c:pt idx="12022">
                  <c:v>614.27948000000004</c:v>
                </c:pt>
                <c:pt idx="12023">
                  <c:v>614.32977300000005</c:v>
                </c:pt>
                <c:pt idx="12024">
                  <c:v>614.38140899999996</c:v>
                </c:pt>
                <c:pt idx="12025">
                  <c:v>614.43218999999999</c:v>
                </c:pt>
                <c:pt idx="12026">
                  <c:v>614.48498500000005</c:v>
                </c:pt>
                <c:pt idx="12027">
                  <c:v>614.53869599999996</c:v>
                </c:pt>
                <c:pt idx="12028">
                  <c:v>614.59320100000002</c:v>
                </c:pt>
                <c:pt idx="12029">
                  <c:v>614.64709500000004</c:v>
                </c:pt>
                <c:pt idx="12030">
                  <c:v>614.70147699999995</c:v>
                </c:pt>
                <c:pt idx="12031">
                  <c:v>614.75628700000004</c:v>
                </c:pt>
                <c:pt idx="12032">
                  <c:v>614.81188999999995</c:v>
                </c:pt>
                <c:pt idx="12033">
                  <c:v>614.86462400000005</c:v>
                </c:pt>
                <c:pt idx="12034">
                  <c:v>614.91601600000001</c:v>
                </c:pt>
                <c:pt idx="12035">
                  <c:v>614.96539299999995</c:v>
                </c:pt>
                <c:pt idx="12036">
                  <c:v>615.01470900000004</c:v>
                </c:pt>
                <c:pt idx="12037">
                  <c:v>615.06481900000006</c:v>
                </c:pt>
                <c:pt idx="12038">
                  <c:v>615.11187700000005</c:v>
                </c:pt>
                <c:pt idx="12039">
                  <c:v>615.16064400000005</c:v>
                </c:pt>
                <c:pt idx="12040">
                  <c:v>615.20935099999997</c:v>
                </c:pt>
                <c:pt idx="12041">
                  <c:v>615.25970500000005</c:v>
                </c:pt>
                <c:pt idx="12042">
                  <c:v>615.31127900000001</c:v>
                </c:pt>
                <c:pt idx="12043">
                  <c:v>615.36389199999996</c:v>
                </c:pt>
                <c:pt idx="12044">
                  <c:v>615.41558799999996</c:v>
                </c:pt>
                <c:pt idx="12045">
                  <c:v>615.46801800000003</c:v>
                </c:pt>
                <c:pt idx="12046">
                  <c:v>615.51843299999996</c:v>
                </c:pt>
                <c:pt idx="12047">
                  <c:v>615.567993</c:v>
                </c:pt>
                <c:pt idx="12048">
                  <c:v>615.61749299999997</c:v>
                </c:pt>
                <c:pt idx="12049">
                  <c:v>615.66369599999996</c:v>
                </c:pt>
                <c:pt idx="12050">
                  <c:v>615.70904499999995</c:v>
                </c:pt>
                <c:pt idx="12051">
                  <c:v>615.75421100000005</c:v>
                </c:pt>
                <c:pt idx="12052">
                  <c:v>615.79809599999999</c:v>
                </c:pt>
                <c:pt idx="12053">
                  <c:v>615.84545900000001</c:v>
                </c:pt>
                <c:pt idx="12054">
                  <c:v>615.89294400000006</c:v>
                </c:pt>
                <c:pt idx="12055">
                  <c:v>615.94018500000004</c:v>
                </c:pt>
                <c:pt idx="12056">
                  <c:v>615.99011199999995</c:v>
                </c:pt>
                <c:pt idx="12057">
                  <c:v>616.040527</c:v>
                </c:pt>
                <c:pt idx="12058">
                  <c:v>616.09362799999997</c:v>
                </c:pt>
                <c:pt idx="12059">
                  <c:v>616.14758300000005</c:v>
                </c:pt>
                <c:pt idx="12060">
                  <c:v>616.200378</c:v>
                </c:pt>
                <c:pt idx="12061">
                  <c:v>616.25292999999999</c:v>
                </c:pt>
                <c:pt idx="12062">
                  <c:v>616.306152</c:v>
                </c:pt>
                <c:pt idx="12063">
                  <c:v>616.35723900000005</c:v>
                </c:pt>
                <c:pt idx="12064">
                  <c:v>616.40801999999996</c:v>
                </c:pt>
                <c:pt idx="12065">
                  <c:v>616.45910600000002</c:v>
                </c:pt>
                <c:pt idx="12066">
                  <c:v>616.50744599999996</c:v>
                </c:pt>
                <c:pt idx="12067">
                  <c:v>616.55566399999998</c:v>
                </c:pt>
                <c:pt idx="12068">
                  <c:v>616.60327199999995</c:v>
                </c:pt>
                <c:pt idx="12069">
                  <c:v>616.64953600000001</c:v>
                </c:pt>
                <c:pt idx="12070">
                  <c:v>616.69714399999998</c:v>
                </c:pt>
                <c:pt idx="12071">
                  <c:v>616.74243200000001</c:v>
                </c:pt>
                <c:pt idx="12072">
                  <c:v>616.78625499999998</c:v>
                </c:pt>
                <c:pt idx="12073">
                  <c:v>616.83050500000002</c:v>
                </c:pt>
                <c:pt idx="12074">
                  <c:v>616.87512200000003</c:v>
                </c:pt>
                <c:pt idx="12075">
                  <c:v>616.92175299999997</c:v>
                </c:pt>
                <c:pt idx="12076">
                  <c:v>616.96954300000004</c:v>
                </c:pt>
                <c:pt idx="12077">
                  <c:v>617.017517</c:v>
                </c:pt>
                <c:pt idx="12078">
                  <c:v>617.06671100000005</c:v>
                </c:pt>
                <c:pt idx="12079">
                  <c:v>617.11798099999999</c:v>
                </c:pt>
                <c:pt idx="12080">
                  <c:v>617.17016599999999</c:v>
                </c:pt>
                <c:pt idx="12081">
                  <c:v>617.22503700000004</c:v>
                </c:pt>
                <c:pt idx="12082">
                  <c:v>617.28057899999999</c:v>
                </c:pt>
                <c:pt idx="12083">
                  <c:v>617.334656</c:v>
                </c:pt>
                <c:pt idx="12084">
                  <c:v>617.38830600000006</c:v>
                </c:pt>
                <c:pt idx="12085">
                  <c:v>617.442139</c:v>
                </c:pt>
                <c:pt idx="12086">
                  <c:v>617.49719200000004</c:v>
                </c:pt>
                <c:pt idx="12087">
                  <c:v>617.54974400000003</c:v>
                </c:pt>
                <c:pt idx="12088">
                  <c:v>617.60076900000001</c:v>
                </c:pt>
                <c:pt idx="12089">
                  <c:v>617.64996299999996</c:v>
                </c:pt>
                <c:pt idx="12090">
                  <c:v>617.69940199999996</c:v>
                </c:pt>
                <c:pt idx="12091">
                  <c:v>617.74957300000005</c:v>
                </c:pt>
                <c:pt idx="12092">
                  <c:v>617.79894999999999</c:v>
                </c:pt>
                <c:pt idx="12093">
                  <c:v>617.84539800000005</c:v>
                </c:pt>
                <c:pt idx="12094">
                  <c:v>617.89324999999997</c:v>
                </c:pt>
                <c:pt idx="12095">
                  <c:v>617.94079599999998</c:v>
                </c:pt>
                <c:pt idx="12096">
                  <c:v>617.98925799999995</c:v>
                </c:pt>
                <c:pt idx="12097">
                  <c:v>618.03747599999997</c:v>
                </c:pt>
                <c:pt idx="12098">
                  <c:v>618.08703600000001</c:v>
                </c:pt>
                <c:pt idx="12099">
                  <c:v>618.138733</c:v>
                </c:pt>
                <c:pt idx="12100">
                  <c:v>618.18957499999999</c:v>
                </c:pt>
                <c:pt idx="12101">
                  <c:v>618.24121100000002</c:v>
                </c:pt>
                <c:pt idx="12102">
                  <c:v>618.29394500000001</c:v>
                </c:pt>
                <c:pt idx="12103">
                  <c:v>618.34826699999996</c:v>
                </c:pt>
                <c:pt idx="12104">
                  <c:v>618.40081799999996</c:v>
                </c:pt>
                <c:pt idx="12105">
                  <c:v>618.45275900000001</c:v>
                </c:pt>
                <c:pt idx="12106">
                  <c:v>618.50305200000003</c:v>
                </c:pt>
                <c:pt idx="12107">
                  <c:v>618.55456500000003</c:v>
                </c:pt>
                <c:pt idx="12108">
                  <c:v>618.60711700000002</c:v>
                </c:pt>
                <c:pt idx="12109">
                  <c:v>618.65979000000004</c:v>
                </c:pt>
                <c:pt idx="12110">
                  <c:v>618.70996100000002</c:v>
                </c:pt>
                <c:pt idx="12111">
                  <c:v>618.76062000000002</c:v>
                </c:pt>
                <c:pt idx="12112">
                  <c:v>618.81079099999999</c:v>
                </c:pt>
                <c:pt idx="12113">
                  <c:v>618.86181599999998</c:v>
                </c:pt>
                <c:pt idx="12114">
                  <c:v>618.91168200000004</c:v>
                </c:pt>
                <c:pt idx="12115">
                  <c:v>618.95959500000004</c:v>
                </c:pt>
                <c:pt idx="12116">
                  <c:v>619.00811799999997</c:v>
                </c:pt>
                <c:pt idx="12117">
                  <c:v>619.05383300000005</c:v>
                </c:pt>
                <c:pt idx="12118">
                  <c:v>619.09960899999999</c:v>
                </c:pt>
                <c:pt idx="12119">
                  <c:v>619.14733899999999</c:v>
                </c:pt>
                <c:pt idx="12120">
                  <c:v>619.19457999999997</c:v>
                </c:pt>
                <c:pt idx="12121">
                  <c:v>619.24359100000004</c:v>
                </c:pt>
                <c:pt idx="12122">
                  <c:v>619.294128</c:v>
                </c:pt>
                <c:pt idx="12123">
                  <c:v>619.34521500000005</c:v>
                </c:pt>
                <c:pt idx="12124">
                  <c:v>619.40093999999999</c:v>
                </c:pt>
                <c:pt idx="12125">
                  <c:v>619.45654300000001</c:v>
                </c:pt>
                <c:pt idx="12126">
                  <c:v>619.51037599999995</c:v>
                </c:pt>
                <c:pt idx="12127">
                  <c:v>619.56188999999995</c:v>
                </c:pt>
                <c:pt idx="12128">
                  <c:v>619.61218299999996</c:v>
                </c:pt>
                <c:pt idx="12129">
                  <c:v>619.66058399999997</c:v>
                </c:pt>
                <c:pt idx="12130">
                  <c:v>619.70886199999995</c:v>
                </c:pt>
                <c:pt idx="12131">
                  <c:v>619.75537099999997</c:v>
                </c:pt>
                <c:pt idx="12132">
                  <c:v>619.80157499999996</c:v>
                </c:pt>
                <c:pt idx="12133">
                  <c:v>619.84802300000001</c:v>
                </c:pt>
                <c:pt idx="12134">
                  <c:v>619.89453100000003</c:v>
                </c:pt>
                <c:pt idx="12135">
                  <c:v>619.94250499999998</c:v>
                </c:pt>
                <c:pt idx="12136">
                  <c:v>619.99298099999999</c:v>
                </c:pt>
                <c:pt idx="12137">
                  <c:v>620.043091</c:v>
                </c:pt>
                <c:pt idx="12138">
                  <c:v>620.09387200000003</c:v>
                </c:pt>
                <c:pt idx="12139">
                  <c:v>620.14562999999998</c:v>
                </c:pt>
                <c:pt idx="12140">
                  <c:v>620.19671600000004</c:v>
                </c:pt>
                <c:pt idx="12141">
                  <c:v>620.24926800000003</c:v>
                </c:pt>
                <c:pt idx="12142">
                  <c:v>620.30059800000004</c:v>
                </c:pt>
                <c:pt idx="12143">
                  <c:v>620.349243</c:v>
                </c:pt>
                <c:pt idx="12144">
                  <c:v>620.39538600000003</c:v>
                </c:pt>
                <c:pt idx="12145">
                  <c:v>620.44183399999997</c:v>
                </c:pt>
                <c:pt idx="12146">
                  <c:v>620.48840299999995</c:v>
                </c:pt>
                <c:pt idx="12147">
                  <c:v>620.53643799999998</c:v>
                </c:pt>
                <c:pt idx="12148">
                  <c:v>620.58386199999995</c:v>
                </c:pt>
                <c:pt idx="12149">
                  <c:v>620.63256799999999</c:v>
                </c:pt>
                <c:pt idx="12150">
                  <c:v>620.68353300000001</c:v>
                </c:pt>
                <c:pt idx="12151">
                  <c:v>620.734375</c:v>
                </c:pt>
                <c:pt idx="12152">
                  <c:v>620.78784199999996</c:v>
                </c:pt>
                <c:pt idx="12153">
                  <c:v>620.84191899999996</c:v>
                </c:pt>
                <c:pt idx="12154">
                  <c:v>620.89538600000003</c:v>
                </c:pt>
                <c:pt idx="12155">
                  <c:v>620.94988999999998</c:v>
                </c:pt>
                <c:pt idx="12156">
                  <c:v>621.00421100000005</c:v>
                </c:pt>
                <c:pt idx="12157">
                  <c:v>621.059753</c:v>
                </c:pt>
                <c:pt idx="12158">
                  <c:v>621.11492899999996</c:v>
                </c:pt>
                <c:pt idx="12159">
                  <c:v>621.16790800000001</c:v>
                </c:pt>
                <c:pt idx="12160">
                  <c:v>621.21991000000003</c:v>
                </c:pt>
                <c:pt idx="12161">
                  <c:v>621.269409</c:v>
                </c:pt>
                <c:pt idx="12162">
                  <c:v>621.31921399999999</c:v>
                </c:pt>
                <c:pt idx="12163">
                  <c:v>621.36993399999994</c:v>
                </c:pt>
                <c:pt idx="12164">
                  <c:v>621.41760299999999</c:v>
                </c:pt>
                <c:pt idx="12165">
                  <c:v>621.46527100000003</c:v>
                </c:pt>
                <c:pt idx="12166">
                  <c:v>621.51208499999996</c:v>
                </c:pt>
                <c:pt idx="12167">
                  <c:v>621.55999799999995</c:v>
                </c:pt>
                <c:pt idx="12168">
                  <c:v>621.60595699999999</c:v>
                </c:pt>
                <c:pt idx="12169">
                  <c:v>621.65142800000001</c:v>
                </c:pt>
                <c:pt idx="12170">
                  <c:v>621.69805899999994</c:v>
                </c:pt>
                <c:pt idx="12171">
                  <c:v>621.74352999999996</c:v>
                </c:pt>
                <c:pt idx="12172">
                  <c:v>621.78955099999996</c:v>
                </c:pt>
                <c:pt idx="12173">
                  <c:v>621.83642599999996</c:v>
                </c:pt>
                <c:pt idx="12174">
                  <c:v>621.885132</c:v>
                </c:pt>
                <c:pt idx="12175">
                  <c:v>621.93493699999999</c:v>
                </c:pt>
                <c:pt idx="12176">
                  <c:v>621.98425299999997</c:v>
                </c:pt>
                <c:pt idx="12177">
                  <c:v>622.03393500000004</c:v>
                </c:pt>
                <c:pt idx="12178">
                  <c:v>622.08270300000004</c:v>
                </c:pt>
                <c:pt idx="12179">
                  <c:v>622.13244599999996</c:v>
                </c:pt>
                <c:pt idx="12180">
                  <c:v>622.18267800000001</c:v>
                </c:pt>
                <c:pt idx="12181">
                  <c:v>622.23040800000001</c:v>
                </c:pt>
                <c:pt idx="12182">
                  <c:v>622.27758800000004</c:v>
                </c:pt>
                <c:pt idx="12183">
                  <c:v>622.323669</c:v>
                </c:pt>
                <c:pt idx="12184">
                  <c:v>622.37042199999996</c:v>
                </c:pt>
                <c:pt idx="12185">
                  <c:v>622.41613800000005</c:v>
                </c:pt>
                <c:pt idx="12186">
                  <c:v>622.46063200000003</c:v>
                </c:pt>
                <c:pt idx="12187">
                  <c:v>622.50585899999999</c:v>
                </c:pt>
                <c:pt idx="12188">
                  <c:v>622.55041500000004</c:v>
                </c:pt>
                <c:pt idx="12189">
                  <c:v>622.596497</c:v>
                </c:pt>
                <c:pt idx="12190">
                  <c:v>622.64514199999996</c:v>
                </c:pt>
                <c:pt idx="12191">
                  <c:v>622.69549600000005</c:v>
                </c:pt>
                <c:pt idx="12192">
                  <c:v>622.74688700000002</c:v>
                </c:pt>
                <c:pt idx="12193">
                  <c:v>622.79901099999995</c:v>
                </c:pt>
                <c:pt idx="12194">
                  <c:v>622.85241699999995</c:v>
                </c:pt>
                <c:pt idx="12195">
                  <c:v>622.90533400000004</c:v>
                </c:pt>
                <c:pt idx="12196">
                  <c:v>622.96069299999999</c:v>
                </c:pt>
                <c:pt idx="12197">
                  <c:v>623.01452600000005</c:v>
                </c:pt>
                <c:pt idx="12198">
                  <c:v>623.06591800000001</c:v>
                </c:pt>
                <c:pt idx="12199">
                  <c:v>623.11730999999997</c:v>
                </c:pt>
                <c:pt idx="12200">
                  <c:v>623.167236</c:v>
                </c:pt>
                <c:pt idx="12201">
                  <c:v>623.21734600000002</c:v>
                </c:pt>
                <c:pt idx="12202">
                  <c:v>623.26550299999997</c:v>
                </c:pt>
                <c:pt idx="12203">
                  <c:v>623.31341599999996</c:v>
                </c:pt>
                <c:pt idx="12204">
                  <c:v>623.36218299999996</c:v>
                </c:pt>
                <c:pt idx="12205">
                  <c:v>623.41009499999996</c:v>
                </c:pt>
                <c:pt idx="12206">
                  <c:v>623.45886199999995</c:v>
                </c:pt>
                <c:pt idx="12207">
                  <c:v>623.509094</c:v>
                </c:pt>
                <c:pt idx="12208">
                  <c:v>623.55932600000006</c:v>
                </c:pt>
                <c:pt idx="12209">
                  <c:v>623.60809300000005</c:v>
                </c:pt>
                <c:pt idx="12210">
                  <c:v>623.65655500000003</c:v>
                </c:pt>
                <c:pt idx="12211">
                  <c:v>623.70477300000005</c:v>
                </c:pt>
                <c:pt idx="12212">
                  <c:v>623.75158699999997</c:v>
                </c:pt>
                <c:pt idx="12213">
                  <c:v>623.80017099999998</c:v>
                </c:pt>
                <c:pt idx="12214">
                  <c:v>623.84619099999998</c:v>
                </c:pt>
                <c:pt idx="12215">
                  <c:v>623.89074700000003</c:v>
                </c:pt>
                <c:pt idx="12216">
                  <c:v>623.93646200000001</c:v>
                </c:pt>
                <c:pt idx="12217">
                  <c:v>623.98321499999997</c:v>
                </c:pt>
                <c:pt idx="12218">
                  <c:v>624.03198199999997</c:v>
                </c:pt>
                <c:pt idx="12219">
                  <c:v>624.08026099999995</c:v>
                </c:pt>
                <c:pt idx="12220">
                  <c:v>624.13018799999998</c:v>
                </c:pt>
                <c:pt idx="12221">
                  <c:v>624.18225099999995</c:v>
                </c:pt>
                <c:pt idx="12222">
                  <c:v>624.233521</c:v>
                </c:pt>
                <c:pt idx="12223">
                  <c:v>624.28601100000003</c:v>
                </c:pt>
                <c:pt idx="12224">
                  <c:v>624.338257</c:v>
                </c:pt>
                <c:pt idx="12225">
                  <c:v>624.389771</c:v>
                </c:pt>
                <c:pt idx="12226">
                  <c:v>624.43884300000002</c:v>
                </c:pt>
                <c:pt idx="12227">
                  <c:v>624.48724400000003</c:v>
                </c:pt>
                <c:pt idx="12228">
                  <c:v>624.53539999999998</c:v>
                </c:pt>
                <c:pt idx="12229">
                  <c:v>624.58441200000004</c:v>
                </c:pt>
                <c:pt idx="12230">
                  <c:v>624.63226299999997</c:v>
                </c:pt>
                <c:pt idx="12231">
                  <c:v>624.68023700000003</c:v>
                </c:pt>
                <c:pt idx="12232">
                  <c:v>624.72741699999995</c:v>
                </c:pt>
                <c:pt idx="12233">
                  <c:v>624.77728300000001</c:v>
                </c:pt>
                <c:pt idx="12234">
                  <c:v>624.83019999999999</c:v>
                </c:pt>
                <c:pt idx="12235">
                  <c:v>624.88195800000005</c:v>
                </c:pt>
                <c:pt idx="12236">
                  <c:v>624.93518100000006</c:v>
                </c:pt>
                <c:pt idx="12237">
                  <c:v>624.98791500000004</c:v>
                </c:pt>
                <c:pt idx="12238">
                  <c:v>625.04113800000005</c:v>
                </c:pt>
                <c:pt idx="12239">
                  <c:v>625.09222399999999</c:v>
                </c:pt>
                <c:pt idx="12240">
                  <c:v>625.14282200000002</c:v>
                </c:pt>
                <c:pt idx="12241">
                  <c:v>625.19018500000004</c:v>
                </c:pt>
                <c:pt idx="12242">
                  <c:v>625.23718299999996</c:v>
                </c:pt>
                <c:pt idx="12243">
                  <c:v>625.28125</c:v>
                </c:pt>
                <c:pt idx="12244">
                  <c:v>625.32446300000004</c:v>
                </c:pt>
                <c:pt idx="12245">
                  <c:v>625.36730999999997</c:v>
                </c:pt>
                <c:pt idx="12246">
                  <c:v>625.41253700000004</c:v>
                </c:pt>
                <c:pt idx="12247">
                  <c:v>625.456909</c:v>
                </c:pt>
                <c:pt idx="12248">
                  <c:v>625.50280799999996</c:v>
                </c:pt>
                <c:pt idx="12249">
                  <c:v>625.54888900000003</c:v>
                </c:pt>
                <c:pt idx="12250">
                  <c:v>625.59765600000003</c:v>
                </c:pt>
                <c:pt idx="12251">
                  <c:v>625.64935300000002</c:v>
                </c:pt>
                <c:pt idx="12252">
                  <c:v>625.699524</c:v>
                </c:pt>
                <c:pt idx="12253">
                  <c:v>625.75054899999998</c:v>
                </c:pt>
                <c:pt idx="12254">
                  <c:v>625.80139199999996</c:v>
                </c:pt>
                <c:pt idx="12255">
                  <c:v>625.85320999999999</c:v>
                </c:pt>
                <c:pt idx="12256">
                  <c:v>625.90466300000003</c:v>
                </c:pt>
                <c:pt idx="12257">
                  <c:v>625.95593299999996</c:v>
                </c:pt>
                <c:pt idx="12258">
                  <c:v>626.005493</c:v>
                </c:pt>
                <c:pt idx="12259">
                  <c:v>626.05609100000004</c:v>
                </c:pt>
                <c:pt idx="12260">
                  <c:v>626.105591</c:v>
                </c:pt>
                <c:pt idx="12261">
                  <c:v>626.15545699999996</c:v>
                </c:pt>
                <c:pt idx="12262">
                  <c:v>626.20715299999995</c:v>
                </c:pt>
                <c:pt idx="12263">
                  <c:v>626.25854500000003</c:v>
                </c:pt>
                <c:pt idx="12264">
                  <c:v>626.31030299999998</c:v>
                </c:pt>
                <c:pt idx="12265">
                  <c:v>626.36242700000003</c:v>
                </c:pt>
                <c:pt idx="12266">
                  <c:v>626.413635</c:v>
                </c:pt>
                <c:pt idx="12267">
                  <c:v>626.466003</c:v>
                </c:pt>
                <c:pt idx="12268">
                  <c:v>626.51599099999999</c:v>
                </c:pt>
                <c:pt idx="12269">
                  <c:v>626.56384300000002</c:v>
                </c:pt>
                <c:pt idx="12270">
                  <c:v>626.61138900000003</c:v>
                </c:pt>
                <c:pt idx="12271">
                  <c:v>626.65795900000001</c:v>
                </c:pt>
                <c:pt idx="12272">
                  <c:v>626.70495600000004</c:v>
                </c:pt>
                <c:pt idx="12273">
                  <c:v>626.75134300000002</c:v>
                </c:pt>
                <c:pt idx="12274">
                  <c:v>626.79626499999995</c:v>
                </c:pt>
                <c:pt idx="12275">
                  <c:v>626.84118699999999</c:v>
                </c:pt>
                <c:pt idx="12276">
                  <c:v>626.88775599999997</c:v>
                </c:pt>
                <c:pt idx="12277">
                  <c:v>626.93463099999997</c:v>
                </c:pt>
                <c:pt idx="12278">
                  <c:v>626.98242200000004</c:v>
                </c:pt>
                <c:pt idx="12279">
                  <c:v>627.03283699999997</c:v>
                </c:pt>
                <c:pt idx="12280">
                  <c:v>627.08331299999998</c:v>
                </c:pt>
                <c:pt idx="12281">
                  <c:v>627.13482699999997</c:v>
                </c:pt>
                <c:pt idx="12282">
                  <c:v>627.18713400000001</c:v>
                </c:pt>
                <c:pt idx="12283">
                  <c:v>627.23821999999996</c:v>
                </c:pt>
                <c:pt idx="12284">
                  <c:v>627.29235800000004</c:v>
                </c:pt>
                <c:pt idx="12285">
                  <c:v>627.34436000000005</c:v>
                </c:pt>
                <c:pt idx="12286">
                  <c:v>627.39416500000004</c:v>
                </c:pt>
                <c:pt idx="12287">
                  <c:v>627.44427499999995</c:v>
                </c:pt>
                <c:pt idx="12288">
                  <c:v>627.49389699999995</c:v>
                </c:pt>
                <c:pt idx="12289">
                  <c:v>627.54382299999997</c:v>
                </c:pt>
                <c:pt idx="12290">
                  <c:v>627.59258999999997</c:v>
                </c:pt>
                <c:pt idx="12291">
                  <c:v>627.63891599999999</c:v>
                </c:pt>
                <c:pt idx="12292">
                  <c:v>627.68554700000004</c:v>
                </c:pt>
                <c:pt idx="12293">
                  <c:v>627.73358199999996</c:v>
                </c:pt>
                <c:pt idx="12294">
                  <c:v>627.78045699999996</c:v>
                </c:pt>
                <c:pt idx="12295">
                  <c:v>627.82898</c:v>
                </c:pt>
                <c:pt idx="12296">
                  <c:v>627.87762499999997</c:v>
                </c:pt>
                <c:pt idx="12297">
                  <c:v>627.92523200000005</c:v>
                </c:pt>
                <c:pt idx="12298">
                  <c:v>627.97265600000003</c:v>
                </c:pt>
                <c:pt idx="12299">
                  <c:v>628.01953100000003</c:v>
                </c:pt>
                <c:pt idx="12300">
                  <c:v>628.067993</c:v>
                </c:pt>
                <c:pt idx="12301">
                  <c:v>628.115723</c:v>
                </c:pt>
                <c:pt idx="12302">
                  <c:v>628.16326900000001</c:v>
                </c:pt>
                <c:pt idx="12303">
                  <c:v>628.20935099999997</c:v>
                </c:pt>
                <c:pt idx="12304">
                  <c:v>628.25677499999995</c:v>
                </c:pt>
                <c:pt idx="12305">
                  <c:v>628.30590800000004</c:v>
                </c:pt>
                <c:pt idx="12306">
                  <c:v>628.35583499999996</c:v>
                </c:pt>
                <c:pt idx="12307">
                  <c:v>628.40393100000006</c:v>
                </c:pt>
                <c:pt idx="12308">
                  <c:v>628.45336899999995</c:v>
                </c:pt>
                <c:pt idx="12309">
                  <c:v>628.50329599999998</c:v>
                </c:pt>
                <c:pt idx="12310">
                  <c:v>628.55480999999997</c:v>
                </c:pt>
                <c:pt idx="12311">
                  <c:v>628.60583499999996</c:v>
                </c:pt>
                <c:pt idx="12312">
                  <c:v>628.65582300000005</c:v>
                </c:pt>
                <c:pt idx="12313">
                  <c:v>628.706909</c:v>
                </c:pt>
                <c:pt idx="12314">
                  <c:v>628.756531</c:v>
                </c:pt>
                <c:pt idx="12315">
                  <c:v>628.80609100000004</c:v>
                </c:pt>
                <c:pt idx="12316">
                  <c:v>628.855591</c:v>
                </c:pt>
                <c:pt idx="12317">
                  <c:v>628.905396</c:v>
                </c:pt>
                <c:pt idx="12318">
                  <c:v>628.95550500000002</c:v>
                </c:pt>
                <c:pt idx="12319">
                  <c:v>629.00573699999995</c:v>
                </c:pt>
                <c:pt idx="12320">
                  <c:v>629.05493200000001</c:v>
                </c:pt>
                <c:pt idx="12321">
                  <c:v>629.10534700000005</c:v>
                </c:pt>
                <c:pt idx="12322">
                  <c:v>629.15692100000001</c:v>
                </c:pt>
                <c:pt idx="12323">
                  <c:v>629.20880099999999</c:v>
                </c:pt>
                <c:pt idx="12324">
                  <c:v>629.25756799999999</c:v>
                </c:pt>
                <c:pt idx="12325">
                  <c:v>629.30676300000005</c:v>
                </c:pt>
                <c:pt idx="12326">
                  <c:v>629.35455300000001</c:v>
                </c:pt>
                <c:pt idx="12327">
                  <c:v>629.40234399999997</c:v>
                </c:pt>
                <c:pt idx="12328">
                  <c:v>629.449524</c:v>
                </c:pt>
                <c:pt idx="12329">
                  <c:v>629.494507</c:v>
                </c:pt>
                <c:pt idx="12330">
                  <c:v>629.53991699999995</c:v>
                </c:pt>
                <c:pt idx="12331">
                  <c:v>629.58404499999995</c:v>
                </c:pt>
                <c:pt idx="12332">
                  <c:v>629.62768500000004</c:v>
                </c:pt>
                <c:pt idx="12333">
                  <c:v>629.67315699999995</c:v>
                </c:pt>
                <c:pt idx="12334">
                  <c:v>629.71813999999995</c:v>
                </c:pt>
                <c:pt idx="12335">
                  <c:v>629.763733</c:v>
                </c:pt>
                <c:pt idx="12336">
                  <c:v>629.81103499999995</c:v>
                </c:pt>
                <c:pt idx="12337">
                  <c:v>629.85833700000001</c:v>
                </c:pt>
                <c:pt idx="12338">
                  <c:v>629.90948500000002</c:v>
                </c:pt>
                <c:pt idx="12339">
                  <c:v>629.96124299999997</c:v>
                </c:pt>
                <c:pt idx="12340">
                  <c:v>630.01165800000001</c:v>
                </c:pt>
                <c:pt idx="12341">
                  <c:v>630.06042500000001</c:v>
                </c:pt>
                <c:pt idx="12342">
                  <c:v>630.10998500000005</c:v>
                </c:pt>
                <c:pt idx="12343">
                  <c:v>630.15850799999998</c:v>
                </c:pt>
                <c:pt idx="12344">
                  <c:v>630.20770300000004</c:v>
                </c:pt>
                <c:pt idx="12345">
                  <c:v>630.25555399999996</c:v>
                </c:pt>
                <c:pt idx="12346">
                  <c:v>630.30352800000003</c:v>
                </c:pt>
                <c:pt idx="12347">
                  <c:v>630.35314900000003</c:v>
                </c:pt>
                <c:pt idx="12348">
                  <c:v>630.40270999999996</c:v>
                </c:pt>
                <c:pt idx="12349">
                  <c:v>630.45245399999999</c:v>
                </c:pt>
                <c:pt idx="12350">
                  <c:v>630.50305200000003</c:v>
                </c:pt>
                <c:pt idx="12351">
                  <c:v>630.55255099999999</c:v>
                </c:pt>
                <c:pt idx="12352">
                  <c:v>630.60162400000002</c:v>
                </c:pt>
                <c:pt idx="12353">
                  <c:v>630.64959699999997</c:v>
                </c:pt>
                <c:pt idx="12354">
                  <c:v>630.69598399999995</c:v>
                </c:pt>
                <c:pt idx="12355">
                  <c:v>630.74230999999997</c:v>
                </c:pt>
                <c:pt idx="12356">
                  <c:v>630.78796399999999</c:v>
                </c:pt>
                <c:pt idx="12357">
                  <c:v>630.83196999999996</c:v>
                </c:pt>
                <c:pt idx="12358">
                  <c:v>630.87512200000003</c:v>
                </c:pt>
                <c:pt idx="12359">
                  <c:v>630.92132600000002</c:v>
                </c:pt>
                <c:pt idx="12360">
                  <c:v>630.96942100000001</c:v>
                </c:pt>
                <c:pt idx="12361">
                  <c:v>631.01959199999999</c:v>
                </c:pt>
                <c:pt idx="12362">
                  <c:v>631.07153300000004</c:v>
                </c:pt>
                <c:pt idx="12363">
                  <c:v>631.12512200000003</c:v>
                </c:pt>
                <c:pt idx="12364">
                  <c:v>631.18151899999998</c:v>
                </c:pt>
                <c:pt idx="12365">
                  <c:v>631.23773200000005</c:v>
                </c:pt>
                <c:pt idx="12366">
                  <c:v>631.29461700000002</c:v>
                </c:pt>
                <c:pt idx="12367">
                  <c:v>631.35119599999996</c:v>
                </c:pt>
                <c:pt idx="12368">
                  <c:v>631.40606700000001</c:v>
                </c:pt>
                <c:pt idx="12369">
                  <c:v>631.45929000000001</c:v>
                </c:pt>
                <c:pt idx="12370">
                  <c:v>631.51159700000005</c:v>
                </c:pt>
                <c:pt idx="12371">
                  <c:v>631.56420900000001</c:v>
                </c:pt>
                <c:pt idx="12372">
                  <c:v>631.61541799999998</c:v>
                </c:pt>
                <c:pt idx="12373">
                  <c:v>631.66375700000003</c:v>
                </c:pt>
                <c:pt idx="12374">
                  <c:v>631.71099900000002</c:v>
                </c:pt>
                <c:pt idx="12375">
                  <c:v>631.75598100000002</c:v>
                </c:pt>
                <c:pt idx="12376">
                  <c:v>631.80102499999998</c:v>
                </c:pt>
                <c:pt idx="12377">
                  <c:v>631.84551999999996</c:v>
                </c:pt>
                <c:pt idx="12378">
                  <c:v>631.88678000000004</c:v>
                </c:pt>
                <c:pt idx="12379">
                  <c:v>631.92883300000005</c:v>
                </c:pt>
                <c:pt idx="12380">
                  <c:v>631.97186299999998</c:v>
                </c:pt>
                <c:pt idx="12381">
                  <c:v>632.01641800000004</c:v>
                </c:pt>
                <c:pt idx="12382">
                  <c:v>632.06170699999996</c:v>
                </c:pt>
                <c:pt idx="12383">
                  <c:v>632.107483</c:v>
                </c:pt>
                <c:pt idx="12384">
                  <c:v>632.15472399999999</c:v>
                </c:pt>
                <c:pt idx="12385">
                  <c:v>632.201233</c:v>
                </c:pt>
                <c:pt idx="12386">
                  <c:v>632.24816899999996</c:v>
                </c:pt>
                <c:pt idx="12387">
                  <c:v>632.29516599999999</c:v>
                </c:pt>
                <c:pt idx="12388">
                  <c:v>632.34417699999995</c:v>
                </c:pt>
                <c:pt idx="12389">
                  <c:v>632.39306599999998</c:v>
                </c:pt>
                <c:pt idx="12390">
                  <c:v>632.44207800000004</c:v>
                </c:pt>
                <c:pt idx="12391">
                  <c:v>632.49127199999998</c:v>
                </c:pt>
                <c:pt idx="12392">
                  <c:v>632.54022199999997</c:v>
                </c:pt>
                <c:pt idx="12393">
                  <c:v>632.59198000000004</c:v>
                </c:pt>
                <c:pt idx="12394">
                  <c:v>632.64587400000005</c:v>
                </c:pt>
                <c:pt idx="12395">
                  <c:v>632.69738800000005</c:v>
                </c:pt>
                <c:pt idx="12396">
                  <c:v>632.75073199999997</c:v>
                </c:pt>
                <c:pt idx="12397">
                  <c:v>632.80487100000005</c:v>
                </c:pt>
                <c:pt idx="12398">
                  <c:v>632.86023</c:v>
                </c:pt>
                <c:pt idx="12399">
                  <c:v>632.91467299999999</c:v>
                </c:pt>
                <c:pt idx="12400">
                  <c:v>632.96630900000002</c:v>
                </c:pt>
                <c:pt idx="12401">
                  <c:v>633.01898200000005</c:v>
                </c:pt>
                <c:pt idx="12402">
                  <c:v>633.06945800000005</c:v>
                </c:pt>
                <c:pt idx="12403">
                  <c:v>633.11914100000001</c:v>
                </c:pt>
                <c:pt idx="12404">
                  <c:v>633.17022699999995</c:v>
                </c:pt>
                <c:pt idx="12405">
                  <c:v>633.22161900000003</c:v>
                </c:pt>
                <c:pt idx="12406">
                  <c:v>633.27185099999997</c:v>
                </c:pt>
                <c:pt idx="12407">
                  <c:v>633.32189900000003</c:v>
                </c:pt>
                <c:pt idx="12408">
                  <c:v>633.37145999999996</c:v>
                </c:pt>
                <c:pt idx="12409">
                  <c:v>633.42016599999999</c:v>
                </c:pt>
                <c:pt idx="12410">
                  <c:v>633.47033699999997</c:v>
                </c:pt>
                <c:pt idx="12411">
                  <c:v>633.51745600000004</c:v>
                </c:pt>
                <c:pt idx="12412">
                  <c:v>633.56237799999997</c:v>
                </c:pt>
                <c:pt idx="12413">
                  <c:v>633.60699499999998</c:v>
                </c:pt>
                <c:pt idx="12414">
                  <c:v>633.65014699999995</c:v>
                </c:pt>
                <c:pt idx="12415">
                  <c:v>633.69335899999999</c:v>
                </c:pt>
                <c:pt idx="12416">
                  <c:v>633.73388699999998</c:v>
                </c:pt>
                <c:pt idx="12417">
                  <c:v>633.77429199999995</c:v>
                </c:pt>
                <c:pt idx="12418">
                  <c:v>633.81591800000001</c:v>
                </c:pt>
                <c:pt idx="12419">
                  <c:v>633.85687299999995</c:v>
                </c:pt>
                <c:pt idx="12420">
                  <c:v>633.90051300000005</c:v>
                </c:pt>
                <c:pt idx="12421">
                  <c:v>633.94616699999995</c:v>
                </c:pt>
                <c:pt idx="12422">
                  <c:v>633.99395800000002</c:v>
                </c:pt>
                <c:pt idx="12423">
                  <c:v>634.04260299999999</c:v>
                </c:pt>
                <c:pt idx="12424">
                  <c:v>634.09240699999998</c:v>
                </c:pt>
                <c:pt idx="12425">
                  <c:v>634.14410399999997</c:v>
                </c:pt>
                <c:pt idx="12426">
                  <c:v>634.19598399999995</c:v>
                </c:pt>
                <c:pt idx="12427">
                  <c:v>634.249146</c:v>
                </c:pt>
                <c:pt idx="12428">
                  <c:v>634.30090299999995</c:v>
                </c:pt>
                <c:pt idx="12429">
                  <c:v>634.35052499999995</c:v>
                </c:pt>
                <c:pt idx="12430">
                  <c:v>634.40051300000005</c:v>
                </c:pt>
                <c:pt idx="12431">
                  <c:v>634.44903599999998</c:v>
                </c:pt>
                <c:pt idx="12432">
                  <c:v>634.49633800000004</c:v>
                </c:pt>
                <c:pt idx="12433">
                  <c:v>634.54144299999996</c:v>
                </c:pt>
                <c:pt idx="12434">
                  <c:v>634.58660899999995</c:v>
                </c:pt>
                <c:pt idx="12435">
                  <c:v>634.63299600000005</c:v>
                </c:pt>
                <c:pt idx="12436">
                  <c:v>634.678223</c:v>
                </c:pt>
                <c:pt idx="12437">
                  <c:v>634.72479299999998</c:v>
                </c:pt>
                <c:pt idx="12438">
                  <c:v>634.77301</c:v>
                </c:pt>
                <c:pt idx="12439">
                  <c:v>634.82232699999997</c:v>
                </c:pt>
                <c:pt idx="12440">
                  <c:v>634.87078899999995</c:v>
                </c:pt>
                <c:pt idx="12441">
                  <c:v>634.92028800000003</c:v>
                </c:pt>
                <c:pt idx="12442">
                  <c:v>634.97039800000005</c:v>
                </c:pt>
                <c:pt idx="12443">
                  <c:v>635.02185099999997</c:v>
                </c:pt>
                <c:pt idx="12444">
                  <c:v>635.07189900000003</c:v>
                </c:pt>
                <c:pt idx="12445">
                  <c:v>635.12072799999999</c:v>
                </c:pt>
                <c:pt idx="12446">
                  <c:v>635.16833499999996</c:v>
                </c:pt>
                <c:pt idx="12447">
                  <c:v>635.21765100000005</c:v>
                </c:pt>
                <c:pt idx="12448">
                  <c:v>635.26763900000003</c:v>
                </c:pt>
                <c:pt idx="12449">
                  <c:v>635.31567399999994</c:v>
                </c:pt>
                <c:pt idx="12450">
                  <c:v>635.36541799999998</c:v>
                </c:pt>
                <c:pt idx="12451">
                  <c:v>635.41589399999998</c:v>
                </c:pt>
                <c:pt idx="12452">
                  <c:v>635.46850600000005</c:v>
                </c:pt>
                <c:pt idx="12453">
                  <c:v>635.52124000000003</c:v>
                </c:pt>
                <c:pt idx="12454">
                  <c:v>635.573669</c:v>
                </c:pt>
                <c:pt idx="12455">
                  <c:v>635.62512200000003</c:v>
                </c:pt>
                <c:pt idx="12456">
                  <c:v>635.67694100000006</c:v>
                </c:pt>
                <c:pt idx="12457">
                  <c:v>635.72717299999999</c:v>
                </c:pt>
                <c:pt idx="12458">
                  <c:v>635.776794</c:v>
                </c:pt>
                <c:pt idx="12459">
                  <c:v>635.82586700000002</c:v>
                </c:pt>
                <c:pt idx="12460">
                  <c:v>635.87353499999995</c:v>
                </c:pt>
                <c:pt idx="12461">
                  <c:v>635.92071499999997</c:v>
                </c:pt>
                <c:pt idx="12462">
                  <c:v>635.96716300000003</c:v>
                </c:pt>
                <c:pt idx="12463">
                  <c:v>636.01281700000004</c:v>
                </c:pt>
                <c:pt idx="12464">
                  <c:v>636.05944799999997</c:v>
                </c:pt>
                <c:pt idx="12465">
                  <c:v>636.10723900000005</c:v>
                </c:pt>
                <c:pt idx="12466">
                  <c:v>636.15289299999995</c:v>
                </c:pt>
                <c:pt idx="12467">
                  <c:v>636.19958499999996</c:v>
                </c:pt>
                <c:pt idx="12468">
                  <c:v>636.24658199999999</c:v>
                </c:pt>
                <c:pt idx="12469">
                  <c:v>636.29473900000005</c:v>
                </c:pt>
                <c:pt idx="12470">
                  <c:v>636.34362799999997</c:v>
                </c:pt>
                <c:pt idx="12471">
                  <c:v>636.39367700000003</c:v>
                </c:pt>
                <c:pt idx="12472">
                  <c:v>636.44323699999995</c:v>
                </c:pt>
                <c:pt idx="12473">
                  <c:v>636.49468999999999</c:v>
                </c:pt>
                <c:pt idx="12474">
                  <c:v>636.54577600000005</c:v>
                </c:pt>
                <c:pt idx="12475">
                  <c:v>636.59747300000004</c:v>
                </c:pt>
                <c:pt idx="12476">
                  <c:v>636.65173300000004</c:v>
                </c:pt>
                <c:pt idx="12477">
                  <c:v>636.70538299999998</c:v>
                </c:pt>
                <c:pt idx="12478">
                  <c:v>636.75793499999997</c:v>
                </c:pt>
                <c:pt idx="12479">
                  <c:v>636.81030299999998</c:v>
                </c:pt>
                <c:pt idx="12480">
                  <c:v>636.86047399999995</c:v>
                </c:pt>
                <c:pt idx="12481">
                  <c:v>636.91101100000003</c:v>
                </c:pt>
                <c:pt idx="12482">
                  <c:v>636.95837400000005</c:v>
                </c:pt>
                <c:pt idx="12483">
                  <c:v>637.00292999999999</c:v>
                </c:pt>
                <c:pt idx="12484">
                  <c:v>637.04785200000003</c:v>
                </c:pt>
                <c:pt idx="12485">
                  <c:v>637.09130900000002</c:v>
                </c:pt>
                <c:pt idx="12486">
                  <c:v>637.13439900000003</c:v>
                </c:pt>
                <c:pt idx="12487">
                  <c:v>637.17858899999999</c:v>
                </c:pt>
                <c:pt idx="12488">
                  <c:v>637.22314400000005</c:v>
                </c:pt>
                <c:pt idx="12489">
                  <c:v>637.26867700000003</c:v>
                </c:pt>
                <c:pt idx="12490">
                  <c:v>637.316284</c:v>
                </c:pt>
                <c:pt idx="12491">
                  <c:v>637.36450200000002</c:v>
                </c:pt>
                <c:pt idx="12492">
                  <c:v>637.41613800000005</c:v>
                </c:pt>
                <c:pt idx="12493">
                  <c:v>637.46838400000001</c:v>
                </c:pt>
                <c:pt idx="12494">
                  <c:v>637.519226</c:v>
                </c:pt>
                <c:pt idx="12495">
                  <c:v>637.57074</c:v>
                </c:pt>
                <c:pt idx="12496">
                  <c:v>637.62145999999996</c:v>
                </c:pt>
                <c:pt idx="12497">
                  <c:v>637.66961700000002</c:v>
                </c:pt>
                <c:pt idx="12498">
                  <c:v>637.71691899999996</c:v>
                </c:pt>
                <c:pt idx="12499">
                  <c:v>637.76428199999998</c:v>
                </c:pt>
                <c:pt idx="12500">
                  <c:v>637.81073000000004</c:v>
                </c:pt>
                <c:pt idx="12501">
                  <c:v>637.85717799999998</c:v>
                </c:pt>
                <c:pt idx="12502">
                  <c:v>637.90344200000004</c:v>
                </c:pt>
                <c:pt idx="12503">
                  <c:v>637.95239300000003</c:v>
                </c:pt>
                <c:pt idx="12504">
                  <c:v>638.00317399999994</c:v>
                </c:pt>
                <c:pt idx="12505">
                  <c:v>638.05401600000005</c:v>
                </c:pt>
                <c:pt idx="12506">
                  <c:v>638.10601799999995</c:v>
                </c:pt>
                <c:pt idx="12507">
                  <c:v>638.16094999999996</c:v>
                </c:pt>
                <c:pt idx="12508">
                  <c:v>638.21588099999997</c:v>
                </c:pt>
                <c:pt idx="12509">
                  <c:v>638.27087400000005</c:v>
                </c:pt>
                <c:pt idx="12510">
                  <c:v>638.32525599999997</c:v>
                </c:pt>
                <c:pt idx="12511">
                  <c:v>638.37762499999997</c:v>
                </c:pt>
                <c:pt idx="12512">
                  <c:v>638.42858899999999</c:v>
                </c:pt>
                <c:pt idx="12513">
                  <c:v>638.47595200000001</c:v>
                </c:pt>
                <c:pt idx="12514">
                  <c:v>638.52227800000003</c:v>
                </c:pt>
                <c:pt idx="12515">
                  <c:v>638.56646699999999</c:v>
                </c:pt>
                <c:pt idx="12516">
                  <c:v>638.61004600000001</c:v>
                </c:pt>
                <c:pt idx="12517">
                  <c:v>638.65155000000004</c:v>
                </c:pt>
                <c:pt idx="12518">
                  <c:v>638.69464100000005</c:v>
                </c:pt>
                <c:pt idx="12519">
                  <c:v>638.73999000000003</c:v>
                </c:pt>
                <c:pt idx="12520">
                  <c:v>638.786743</c:v>
                </c:pt>
                <c:pt idx="12521">
                  <c:v>638.83319100000006</c:v>
                </c:pt>
                <c:pt idx="12522">
                  <c:v>638.88330099999996</c:v>
                </c:pt>
                <c:pt idx="12523">
                  <c:v>638.935608</c:v>
                </c:pt>
                <c:pt idx="12524">
                  <c:v>638.99035600000002</c:v>
                </c:pt>
                <c:pt idx="12525">
                  <c:v>639.04553199999998</c:v>
                </c:pt>
                <c:pt idx="12526">
                  <c:v>639.09985300000005</c:v>
                </c:pt>
                <c:pt idx="12527">
                  <c:v>639.15594499999997</c:v>
                </c:pt>
                <c:pt idx="12528">
                  <c:v>639.20910600000002</c:v>
                </c:pt>
                <c:pt idx="12529">
                  <c:v>639.26025400000003</c:v>
                </c:pt>
                <c:pt idx="12530">
                  <c:v>639.30847200000005</c:v>
                </c:pt>
                <c:pt idx="12531">
                  <c:v>639.35455300000001</c:v>
                </c:pt>
                <c:pt idx="12532">
                  <c:v>639.39831500000003</c:v>
                </c:pt>
                <c:pt idx="12533">
                  <c:v>639.44042999999999</c:v>
                </c:pt>
                <c:pt idx="12534">
                  <c:v>639.48022500000002</c:v>
                </c:pt>
                <c:pt idx="12535">
                  <c:v>639.52081299999998</c:v>
                </c:pt>
                <c:pt idx="12536">
                  <c:v>639.56280500000003</c:v>
                </c:pt>
                <c:pt idx="12537">
                  <c:v>639.605591</c:v>
                </c:pt>
                <c:pt idx="12538">
                  <c:v>639.64807099999996</c:v>
                </c:pt>
                <c:pt idx="12539">
                  <c:v>639.69390899999996</c:v>
                </c:pt>
                <c:pt idx="12540">
                  <c:v>639.74169900000004</c:v>
                </c:pt>
                <c:pt idx="12541">
                  <c:v>639.79205300000001</c:v>
                </c:pt>
                <c:pt idx="12542">
                  <c:v>639.84387200000003</c:v>
                </c:pt>
                <c:pt idx="12543">
                  <c:v>639.89672800000005</c:v>
                </c:pt>
                <c:pt idx="12544">
                  <c:v>639.95178199999998</c:v>
                </c:pt>
                <c:pt idx="12545">
                  <c:v>640.00598100000002</c:v>
                </c:pt>
                <c:pt idx="12546">
                  <c:v>640.05932600000006</c:v>
                </c:pt>
                <c:pt idx="12547">
                  <c:v>640.11328100000003</c:v>
                </c:pt>
                <c:pt idx="12548">
                  <c:v>640.16497800000002</c:v>
                </c:pt>
                <c:pt idx="12549">
                  <c:v>640.21545400000002</c:v>
                </c:pt>
                <c:pt idx="12550">
                  <c:v>640.26452600000005</c:v>
                </c:pt>
                <c:pt idx="12551">
                  <c:v>640.311646</c:v>
                </c:pt>
                <c:pt idx="12552">
                  <c:v>640.36004600000001</c:v>
                </c:pt>
                <c:pt idx="12553">
                  <c:v>640.40741000000003</c:v>
                </c:pt>
                <c:pt idx="12554">
                  <c:v>640.45294200000001</c:v>
                </c:pt>
                <c:pt idx="12555">
                  <c:v>640.49798599999997</c:v>
                </c:pt>
                <c:pt idx="12556">
                  <c:v>640.54455600000006</c:v>
                </c:pt>
                <c:pt idx="12557">
                  <c:v>640.59161400000005</c:v>
                </c:pt>
                <c:pt idx="12558">
                  <c:v>640.64068599999996</c:v>
                </c:pt>
                <c:pt idx="12559">
                  <c:v>640.69000200000005</c:v>
                </c:pt>
                <c:pt idx="12560">
                  <c:v>640.74023399999999</c:v>
                </c:pt>
                <c:pt idx="12561">
                  <c:v>640.79266399999995</c:v>
                </c:pt>
                <c:pt idx="12562">
                  <c:v>640.84436000000005</c:v>
                </c:pt>
                <c:pt idx="12563">
                  <c:v>640.89782700000001</c:v>
                </c:pt>
                <c:pt idx="12564">
                  <c:v>640.95129399999996</c:v>
                </c:pt>
                <c:pt idx="12565">
                  <c:v>641.00292999999999</c:v>
                </c:pt>
                <c:pt idx="12566">
                  <c:v>641.05444299999999</c:v>
                </c:pt>
                <c:pt idx="12567">
                  <c:v>641.10565199999996</c:v>
                </c:pt>
                <c:pt idx="12568">
                  <c:v>641.15478499999995</c:v>
                </c:pt>
                <c:pt idx="12569">
                  <c:v>641.20568900000001</c:v>
                </c:pt>
                <c:pt idx="12570">
                  <c:v>641.25476100000003</c:v>
                </c:pt>
                <c:pt idx="12571">
                  <c:v>641.30285600000002</c:v>
                </c:pt>
                <c:pt idx="12572">
                  <c:v>641.34899900000005</c:v>
                </c:pt>
                <c:pt idx="12573">
                  <c:v>641.395264</c:v>
                </c:pt>
                <c:pt idx="12574">
                  <c:v>641.44091800000001</c:v>
                </c:pt>
                <c:pt idx="12575">
                  <c:v>641.48718299999996</c:v>
                </c:pt>
                <c:pt idx="12576">
                  <c:v>641.53137200000003</c:v>
                </c:pt>
                <c:pt idx="12577">
                  <c:v>641.57531700000004</c:v>
                </c:pt>
                <c:pt idx="12578">
                  <c:v>641.62072799999999</c:v>
                </c:pt>
                <c:pt idx="12579">
                  <c:v>641.66522199999997</c:v>
                </c:pt>
                <c:pt idx="12580">
                  <c:v>641.71179199999995</c:v>
                </c:pt>
                <c:pt idx="12581">
                  <c:v>641.75933799999996</c:v>
                </c:pt>
                <c:pt idx="12582">
                  <c:v>641.80651899999998</c:v>
                </c:pt>
                <c:pt idx="12583">
                  <c:v>641.854919</c:v>
                </c:pt>
                <c:pt idx="12584">
                  <c:v>641.90356499999996</c:v>
                </c:pt>
                <c:pt idx="12585">
                  <c:v>641.95373500000005</c:v>
                </c:pt>
                <c:pt idx="12586">
                  <c:v>642.00372300000004</c:v>
                </c:pt>
                <c:pt idx="12587">
                  <c:v>642.05175799999995</c:v>
                </c:pt>
                <c:pt idx="12588">
                  <c:v>642.09942599999999</c:v>
                </c:pt>
                <c:pt idx="12589">
                  <c:v>642.14538600000003</c:v>
                </c:pt>
                <c:pt idx="12590">
                  <c:v>642.19201699999996</c:v>
                </c:pt>
                <c:pt idx="12591">
                  <c:v>642.239868</c:v>
                </c:pt>
                <c:pt idx="12592">
                  <c:v>642.28552300000001</c:v>
                </c:pt>
                <c:pt idx="12593">
                  <c:v>642.33264199999996</c:v>
                </c:pt>
                <c:pt idx="12594">
                  <c:v>642.38073699999995</c:v>
                </c:pt>
                <c:pt idx="12595">
                  <c:v>642.430969</c:v>
                </c:pt>
                <c:pt idx="12596">
                  <c:v>642.48230000000001</c:v>
                </c:pt>
                <c:pt idx="12597">
                  <c:v>642.53308100000004</c:v>
                </c:pt>
                <c:pt idx="12598">
                  <c:v>642.58489999999995</c:v>
                </c:pt>
                <c:pt idx="12599">
                  <c:v>642.63574200000005</c:v>
                </c:pt>
                <c:pt idx="12600">
                  <c:v>642.68615699999998</c:v>
                </c:pt>
                <c:pt idx="12601">
                  <c:v>642.73638900000003</c:v>
                </c:pt>
                <c:pt idx="12602">
                  <c:v>642.78558399999997</c:v>
                </c:pt>
                <c:pt idx="12603">
                  <c:v>642.83264199999996</c:v>
                </c:pt>
                <c:pt idx="12604">
                  <c:v>642.87927300000001</c:v>
                </c:pt>
                <c:pt idx="12605">
                  <c:v>642.925476</c:v>
                </c:pt>
                <c:pt idx="12606">
                  <c:v>642.97070299999996</c:v>
                </c:pt>
                <c:pt idx="12607">
                  <c:v>643.01806599999998</c:v>
                </c:pt>
                <c:pt idx="12608">
                  <c:v>643.06634499999996</c:v>
                </c:pt>
                <c:pt idx="12609">
                  <c:v>643.11370899999997</c:v>
                </c:pt>
                <c:pt idx="12610">
                  <c:v>643.16314699999998</c:v>
                </c:pt>
                <c:pt idx="12611">
                  <c:v>643.213257</c:v>
                </c:pt>
                <c:pt idx="12612">
                  <c:v>643.26544200000001</c:v>
                </c:pt>
                <c:pt idx="12613">
                  <c:v>643.31732199999999</c:v>
                </c:pt>
                <c:pt idx="12614">
                  <c:v>643.36706500000003</c:v>
                </c:pt>
                <c:pt idx="12615">
                  <c:v>643.41784700000005</c:v>
                </c:pt>
                <c:pt idx="12616">
                  <c:v>643.46667500000001</c:v>
                </c:pt>
                <c:pt idx="12617">
                  <c:v>643.51422100000002</c:v>
                </c:pt>
                <c:pt idx="12618">
                  <c:v>643.56262200000003</c:v>
                </c:pt>
                <c:pt idx="12619">
                  <c:v>643.61065699999995</c:v>
                </c:pt>
                <c:pt idx="12620">
                  <c:v>643.65753199999995</c:v>
                </c:pt>
                <c:pt idx="12621">
                  <c:v>643.70507799999996</c:v>
                </c:pt>
                <c:pt idx="12622">
                  <c:v>643.75323500000002</c:v>
                </c:pt>
                <c:pt idx="12623">
                  <c:v>643.80206299999998</c:v>
                </c:pt>
                <c:pt idx="12624">
                  <c:v>643.85534700000005</c:v>
                </c:pt>
                <c:pt idx="12625">
                  <c:v>643.90765399999998</c:v>
                </c:pt>
                <c:pt idx="12626">
                  <c:v>643.95959500000004</c:v>
                </c:pt>
                <c:pt idx="12627">
                  <c:v>644.01281700000004</c:v>
                </c:pt>
                <c:pt idx="12628">
                  <c:v>644.06579599999998</c:v>
                </c:pt>
                <c:pt idx="12629">
                  <c:v>644.12048300000004</c:v>
                </c:pt>
                <c:pt idx="12630">
                  <c:v>644.17242399999998</c:v>
                </c:pt>
                <c:pt idx="12631">
                  <c:v>644.22296100000005</c:v>
                </c:pt>
                <c:pt idx="12632">
                  <c:v>644.27325399999995</c:v>
                </c:pt>
                <c:pt idx="12633">
                  <c:v>644.32116699999995</c:v>
                </c:pt>
                <c:pt idx="12634">
                  <c:v>644.36926300000005</c:v>
                </c:pt>
                <c:pt idx="12635">
                  <c:v>644.41687000000002</c:v>
                </c:pt>
                <c:pt idx="12636">
                  <c:v>644.46374500000002</c:v>
                </c:pt>
                <c:pt idx="12637">
                  <c:v>644.50958300000002</c:v>
                </c:pt>
                <c:pt idx="12638">
                  <c:v>644.55602999999996</c:v>
                </c:pt>
                <c:pt idx="12639">
                  <c:v>644.60333300000002</c:v>
                </c:pt>
                <c:pt idx="12640">
                  <c:v>644.65051300000005</c:v>
                </c:pt>
                <c:pt idx="12641">
                  <c:v>644.69903599999998</c:v>
                </c:pt>
                <c:pt idx="12642">
                  <c:v>644.74737500000003</c:v>
                </c:pt>
                <c:pt idx="12643">
                  <c:v>644.794128</c:v>
                </c:pt>
                <c:pt idx="12644">
                  <c:v>644.84191899999996</c:v>
                </c:pt>
                <c:pt idx="12645">
                  <c:v>644.88958700000001</c:v>
                </c:pt>
                <c:pt idx="12646">
                  <c:v>644.93853799999999</c:v>
                </c:pt>
                <c:pt idx="12647">
                  <c:v>644.98657200000002</c:v>
                </c:pt>
                <c:pt idx="12648">
                  <c:v>645.03460700000005</c:v>
                </c:pt>
                <c:pt idx="12649">
                  <c:v>645.08380099999999</c:v>
                </c:pt>
                <c:pt idx="12650">
                  <c:v>645.13183600000002</c:v>
                </c:pt>
                <c:pt idx="12651">
                  <c:v>645.18133499999999</c:v>
                </c:pt>
                <c:pt idx="12652">
                  <c:v>645.23126200000002</c:v>
                </c:pt>
                <c:pt idx="12653">
                  <c:v>645.28112799999997</c:v>
                </c:pt>
                <c:pt idx="12654">
                  <c:v>645.32959000000005</c:v>
                </c:pt>
                <c:pt idx="12655">
                  <c:v>645.37768500000004</c:v>
                </c:pt>
                <c:pt idx="12656">
                  <c:v>645.42553699999996</c:v>
                </c:pt>
                <c:pt idx="12657">
                  <c:v>645.47369400000002</c:v>
                </c:pt>
                <c:pt idx="12658">
                  <c:v>645.52001900000005</c:v>
                </c:pt>
                <c:pt idx="12659">
                  <c:v>645.56549099999995</c:v>
                </c:pt>
                <c:pt idx="12660">
                  <c:v>645.60931400000004</c:v>
                </c:pt>
                <c:pt idx="12661">
                  <c:v>645.65393100000006</c:v>
                </c:pt>
                <c:pt idx="12662">
                  <c:v>645.70031700000004</c:v>
                </c:pt>
                <c:pt idx="12663">
                  <c:v>645.74475099999995</c:v>
                </c:pt>
                <c:pt idx="12664">
                  <c:v>645.792236</c:v>
                </c:pt>
                <c:pt idx="12665">
                  <c:v>645.84118699999999</c:v>
                </c:pt>
                <c:pt idx="12666">
                  <c:v>645.89269999999999</c:v>
                </c:pt>
                <c:pt idx="12667">
                  <c:v>645.94592299999999</c:v>
                </c:pt>
                <c:pt idx="12668">
                  <c:v>646.00012200000003</c:v>
                </c:pt>
                <c:pt idx="12669">
                  <c:v>646.05358899999999</c:v>
                </c:pt>
                <c:pt idx="12670">
                  <c:v>646.10827600000005</c:v>
                </c:pt>
                <c:pt idx="12671">
                  <c:v>646.16015600000003</c:v>
                </c:pt>
                <c:pt idx="12672">
                  <c:v>646.21069299999999</c:v>
                </c:pt>
                <c:pt idx="12673">
                  <c:v>646.26110800000004</c:v>
                </c:pt>
                <c:pt idx="12674">
                  <c:v>646.30841099999998</c:v>
                </c:pt>
                <c:pt idx="12675">
                  <c:v>646.353882</c:v>
                </c:pt>
                <c:pt idx="12676">
                  <c:v>646.39709500000004</c:v>
                </c:pt>
                <c:pt idx="12677">
                  <c:v>646.438355</c:v>
                </c:pt>
                <c:pt idx="12678">
                  <c:v>646.48034700000005</c:v>
                </c:pt>
                <c:pt idx="12679">
                  <c:v>646.52331500000003</c:v>
                </c:pt>
                <c:pt idx="12680">
                  <c:v>646.56597899999997</c:v>
                </c:pt>
                <c:pt idx="12681">
                  <c:v>646.61132799999996</c:v>
                </c:pt>
                <c:pt idx="12682">
                  <c:v>646.65838599999995</c:v>
                </c:pt>
                <c:pt idx="12683">
                  <c:v>646.70764199999996</c:v>
                </c:pt>
                <c:pt idx="12684">
                  <c:v>646.75799600000005</c:v>
                </c:pt>
                <c:pt idx="12685">
                  <c:v>646.80883800000004</c:v>
                </c:pt>
                <c:pt idx="12686">
                  <c:v>646.85821499999997</c:v>
                </c:pt>
                <c:pt idx="12687">
                  <c:v>646.90850799999998</c:v>
                </c:pt>
                <c:pt idx="12688">
                  <c:v>646.95666500000004</c:v>
                </c:pt>
                <c:pt idx="12689">
                  <c:v>647.00341800000001</c:v>
                </c:pt>
                <c:pt idx="12690">
                  <c:v>647.05071999999996</c:v>
                </c:pt>
                <c:pt idx="12691">
                  <c:v>647.09661900000003</c:v>
                </c:pt>
                <c:pt idx="12692">
                  <c:v>647.14245600000004</c:v>
                </c:pt>
                <c:pt idx="12693">
                  <c:v>647.18859899999995</c:v>
                </c:pt>
                <c:pt idx="12694">
                  <c:v>647.23400900000001</c:v>
                </c:pt>
                <c:pt idx="12695">
                  <c:v>647.28338599999995</c:v>
                </c:pt>
                <c:pt idx="12696">
                  <c:v>647.33410600000002</c:v>
                </c:pt>
                <c:pt idx="12697">
                  <c:v>647.38470500000005</c:v>
                </c:pt>
                <c:pt idx="12698">
                  <c:v>647.43762200000003</c:v>
                </c:pt>
                <c:pt idx="12699">
                  <c:v>647.490906</c:v>
                </c:pt>
                <c:pt idx="12700">
                  <c:v>647.54547100000002</c:v>
                </c:pt>
                <c:pt idx="12701">
                  <c:v>647.59954800000003</c:v>
                </c:pt>
                <c:pt idx="12702">
                  <c:v>647.65118399999994</c:v>
                </c:pt>
                <c:pt idx="12703">
                  <c:v>647.70159899999999</c:v>
                </c:pt>
                <c:pt idx="12704">
                  <c:v>647.752747</c:v>
                </c:pt>
                <c:pt idx="12705">
                  <c:v>647.80126900000005</c:v>
                </c:pt>
                <c:pt idx="12706">
                  <c:v>647.85003700000004</c:v>
                </c:pt>
                <c:pt idx="12707">
                  <c:v>647.89837699999998</c:v>
                </c:pt>
                <c:pt idx="12708">
                  <c:v>647.94574</c:v>
                </c:pt>
                <c:pt idx="12709">
                  <c:v>647.99426300000005</c:v>
                </c:pt>
                <c:pt idx="12710">
                  <c:v>648.04260299999999</c:v>
                </c:pt>
                <c:pt idx="12711">
                  <c:v>648.09222399999999</c:v>
                </c:pt>
                <c:pt idx="12712">
                  <c:v>648.14044200000001</c:v>
                </c:pt>
                <c:pt idx="12713">
                  <c:v>648.18847700000003</c:v>
                </c:pt>
                <c:pt idx="12714">
                  <c:v>648.23571800000002</c:v>
                </c:pt>
                <c:pt idx="12715">
                  <c:v>648.283997</c:v>
                </c:pt>
                <c:pt idx="12716">
                  <c:v>648.33142099999998</c:v>
                </c:pt>
                <c:pt idx="12717">
                  <c:v>648.37957800000004</c:v>
                </c:pt>
                <c:pt idx="12718">
                  <c:v>648.424622</c:v>
                </c:pt>
                <c:pt idx="12719">
                  <c:v>648.470642</c:v>
                </c:pt>
                <c:pt idx="12720">
                  <c:v>648.51672399999995</c:v>
                </c:pt>
                <c:pt idx="12721">
                  <c:v>648.56408699999997</c:v>
                </c:pt>
                <c:pt idx="12722">
                  <c:v>648.61071800000002</c:v>
                </c:pt>
                <c:pt idx="12723">
                  <c:v>648.65930200000003</c:v>
                </c:pt>
                <c:pt idx="12724">
                  <c:v>648.70794699999999</c:v>
                </c:pt>
                <c:pt idx="12725">
                  <c:v>648.75628700000004</c:v>
                </c:pt>
                <c:pt idx="12726">
                  <c:v>648.80554199999995</c:v>
                </c:pt>
                <c:pt idx="12727">
                  <c:v>648.85510299999999</c:v>
                </c:pt>
                <c:pt idx="12728">
                  <c:v>648.90637200000003</c:v>
                </c:pt>
                <c:pt idx="12729">
                  <c:v>648.95642099999998</c:v>
                </c:pt>
                <c:pt idx="12730">
                  <c:v>649.00695800000005</c:v>
                </c:pt>
                <c:pt idx="12731">
                  <c:v>649.05694600000004</c:v>
                </c:pt>
                <c:pt idx="12732">
                  <c:v>649.10809300000005</c:v>
                </c:pt>
                <c:pt idx="12733">
                  <c:v>649.15954599999998</c:v>
                </c:pt>
                <c:pt idx="12734">
                  <c:v>649.21026600000005</c:v>
                </c:pt>
                <c:pt idx="12735">
                  <c:v>649.25756799999999</c:v>
                </c:pt>
                <c:pt idx="12736">
                  <c:v>649.30529799999999</c:v>
                </c:pt>
                <c:pt idx="12737">
                  <c:v>649.35247800000002</c:v>
                </c:pt>
                <c:pt idx="12738">
                  <c:v>649.40026899999998</c:v>
                </c:pt>
                <c:pt idx="12739">
                  <c:v>649.44738800000005</c:v>
                </c:pt>
                <c:pt idx="12740">
                  <c:v>649.49328600000001</c:v>
                </c:pt>
                <c:pt idx="12741">
                  <c:v>649.54089399999998</c:v>
                </c:pt>
                <c:pt idx="12742">
                  <c:v>649.58868399999994</c:v>
                </c:pt>
                <c:pt idx="12743">
                  <c:v>649.63781700000004</c:v>
                </c:pt>
                <c:pt idx="12744">
                  <c:v>649.68981900000006</c:v>
                </c:pt>
                <c:pt idx="12745">
                  <c:v>649.74139400000001</c:v>
                </c:pt>
                <c:pt idx="12746">
                  <c:v>649.79357900000002</c:v>
                </c:pt>
                <c:pt idx="12747">
                  <c:v>649.84545900000001</c:v>
                </c:pt>
                <c:pt idx="12748">
                  <c:v>649.89538600000003</c:v>
                </c:pt>
                <c:pt idx="12749">
                  <c:v>649.94470200000001</c:v>
                </c:pt>
                <c:pt idx="12750">
                  <c:v>649.99279799999999</c:v>
                </c:pt>
                <c:pt idx="12751">
                  <c:v>650.03698699999995</c:v>
                </c:pt>
                <c:pt idx="12752">
                  <c:v>650.07849099999999</c:v>
                </c:pt>
                <c:pt idx="12753">
                  <c:v>650.12066600000003</c:v>
                </c:pt>
                <c:pt idx="12754">
                  <c:v>650.16296399999999</c:v>
                </c:pt>
                <c:pt idx="12755">
                  <c:v>650.206909</c:v>
                </c:pt>
                <c:pt idx="12756">
                  <c:v>650.25213599999995</c:v>
                </c:pt>
                <c:pt idx="12757">
                  <c:v>650.29864499999996</c:v>
                </c:pt>
                <c:pt idx="12758">
                  <c:v>650.34857199999999</c:v>
                </c:pt>
                <c:pt idx="12759">
                  <c:v>650.39953600000001</c:v>
                </c:pt>
                <c:pt idx="12760">
                  <c:v>650.45190400000001</c:v>
                </c:pt>
                <c:pt idx="12761">
                  <c:v>650.50622599999997</c:v>
                </c:pt>
                <c:pt idx="12762">
                  <c:v>650.55877699999996</c:v>
                </c:pt>
                <c:pt idx="12763">
                  <c:v>650.60986300000002</c:v>
                </c:pt>
                <c:pt idx="12764">
                  <c:v>650.65930200000003</c:v>
                </c:pt>
                <c:pt idx="12765">
                  <c:v>650.70678699999996</c:v>
                </c:pt>
                <c:pt idx="12766">
                  <c:v>650.75500499999998</c:v>
                </c:pt>
                <c:pt idx="12767">
                  <c:v>650.80218500000001</c:v>
                </c:pt>
                <c:pt idx="12768">
                  <c:v>650.84783900000002</c:v>
                </c:pt>
                <c:pt idx="12769">
                  <c:v>650.89312700000005</c:v>
                </c:pt>
                <c:pt idx="12770">
                  <c:v>650.941101</c:v>
                </c:pt>
                <c:pt idx="12771">
                  <c:v>650.99084500000004</c:v>
                </c:pt>
                <c:pt idx="12772">
                  <c:v>651.04272500000002</c:v>
                </c:pt>
                <c:pt idx="12773">
                  <c:v>651.09545900000001</c:v>
                </c:pt>
                <c:pt idx="12774">
                  <c:v>651.14892599999996</c:v>
                </c:pt>
                <c:pt idx="12775">
                  <c:v>651.20471199999997</c:v>
                </c:pt>
                <c:pt idx="12776">
                  <c:v>651.26037599999995</c:v>
                </c:pt>
                <c:pt idx="12777">
                  <c:v>651.31604000000004</c:v>
                </c:pt>
                <c:pt idx="12778">
                  <c:v>651.37103300000001</c:v>
                </c:pt>
                <c:pt idx="12779">
                  <c:v>651.42401099999995</c:v>
                </c:pt>
                <c:pt idx="12780">
                  <c:v>651.47522000000004</c:v>
                </c:pt>
                <c:pt idx="12781">
                  <c:v>651.52496299999996</c:v>
                </c:pt>
                <c:pt idx="12782">
                  <c:v>651.57397500000002</c:v>
                </c:pt>
                <c:pt idx="12783">
                  <c:v>651.621216</c:v>
                </c:pt>
                <c:pt idx="12784">
                  <c:v>651.66589399999998</c:v>
                </c:pt>
                <c:pt idx="12785">
                  <c:v>651.708618</c:v>
                </c:pt>
                <c:pt idx="12786">
                  <c:v>651.74908400000004</c:v>
                </c:pt>
                <c:pt idx="12787">
                  <c:v>651.79089399999998</c:v>
                </c:pt>
                <c:pt idx="12788">
                  <c:v>651.83300799999995</c:v>
                </c:pt>
                <c:pt idx="12789">
                  <c:v>651.87420699999996</c:v>
                </c:pt>
                <c:pt idx="12790">
                  <c:v>651.91735800000004</c:v>
                </c:pt>
                <c:pt idx="12791">
                  <c:v>651.96276899999998</c:v>
                </c:pt>
                <c:pt idx="12792">
                  <c:v>652.010986</c:v>
                </c:pt>
                <c:pt idx="12793">
                  <c:v>652.06036400000005</c:v>
                </c:pt>
                <c:pt idx="12794">
                  <c:v>652.11187700000005</c:v>
                </c:pt>
                <c:pt idx="12795">
                  <c:v>652.16400199999998</c:v>
                </c:pt>
                <c:pt idx="12796">
                  <c:v>652.21508800000004</c:v>
                </c:pt>
                <c:pt idx="12797">
                  <c:v>652.265625</c:v>
                </c:pt>
                <c:pt idx="12798">
                  <c:v>652.31530799999996</c:v>
                </c:pt>
                <c:pt idx="12799">
                  <c:v>652.36554000000001</c:v>
                </c:pt>
                <c:pt idx="12800">
                  <c:v>652.41516100000001</c:v>
                </c:pt>
                <c:pt idx="12801">
                  <c:v>652.463257</c:v>
                </c:pt>
                <c:pt idx="12802">
                  <c:v>652.51092500000004</c:v>
                </c:pt>
                <c:pt idx="12803">
                  <c:v>652.55835000000002</c:v>
                </c:pt>
                <c:pt idx="12804">
                  <c:v>652.607483</c:v>
                </c:pt>
                <c:pt idx="12805">
                  <c:v>652.65887499999997</c:v>
                </c:pt>
                <c:pt idx="12806">
                  <c:v>652.70837400000005</c:v>
                </c:pt>
                <c:pt idx="12807">
                  <c:v>652.75958300000002</c:v>
                </c:pt>
                <c:pt idx="12808">
                  <c:v>652.81115699999998</c:v>
                </c:pt>
                <c:pt idx="12809">
                  <c:v>652.86334199999999</c:v>
                </c:pt>
                <c:pt idx="12810">
                  <c:v>652.91369599999996</c:v>
                </c:pt>
                <c:pt idx="12811">
                  <c:v>652.96130400000004</c:v>
                </c:pt>
                <c:pt idx="12812">
                  <c:v>653.00805700000001</c:v>
                </c:pt>
                <c:pt idx="12813">
                  <c:v>653.05249000000003</c:v>
                </c:pt>
                <c:pt idx="12814">
                  <c:v>653.09582499999999</c:v>
                </c:pt>
                <c:pt idx="12815">
                  <c:v>653.14044200000001</c:v>
                </c:pt>
                <c:pt idx="12816">
                  <c:v>653.18591300000003</c:v>
                </c:pt>
                <c:pt idx="12817">
                  <c:v>653.23168999999996</c:v>
                </c:pt>
                <c:pt idx="12818">
                  <c:v>653.27899200000002</c:v>
                </c:pt>
                <c:pt idx="12819">
                  <c:v>653.32800299999997</c:v>
                </c:pt>
                <c:pt idx="12820">
                  <c:v>653.37725799999998</c:v>
                </c:pt>
                <c:pt idx="12821">
                  <c:v>653.42999299999997</c:v>
                </c:pt>
                <c:pt idx="12822">
                  <c:v>653.48120100000006</c:v>
                </c:pt>
                <c:pt idx="12823">
                  <c:v>653.53100600000005</c:v>
                </c:pt>
                <c:pt idx="12824">
                  <c:v>653.58142099999998</c:v>
                </c:pt>
                <c:pt idx="12825">
                  <c:v>653.63024900000005</c:v>
                </c:pt>
                <c:pt idx="12826">
                  <c:v>653.67932099999996</c:v>
                </c:pt>
                <c:pt idx="12827">
                  <c:v>653.72503700000004</c:v>
                </c:pt>
                <c:pt idx="12828">
                  <c:v>653.77050799999995</c:v>
                </c:pt>
                <c:pt idx="12829">
                  <c:v>653.81726100000003</c:v>
                </c:pt>
                <c:pt idx="12830">
                  <c:v>653.86321999999996</c:v>
                </c:pt>
                <c:pt idx="12831">
                  <c:v>653.91021699999999</c:v>
                </c:pt>
                <c:pt idx="12832">
                  <c:v>653.95935099999997</c:v>
                </c:pt>
                <c:pt idx="12833">
                  <c:v>654.00897199999997</c:v>
                </c:pt>
                <c:pt idx="12834">
                  <c:v>654.05822799999999</c:v>
                </c:pt>
                <c:pt idx="12835">
                  <c:v>654.10784899999999</c:v>
                </c:pt>
                <c:pt idx="12836">
                  <c:v>654.15783699999997</c:v>
                </c:pt>
                <c:pt idx="12837">
                  <c:v>654.20696999999996</c:v>
                </c:pt>
                <c:pt idx="12838">
                  <c:v>654.25769000000003</c:v>
                </c:pt>
                <c:pt idx="12839">
                  <c:v>654.307007</c:v>
                </c:pt>
                <c:pt idx="12840">
                  <c:v>654.35485800000004</c:v>
                </c:pt>
                <c:pt idx="12841">
                  <c:v>654.40338099999997</c:v>
                </c:pt>
                <c:pt idx="12842">
                  <c:v>654.45178199999998</c:v>
                </c:pt>
                <c:pt idx="12843">
                  <c:v>654.50103799999999</c:v>
                </c:pt>
                <c:pt idx="12844">
                  <c:v>654.54840100000001</c:v>
                </c:pt>
                <c:pt idx="12845">
                  <c:v>654.59509300000002</c:v>
                </c:pt>
                <c:pt idx="12846">
                  <c:v>654.64190699999995</c:v>
                </c:pt>
                <c:pt idx="12847">
                  <c:v>654.68713400000001</c:v>
                </c:pt>
                <c:pt idx="12848">
                  <c:v>654.73327600000005</c:v>
                </c:pt>
                <c:pt idx="12849">
                  <c:v>654.77917500000001</c:v>
                </c:pt>
                <c:pt idx="12850">
                  <c:v>654.82501200000002</c:v>
                </c:pt>
                <c:pt idx="12851">
                  <c:v>654.87078899999995</c:v>
                </c:pt>
                <c:pt idx="12852">
                  <c:v>654.918091</c:v>
                </c:pt>
                <c:pt idx="12853">
                  <c:v>654.96704099999999</c:v>
                </c:pt>
                <c:pt idx="12854">
                  <c:v>655.01971400000002</c:v>
                </c:pt>
                <c:pt idx="12855">
                  <c:v>655.07226600000001</c:v>
                </c:pt>
                <c:pt idx="12856">
                  <c:v>655.12609899999995</c:v>
                </c:pt>
                <c:pt idx="12857">
                  <c:v>655.17901600000005</c:v>
                </c:pt>
                <c:pt idx="12858">
                  <c:v>655.23199499999998</c:v>
                </c:pt>
                <c:pt idx="12859">
                  <c:v>655.28356900000006</c:v>
                </c:pt>
                <c:pt idx="12860">
                  <c:v>655.33209199999999</c:v>
                </c:pt>
                <c:pt idx="12861">
                  <c:v>655.378601</c:v>
                </c:pt>
                <c:pt idx="12862">
                  <c:v>655.42346199999997</c:v>
                </c:pt>
                <c:pt idx="12863">
                  <c:v>655.46771200000001</c:v>
                </c:pt>
                <c:pt idx="12864">
                  <c:v>655.51055899999994</c:v>
                </c:pt>
                <c:pt idx="12865">
                  <c:v>655.55456500000003</c:v>
                </c:pt>
                <c:pt idx="12866">
                  <c:v>655.59893799999998</c:v>
                </c:pt>
                <c:pt idx="12867">
                  <c:v>655.644409</c:v>
                </c:pt>
                <c:pt idx="12868">
                  <c:v>655.69061299999998</c:v>
                </c:pt>
                <c:pt idx="12869">
                  <c:v>655.73864800000001</c:v>
                </c:pt>
                <c:pt idx="12870">
                  <c:v>655.78772000000004</c:v>
                </c:pt>
                <c:pt idx="12871">
                  <c:v>655.83947799999999</c:v>
                </c:pt>
                <c:pt idx="12872">
                  <c:v>655.89099099999999</c:v>
                </c:pt>
                <c:pt idx="12873">
                  <c:v>655.94250499999998</c:v>
                </c:pt>
                <c:pt idx="12874">
                  <c:v>655.99255400000004</c:v>
                </c:pt>
                <c:pt idx="12875">
                  <c:v>656.04345699999999</c:v>
                </c:pt>
                <c:pt idx="12876">
                  <c:v>656.094605</c:v>
                </c:pt>
                <c:pt idx="12877">
                  <c:v>656.14269999999999</c:v>
                </c:pt>
                <c:pt idx="12878">
                  <c:v>656.19116199999996</c:v>
                </c:pt>
                <c:pt idx="12879">
                  <c:v>656.23937999999998</c:v>
                </c:pt>
                <c:pt idx="12880">
                  <c:v>656.28894000000003</c:v>
                </c:pt>
                <c:pt idx="12881">
                  <c:v>656.33801300000005</c:v>
                </c:pt>
                <c:pt idx="12882">
                  <c:v>656.38678000000004</c:v>
                </c:pt>
                <c:pt idx="12883">
                  <c:v>656.43414299999995</c:v>
                </c:pt>
                <c:pt idx="12884">
                  <c:v>656.48242200000004</c:v>
                </c:pt>
                <c:pt idx="12885">
                  <c:v>656.52972399999999</c:v>
                </c:pt>
                <c:pt idx="12886">
                  <c:v>656.57702600000005</c:v>
                </c:pt>
                <c:pt idx="12887">
                  <c:v>656.62518299999999</c:v>
                </c:pt>
                <c:pt idx="12888">
                  <c:v>656.67260699999997</c:v>
                </c:pt>
                <c:pt idx="12889">
                  <c:v>656.71954300000004</c:v>
                </c:pt>
                <c:pt idx="12890">
                  <c:v>656.76678500000003</c:v>
                </c:pt>
                <c:pt idx="12891">
                  <c:v>656.81323199999997</c:v>
                </c:pt>
                <c:pt idx="12892">
                  <c:v>656.86206000000004</c:v>
                </c:pt>
                <c:pt idx="12893">
                  <c:v>656.91064400000005</c:v>
                </c:pt>
                <c:pt idx="12894">
                  <c:v>656.958618</c:v>
                </c:pt>
                <c:pt idx="12895">
                  <c:v>657.009277</c:v>
                </c:pt>
                <c:pt idx="12896">
                  <c:v>657.06073000000004</c:v>
                </c:pt>
                <c:pt idx="12897">
                  <c:v>657.11364800000001</c:v>
                </c:pt>
                <c:pt idx="12898">
                  <c:v>657.16632100000004</c:v>
                </c:pt>
                <c:pt idx="12899">
                  <c:v>657.21746800000005</c:v>
                </c:pt>
                <c:pt idx="12900">
                  <c:v>657.26763900000003</c:v>
                </c:pt>
                <c:pt idx="12901">
                  <c:v>657.31866500000001</c:v>
                </c:pt>
                <c:pt idx="12902">
                  <c:v>657.36834699999997</c:v>
                </c:pt>
                <c:pt idx="12903">
                  <c:v>657.41766399999995</c:v>
                </c:pt>
                <c:pt idx="12904">
                  <c:v>657.467896</c:v>
                </c:pt>
                <c:pt idx="12905">
                  <c:v>657.51696800000002</c:v>
                </c:pt>
                <c:pt idx="12906">
                  <c:v>657.56555200000003</c:v>
                </c:pt>
                <c:pt idx="12907">
                  <c:v>657.61437999999998</c:v>
                </c:pt>
                <c:pt idx="12908">
                  <c:v>657.66149900000005</c:v>
                </c:pt>
                <c:pt idx="12909">
                  <c:v>657.70977800000003</c:v>
                </c:pt>
                <c:pt idx="12910">
                  <c:v>657.75622599999997</c:v>
                </c:pt>
                <c:pt idx="12911">
                  <c:v>657.80059800000004</c:v>
                </c:pt>
                <c:pt idx="12912">
                  <c:v>657.84515399999998</c:v>
                </c:pt>
                <c:pt idx="12913">
                  <c:v>657.88952600000005</c:v>
                </c:pt>
                <c:pt idx="12914">
                  <c:v>657.93420400000002</c:v>
                </c:pt>
                <c:pt idx="12915">
                  <c:v>657.97875999999997</c:v>
                </c:pt>
                <c:pt idx="12916">
                  <c:v>658.02294900000004</c:v>
                </c:pt>
                <c:pt idx="12917">
                  <c:v>658.06841999999995</c:v>
                </c:pt>
                <c:pt idx="12918">
                  <c:v>658.11651600000005</c:v>
                </c:pt>
                <c:pt idx="12919">
                  <c:v>658.16589399999998</c:v>
                </c:pt>
                <c:pt idx="12920">
                  <c:v>658.21807899999999</c:v>
                </c:pt>
                <c:pt idx="12921">
                  <c:v>658.27124000000003</c:v>
                </c:pt>
                <c:pt idx="12922">
                  <c:v>658.32360800000004</c:v>
                </c:pt>
                <c:pt idx="12923">
                  <c:v>658.37518299999999</c:v>
                </c:pt>
                <c:pt idx="12924">
                  <c:v>658.42608600000005</c:v>
                </c:pt>
                <c:pt idx="12925">
                  <c:v>658.47747800000002</c:v>
                </c:pt>
                <c:pt idx="12926">
                  <c:v>658.52600099999995</c:v>
                </c:pt>
                <c:pt idx="12927">
                  <c:v>658.57293700000002</c:v>
                </c:pt>
                <c:pt idx="12928">
                  <c:v>658.61792000000003</c:v>
                </c:pt>
                <c:pt idx="12929">
                  <c:v>658.66320800000005</c:v>
                </c:pt>
                <c:pt idx="12930">
                  <c:v>658.708618</c:v>
                </c:pt>
                <c:pt idx="12931">
                  <c:v>658.75476100000003</c:v>
                </c:pt>
                <c:pt idx="12932">
                  <c:v>658.79852300000005</c:v>
                </c:pt>
                <c:pt idx="12933">
                  <c:v>658.84491000000003</c:v>
                </c:pt>
                <c:pt idx="12934">
                  <c:v>658.89227300000005</c:v>
                </c:pt>
                <c:pt idx="12935">
                  <c:v>658.94171100000005</c:v>
                </c:pt>
                <c:pt idx="12936">
                  <c:v>658.99133300000005</c:v>
                </c:pt>
                <c:pt idx="12937">
                  <c:v>659.04333499999996</c:v>
                </c:pt>
                <c:pt idx="12938">
                  <c:v>659.096497</c:v>
                </c:pt>
                <c:pt idx="12939">
                  <c:v>659.14825399999995</c:v>
                </c:pt>
                <c:pt idx="12940">
                  <c:v>659.19964600000003</c:v>
                </c:pt>
                <c:pt idx="12941">
                  <c:v>659.25134300000002</c:v>
                </c:pt>
                <c:pt idx="12942">
                  <c:v>659.30419900000004</c:v>
                </c:pt>
                <c:pt idx="12943">
                  <c:v>659.354919</c:v>
                </c:pt>
                <c:pt idx="12944">
                  <c:v>659.40423599999997</c:v>
                </c:pt>
                <c:pt idx="12945">
                  <c:v>659.45184300000005</c:v>
                </c:pt>
                <c:pt idx="12946">
                  <c:v>659.49951199999998</c:v>
                </c:pt>
                <c:pt idx="12947">
                  <c:v>659.54773</c:v>
                </c:pt>
                <c:pt idx="12948">
                  <c:v>659.59558100000004</c:v>
                </c:pt>
                <c:pt idx="12949">
                  <c:v>659.64007600000002</c:v>
                </c:pt>
                <c:pt idx="12950">
                  <c:v>659.68591300000003</c:v>
                </c:pt>
                <c:pt idx="12951">
                  <c:v>659.73278800000003</c:v>
                </c:pt>
                <c:pt idx="12952">
                  <c:v>659.78112799999997</c:v>
                </c:pt>
                <c:pt idx="12953">
                  <c:v>659.83068900000001</c:v>
                </c:pt>
                <c:pt idx="12954">
                  <c:v>659.87976100000003</c:v>
                </c:pt>
                <c:pt idx="12955">
                  <c:v>659.93048099999999</c:v>
                </c:pt>
                <c:pt idx="12956">
                  <c:v>659.98046899999997</c:v>
                </c:pt>
                <c:pt idx="12957">
                  <c:v>660.03057899999999</c:v>
                </c:pt>
                <c:pt idx="12958">
                  <c:v>660.08239800000001</c:v>
                </c:pt>
                <c:pt idx="12959">
                  <c:v>660.13354500000003</c:v>
                </c:pt>
                <c:pt idx="12960">
                  <c:v>660.18432600000006</c:v>
                </c:pt>
                <c:pt idx="12961">
                  <c:v>660.23486300000002</c:v>
                </c:pt>
                <c:pt idx="12962">
                  <c:v>660.28405799999996</c:v>
                </c:pt>
                <c:pt idx="12963">
                  <c:v>660.33581500000003</c:v>
                </c:pt>
                <c:pt idx="12964">
                  <c:v>660.38671899999997</c:v>
                </c:pt>
                <c:pt idx="12965">
                  <c:v>660.43554700000004</c:v>
                </c:pt>
                <c:pt idx="12966">
                  <c:v>660.48278800000003</c:v>
                </c:pt>
                <c:pt idx="12967">
                  <c:v>660.53076199999998</c:v>
                </c:pt>
                <c:pt idx="12968">
                  <c:v>660.57855199999995</c:v>
                </c:pt>
                <c:pt idx="12969">
                  <c:v>660.62738000000002</c:v>
                </c:pt>
                <c:pt idx="12970">
                  <c:v>660.67492700000003</c:v>
                </c:pt>
                <c:pt idx="12971">
                  <c:v>660.722534</c:v>
                </c:pt>
                <c:pt idx="12972">
                  <c:v>660.77087400000005</c:v>
                </c:pt>
                <c:pt idx="12973">
                  <c:v>660.81848100000002</c:v>
                </c:pt>
                <c:pt idx="12974">
                  <c:v>660.86657700000001</c:v>
                </c:pt>
                <c:pt idx="12975">
                  <c:v>660.91595500000005</c:v>
                </c:pt>
                <c:pt idx="12976">
                  <c:v>660.96398899999997</c:v>
                </c:pt>
                <c:pt idx="12977">
                  <c:v>661.01245100000006</c:v>
                </c:pt>
                <c:pt idx="12978">
                  <c:v>661.06140100000005</c:v>
                </c:pt>
                <c:pt idx="12979">
                  <c:v>661.10919200000001</c:v>
                </c:pt>
                <c:pt idx="12980">
                  <c:v>661.15930200000003</c:v>
                </c:pt>
                <c:pt idx="12981">
                  <c:v>661.20916799999998</c:v>
                </c:pt>
                <c:pt idx="12982">
                  <c:v>661.25726299999997</c:v>
                </c:pt>
                <c:pt idx="12983">
                  <c:v>661.30438200000003</c:v>
                </c:pt>
                <c:pt idx="12984">
                  <c:v>661.35266100000001</c:v>
                </c:pt>
                <c:pt idx="12985">
                  <c:v>661.40118399999994</c:v>
                </c:pt>
                <c:pt idx="12986">
                  <c:v>661.45092799999998</c:v>
                </c:pt>
                <c:pt idx="12987">
                  <c:v>661.49902299999997</c:v>
                </c:pt>
                <c:pt idx="12988">
                  <c:v>661.54705799999999</c:v>
                </c:pt>
                <c:pt idx="12989">
                  <c:v>661.59643500000004</c:v>
                </c:pt>
                <c:pt idx="12990">
                  <c:v>661.644226</c:v>
                </c:pt>
                <c:pt idx="12991">
                  <c:v>661.69323699999995</c:v>
                </c:pt>
                <c:pt idx="12992">
                  <c:v>661.74224900000002</c:v>
                </c:pt>
                <c:pt idx="12993">
                  <c:v>661.79040499999996</c:v>
                </c:pt>
                <c:pt idx="12994">
                  <c:v>661.83923300000004</c:v>
                </c:pt>
                <c:pt idx="12995">
                  <c:v>661.88855000000001</c:v>
                </c:pt>
                <c:pt idx="12996">
                  <c:v>661.94000200000005</c:v>
                </c:pt>
                <c:pt idx="12997">
                  <c:v>661.99206500000003</c:v>
                </c:pt>
                <c:pt idx="12998">
                  <c:v>662.04345699999999</c:v>
                </c:pt>
                <c:pt idx="12999">
                  <c:v>662.09521500000005</c:v>
                </c:pt>
                <c:pt idx="13000">
                  <c:v>662.14581299999998</c:v>
                </c:pt>
                <c:pt idx="13001">
                  <c:v>662.19702199999995</c:v>
                </c:pt>
                <c:pt idx="13002">
                  <c:v>662.24883999999997</c:v>
                </c:pt>
                <c:pt idx="13003">
                  <c:v>662.29748500000005</c:v>
                </c:pt>
                <c:pt idx="13004">
                  <c:v>662.34698500000002</c:v>
                </c:pt>
                <c:pt idx="13005">
                  <c:v>662.39544699999999</c:v>
                </c:pt>
                <c:pt idx="13006">
                  <c:v>662.44470200000001</c:v>
                </c:pt>
                <c:pt idx="13007">
                  <c:v>662.49249299999997</c:v>
                </c:pt>
                <c:pt idx="13008">
                  <c:v>662.54016100000001</c:v>
                </c:pt>
                <c:pt idx="13009">
                  <c:v>662.58850099999995</c:v>
                </c:pt>
                <c:pt idx="13010">
                  <c:v>662.63610800000004</c:v>
                </c:pt>
                <c:pt idx="13011">
                  <c:v>662.68426499999998</c:v>
                </c:pt>
                <c:pt idx="13012">
                  <c:v>662.73199499999998</c:v>
                </c:pt>
                <c:pt idx="13013">
                  <c:v>662.78015100000005</c:v>
                </c:pt>
                <c:pt idx="13014">
                  <c:v>662.82775900000001</c:v>
                </c:pt>
                <c:pt idx="13015">
                  <c:v>662.87420699999996</c:v>
                </c:pt>
                <c:pt idx="13016">
                  <c:v>662.92028800000003</c:v>
                </c:pt>
                <c:pt idx="13017">
                  <c:v>662.96398899999997</c:v>
                </c:pt>
                <c:pt idx="13018">
                  <c:v>663.00860599999999</c:v>
                </c:pt>
                <c:pt idx="13019">
                  <c:v>663.05529799999999</c:v>
                </c:pt>
                <c:pt idx="13020">
                  <c:v>663.10003700000004</c:v>
                </c:pt>
                <c:pt idx="13021">
                  <c:v>663.14685099999997</c:v>
                </c:pt>
                <c:pt idx="13022">
                  <c:v>663.19476299999997</c:v>
                </c:pt>
                <c:pt idx="13023">
                  <c:v>663.24426300000005</c:v>
                </c:pt>
                <c:pt idx="13024">
                  <c:v>663.29437299999995</c:v>
                </c:pt>
                <c:pt idx="13025">
                  <c:v>663.34320100000002</c:v>
                </c:pt>
                <c:pt idx="13026">
                  <c:v>663.39373799999998</c:v>
                </c:pt>
                <c:pt idx="13027">
                  <c:v>663.44329800000003</c:v>
                </c:pt>
                <c:pt idx="13028">
                  <c:v>663.49255400000004</c:v>
                </c:pt>
                <c:pt idx="13029">
                  <c:v>663.54260299999999</c:v>
                </c:pt>
                <c:pt idx="13030">
                  <c:v>663.59258999999997</c:v>
                </c:pt>
                <c:pt idx="13031">
                  <c:v>663.64086899999995</c:v>
                </c:pt>
                <c:pt idx="13032">
                  <c:v>663.68853799999999</c:v>
                </c:pt>
                <c:pt idx="13033">
                  <c:v>663.73596199999997</c:v>
                </c:pt>
                <c:pt idx="13034">
                  <c:v>663.78228799999999</c:v>
                </c:pt>
                <c:pt idx="13035">
                  <c:v>663.83142099999998</c:v>
                </c:pt>
                <c:pt idx="13036">
                  <c:v>663.87969999999996</c:v>
                </c:pt>
                <c:pt idx="13037">
                  <c:v>663.92700200000002</c:v>
                </c:pt>
                <c:pt idx="13038">
                  <c:v>663.97558600000002</c:v>
                </c:pt>
                <c:pt idx="13039">
                  <c:v>664.02447500000005</c:v>
                </c:pt>
                <c:pt idx="13040">
                  <c:v>664.07531700000004</c:v>
                </c:pt>
                <c:pt idx="13041">
                  <c:v>664.12634300000002</c:v>
                </c:pt>
                <c:pt idx="13042">
                  <c:v>664.17852800000003</c:v>
                </c:pt>
                <c:pt idx="13043">
                  <c:v>664.23327600000005</c:v>
                </c:pt>
                <c:pt idx="13044">
                  <c:v>664.28729299999998</c:v>
                </c:pt>
                <c:pt idx="13045">
                  <c:v>664.34173599999997</c:v>
                </c:pt>
                <c:pt idx="13046">
                  <c:v>664.39679000000001</c:v>
                </c:pt>
                <c:pt idx="13047">
                  <c:v>664.45092799999998</c:v>
                </c:pt>
                <c:pt idx="13048">
                  <c:v>664.50250200000005</c:v>
                </c:pt>
                <c:pt idx="13049">
                  <c:v>664.55212400000005</c:v>
                </c:pt>
                <c:pt idx="13050">
                  <c:v>664.59942599999999</c:v>
                </c:pt>
                <c:pt idx="13051">
                  <c:v>664.64373799999998</c:v>
                </c:pt>
                <c:pt idx="13052">
                  <c:v>664.68859899999995</c:v>
                </c:pt>
                <c:pt idx="13053">
                  <c:v>664.73107900000002</c:v>
                </c:pt>
                <c:pt idx="13054">
                  <c:v>664.77130099999999</c:v>
                </c:pt>
                <c:pt idx="13055">
                  <c:v>664.811646</c:v>
                </c:pt>
                <c:pt idx="13056">
                  <c:v>664.85412599999995</c:v>
                </c:pt>
                <c:pt idx="13057">
                  <c:v>664.89923099999999</c:v>
                </c:pt>
                <c:pt idx="13058">
                  <c:v>664.94622800000002</c:v>
                </c:pt>
                <c:pt idx="13059">
                  <c:v>664.99548300000004</c:v>
                </c:pt>
                <c:pt idx="13060">
                  <c:v>665.04827899999998</c:v>
                </c:pt>
                <c:pt idx="13061">
                  <c:v>665.10217299999999</c:v>
                </c:pt>
                <c:pt idx="13062">
                  <c:v>665.15856900000006</c:v>
                </c:pt>
                <c:pt idx="13063">
                  <c:v>665.21472200000005</c:v>
                </c:pt>
                <c:pt idx="13064">
                  <c:v>665.27087400000005</c:v>
                </c:pt>
                <c:pt idx="13065">
                  <c:v>665.324524</c:v>
                </c:pt>
                <c:pt idx="13066">
                  <c:v>665.37664800000005</c:v>
                </c:pt>
                <c:pt idx="13067">
                  <c:v>665.42730700000004</c:v>
                </c:pt>
                <c:pt idx="13068">
                  <c:v>665.47686799999997</c:v>
                </c:pt>
                <c:pt idx="13069">
                  <c:v>665.523865</c:v>
                </c:pt>
                <c:pt idx="13070">
                  <c:v>665.56957999999997</c:v>
                </c:pt>
                <c:pt idx="13071">
                  <c:v>665.61389199999996</c:v>
                </c:pt>
                <c:pt idx="13072">
                  <c:v>665.65905799999996</c:v>
                </c:pt>
                <c:pt idx="13073">
                  <c:v>665.70544400000006</c:v>
                </c:pt>
                <c:pt idx="13074">
                  <c:v>665.74951199999998</c:v>
                </c:pt>
                <c:pt idx="13075">
                  <c:v>665.794128</c:v>
                </c:pt>
                <c:pt idx="13076">
                  <c:v>665.83831799999996</c:v>
                </c:pt>
                <c:pt idx="13077">
                  <c:v>665.88360599999999</c:v>
                </c:pt>
                <c:pt idx="13078">
                  <c:v>665.92779499999995</c:v>
                </c:pt>
                <c:pt idx="13079">
                  <c:v>665.97406000000001</c:v>
                </c:pt>
                <c:pt idx="13080">
                  <c:v>666.01934800000004</c:v>
                </c:pt>
                <c:pt idx="13081">
                  <c:v>666.06591800000001</c:v>
                </c:pt>
                <c:pt idx="13082">
                  <c:v>666.11285399999997</c:v>
                </c:pt>
                <c:pt idx="13083">
                  <c:v>666.16113299999995</c:v>
                </c:pt>
                <c:pt idx="13084">
                  <c:v>666.21057099999996</c:v>
                </c:pt>
                <c:pt idx="13085">
                  <c:v>666.26171899999997</c:v>
                </c:pt>
                <c:pt idx="13086">
                  <c:v>666.3125</c:v>
                </c:pt>
                <c:pt idx="13087">
                  <c:v>666.36468500000001</c:v>
                </c:pt>
                <c:pt idx="13088">
                  <c:v>666.41619900000001</c:v>
                </c:pt>
                <c:pt idx="13089">
                  <c:v>666.46868900000004</c:v>
                </c:pt>
                <c:pt idx="13090">
                  <c:v>666.52246100000002</c:v>
                </c:pt>
                <c:pt idx="13091">
                  <c:v>666.57379100000003</c:v>
                </c:pt>
                <c:pt idx="13092">
                  <c:v>666.62646500000005</c:v>
                </c:pt>
                <c:pt idx="13093">
                  <c:v>666.67858899999999</c:v>
                </c:pt>
                <c:pt idx="13094">
                  <c:v>666.73175000000003</c:v>
                </c:pt>
                <c:pt idx="13095">
                  <c:v>666.78436299999998</c:v>
                </c:pt>
                <c:pt idx="13096">
                  <c:v>666.83624299999997</c:v>
                </c:pt>
                <c:pt idx="13097">
                  <c:v>666.88580300000001</c:v>
                </c:pt>
                <c:pt idx="13098">
                  <c:v>666.93536400000005</c:v>
                </c:pt>
                <c:pt idx="13099">
                  <c:v>666.98230000000001</c:v>
                </c:pt>
                <c:pt idx="13100">
                  <c:v>667.02844200000004</c:v>
                </c:pt>
                <c:pt idx="13101">
                  <c:v>667.07501200000002</c:v>
                </c:pt>
                <c:pt idx="13102">
                  <c:v>667.12030000000004</c:v>
                </c:pt>
                <c:pt idx="13103">
                  <c:v>667.16570999999999</c:v>
                </c:pt>
                <c:pt idx="13104">
                  <c:v>667.212402</c:v>
                </c:pt>
                <c:pt idx="13105">
                  <c:v>667.25872800000002</c:v>
                </c:pt>
                <c:pt idx="13106">
                  <c:v>667.30895999999996</c:v>
                </c:pt>
                <c:pt idx="13107">
                  <c:v>667.35906999999997</c:v>
                </c:pt>
                <c:pt idx="13108">
                  <c:v>667.40887499999997</c:v>
                </c:pt>
                <c:pt idx="13109">
                  <c:v>667.46081500000003</c:v>
                </c:pt>
                <c:pt idx="13110">
                  <c:v>667.51214600000003</c:v>
                </c:pt>
                <c:pt idx="13111">
                  <c:v>667.56408699999997</c:v>
                </c:pt>
                <c:pt idx="13112">
                  <c:v>667.615723</c:v>
                </c:pt>
                <c:pt idx="13113">
                  <c:v>667.66516100000001</c:v>
                </c:pt>
                <c:pt idx="13114">
                  <c:v>667.71356200000002</c:v>
                </c:pt>
                <c:pt idx="13115">
                  <c:v>667.76220699999999</c:v>
                </c:pt>
                <c:pt idx="13116">
                  <c:v>667.80841099999998</c:v>
                </c:pt>
                <c:pt idx="13117">
                  <c:v>667.85437000000002</c:v>
                </c:pt>
                <c:pt idx="13118">
                  <c:v>667.90124500000002</c:v>
                </c:pt>
                <c:pt idx="13119">
                  <c:v>667.94622800000002</c:v>
                </c:pt>
                <c:pt idx="13120">
                  <c:v>667.99194299999999</c:v>
                </c:pt>
                <c:pt idx="13121">
                  <c:v>668.03796399999999</c:v>
                </c:pt>
                <c:pt idx="13122">
                  <c:v>668.08312999999998</c:v>
                </c:pt>
                <c:pt idx="13123">
                  <c:v>668.13147000000004</c:v>
                </c:pt>
                <c:pt idx="13124">
                  <c:v>668.17919900000004</c:v>
                </c:pt>
                <c:pt idx="13125">
                  <c:v>668.22582999999997</c:v>
                </c:pt>
                <c:pt idx="13126">
                  <c:v>668.27349900000002</c:v>
                </c:pt>
                <c:pt idx="13127">
                  <c:v>668.32092299999999</c:v>
                </c:pt>
                <c:pt idx="13128">
                  <c:v>668.36975099999995</c:v>
                </c:pt>
                <c:pt idx="13129">
                  <c:v>668.41931199999999</c:v>
                </c:pt>
                <c:pt idx="13130">
                  <c:v>668.46795699999996</c:v>
                </c:pt>
                <c:pt idx="13131">
                  <c:v>668.51641800000004</c:v>
                </c:pt>
                <c:pt idx="13132">
                  <c:v>668.56616199999996</c:v>
                </c:pt>
                <c:pt idx="13133">
                  <c:v>668.61492899999996</c:v>
                </c:pt>
                <c:pt idx="13134">
                  <c:v>668.66491699999995</c:v>
                </c:pt>
                <c:pt idx="13135">
                  <c:v>668.715149</c:v>
                </c:pt>
                <c:pt idx="13136">
                  <c:v>668.76391599999999</c:v>
                </c:pt>
                <c:pt idx="13137">
                  <c:v>668.81311000000005</c:v>
                </c:pt>
                <c:pt idx="13138">
                  <c:v>668.86303699999996</c:v>
                </c:pt>
                <c:pt idx="13139">
                  <c:v>668.91412400000002</c:v>
                </c:pt>
                <c:pt idx="13140">
                  <c:v>668.964966</c:v>
                </c:pt>
                <c:pt idx="13141">
                  <c:v>669.01629600000001</c:v>
                </c:pt>
                <c:pt idx="13142">
                  <c:v>669.06646699999999</c:v>
                </c:pt>
                <c:pt idx="13143">
                  <c:v>669.11798099999999</c:v>
                </c:pt>
                <c:pt idx="13144">
                  <c:v>669.16973900000005</c:v>
                </c:pt>
                <c:pt idx="13145">
                  <c:v>669.22088599999995</c:v>
                </c:pt>
                <c:pt idx="13146">
                  <c:v>669.26861599999995</c:v>
                </c:pt>
                <c:pt idx="13147">
                  <c:v>669.31567399999994</c:v>
                </c:pt>
                <c:pt idx="13148">
                  <c:v>669.36071800000002</c:v>
                </c:pt>
                <c:pt idx="13149">
                  <c:v>669.40582300000005</c:v>
                </c:pt>
                <c:pt idx="13150">
                  <c:v>669.44885299999999</c:v>
                </c:pt>
                <c:pt idx="13151">
                  <c:v>669.49151600000005</c:v>
                </c:pt>
                <c:pt idx="13152">
                  <c:v>669.53546100000005</c:v>
                </c:pt>
                <c:pt idx="13153">
                  <c:v>669.57885699999997</c:v>
                </c:pt>
                <c:pt idx="13154">
                  <c:v>669.62383999999997</c:v>
                </c:pt>
                <c:pt idx="13155">
                  <c:v>669.67053199999998</c:v>
                </c:pt>
                <c:pt idx="13156">
                  <c:v>669.71978799999999</c:v>
                </c:pt>
                <c:pt idx="13157">
                  <c:v>669.76965299999995</c:v>
                </c:pt>
                <c:pt idx="13158">
                  <c:v>669.82092299999999</c:v>
                </c:pt>
                <c:pt idx="13159">
                  <c:v>669.87170400000002</c:v>
                </c:pt>
                <c:pt idx="13160">
                  <c:v>669.92449999999997</c:v>
                </c:pt>
                <c:pt idx="13161">
                  <c:v>669.97827199999995</c:v>
                </c:pt>
                <c:pt idx="13162">
                  <c:v>670.03186000000005</c:v>
                </c:pt>
                <c:pt idx="13163">
                  <c:v>670.08245899999997</c:v>
                </c:pt>
                <c:pt idx="13164">
                  <c:v>670.13317900000004</c:v>
                </c:pt>
                <c:pt idx="13165">
                  <c:v>670.18298300000004</c:v>
                </c:pt>
                <c:pt idx="13166">
                  <c:v>670.23321499999997</c:v>
                </c:pt>
                <c:pt idx="13167">
                  <c:v>670.28192100000001</c:v>
                </c:pt>
                <c:pt idx="13168">
                  <c:v>670.32873500000005</c:v>
                </c:pt>
                <c:pt idx="13169">
                  <c:v>670.37487799999997</c:v>
                </c:pt>
                <c:pt idx="13170">
                  <c:v>670.41863999999998</c:v>
                </c:pt>
                <c:pt idx="13171">
                  <c:v>670.46227999999996</c:v>
                </c:pt>
                <c:pt idx="13172">
                  <c:v>670.50604299999998</c:v>
                </c:pt>
                <c:pt idx="13173">
                  <c:v>670.54846199999997</c:v>
                </c:pt>
                <c:pt idx="13174">
                  <c:v>670.59167500000001</c:v>
                </c:pt>
                <c:pt idx="13175">
                  <c:v>670.63562000000002</c:v>
                </c:pt>
                <c:pt idx="13176">
                  <c:v>670.67938200000003</c:v>
                </c:pt>
                <c:pt idx="13177">
                  <c:v>670.72631799999999</c:v>
                </c:pt>
                <c:pt idx="13178">
                  <c:v>670.77477999999996</c:v>
                </c:pt>
                <c:pt idx="13179">
                  <c:v>670.82409700000005</c:v>
                </c:pt>
                <c:pt idx="13180">
                  <c:v>670.87353499999995</c:v>
                </c:pt>
                <c:pt idx="13181">
                  <c:v>670.92517099999998</c:v>
                </c:pt>
                <c:pt idx="13182">
                  <c:v>670.97808799999996</c:v>
                </c:pt>
                <c:pt idx="13183">
                  <c:v>671.03259300000002</c:v>
                </c:pt>
                <c:pt idx="13184">
                  <c:v>671.08575399999995</c:v>
                </c:pt>
                <c:pt idx="13185">
                  <c:v>671.13757299999997</c:v>
                </c:pt>
                <c:pt idx="13186">
                  <c:v>671.19018500000004</c:v>
                </c:pt>
                <c:pt idx="13187">
                  <c:v>671.24151600000005</c:v>
                </c:pt>
                <c:pt idx="13188">
                  <c:v>671.29089399999998</c:v>
                </c:pt>
                <c:pt idx="13189">
                  <c:v>671.34002699999996</c:v>
                </c:pt>
                <c:pt idx="13190">
                  <c:v>671.38738999999998</c:v>
                </c:pt>
                <c:pt idx="13191">
                  <c:v>671.43395999999996</c:v>
                </c:pt>
                <c:pt idx="13192">
                  <c:v>671.48034700000005</c:v>
                </c:pt>
                <c:pt idx="13193">
                  <c:v>671.52508499999999</c:v>
                </c:pt>
                <c:pt idx="13194">
                  <c:v>671.57195999999999</c:v>
                </c:pt>
                <c:pt idx="13195">
                  <c:v>671.61932400000001</c:v>
                </c:pt>
                <c:pt idx="13196">
                  <c:v>671.66577199999995</c:v>
                </c:pt>
                <c:pt idx="13197">
                  <c:v>671.71124299999997</c:v>
                </c:pt>
                <c:pt idx="13198">
                  <c:v>671.75885000000005</c:v>
                </c:pt>
                <c:pt idx="13199">
                  <c:v>671.80664100000001</c:v>
                </c:pt>
                <c:pt idx="13200">
                  <c:v>671.855591</c:v>
                </c:pt>
                <c:pt idx="13201">
                  <c:v>671.90277100000003</c:v>
                </c:pt>
                <c:pt idx="13202">
                  <c:v>671.95013400000005</c:v>
                </c:pt>
                <c:pt idx="13203">
                  <c:v>671.99920699999996</c:v>
                </c:pt>
                <c:pt idx="13204">
                  <c:v>672.04718000000003</c:v>
                </c:pt>
                <c:pt idx="13205">
                  <c:v>672.09643500000004</c:v>
                </c:pt>
                <c:pt idx="13206">
                  <c:v>672.14685099999997</c:v>
                </c:pt>
                <c:pt idx="13207">
                  <c:v>672.19702199999995</c:v>
                </c:pt>
                <c:pt idx="13208">
                  <c:v>672.24816899999996</c:v>
                </c:pt>
                <c:pt idx="13209">
                  <c:v>672.29913299999998</c:v>
                </c:pt>
                <c:pt idx="13210">
                  <c:v>672.35205099999996</c:v>
                </c:pt>
                <c:pt idx="13211">
                  <c:v>672.40545699999996</c:v>
                </c:pt>
                <c:pt idx="13212">
                  <c:v>672.45764199999996</c:v>
                </c:pt>
                <c:pt idx="13213">
                  <c:v>672.50933799999996</c:v>
                </c:pt>
                <c:pt idx="13214">
                  <c:v>672.55969200000004</c:v>
                </c:pt>
                <c:pt idx="13215">
                  <c:v>672.61084000000005</c:v>
                </c:pt>
                <c:pt idx="13216">
                  <c:v>672.66272000000004</c:v>
                </c:pt>
                <c:pt idx="13217">
                  <c:v>672.711365</c:v>
                </c:pt>
                <c:pt idx="13218">
                  <c:v>672.76007100000004</c:v>
                </c:pt>
                <c:pt idx="13219">
                  <c:v>672.80865500000004</c:v>
                </c:pt>
                <c:pt idx="13220">
                  <c:v>672.85845900000004</c:v>
                </c:pt>
                <c:pt idx="13221">
                  <c:v>672.90704300000004</c:v>
                </c:pt>
                <c:pt idx="13222">
                  <c:v>672.95544400000006</c:v>
                </c:pt>
                <c:pt idx="13223">
                  <c:v>673.00561500000003</c:v>
                </c:pt>
                <c:pt idx="13224">
                  <c:v>673.05529799999999</c:v>
                </c:pt>
                <c:pt idx="13225">
                  <c:v>673.10461399999997</c:v>
                </c:pt>
                <c:pt idx="13226">
                  <c:v>673.15270999999996</c:v>
                </c:pt>
                <c:pt idx="13227">
                  <c:v>673.20086700000002</c:v>
                </c:pt>
                <c:pt idx="13228">
                  <c:v>673.24896200000001</c:v>
                </c:pt>
                <c:pt idx="13229">
                  <c:v>673.296021</c:v>
                </c:pt>
                <c:pt idx="13230">
                  <c:v>673.34204099999999</c:v>
                </c:pt>
                <c:pt idx="13231">
                  <c:v>673.38635299999999</c:v>
                </c:pt>
                <c:pt idx="13232">
                  <c:v>673.43194600000004</c:v>
                </c:pt>
                <c:pt idx="13233">
                  <c:v>673.47900400000003</c:v>
                </c:pt>
                <c:pt idx="13234">
                  <c:v>673.52435300000002</c:v>
                </c:pt>
                <c:pt idx="13235">
                  <c:v>673.571594</c:v>
                </c:pt>
                <c:pt idx="13236">
                  <c:v>673.61932400000001</c:v>
                </c:pt>
                <c:pt idx="13237">
                  <c:v>673.66931199999999</c:v>
                </c:pt>
                <c:pt idx="13238">
                  <c:v>673.71991000000003</c:v>
                </c:pt>
                <c:pt idx="13239">
                  <c:v>673.76971400000002</c:v>
                </c:pt>
                <c:pt idx="13240">
                  <c:v>673.82128899999998</c:v>
                </c:pt>
                <c:pt idx="13241">
                  <c:v>673.871216</c:v>
                </c:pt>
                <c:pt idx="13242">
                  <c:v>673.92138699999998</c:v>
                </c:pt>
                <c:pt idx="13243">
                  <c:v>673.97259499999996</c:v>
                </c:pt>
                <c:pt idx="13244">
                  <c:v>674.02392599999996</c:v>
                </c:pt>
                <c:pt idx="13245">
                  <c:v>674.073669</c:v>
                </c:pt>
                <c:pt idx="13246">
                  <c:v>674.12329099999999</c:v>
                </c:pt>
                <c:pt idx="13247">
                  <c:v>674.17224099999999</c:v>
                </c:pt>
                <c:pt idx="13248">
                  <c:v>674.21923800000002</c:v>
                </c:pt>
                <c:pt idx="13249">
                  <c:v>674.26794400000006</c:v>
                </c:pt>
                <c:pt idx="13250">
                  <c:v>674.31555200000003</c:v>
                </c:pt>
                <c:pt idx="13251">
                  <c:v>674.36163299999998</c:v>
                </c:pt>
                <c:pt idx="13252">
                  <c:v>674.40930200000003</c:v>
                </c:pt>
                <c:pt idx="13253">
                  <c:v>674.45703100000003</c:v>
                </c:pt>
                <c:pt idx="13254">
                  <c:v>674.50537099999997</c:v>
                </c:pt>
                <c:pt idx="13255">
                  <c:v>674.55456500000003</c:v>
                </c:pt>
                <c:pt idx="13256">
                  <c:v>674.60461399999997</c:v>
                </c:pt>
                <c:pt idx="13257">
                  <c:v>674.65600600000005</c:v>
                </c:pt>
                <c:pt idx="13258">
                  <c:v>674.70623799999998</c:v>
                </c:pt>
                <c:pt idx="13259">
                  <c:v>674.75604299999998</c:v>
                </c:pt>
                <c:pt idx="13260">
                  <c:v>674.80755599999998</c:v>
                </c:pt>
                <c:pt idx="13261">
                  <c:v>674.85876499999995</c:v>
                </c:pt>
                <c:pt idx="13262">
                  <c:v>674.90704300000004</c:v>
                </c:pt>
                <c:pt idx="13263">
                  <c:v>674.95465100000001</c:v>
                </c:pt>
                <c:pt idx="13264">
                  <c:v>675.00207499999999</c:v>
                </c:pt>
                <c:pt idx="13265">
                  <c:v>675.04821800000002</c:v>
                </c:pt>
                <c:pt idx="13266">
                  <c:v>675.09741199999996</c:v>
                </c:pt>
                <c:pt idx="13267">
                  <c:v>675.146118</c:v>
                </c:pt>
                <c:pt idx="13268">
                  <c:v>675.19433600000002</c:v>
                </c:pt>
                <c:pt idx="13269">
                  <c:v>675.24420199999997</c:v>
                </c:pt>
                <c:pt idx="13270">
                  <c:v>675.29406700000004</c:v>
                </c:pt>
                <c:pt idx="13271">
                  <c:v>675.345642</c:v>
                </c:pt>
                <c:pt idx="13272">
                  <c:v>675.39562999999998</c:v>
                </c:pt>
                <c:pt idx="13273">
                  <c:v>675.44421399999999</c:v>
                </c:pt>
                <c:pt idx="13274">
                  <c:v>675.49432400000001</c:v>
                </c:pt>
                <c:pt idx="13275">
                  <c:v>675.543274</c:v>
                </c:pt>
                <c:pt idx="13276">
                  <c:v>675.59265100000005</c:v>
                </c:pt>
                <c:pt idx="13277">
                  <c:v>675.64135699999997</c:v>
                </c:pt>
                <c:pt idx="13278">
                  <c:v>675.69006400000001</c:v>
                </c:pt>
                <c:pt idx="13279">
                  <c:v>675.738159</c:v>
                </c:pt>
                <c:pt idx="13280">
                  <c:v>675.78643799999998</c:v>
                </c:pt>
                <c:pt idx="13281">
                  <c:v>675.83410600000002</c:v>
                </c:pt>
                <c:pt idx="13282">
                  <c:v>675.88324</c:v>
                </c:pt>
                <c:pt idx="13283">
                  <c:v>675.93225099999995</c:v>
                </c:pt>
                <c:pt idx="13284">
                  <c:v>675.98022500000002</c:v>
                </c:pt>
                <c:pt idx="13285">
                  <c:v>676.02673300000004</c:v>
                </c:pt>
                <c:pt idx="13286">
                  <c:v>676.07409700000005</c:v>
                </c:pt>
                <c:pt idx="13287">
                  <c:v>676.12292500000001</c:v>
                </c:pt>
                <c:pt idx="13288">
                  <c:v>676.16925000000003</c:v>
                </c:pt>
                <c:pt idx="13289">
                  <c:v>676.21582000000001</c:v>
                </c:pt>
                <c:pt idx="13290">
                  <c:v>676.26257299999997</c:v>
                </c:pt>
                <c:pt idx="13291">
                  <c:v>676.31207300000005</c:v>
                </c:pt>
                <c:pt idx="13292">
                  <c:v>676.36077899999998</c:v>
                </c:pt>
                <c:pt idx="13293">
                  <c:v>676.41101100000003</c:v>
                </c:pt>
                <c:pt idx="13294">
                  <c:v>676.46057099999996</c:v>
                </c:pt>
                <c:pt idx="13295">
                  <c:v>676.51196300000004</c:v>
                </c:pt>
                <c:pt idx="13296">
                  <c:v>676.56359899999995</c:v>
                </c:pt>
                <c:pt idx="13297">
                  <c:v>676.61584500000004</c:v>
                </c:pt>
                <c:pt idx="13298">
                  <c:v>676.66784700000005</c:v>
                </c:pt>
                <c:pt idx="13299">
                  <c:v>676.72155799999996</c:v>
                </c:pt>
                <c:pt idx="13300">
                  <c:v>676.77307099999996</c:v>
                </c:pt>
                <c:pt idx="13301">
                  <c:v>676.82330300000001</c:v>
                </c:pt>
                <c:pt idx="13302">
                  <c:v>676.87091099999998</c:v>
                </c:pt>
                <c:pt idx="13303">
                  <c:v>676.91766399999995</c:v>
                </c:pt>
                <c:pt idx="13304">
                  <c:v>676.96423300000004</c:v>
                </c:pt>
                <c:pt idx="13305">
                  <c:v>677.007385</c:v>
                </c:pt>
                <c:pt idx="13306">
                  <c:v>677.04974400000003</c:v>
                </c:pt>
                <c:pt idx="13307">
                  <c:v>677.09167500000001</c:v>
                </c:pt>
                <c:pt idx="13308">
                  <c:v>677.13531499999999</c:v>
                </c:pt>
                <c:pt idx="13309">
                  <c:v>677.17932099999996</c:v>
                </c:pt>
                <c:pt idx="13310">
                  <c:v>677.224243</c:v>
                </c:pt>
                <c:pt idx="13311">
                  <c:v>677.26965299999995</c:v>
                </c:pt>
                <c:pt idx="13312">
                  <c:v>677.31677300000001</c:v>
                </c:pt>
                <c:pt idx="13313">
                  <c:v>677.36413600000003</c:v>
                </c:pt>
                <c:pt idx="13314">
                  <c:v>677.41162099999997</c:v>
                </c:pt>
                <c:pt idx="13315">
                  <c:v>677.46038799999997</c:v>
                </c:pt>
                <c:pt idx="13316">
                  <c:v>677.50891100000001</c:v>
                </c:pt>
                <c:pt idx="13317">
                  <c:v>677.55670199999997</c:v>
                </c:pt>
                <c:pt idx="13318">
                  <c:v>677.60363800000005</c:v>
                </c:pt>
                <c:pt idx="13319">
                  <c:v>677.64953600000001</c:v>
                </c:pt>
                <c:pt idx="13320">
                  <c:v>677.69628899999998</c:v>
                </c:pt>
                <c:pt idx="13321">
                  <c:v>677.74060099999997</c:v>
                </c:pt>
                <c:pt idx="13322">
                  <c:v>677.78222700000003</c:v>
                </c:pt>
                <c:pt idx="13323">
                  <c:v>677.82275400000003</c:v>
                </c:pt>
                <c:pt idx="13324">
                  <c:v>677.86218299999996</c:v>
                </c:pt>
                <c:pt idx="13325">
                  <c:v>677.90069600000004</c:v>
                </c:pt>
                <c:pt idx="13326">
                  <c:v>677.93737799999997</c:v>
                </c:pt>
                <c:pt idx="13327">
                  <c:v>677.97229000000004</c:v>
                </c:pt>
                <c:pt idx="13328">
                  <c:v>678.00689699999998</c:v>
                </c:pt>
                <c:pt idx="13329">
                  <c:v>678.04211399999997</c:v>
                </c:pt>
                <c:pt idx="13330">
                  <c:v>678.07611099999997</c:v>
                </c:pt>
                <c:pt idx="13331">
                  <c:v>678.11065699999995</c:v>
                </c:pt>
                <c:pt idx="13332">
                  <c:v>678.14739999999995</c:v>
                </c:pt>
                <c:pt idx="13333">
                  <c:v>678.18432600000006</c:v>
                </c:pt>
                <c:pt idx="13334">
                  <c:v>678.22058100000004</c:v>
                </c:pt>
                <c:pt idx="13335">
                  <c:v>678.25604299999998</c:v>
                </c:pt>
                <c:pt idx="13336">
                  <c:v>678.29022199999997</c:v>
                </c:pt>
                <c:pt idx="13337">
                  <c:v>678.324341</c:v>
                </c:pt>
                <c:pt idx="13338">
                  <c:v>678.35455300000001</c:v>
                </c:pt>
                <c:pt idx="13339">
                  <c:v>678.38171399999999</c:v>
                </c:pt>
                <c:pt idx="13340">
                  <c:v>678.40728799999999</c:v>
                </c:pt>
                <c:pt idx="13341">
                  <c:v>678.43127400000003</c:v>
                </c:pt>
                <c:pt idx="13342">
                  <c:v>678.45355199999995</c:v>
                </c:pt>
                <c:pt idx="13343">
                  <c:v>678.47442599999999</c:v>
                </c:pt>
                <c:pt idx="13344">
                  <c:v>678.49468999999999</c:v>
                </c:pt>
                <c:pt idx="13345">
                  <c:v>678.51550299999997</c:v>
                </c:pt>
                <c:pt idx="13346">
                  <c:v>678.53716999999995</c:v>
                </c:pt>
                <c:pt idx="13347">
                  <c:v>678.558716</c:v>
                </c:pt>
                <c:pt idx="13348">
                  <c:v>678.58282499999996</c:v>
                </c:pt>
                <c:pt idx="13349">
                  <c:v>678.60845900000004</c:v>
                </c:pt>
                <c:pt idx="13350">
                  <c:v>678.63330099999996</c:v>
                </c:pt>
                <c:pt idx="13351">
                  <c:v>678.65795900000001</c:v>
                </c:pt>
                <c:pt idx="13352">
                  <c:v>678.68280000000004</c:v>
                </c:pt>
                <c:pt idx="13353">
                  <c:v>678.70764199999996</c:v>
                </c:pt>
                <c:pt idx="13354">
                  <c:v>678.73083499999996</c:v>
                </c:pt>
                <c:pt idx="13355">
                  <c:v>678.75335700000005</c:v>
                </c:pt>
                <c:pt idx="13356">
                  <c:v>678.77508499999999</c:v>
                </c:pt>
                <c:pt idx="13357">
                  <c:v>678.79650900000001</c:v>
                </c:pt>
                <c:pt idx="13358">
                  <c:v>678.81823699999995</c:v>
                </c:pt>
                <c:pt idx="13359">
                  <c:v>678.84008800000004</c:v>
                </c:pt>
                <c:pt idx="13360">
                  <c:v>678.86096199999997</c:v>
                </c:pt>
                <c:pt idx="13361">
                  <c:v>678.88214100000005</c:v>
                </c:pt>
                <c:pt idx="13362">
                  <c:v>678.90344200000004</c:v>
                </c:pt>
                <c:pt idx="13363">
                  <c:v>678.92529300000001</c:v>
                </c:pt>
                <c:pt idx="13364">
                  <c:v>678.946777</c:v>
                </c:pt>
                <c:pt idx="13365">
                  <c:v>678.96716300000003</c:v>
                </c:pt>
                <c:pt idx="13366">
                  <c:v>678.98748799999998</c:v>
                </c:pt>
                <c:pt idx="13367">
                  <c:v>679.00683600000002</c:v>
                </c:pt>
                <c:pt idx="13368">
                  <c:v>679.02502400000003</c:v>
                </c:pt>
                <c:pt idx="13369">
                  <c:v>679.04168700000002</c:v>
                </c:pt>
                <c:pt idx="13370">
                  <c:v>679.05798300000004</c:v>
                </c:pt>
                <c:pt idx="13371">
                  <c:v>679.07330300000001</c:v>
                </c:pt>
                <c:pt idx="13372">
                  <c:v>679.08770800000002</c:v>
                </c:pt>
                <c:pt idx="13373">
                  <c:v>679.10095200000001</c:v>
                </c:pt>
                <c:pt idx="13374">
                  <c:v>679.11291500000004</c:v>
                </c:pt>
                <c:pt idx="13375">
                  <c:v>679.12457300000005</c:v>
                </c:pt>
                <c:pt idx="13376">
                  <c:v>679.13568099999998</c:v>
                </c:pt>
                <c:pt idx="13377">
                  <c:v>679.14501900000005</c:v>
                </c:pt>
                <c:pt idx="13378">
                  <c:v>679.15405299999998</c:v>
                </c:pt>
                <c:pt idx="13379">
                  <c:v>679.16339100000005</c:v>
                </c:pt>
                <c:pt idx="13380">
                  <c:v>679.17285200000003</c:v>
                </c:pt>
                <c:pt idx="13381">
                  <c:v>679.18243399999994</c:v>
                </c:pt>
                <c:pt idx="13382">
                  <c:v>679.19219999999996</c:v>
                </c:pt>
                <c:pt idx="13383">
                  <c:v>679.20245399999999</c:v>
                </c:pt>
                <c:pt idx="13384">
                  <c:v>679.21295199999997</c:v>
                </c:pt>
                <c:pt idx="13385">
                  <c:v>679.222534</c:v>
                </c:pt>
                <c:pt idx="13386">
                  <c:v>679.23223900000005</c:v>
                </c:pt>
                <c:pt idx="13387">
                  <c:v>679.24169900000004</c:v>
                </c:pt>
                <c:pt idx="13388">
                  <c:v>679.25061000000005</c:v>
                </c:pt>
                <c:pt idx="13389">
                  <c:v>679.25939900000003</c:v>
                </c:pt>
                <c:pt idx="13390">
                  <c:v>679.26818900000001</c:v>
                </c:pt>
                <c:pt idx="13391">
                  <c:v>679.27789299999995</c:v>
                </c:pt>
                <c:pt idx="13392">
                  <c:v>679.28790300000003</c:v>
                </c:pt>
                <c:pt idx="13393">
                  <c:v>679.29766800000004</c:v>
                </c:pt>
                <c:pt idx="13394">
                  <c:v>679.30767800000001</c:v>
                </c:pt>
                <c:pt idx="13395">
                  <c:v>679.317993</c:v>
                </c:pt>
                <c:pt idx="13396">
                  <c:v>679.32745399999999</c:v>
                </c:pt>
                <c:pt idx="13397">
                  <c:v>679.33618200000001</c:v>
                </c:pt>
                <c:pt idx="13398">
                  <c:v>679.34258999999997</c:v>
                </c:pt>
                <c:pt idx="13399">
                  <c:v>679.34777799999995</c:v>
                </c:pt>
                <c:pt idx="13400">
                  <c:v>679.35205099999996</c:v>
                </c:pt>
                <c:pt idx="13401">
                  <c:v>679.35498099999995</c:v>
                </c:pt>
                <c:pt idx="13402">
                  <c:v>679.35717799999998</c:v>
                </c:pt>
                <c:pt idx="13403">
                  <c:v>679.35919200000001</c:v>
                </c:pt>
                <c:pt idx="13404">
                  <c:v>679.36096199999997</c:v>
                </c:pt>
                <c:pt idx="13405">
                  <c:v>679.36352499999998</c:v>
                </c:pt>
                <c:pt idx="13406">
                  <c:v>679.36712699999998</c:v>
                </c:pt>
                <c:pt idx="13407">
                  <c:v>679.37158199999999</c:v>
                </c:pt>
                <c:pt idx="13408">
                  <c:v>679.37841800000001</c:v>
                </c:pt>
                <c:pt idx="13409">
                  <c:v>679.38635299999999</c:v>
                </c:pt>
                <c:pt idx="13410">
                  <c:v>679.39465299999995</c:v>
                </c:pt>
                <c:pt idx="13411">
                  <c:v>679.40374799999995</c:v>
                </c:pt>
                <c:pt idx="13412">
                  <c:v>679.41247599999997</c:v>
                </c:pt>
                <c:pt idx="13413">
                  <c:v>679.42065400000001</c:v>
                </c:pt>
                <c:pt idx="13414">
                  <c:v>679.42846699999996</c:v>
                </c:pt>
                <c:pt idx="13415">
                  <c:v>679.43469200000004</c:v>
                </c:pt>
                <c:pt idx="13416">
                  <c:v>679.43963599999995</c:v>
                </c:pt>
                <c:pt idx="13417">
                  <c:v>679.444031</c:v>
                </c:pt>
                <c:pt idx="13418">
                  <c:v>679.44714399999998</c:v>
                </c:pt>
                <c:pt idx="13419">
                  <c:v>679.44995100000006</c:v>
                </c:pt>
                <c:pt idx="13420">
                  <c:v>679.45300299999997</c:v>
                </c:pt>
                <c:pt idx="13421">
                  <c:v>679.45636000000002</c:v>
                </c:pt>
                <c:pt idx="13422">
                  <c:v>679.46087699999998</c:v>
                </c:pt>
                <c:pt idx="13423">
                  <c:v>679.46673599999997</c:v>
                </c:pt>
                <c:pt idx="13424">
                  <c:v>679.47387700000002</c:v>
                </c:pt>
                <c:pt idx="13425">
                  <c:v>679.48278800000003</c:v>
                </c:pt>
                <c:pt idx="13426">
                  <c:v>679.49249299999997</c:v>
                </c:pt>
                <c:pt idx="13427">
                  <c:v>679.50207499999999</c:v>
                </c:pt>
                <c:pt idx="13428">
                  <c:v>679.510986</c:v>
                </c:pt>
                <c:pt idx="13429">
                  <c:v>679.51953100000003</c:v>
                </c:pt>
                <c:pt idx="13430">
                  <c:v>679.52691600000003</c:v>
                </c:pt>
                <c:pt idx="13431">
                  <c:v>679.53283699999997</c:v>
                </c:pt>
                <c:pt idx="13432">
                  <c:v>679.53698699999995</c:v>
                </c:pt>
                <c:pt idx="13433">
                  <c:v>679.54040499999996</c:v>
                </c:pt>
                <c:pt idx="13434">
                  <c:v>679.54333499999996</c:v>
                </c:pt>
                <c:pt idx="13435">
                  <c:v>679.54504399999996</c:v>
                </c:pt>
                <c:pt idx="13436">
                  <c:v>679.54656999999997</c:v>
                </c:pt>
                <c:pt idx="13437">
                  <c:v>679.54943900000001</c:v>
                </c:pt>
                <c:pt idx="13438">
                  <c:v>679.55310099999997</c:v>
                </c:pt>
                <c:pt idx="13439">
                  <c:v>679.55725099999995</c:v>
                </c:pt>
                <c:pt idx="13440">
                  <c:v>679.56140100000005</c:v>
                </c:pt>
                <c:pt idx="13441">
                  <c:v>679.56658900000002</c:v>
                </c:pt>
                <c:pt idx="13442">
                  <c:v>679.57318099999998</c:v>
                </c:pt>
                <c:pt idx="13443">
                  <c:v>679.57922399999995</c:v>
                </c:pt>
                <c:pt idx="13444">
                  <c:v>679.58441200000004</c:v>
                </c:pt>
                <c:pt idx="13445">
                  <c:v>679.58898899999997</c:v>
                </c:pt>
                <c:pt idx="13446">
                  <c:v>679.59313999999995</c:v>
                </c:pt>
                <c:pt idx="13447">
                  <c:v>679.59667999999999</c:v>
                </c:pt>
                <c:pt idx="13448">
                  <c:v>679.59948699999995</c:v>
                </c:pt>
                <c:pt idx="13449">
                  <c:v>679.60144000000003</c:v>
                </c:pt>
                <c:pt idx="13450">
                  <c:v>679.603027</c:v>
                </c:pt>
                <c:pt idx="13451">
                  <c:v>679.603882</c:v>
                </c:pt>
                <c:pt idx="13452">
                  <c:v>679.60394299999996</c:v>
                </c:pt>
                <c:pt idx="13453">
                  <c:v>679.60424799999998</c:v>
                </c:pt>
                <c:pt idx="13454">
                  <c:v>679.60382100000004</c:v>
                </c:pt>
                <c:pt idx="13455">
                  <c:v>679.60339399999998</c:v>
                </c:pt>
                <c:pt idx="13456">
                  <c:v>679.60339399999998</c:v>
                </c:pt>
                <c:pt idx="13457">
                  <c:v>679.60278300000004</c:v>
                </c:pt>
                <c:pt idx="13458">
                  <c:v>679.60211200000003</c:v>
                </c:pt>
                <c:pt idx="13459">
                  <c:v>679.60229500000003</c:v>
                </c:pt>
                <c:pt idx="13460">
                  <c:v>679.60308799999996</c:v>
                </c:pt>
                <c:pt idx="13461">
                  <c:v>679.60424799999998</c:v>
                </c:pt>
                <c:pt idx="13462">
                  <c:v>679.60498099999995</c:v>
                </c:pt>
                <c:pt idx="13463">
                  <c:v>679.60717799999998</c:v>
                </c:pt>
                <c:pt idx="13464">
                  <c:v>679.61230499999999</c:v>
                </c:pt>
                <c:pt idx="13465">
                  <c:v>679.61834699999997</c:v>
                </c:pt>
                <c:pt idx="13466">
                  <c:v>679.62609899999995</c:v>
                </c:pt>
                <c:pt idx="13467">
                  <c:v>679.63543700000002</c:v>
                </c:pt>
                <c:pt idx="13468">
                  <c:v>679.646118</c:v>
                </c:pt>
                <c:pt idx="13469">
                  <c:v>679.65728799999999</c:v>
                </c:pt>
                <c:pt idx="13470">
                  <c:v>679.66784700000005</c:v>
                </c:pt>
                <c:pt idx="13471">
                  <c:v>679.678406</c:v>
                </c:pt>
                <c:pt idx="13472">
                  <c:v>679.68823199999997</c:v>
                </c:pt>
                <c:pt idx="13473">
                  <c:v>679.69695999999999</c:v>
                </c:pt>
                <c:pt idx="13474">
                  <c:v>679.70434599999999</c:v>
                </c:pt>
                <c:pt idx="13475">
                  <c:v>679.71087699999998</c:v>
                </c:pt>
                <c:pt idx="13476">
                  <c:v>679.71643100000006</c:v>
                </c:pt>
                <c:pt idx="13477">
                  <c:v>679.72155799999996</c:v>
                </c:pt>
                <c:pt idx="13478">
                  <c:v>679.72619599999996</c:v>
                </c:pt>
                <c:pt idx="13479">
                  <c:v>679.73132299999997</c:v>
                </c:pt>
                <c:pt idx="13480">
                  <c:v>679.73663299999998</c:v>
                </c:pt>
                <c:pt idx="13481">
                  <c:v>679.74139400000001</c:v>
                </c:pt>
                <c:pt idx="13482">
                  <c:v>679.74627699999996</c:v>
                </c:pt>
                <c:pt idx="13483">
                  <c:v>679.75103799999999</c:v>
                </c:pt>
                <c:pt idx="13484">
                  <c:v>679.75451699999996</c:v>
                </c:pt>
                <c:pt idx="13485">
                  <c:v>679.75744599999996</c:v>
                </c:pt>
                <c:pt idx="13486">
                  <c:v>679.75848399999995</c:v>
                </c:pt>
                <c:pt idx="13487">
                  <c:v>679.75848399999995</c:v>
                </c:pt>
                <c:pt idx="13488">
                  <c:v>679.75769000000003</c:v>
                </c:pt>
                <c:pt idx="13489">
                  <c:v>679.75573699999995</c:v>
                </c:pt>
                <c:pt idx="13490">
                  <c:v>679.75433399999997</c:v>
                </c:pt>
                <c:pt idx="13491">
                  <c:v>679.753601</c:v>
                </c:pt>
                <c:pt idx="13492">
                  <c:v>679.75311299999998</c:v>
                </c:pt>
                <c:pt idx="13493">
                  <c:v>679.75372300000004</c:v>
                </c:pt>
                <c:pt idx="13494">
                  <c:v>679.75659199999996</c:v>
                </c:pt>
                <c:pt idx="13495">
                  <c:v>679.76049799999998</c:v>
                </c:pt>
                <c:pt idx="13496">
                  <c:v>679.765625</c:v>
                </c:pt>
                <c:pt idx="13497">
                  <c:v>679.77130099999999</c:v>
                </c:pt>
                <c:pt idx="13498">
                  <c:v>679.77844200000004</c:v>
                </c:pt>
                <c:pt idx="13499">
                  <c:v>679.78607199999999</c:v>
                </c:pt>
                <c:pt idx="13500">
                  <c:v>679.794128</c:v>
                </c:pt>
                <c:pt idx="13501">
                  <c:v>679.80273399999999</c:v>
                </c:pt>
                <c:pt idx="13502">
                  <c:v>679.81140100000005</c:v>
                </c:pt>
                <c:pt idx="13503">
                  <c:v>679.81994599999996</c:v>
                </c:pt>
                <c:pt idx="13504">
                  <c:v>679.82763699999998</c:v>
                </c:pt>
                <c:pt idx="13505">
                  <c:v>679.83526600000005</c:v>
                </c:pt>
                <c:pt idx="13506">
                  <c:v>679.84258999999997</c:v>
                </c:pt>
                <c:pt idx="13507">
                  <c:v>679.84942599999999</c:v>
                </c:pt>
                <c:pt idx="13508">
                  <c:v>679.85534700000005</c:v>
                </c:pt>
                <c:pt idx="13509">
                  <c:v>679.86157200000002</c:v>
                </c:pt>
                <c:pt idx="13510">
                  <c:v>679.86730999999997</c:v>
                </c:pt>
                <c:pt idx="13511">
                  <c:v>679.87243699999999</c:v>
                </c:pt>
                <c:pt idx="13512">
                  <c:v>679.87725799999998</c:v>
                </c:pt>
                <c:pt idx="13513">
                  <c:v>679.881348</c:v>
                </c:pt>
                <c:pt idx="13514">
                  <c:v>679.88562000000002</c:v>
                </c:pt>
                <c:pt idx="13515">
                  <c:v>679.89050299999997</c:v>
                </c:pt>
                <c:pt idx="13516">
                  <c:v>679.89587400000005</c:v>
                </c:pt>
                <c:pt idx="13517">
                  <c:v>679.90270999999996</c:v>
                </c:pt>
                <c:pt idx="13518">
                  <c:v>679.910034</c:v>
                </c:pt>
                <c:pt idx="13519">
                  <c:v>679.91717500000004</c:v>
                </c:pt>
                <c:pt idx="13520">
                  <c:v>679.92553699999996</c:v>
                </c:pt>
                <c:pt idx="13521">
                  <c:v>679.933899</c:v>
                </c:pt>
                <c:pt idx="13522">
                  <c:v>679.94287099999997</c:v>
                </c:pt>
                <c:pt idx="13523">
                  <c:v>679.95165999999995</c:v>
                </c:pt>
                <c:pt idx="13524">
                  <c:v>679.95941200000004</c:v>
                </c:pt>
                <c:pt idx="13525">
                  <c:v>679.96533199999999</c:v>
                </c:pt>
                <c:pt idx="13526">
                  <c:v>679.97003199999995</c:v>
                </c:pt>
                <c:pt idx="13527">
                  <c:v>679.97308399999997</c:v>
                </c:pt>
                <c:pt idx="13528">
                  <c:v>679.97485300000005</c:v>
                </c:pt>
                <c:pt idx="13529">
                  <c:v>679.975281</c:v>
                </c:pt>
                <c:pt idx="13530">
                  <c:v>679.97546399999999</c:v>
                </c:pt>
                <c:pt idx="13531">
                  <c:v>679.97674600000005</c:v>
                </c:pt>
                <c:pt idx="13532">
                  <c:v>679.97961399999997</c:v>
                </c:pt>
                <c:pt idx="13533">
                  <c:v>679.98315400000001</c:v>
                </c:pt>
                <c:pt idx="13534">
                  <c:v>679.988831</c:v>
                </c:pt>
                <c:pt idx="13535">
                  <c:v>679.996399</c:v>
                </c:pt>
                <c:pt idx="13536">
                  <c:v>680.00457800000004</c:v>
                </c:pt>
                <c:pt idx="13537">
                  <c:v>680.01281700000004</c:v>
                </c:pt>
                <c:pt idx="13538">
                  <c:v>680.02105700000004</c:v>
                </c:pt>
                <c:pt idx="13539">
                  <c:v>680.02941899999996</c:v>
                </c:pt>
                <c:pt idx="13540">
                  <c:v>680.036743</c:v>
                </c:pt>
                <c:pt idx="13541">
                  <c:v>680.04168700000002</c:v>
                </c:pt>
                <c:pt idx="13542">
                  <c:v>680.04473900000005</c:v>
                </c:pt>
                <c:pt idx="13543">
                  <c:v>680.04705799999999</c:v>
                </c:pt>
                <c:pt idx="13544">
                  <c:v>680.04913299999998</c:v>
                </c:pt>
                <c:pt idx="13545">
                  <c:v>680.051331</c:v>
                </c:pt>
                <c:pt idx="13546">
                  <c:v>680.05383300000005</c:v>
                </c:pt>
                <c:pt idx="13547">
                  <c:v>680.05798300000004</c:v>
                </c:pt>
                <c:pt idx="13548">
                  <c:v>680.06323199999997</c:v>
                </c:pt>
                <c:pt idx="13549">
                  <c:v>680.06921399999999</c:v>
                </c:pt>
                <c:pt idx="13550">
                  <c:v>680.07556199999999</c:v>
                </c:pt>
                <c:pt idx="13551">
                  <c:v>680.08233600000005</c:v>
                </c:pt>
                <c:pt idx="13552">
                  <c:v>680.089294</c:v>
                </c:pt>
                <c:pt idx="13553">
                  <c:v>680.09637499999997</c:v>
                </c:pt>
                <c:pt idx="13554">
                  <c:v>680.10333300000002</c:v>
                </c:pt>
                <c:pt idx="13555">
                  <c:v>680.11047399999995</c:v>
                </c:pt>
                <c:pt idx="13556">
                  <c:v>680.11785899999995</c:v>
                </c:pt>
                <c:pt idx="13557">
                  <c:v>680.12469499999997</c:v>
                </c:pt>
                <c:pt idx="13558">
                  <c:v>680.13116500000001</c:v>
                </c:pt>
                <c:pt idx="13559">
                  <c:v>680.13708499999996</c:v>
                </c:pt>
                <c:pt idx="13560">
                  <c:v>680.14343299999996</c:v>
                </c:pt>
                <c:pt idx="13561">
                  <c:v>680.14977999999996</c:v>
                </c:pt>
                <c:pt idx="13562">
                  <c:v>680.15563999999995</c:v>
                </c:pt>
                <c:pt idx="13563">
                  <c:v>680.16125499999998</c:v>
                </c:pt>
                <c:pt idx="13564">
                  <c:v>680.16613800000005</c:v>
                </c:pt>
                <c:pt idx="13565">
                  <c:v>680.171021</c:v>
                </c:pt>
                <c:pt idx="13566">
                  <c:v>680.17541500000004</c:v>
                </c:pt>
                <c:pt idx="13567">
                  <c:v>680.17962699999998</c:v>
                </c:pt>
                <c:pt idx="13568">
                  <c:v>680.18481499999996</c:v>
                </c:pt>
                <c:pt idx="13569">
                  <c:v>680.19030799999996</c:v>
                </c:pt>
                <c:pt idx="13570">
                  <c:v>680.19592299999999</c:v>
                </c:pt>
                <c:pt idx="13571">
                  <c:v>680.20214799999997</c:v>
                </c:pt>
                <c:pt idx="13572">
                  <c:v>680.20886199999995</c:v>
                </c:pt>
                <c:pt idx="13573">
                  <c:v>680.21545400000002</c:v>
                </c:pt>
                <c:pt idx="13574">
                  <c:v>680.22058100000004</c:v>
                </c:pt>
                <c:pt idx="13575">
                  <c:v>680.22430399999996</c:v>
                </c:pt>
                <c:pt idx="13576">
                  <c:v>680.22839399999998</c:v>
                </c:pt>
                <c:pt idx="13577">
                  <c:v>680.23254399999996</c:v>
                </c:pt>
                <c:pt idx="13578">
                  <c:v>680.23547399999995</c:v>
                </c:pt>
                <c:pt idx="13579">
                  <c:v>680.23791500000004</c:v>
                </c:pt>
                <c:pt idx="13580">
                  <c:v>680.24102800000003</c:v>
                </c:pt>
                <c:pt idx="13581">
                  <c:v>680.24499500000002</c:v>
                </c:pt>
                <c:pt idx="13582">
                  <c:v>680.24987799999997</c:v>
                </c:pt>
                <c:pt idx="13583">
                  <c:v>680.25573699999995</c:v>
                </c:pt>
                <c:pt idx="13584">
                  <c:v>680.26208499999996</c:v>
                </c:pt>
                <c:pt idx="13585">
                  <c:v>680.26879899999994</c:v>
                </c:pt>
                <c:pt idx="13586">
                  <c:v>680.27526899999998</c:v>
                </c:pt>
                <c:pt idx="13587">
                  <c:v>680.28076199999998</c:v>
                </c:pt>
                <c:pt idx="13588">
                  <c:v>680.28479000000004</c:v>
                </c:pt>
                <c:pt idx="13589">
                  <c:v>680.28753700000004</c:v>
                </c:pt>
                <c:pt idx="13590">
                  <c:v>680.28875700000003</c:v>
                </c:pt>
                <c:pt idx="13591">
                  <c:v>680.28894000000003</c:v>
                </c:pt>
                <c:pt idx="13592">
                  <c:v>680.28832999999997</c:v>
                </c:pt>
                <c:pt idx="13593">
                  <c:v>680.28790300000003</c:v>
                </c:pt>
                <c:pt idx="13594">
                  <c:v>680.28839100000005</c:v>
                </c:pt>
                <c:pt idx="13595">
                  <c:v>680.29010000000005</c:v>
                </c:pt>
                <c:pt idx="13596">
                  <c:v>680.29345699999999</c:v>
                </c:pt>
                <c:pt idx="13597">
                  <c:v>680.29846199999997</c:v>
                </c:pt>
                <c:pt idx="13598">
                  <c:v>680.30621299999996</c:v>
                </c:pt>
                <c:pt idx="13599">
                  <c:v>680.31530799999996</c:v>
                </c:pt>
                <c:pt idx="13600">
                  <c:v>680.32495100000006</c:v>
                </c:pt>
                <c:pt idx="13601">
                  <c:v>680.33453399999996</c:v>
                </c:pt>
                <c:pt idx="13602">
                  <c:v>680.34368900000004</c:v>
                </c:pt>
                <c:pt idx="13603">
                  <c:v>680.35192900000004</c:v>
                </c:pt>
                <c:pt idx="13604">
                  <c:v>680.35900900000001</c:v>
                </c:pt>
                <c:pt idx="13605">
                  <c:v>680.364868</c:v>
                </c:pt>
                <c:pt idx="13606">
                  <c:v>680.36968999999999</c:v>
                </c:pt>
                <c:pt idx="13607">
                  <c:v>680.37347399999999</c:v>
                </c:pt>
                <c:pt idx="13608">
                  <c:v>680.37658699999997</c:v>
                </c:pt>
                <c:pt idx="13609">
                  <c:v>680.38067599999999</c:v>
                </c:pt>
                <c:pt idx="13610">
                  <c:v>680.38555899999994</c:v>
                </c:pt>
                <c:pt idx="13611">
                  <c:v>680.39117399999998</c:v>
                </c:pt>
                <c:pt idx="13612">
                  <c:v>680.39807099999996</c:v>
                </c:pt>
                <c:pt idx="13613">
                  <c:v>680.40618900000004</c:v>
                </c:pt>
                <c:pt idx="13614">
                  <c:v>680.41558799999996</c:v>
                </c:pt>
                <c:pt idx="13615">
                  <c:v>680.42559800000004</c:v>
                </c:pt>
                <c:pt idx="13616">
                  <c:v>680.434753</c:v>
                </c:pt>
                <c:pt idx="13617">
                  <c:v>680.44335899999999</c:v>
                </c:pt>
                <c:pt idx="13618">
                  <c:v>680.45068400000002</c:v>
                </c:pt>
                <c:pt idx="13619">
                  <c:v>680.45666500000004</c:v>
                </c:pt>
                <c:pt idx="13620">
                  <c:v>680.461365</c:v>
                </c:pt>
                <c:pt idx="13621">
                  <c:v>680.46478300000001</c:v>
                </c:pt>
                <c:pt idx="13622">
                  <c:v>680.46691899999996</c:v>
                </c:pt>
                <c:pt idx="13623">
                  <c:v>680.46813999999995</c:v>
                </c:pt>
                <c:pt idx="13624">
                  <c:v>680.46826199999998</c:v>
                </c:pt>
                <c:pt idx="13625">
                  <c:v>680.46807899999999</c:v>
                </c:pt>
                <c:pt idx="13626">
                  <c:v>680.46813999999995</c:v>
                </c:pt>
                <c:pt idx="13627">
                  <c:v>680.46862799999997</c:v>
                </c:pt>
                <c:pt idx="13628">
                  <c:v>680.46936000000005</c:v>
                </c:pt>
                <c:pt idx="13629">
                  <c:v>680.47076400000003</c:v>
                </c:pt>
                <c:pt idx="13630">
                  <c:v>680.47302300000001</c:v>
                </c:pt>
                <c:pt idx="13631">
                  <c:v>680.47625700000003</c:v>
                </c:pt>
                <c:pt idx="13632">
                  <c:v>680.48083499999996</c:v>
                </c:pt>
                <c:pt idx="13633">
                  <c:v>680.48571800000002</c:v>
                </c:pt>
                <c:pt idx="13634">
                  <c:v>680.49206500000003</c:v>
                </c:pt>
                <c:pt idx="13635">
                  <c:v>680.49883999999997</c:v>
                </c:pt>
                <c:pt idx="13636">
                  <c:v>680.50647000000004</c:v>
                </c:pt>
                <c:pt idx="13637">
                  <c:v>680.51452600000005</c:v>
                </c:pt>
                <c:pt idx="13638">
                  <c:v>680.52258300000005</c:v>
                </c:pt>
                <c:pt idx="13639">
                  <c:v>680.52966300000003</c:v>
                </c:pt>
                <c:pt idx="13640">
                  <c:v>680.53576699999996</c:v>
                </c:pt>
                <c:pt idx="13641">
                  <c:v>680.54070999999999</c:v>
                </c:pt>
                <c:pt idx="13642">
                  <c:v>680.544983</c:v>
                </c:pt>
                <c:pt idx="13643">
                  <c:v>680.54894999999999</c:v>
                </c:pt>
                <c:pt idx="13644">
                  <c:v>680.55261199999995</c:v>
                </c:pt>
                <c:pt idx="13645">
                  <c:v>680.55670199999997</c:v>
                </c:pt>
                <c:pt idx="13646">
                  <c:v>680.56170699999996</c:v>
                </c:pt>
                <c:pt idx="13647">
                  <c:v>680.56726100000003</c:v>
                </c:pt>
                <c:pt idx="13648">
                  <c:v>680.57373099999995</c:v>
                </c:pt>
                <c:pt idx="13649">
                  <c:v>680.58074999999997</c:v>
                </c:pt>
                <c:pt idx="13650">
                  <c:v>680.58673099999999</c:v>
                </c:pt>
                <c:pt idx="13651">
                  <c:v>680.59228499999995</c:v>
                </c:pt>
                <c:pt idx="13652">
                  <c:v>680.59686299999998</c:v>
                </c:pt>
                <c:pt idx="13653">
                  <c:v>680.60022000000004</c:v>
                </c:pt>
                <c:pt idx="13654">
                  <c:v>680.60223399999995</c:v>
                </c:pt>
                <c:pt idx="13655">
                  <c:v>680.60253899999998</c:v>
                </c:pt>
                <c:pt idx="13656">
                  <c:v>680.60168499999997</c:v>
                </c:pt>
                <c:pt idx="13657">
                  <c:v>680.60070800000005</c:v>
                </c:pt>
                <c:pt idx="13658">
                  <c:v>680.59899900000005</c:v>
                </c:pt>
                <c:pt idx="13659">
                  <c:v>680.59747300000004</c:v>
                </c:pt>
                <c:pt idx="13660">
                  <c:v>680.59667999999999</c:v>
                </c:pt>
                <c:pt idx="13661">
                  <c:v>680.59729000000004</c:v>
                </c:pt>
                <c:pt idx="13662">
                  <c:v>680.59857199999999</c:v>
                </c:pt>
                <c:pt idx="13663">
                  <c:v>680.60107400000004</c:v>
                </c:pt>
                <c:pt idx="13664">
                  <c:v>680.60467500000004</c:v>
                </c:pt>
                <c:pt idx="13665">
                  <c:v>680.60968000000003</c:v>
                </c:pt>
                <c:pt idx="13666">
                  <c:v>680.61499000000003</c:v>
                </c:pt>
                <c:pt idx="13667">
                  <c:v>680.61993399999994</c:v>
                </c:pt>
                <c:pt idx="13668">
                  <c:v>680.62451199999998</c:v>
                </c:pt>
                <c:pt idx="13669">
                  <c:v>680.62902799999995</c:v>
                </c:pt>
                <c:pt idx="13670">
                  <c:v>680.63269000000003</c:v>
                </c:pt>
                <c:pt idx="13671">
                  <c:v>680.63531499999999</c:v>
                </c:pt>
                <c:pt idx="13672">
                  <c:v>680.63720699999999</c:v>
                </c:pt>
                <c:pt idx="13673">
                  <c:v>680.63855000000001</c:v>
                </c:pt>
                <c:pt idx="13674">
                  <c:v>680.639771</c:v>
                </c:pt>
                <c:pt idx="13675">
                  <c:v>680.64141800000004</c:v>
                </c:pt>
                <c:pt idx="13676">
                  <c:v>680.64355499999999</c:v>
                </c:pt>
                <c:pt idx="13677">
                  <c:v>680.64648399999999</c:v>
                </c:pt>
                <c:pt idx="13678">
                  <c:v>680.65026899999998</c:v>
                </c:pt>
                <c:pt idx="13679">
                  <c:v>680.65490699999998</c:v>
                </c:pt>
                <c:pt idx="13680">
                  <c:v>680.66033900000002</c:v>
                </c:pt>
                <c:pt idx="13681">
                  <c:v>680.66589399999998</c:v>
                </c:pt>
                <c:pt idx="13682">
                  <c:v>680.67175299999997</c:v>
                </c:pt>
                <c:pt idx="13683">
                  <c:v>680.676514</c:v>
                </c:pt>
                <c:pt idx="13684">
                  <c:v>680.67938200000003</c:v>
                </c:pt>
                <c:pt idx="13685">
                  <c:v>680.68127400000003</c:v>
                </c:pt>
                <c:pt idx="13686">
                  <c:v>680.68249500000002</c:v>
                </c:pt>
                <c:pt idx="13687">
                  <c:v>680.68316600000003</c:v>
                </c:pt>
                <c:pt idx="13688">
                  <c:v>680.68316600000003</c:v>
                </c:pt>
                <c:pt idx="13689">
                  <c:v>680.682861</c:v>
                </c:pt>
                <c:pt idx="13690">
                  <c:v>680.68359399999997</c:v>
                </c:pt>
                <c:pt idx="13691">
                  <c:v>680.68566899999996</c:v>
                </c:pt>
                <c:pt idx="13692">
                  <c:v>680.688355</c:v>
                </c:pt>
                <c:pt idx="13693">
                  <c:v>680.69177300000001</c:v>
                </c:pt>
                <c:pt idx="13694">
                  <c:v>680.69574</c:v>
                </c:pt>
                <c:pt idx="13695">
                  <c:v>680.69915800000001</c:v>
                </c:pt>
                <c:pt idx="13696">
                  <c:v>680.70208700000001</c:v>
                </c:pt>
                <c:pt idx="13697">
                  <c:v>680.70434599999999</c:v>
                </c:pt>
                <c:pt idx="13698">
                  <c:v>680.70636000000002</c:v>
                </c:pt>
                <c:pt idx="13699">
                  <c:v>680.70764199999996</c:v>
                </c:pt>
                <c:pt idx="13700">
                  <c:v>680.70739800000001</c:v>
                </c:pt>
                <c:pt idx="13701">
                  <c:v>680.70642099999998</c:v>
                </c:pt>
                <c:pt idx="13702">
                  <c:v>680.70495600000004</c:v>
                </c:pt>
                <c:pt idx="13703">
                  <c:v>680.70318599999996</c:v>
                </c:pt>
                <c:pt idx="13704">
                  <c:v>680.70208700000001</c:v>
                </c:pt>
                <c:pt idx="13705">
                  <c:v>680.70105000000001</c:v>
                </c:pt>
                <c:pt idx="13706">
                  <c:v>680.70007299999997</c:v>
                </c:pt>
                <c:pt idx="13707">
                  <c:v>680.70031700000004</c:v>
                </c:pt>
                <c:pt idx="13708">
                  <c:v>680.70208700000001</c:v>
                </c:pt>
                <c:pt idx="13709">
                  <c:v>680.70507799999996</c:v>
                </c:pt>
                <c:pt idx="13710">
                  <c:v>680.709473</c:v>
                </c:pt>
                <c:pt idx="13711">
                  <c:v>680.71460000000002</c:v>
                </c:pt>
                <c:pt idx="13712">
                  <c:v>680.72076400000003</c:v>
                </c:pt>
                <c:pt idx="13713">
                  <c:v>680.72766100000001</c:v>
                </c:pt>
                <c:pt idx="13714">
                  <c:v>680.73541299999999</c:v>
                </c:pt>
                <c:pt idx="13715">
                  <c:v>680.74377400000003</c:v>
                </c:pt>
                <c:pt idx="13716">
                  <c:v>680.75201400000003</c:v>
                </c:pt>
                <c:pt idx="13717">
                  <c:v>680.75988800000005</c:v>
                </c:pt>
                <c:pt idx="13718">
                  <c:v>680.76678500000003</c:v>
                </c:pt>
                <c:pt idx="13719">
                  <c:v>680.77331500000003</c:v>
                </c:pt>
                <c:pt idx="13720">
                  <c:v>680.77905299999998</c:v>
                </c:pt>
                <c:pt idx="13721">
                  <c:v>680.78338599999995</c:v>
                </c:pt>
                <c:pt idx="13722">
                  <c:v>680.78594999999996</c:v>
                </c:pt>
                <c:pt idx="13723">
                  <c:v>680.78772000000004</c:v>
                </c:pt>
                <c:pt idx="13724">
                  <c:v>680.78820800000005</c:v>
                </c:pt>
                <c:pt idx="13725">
                  <c:v>680.78826900000001</c:v>
                </c:pt>
                <c:pt idx="13726">
                  <c:v>680.78784199999996</c:v>
                </c:pt>
                <c:pt idx="13727">
                  <c:v>680.78619400000002</c:v>
                </c:pt>
                <c:pt idx="13728">
                  <c:v>680.78515600000003</c:v>
                </c:pt>
                <c:pt idx="13729">
                  <c:v>680.78460700000005</c:v>
                </c:pt>
                <c:pt idx="13730">
                  <c:v>680.78460700000005</c:v>
                </c:pt>
                <c:pt idx="13731">
                  <c:v>680.78686500000003</c:v>
                </c:pt>
                <c:pt idx="13732">
                  <c:v>680.79113800000005</c:v>
                </c:pt>
                <c:pt idx="13733">
                  <c:v>680.796021</c:v>
                </c:pt>
                <c:pt idx="13734">
                  <c:v>680.802368</c:v>
                </c:pt>
                <c:pt idx="13735">
                  <c:v>680.80902100000003</c:v>
                </c:pt>
                <c:pt idx="13736">
                  <c:v>680.81616199999996</c:v>
                </c:pt>
                <c:pt idx="13737">
                  <c:v>680.82281499999999</c:v>
                </c:pt>
                <c:pt idx="13738">
                  <c:v>680.82824700000003</c:v>
                </c:pt>
                <c:pt idx="13739">
                  <c:v>680.83166500000004</c:v>
                </c:pt>
                <c:pt idx="13740">
                  <c:v>680.833618</c:v>
                </c:pt>
                <c:pt idx="13741">
                  <c:v>680.83331299999998</c:v>
                </c:pt>
                <c:pt idx="13742">
                  <c:v>680.83154300000001</c:v>
                </c:pt>
                <c:pt idx="13743">
                  <c:v>680.82830799999999</c:v>
                </c:pt>
                <c:pt idx="13744">
                  <c:v>680.82488999999998</c:v>
                </c:pt>
                <c:pt idx="13745">
                  <c:v>680.82202199999995</c:v>
                </c:pt>
                <c:pt idx="13746">
                  <c:v>680.82031300000006</c:v>
                </c:pt>
                <c:pt idx="13747">
                  <c:v>680.82037400000002</c:v>
                </c:pt>
                <c:pt idx="13748">
                  <c:v>680.821777</c:v>
                </c:pt>
                <c:pt idx="13749">
                  <c:v>680.82543999999996</c:v>
                </c:pt>
                <c:pt idx="13750">
                  <c:v>680.83044400000006</c:v>
                </c:pt>
                <c:pt idx="13751">
                  <c:v>680.83605999999997</c:v>
                </c:pt>
                <c:pt idx="13752">
                  <c:v>680.84246800000005</c:v>
                </c:pt>
                <c:pt idx="13753">
                  <c:v>680.84954800000003</c:v>
                </c:pt>
                <c:pt idx="13754">
                  <c:v>680.85595699999999</c:v>
                </c:pt>
                <c:pt idx="13755">
                  <c:v>680.86169400000006</c:v>
                </c:pt>
                <c:pt idx="13756">
                  <c:v>680.86566200000004</c:v>
                </c:pt>
                <c:pt idx="13757">
                  <c:v>680.86816399999998</c:v>
                </c:pt>
                <c:pt idx="13758">
                  <c:v>680.86889699999995</c:v>
                </c:pt>
                <c:pt idx="13759">
                  <c:v>680.86798099999999</c:v>
                </c:pt>
                <c:pt idx="13760">
                  <c:v>680.86578399999996</c:v>
                </c:pt>
                <c:pt idx="13761">
                  <c:v>680.86364800000001</c:v>
                </c:pt>
                <c:pt idx="13762">
                  <c:v>680.86120600000004</c:v>
                </c:pt>
                <c:pt idx="13763">
                  <c:v>680.85974099999999</c:v>
                </c:pt>
                <c:pt idx="13764">
                  <c:v>680.85900900000001</c:v>
                </c:pt>
                <c:pt idx="13765">
                  <c:v>680.85833700000001</c:v>
                </c:pt>
                <c:pt idx="13766">
                  <c:v>680.85870399999999</c:v>
                </c:pt>
                <c:pt idx="13767">
                  <c:v>680.85974099999999</c:v>
                </c:pt>
                <c:pt idx="13768">
                  <c:v>680.86187700000005</c:v>
                </c:pt>
                <c:pt idx="13769">
                  <c:v>680.86505099999999</c:v>
                </c:pt>
                <c:pt idx="13770">
                  <c:v>680.86895800000002</c:v>
                </c:pt>
                <c:pt idx="13771">
                  <c:v>680.87420699999996</c:v>
                </c:pt>
                <c:pt idx="13772">
                  <c:v>680.88000499999998</c:v>
                </c:pt>
                <c:pt idx="13773">
                  <c:v>680.88537599999995</c:v>
                </c:pt>
                <c:pt idx="13774">
                  <c:v>680.89074700000003</c:v>
                </c:pt>
                <c:pt idx="13775">
                  <c:v>680.896118</c:v>
                </c:pt>
                <c:pt idx="13776">
                  <c:v>680.90118399999994</c:v>
                </c:pt>
                <c:pt idx="13777">
                  <c:v>680.90557899999999</c:v>
                </c:pt>
                <c:pt idx="13778">
                  <c:v>680.90783699999997</c:v>
                </c:pt>
                <c:pt idx="13779">
                  <c:v>680.90966800000001</c:v>
                </c:pt>
                <c:pt idx="13780">
                  <c:v>680.91107199999999</c:v>
                </c:pt>
                <c:pt idx="13781">
                  <c:v>680.911743</c:v>
                </c:pt>
                <c:pt idx="13782">
                  <c:v>680.91210899999999</c:v>
                </c:pt>
                <c:pt idx="13783">
                  <c:v>680.912598</c:v>
                </c:pt>
                <c:pt idx="13784">
                  <c:v>680.91351299999997</c:v>
                </c:pt>
                <c:pt idx="13785">
                  <c:v>680.91632100000004</c:v>
                </c:pt>
                <c:pt idx="13786">
                  <c:v>680.92034899999999</c:v>
                </c:pt>
                <c:pt idx="13787">
                  <c:v>680.92511000000002</c:v>
                </c:pt>
                <c:pt idx="13788">
                  <c:v>680.93029799999999</c:v>
                </c:pt>
                <c:pt idx="13789">
                  <c:v>680.93530299999998</c:v>
                </c:pt>
                <c:pt idx="13790">
                  <c:v>680.93951400000003</c:v>
                </c:pt>
                <c:pt idx="13791">
                  <c:v>680.94329800000003</c:v>
                </c:pt>
                <c:pt idx="13792">
                  <c:v>680.94641100000001</c:v>
                </c:pt>
                <c:pt idx="13793">
                  <c:v>680.94836399999997</c:v>
                </c:pt>
                <c:pt idx="13794">
                  <c:v>680.94940199999996</c:v>
                </c:pt>
                <c:pt idx="13795">
                  <c:v>680.94946300000004</c:v>
                </c:pt>
                <c:pt idx="13796">
                  <c:v>680.94842500000004</c:v>
                </c:pt>
                <c:pt idx="13797">
                  <c:v>680.94738800000005</c:v>
                </c:pt>
                <c:pt idx="13798">
                  <c:v>680.94616699999995</c:v>
                </c:pt>
                <c:pt idx="13799">
                  <c:v>680.94464100000005</c:v>
                </c:pt>
                <c:pt idx="13800">
                  <c:v>680.94348100000002</c:v>
                </c:pt>
                <c:pt idx="13801">
                  <c:v>680.94262700000002</c:v>
                </c:pt>
                <c:pt idx="13802">
                  <c:v>680.94287099999997</c:v>
                </c:pt>
                <c:pt idx="13803">
                  <c:v>680.94378700000004</c:v>
                </c:pt>
                <c:pt idx="13804">
                  <c:v>680.94494599999996</c:v>
                </c:pt>
                <c:pt idx="13805">
                  <c:v>680.94671600000004</c:v>
                </c:pt>
                <c:pt idx="13806">
                  <c:v>680.94903599999998</c:v>
                </c:pt>
                <c:pt idx="13807">
                  <c:v>680.95147699999995</c:v>
                </c:pt>
                <c:pt idx="13808">
                  <c:v>680.95398</c:v>
                </c:pt>
                <c:pt idx="13809">
                  <c:v>680.95709199999999</c:v>
                </c:pt>
                <c:pt idx="13810">
                  <c:v>680.96057099999996</c:v>
                </c:pt>
                <c:pt idx="13811">
                  <c:v>680.96350099999995</c:v>
                </c:pt>
                <c:pt idx="13812">
                  <c:v>680.96563700000002</c:v>
                </c:pt>
                <c:pt idx="13813">
                  <c:v>680.96813999999995</c:v>
                </c:pt>
                <c:pt idx="13814">
                  <c:v>680.97131400000001</c:v>
                </c:pt>
                <c:pt idx="13815">
                  <c:v>680.97418200000004</c:v>
                </c:pt>
                <c:pt idx="13816">
                  <c:v>680.97631799999999</c:v>
                </c:pt>
                <c:pt idx="13817">
                  <c:v>680.97845500000005</c:v>
                </c:pt>
                <c:pt idx="13818">
                  <c:v>680.98083499999996</c:v>
                </c:pt>
                <c:pt idx="13819">
                  <c:v>680.98266599999999</c:v>
                </c:pt>
                <c:pt idx="13820">
                  <c:v>680.98425299999997</c:v>
                </c:pt>
                <c:pt idx="13821">
                  <c:v>680.98596199999997</c:v>
                </c:pt>
                <c:pt idx="13822">
                  <c:v>680.98779300000001</c:v>
                </c:pt>
                <c:pt idx="13823">
                  <c:v>680.989868</c:v>
                </c:pt>
                <c:pt idx="13824">
                  <c:v>680.99163799999997</c:v>
                </c:pt>
                <c:pt idx="13825">
                  <c:v>680.99377400000003</c:v>
                </c:pt>
                <c:pt idx="13826">
                  <c:v>680.99737500000003</c:v>
                </c:pt>
                <c:pt idx="13827">
                  <c:v>681.00146500000005</c:v>
                </c:pt>
                <c:pt idx="13828">
                  <c:v>681.00573699999995</c:v>
                </c:pt>
                <c:pt idx="13829">
                  <c:v>681.01086399999997</c:v>
                </c:pt>
                <c:pt idx="13830">
                  <c:v>681.01617399999998</c:v>
                </c:pt>
                <c:pt idx="13831">
                  <c:v>681.02142300000003</c:v>
                </c:pt>
                <c:pt idx="13832">
                  <c:v>681.02636700000005</c:v>
                </c:pt>
                <c:pt idx="13833">
                  <c:v>681.02990699999998</c:v>
                </c:pt>
                <c:pt idx="13834">
                  <c:v>681.033142</c:v>
                </c:pt>
                <c:pt idx="13835">
                  <c:v>681.03613299999995</c:v>
                </c:pt>
                <c:pt idx="13836">
                  <c:v>681.03845200000001</c:v>
                </c:pt>
                <c:pt idx="13837">
                  <c:v>681.04016100000001</c:v>
                </c:pt>
                <c:pt idx="13838">
                  <c:v>681.04150400000003</c:v>
                </c:pt>
                <c:pt idx="13839">
                  <c:v>681.04235800000004</c:v>
                </c:pt>
                <c:pt idx="13840">
                  <c:v>681.043274</c:v>
                </c:pt>
                <c:pt idx="13841">
                  <c:v>681.043274</c:v>
                </c:pt>
                <c:pt idx="13842">
                  <c:v>681.04260299999999</c:v>
                </c:pt>
                <c:pt idx="13843">
                  <c:v>681.04187000000002</c:v>
                </c:pt>
                <c:pt idx="13844">
                  <c:v>681.04113800000005</c:v>
                </c:pt>
                <c:pt idx="13845">
                  <c:v>681.04016100000001</c:v>
                </c:pt>
                <c:pt idx="13846">
                  <c:v>681.03851299999997</c:v>
                </c:pt>
                <c:pt idx="13847">
                  <c:v>681.03747599999997</c:v>
                </c:pt>
                <c:pt idx="13848">
                  <c:v>681.03729299999998</c:v>
                </c:pt>
                <c:pt idx="13849">
                  <c:v>681.03747599999997</c:v>
                </c:pt>
                <c:pt idx="13850">
                  <c:v>681.03826900000001</c:v>
                </c:pt>
                <c:pt idx="13851">
                  <c:v>681.04070999999999</c:v>
                </c:pt>
                <c:pt idx="13852">
                  <c:v>681.04431199999999</c:v>
                </c:pt>
                <c:pt idx="13853">
                  <c:v>681.04864499999996</c:v>
                </c:pt>
                <c:pt idx="13854">
                  <c:v>681.053406</c:v>
                </c:pt>
                <c:pt idx="13855">
                  <c:v>681.05895999999996</c:v>
                </c:pt>
                <c:pt idx="13856">
                  <c:v>681.065247</c:v>
                </c:pt>
                <c:pt idx="13857">
                  <c:v>681.07202199999995</c:v>
                </c:pt>
                <c:pt idx="13858">
                  <c:v>681.07830799999999</c:v>
                </c:pt>
                <c:pt idx="13859">
                  <c:v>681.08435099999997</c:v>
                </c:pt>
                <c:pt idx="13860">
                  <c:v>681.08966099999998</c:v>
                </c:pt>
                <c:pt idx="13861">
                  <c:v>681.09295699999996</c:v>
                </c:pt>
                <c:pt idx="13862">
                  <c:v>681.09472700000003</c:v>
                </c:pt>
                <c:pt idx="13863">
                  <c:v>681.09527600000001</c:v>
                </c:pt>
                <c:pt idx="13864">
                  <c:v>681.09484899999995</c:v>
                </c:pt>
                <c:pt idx="13865">
                  <c:v>681.09338400000001</c:v>
                </c:pt>
                <c:pt idx="13866">
                  <c:v>681.09136999999998</c:v>
                </c:pt>
                <c:pt idx="13867">
                  <c:v>681.08972200000005</c:v>
                </c:pt>
                <c:pt idx="13868">
                  <c:v>681.08874500000002</c:v>
                </c:pt>
                <c:pt idx="13869">
                  <c:v>681.08801300000005</c:v>
                </c:pt>
                <c:pt idx="13870">
                  <c:v>681.08770800000002</c:v>
                </c:pt>
                <c:pt idx="13871">
                  <c:v>681.08837900000003</c:v>
                </c:pt>
                <c:pt idx="13872">
                  <c:v>681.08972200000005</c:v>
                </c:pt>
                <c:pt idx="13873">
                  <c:v>681.09106499999996</c:v>
                </c:pt>
                <c:pt idx="13874">
                  <c:v>681.09216300000003</c:v>
                </c:pt>
                <c:pt idx="13875">
                  <c:v>681.09375</c:v>
                </c:pt>
                <c:pt idx="13876">
                  <c:v>681.09539800000005</c:v>
                </c:pt>
                <c:pt idx="13877">
                  <c:v>681.09613000000002</c:v>
                </c:pt>
                <c:pt idx="13878">
                  <c:v>681.09582499999999</c:v>
                </c:pt>
                <c:pt idx="13879">
                  <c:v>681.09570299999996</c:v>
                </c:pt>
                <c:pt idx="13880">
                  <c:v>681.09613000000002</c:v>
                </c:pt>
                <c:pt idx="13881">
                  <c:v>681.09686299999998</c:v>
                </c:pt>
                <c:pt idx="13882">
                  <c:v>681.09814400000005</c:v>
                </c:pt>
                <c:pt idx="13883">
                  <c:v>681.09985300000005</c:v>
                </c:pt>
                <c:pt idx="13884">
                  <c:v>681.10217299999999</c:v>
                </c:pt>
                <c:pt idx="13885">
                  <c:v>681.10522500000002</c:v>
                </c:pt>
                <c:pt idx="13886">
                  <c:v>681.10815400000001</c:v>
                </c:pt>
                <c:pt idx="13887">
                  <c:v>681.11187700000005</c:v>
                </c:pt>
                <c:pt idx="13888">
                  <c:v>681.11560099999997</c:v>
                </c:pt>
                <c:pt idx="13889">
                  <c:v>681.11908000000005</c:v>
                </c:pt>
                <c:pt idx="13890">
                  <c:v>681.12237500000003</c:v>
                </c:pt>
                <c:pt idx="13891">
                  <c:v>681.12524399999995</c:v>
                </c:pt>
                <c:pt idx="13892">
                  <c:v>681.12780799999996</c:v>
                </c:pt>
                <c:pt idx="13893">
                  <c:v>681.13000499999998</c:v>
                </c:pt>
                <c:pt idx="13894">
                  <c:v>681.13104299999998</c:v>
                </c:pt>
                <c:pt idx="13895">
                  <c:v>681.13128700000004</c:v>
                </c:pt>
                <c:pt idx="13896">
                  <c:v>681.13128700000004</c:v>
                </c:pt>
                <c:pt idx="13897">
                  <c:v>681.13024900000005</c:v>
                </c:pt>
                <c:pt idx="13898">
                  <c:v>681.12927300000001</c:v>
                </c:pt>
                <c:pt idx="13899">
                  <c:v>681.12823500000002</c:v>
                </c:pt>
                <c:pt idx="13900">
                  <c:v>681.12719700000002</c:v>
                </c:pt>
                <c:pt idx="13901">
                  <c:v>681.12683100000004</c:v>
                </c:pt>
                <c:pt idx="13902">
                  <c:v>681.12719700000002</c:v>
                </c:pt>
                <c:pt idx="13903">
                  <c:v>681.12829599999998</c:v>
                </c:pt>
                <c:pt idx="13904">
                  <c:v>681.13098100000002</c:v>
                </c:pt>
                <c:pt idx="13905">
                  <c:v>681.13445999999999</c:v>
                </c:pt>
                <c:pt idx="13906">
                  <c:v>681.13855000000001</c:v>
                </c:pt>
                <c:pt idx="13907">
                  <c:v>681.14257799999996</c:v>
                </c:pt>
                <c:pt idx="13908">
                  <c:v>681.14636199999995</c:v>
                </c:pt>
                <c:pt idx="13909">
                  <c:v>681.14923099999999</c:v>
                </c:pt>
                <c:pt idx="13910">
                  <c:v>681.15093999999999</c:v>
                </c:pt>
                <c:pt idx="13911">
                  <c:v>681.15081799999996</c:v>
                </c:pt>
                <c:pt idx="13912">
                  <c:v>681.14984100000004</c:v>
                </c:pt>
                <c:pt idx="13913">
                  <c:v>681.14837699999998</c:v>
                </c:pt>
                <c:pt idx="13914">
                  <c:v>681.146118</c:v>
                </c:pt>
                <c:pt idx="13915">
                  <c:v>681.14416500000004</c:v>
                </c:pt>
                <c:pt idx="13916">
                  <c:v>681.14355499999999</c:v>
                </c:pt>
                <c:pt idx="13917">
                  <c:v>681.14404300000001</c:v>
                </c:pt>
                <c:pt idx="13918">
                  <c:v>681.14605700000004</c:v>
                </c:pt>
                <c:pt idx="13919">
                  <c:v>681.14929199999995</c:v>
                </c:pt>
                <c:pt idx="13920">
                  <c:v>681.15393100000006</c:v>
                </c:pt>
                <c:pt idx="13921">
                  <c:v>681.160034</c:v>
                </c:pt>
                <c:pt idx="13922">
                  <c:v>681.16601600000001</c:v>
                </c:pt>
                <c:pt idx="13923">
                  <c:v>681.17156999999997</c:v>
                </c:pt>
                <c:pt idx="13924">
                  <c:v>681.17706299999998</c:v>
                </c:pt>
                <c:pt idx="13925">
                  <c:v>681.18188499999997</c:v>
                </c:pt>
                <c:pt idx="13926">
                  <c:v>681.18493699999999</c:v>
                </c:pt>
                <c:pt idx="13927">
                  <c:v>681.18682899999999</c:v>
                </c:pt>
                <c:pt idx="13928">
                  <c:v>681.18768299999999</c:v>
                </c:pt>
                <c:pt idx="13929">
                  <c:v>681.18847700000003</c:v>
                </c:pt>
                <c:pt idx="13930">
                  <c:v>681.18798800000002</c:v>
                </c:pt>
                <c:pt idx="13931">
                  <c:v>681.18676800000003</c:v>
                </c:pt>
                <c:pt idx="13932">
                  <c:v>681.18591300000003</c:v>
                </c:pt>
                <c:pt idx="13933">
                  <c:v>681.18493699999999</c:v>
                </c:pt>
                <c:pt idx="13934">
                  <c:v>681.18420400000002</c:v>
                </c:pt>
                <c:pt idx="13935">
                  <c:v>681.18341099999998</c:v>
                </c:pt>
                <c:pt idx="13936">
                  <c:v>681.182861</c:v>
                </c:pt>
                <c:pt idx="13937">
                  <c:v>681.18316600000003</c:v>
                </c:pt>
                <c:pt idx="13938">
                  <c:v>681.18383800000004</c:v>
                </c:pt>
                <c:pt idx="13939">
                  <c:v>681.18481499999996</c:v>
                </c:pt>
                <c:pt idx="13940">
                  <c:v>681.18640100000005</c:v>
                </c:pt>
                <c:pt idx="13941">
                  <c:v>681.18774399999995</c:v>
                </c:pt>
                <c:pt idx="13942">
                  <c:v>681.18914800000005</c:v>
                </c:pt>
                <c:pt idx="13943">
                  <c:v>681.19067399999994</c:v>
                </c:pt>
                <c:pt idx="13944">
                  <c:v>681.19171100000005</c:v>
                </c:pt>
                <c:pt idx="13945">
                  <c:v>681.19341999999995</c:v>
                </c:pt>
                <c:pt idx="13946">
                  <c:v>681.19476299999997</c:v>
                </c:pt>
                <c:pt idx="13947">
                  <c:v>681.19616699999995</c:v>
                </c:pt>
                <c:pt idx="13948">
                  <c:v>681.19903599999998</c:v>
                </c:pt>
                <c:pt idx="13949">
                  <c:v>681.202271</c:v>
                </c:pt>
                <c:pt idx="13950">
                  <c:v>681.20599400000003</c:v>
                </c:pt>
                <c:pt idx="13951">
                  <c:v>681.20977800000003</c:v>
                </c:pt>
                <c:pt idx="13952">
                  <c:v>681.21295199999997</c:v>
                </c:pt>
                <c:pt idx="13953">
                  <c:v>681.21569799999997</c:v>
                </c:pt>
                <c:pt idx="13954">
                  <c:v>681.217896</c:v>
                </c:pt>
                <c:pt idx="13955">
                  <c:v>681.21868900000004</c:v>
                </c:pt>
                <c:pt idx="13956">
                  <c:v>681.21881099999996</c:v>
                </c:pt>
                <c:pt idx="13957">
                  <c:v>681.217896</c:v>
                </c:pt>
                <c:pt idx="13958">
                  <c:v>681.21673599999997</c:v>
                </c:pt>
                <c:pt idx="13959">
                  <c:v>681.21569799999997</c:v>
                </c:pt>
                <c:pt idx="13960">
                  <c:v>681.21484399999997</c:v>
                </c:pt>
                <c:pt idx="13961">
                  <c:v>681.214966</c:v>
                </c:pt>
                <c:pt idx="13962">
                  <c:v>681.21618699999999</c:v>
                </c:pt>
                <c:pt idx="13963">
                  <c:v>681.21813999999995</c:v>
                </c:pt>
                <c:pt idx="13964">
                  <c:v>681.21948199999997</c:v>
                </c:pt>
                <c:pt idx="13965">
                  <c:v>681.21991000000003</c:v>
                </c:pt>
                <c:pt idx="13966">
                  <c:v>681.22021500000005</c:v>
                </c:pt>
                <c:pt idx="13967">
                  <c:v>681.21929899999998</c:v>
                </c:pt>
                <c:pt idx="13968">
                  <c:v>681.21679700000004</c:v>
                </c:pt>
                <c:pt idx="13969">
                  <c:v>681.21362299999998</c:v>
                </c:pt>
                <c:pt idx="13970">
                  <c:v>681.21081500000003</c:v>
                </c:pt>
                <c:pt idx="13971">
                  <c:v>681.20843500000001</c:v>
                </c:pt>
                <c:pt idx="13972">
                  <c:v>681.20727499999998</c:v>
                </c:pt>
                <c:pt idx="13973">
                  <c:v>681.206909</c:v>
                </c:pt>
                <c:pt idx="13974">
                  <c:v>681.20849599999997</c:v>
                </c:pt>
                <c:pt idx="13975">
                  <c:v>681.212402</c:v>
                </c:pt>
                <c:pt idx="13976">
                  <c:v>681.21704099999999</c:v>
                </c:pt>
                <c:pt idx="13977">
                  <c:v>681.22283900000002</c:v>
                </c:pt>
                <c:pt idx="13978">
                  <c:v>681.22900400000003</c:v>
                </c:pt>
                <c:pt idx="13979">
                  <c:v>681.23510699999997</c:v>
                </c:pt>
                <c:pt idx="13980">
                  <c:v>681.24060099999997</c:v>
                </c:pt>
                <c:pt idx="13981">
                  <c:v>681.24511700000005</c:v>
                </c:pt>
                <c:pt idx="13982">
                  <c:v>681.24804700000004</c:v>
                </c:pt>
                <c:pt idx="13983">
                  <c:v>681.25006099999996</c:v>
                </c:pt>
                <c:pt idx="13984">
                  <c:v>681.25158699999997</c:v>
                </c:pt>
                <c:pt idx="13985">
                  <c:v>681.25280799999996</c:v>
                </c:pt>
                <c:pt idx="13986">
                  <c:v>681.25372300000004</c:v>
                </c:pt>
                <c:pt idx="13987">
                  <c:v>681.25531000000001</c:v>
                </c:pt>
                <c:pt idx="13988">
                  <c:v>681.25775199999998</c:v>
                </c:pt>
                <c:pt idx="13989">
                  <c:v>681.26068099999998</c:v>
                </c:pt>
                <c:pt idx="13990">
                  <c:v>681.26379399999996</c:v>
                </c:pt>
                <c:pt idx="13991">
                  <c:v>681.26702899999998</c:v>
                </c:pt>
                <c:pt idx="13992">
                  <c:v>681.27069100000006</c:v>
                </c:pt>
                <c:pt idx="13993">
                  <c:v>681.27429199999995</c:v>
                </c:pt>
                <c:pt idx="13994">
                  <c:v>681.27673300000004</c:v>
                </c:pt>
                <c:pt idx="13995">
                  <c:v>681.27911400000005</c:v>
                </c:pt>
                <c:pt idx="13996">
                  <c:v>681.28155500000003</c:v>
                </c:pt>
                <c:pt idx="13997">
                  <c:v>681.28381400000001</c:v>
                </c:pt>
                <c:pt idx="13998">
                  <c:v>681.28613299999995</c:v>
                </c:pt>
                <c:pt idx="13999">
                  <c:v>681.28894000000003</c:v>
                </c:pt>
                <c:pt idx="14000">
                  <c:v>681.29162599999995</c:v>
                </c:pt>
                <c:pt idx="14001">
                  <c:v>681.29480000000001</c:v>
                </c:pt>
                <c:pt idx="14002">
                  <c:v>681.29748500000005</c:v>
                </c:pt>
                <c:pt idx="14003">
                  <c:v>681.29998799999998</c:v>
                </c:pt>
                <c:pt idx="14004">
                  <c:v>681.30297800000005</c:v>
                </c:pt>
                <c:pt idx="14005">
                  <c:v>681.30572500000005</c:v>
                </c:pt>
                <c:pt idx="14006">
                  <c:v>681.30731200000002</c:v>
                </c:pt>
                <c:pt idx="14007">
                  <c:v>681.30725099999995</c:v>
                </c:pt>
                <c:pt idx="14008">
                  <c:v>681.30578600000001</c:v>
                </c:pt>
                <c:pt idx="14009">
                  <c:v>681.30334500000004</c:v>
                </c:pt>
                <c:pt idx="14010">
                  <c:v>681.30078100000003</c:v>
                </c:pt>
                <c:pt idx="14011">
                  <c:v>681.29754600000001</c:v>
                </c:pt>
                <c:pt idx="14012">
                  <c:v>681.29461700000002</c:v>
                </c:pt>
                <c:pt idx="14013">
                  <c:v>681.29290800000001</c:v>
                </c:pt>
                <c:pt idx="14014">
                  <c:v>681.29217500000004</c:v>
                </c:pt>
                <c:pt idx="14015">
                  <c:v>681.29235800000004</c:v>
                </c:pt>
                <c:pt idx="14016">
                  <c:v>681.29357900000002</c:v>
                </c:pt>
                <c:pt idx="14017">
                  <c:v>681.29595900000004</c:v>
                </c:pt>
                <c:pt idx="14018">
                  <c:v>681.29870600000004</c:v>
                </c:pt>
                <c:pt idx="14019">
                  <c:v>681.30157499999996</c:v>
                </c:pt>
                <c:pt idx="14020">
                  <c:v>681.30419900000004</c:v>
                </c:pt>
                <c:pt idx="14021">
                  <c:v>681.30725099999995</c:v>
                </c:pt>
                <c:pt idx="14022">
                  <c:v>681.31042500000001</c:v>
                </c:pt>
                <c:pt idx="14023">
                  <c:v>681.31311000000005</c:v>
                </c:pt>
                <c:pt idx="14024">
                  <c:v>681.31494099999998</c:v>
                </c:pt>
                <c:pt idx="14025">
                  <c:v>681.31701699999996</c:v>
                </c:pt>
                <c:pt idx="14026">
                  <c:v>681.319031</c:v>
                </c:pt>
                <c:pt idx="14027">
                  <c:v>681.32074</c:v>
                </c:pt>
                <c:pt idx="14028">
                  <c:v>681.32312000000002</c:v>
                </c:pt>
                <c:pt idx="14029">
                  <c:v>681.32580600000006</c:v>
                </c:pt>
                <c:pt idx="14030">
                  <c:v>681.32800299999997</c:v>
                </c:pt>
                <c:pt idx="14031">
                  <c:v>681.32989499999996</c:v>
                </c:pt>
                <c:pt idx="14032">
                  <c:v>681.33160399999997</c:v>
                </c:pt>
                <c:pt idx="14033">
                  <c:v>681.33264199999996</c:v>
                </c:pt>
                <c:pt idx="14034">
                  <c:v>681.33349599999997</c:v>
                </c:pt>
                <c:pt idx="14035">
                  <c:v>681.33294699999999</c:v>
                </c:pt>
                <c:pt idx="14036">
                  <c:v>681.331726</c:v>
                </c:pt>
                <c:pt idx="14037">
                  <c:v>681.33044400000006</c:v>
                </c:pt>
                <c:pt idx="14038">
                  <c:v>681.32849099999999</c:v>
                </c:pt>
                <c:pt idx="14039">
                  <c:v>681.32659899999999</c:v>
                </c:pt>
                <c:pt idx="14040">
                  <c:v>681.32586700000002</c:v>
                </c:pt>
                <c:pt idx="14041">
                  <c:v>681.32482900000002</c:v>
                </c:pt>
                <c:pt idx="14042">
                  <c:v>681.32409700000005</c:v>
                </c:pt>
                <c:pt idx="14043">
                  <c:v>681.32373099999995</c:v>
                </c:pt>
                <c:pt idx="14044">
                  <c:v>681.32354699999996</c:v>
                </c:pt>
                <c:pt idx="14045">
                  <c:v>681.32403599999998</c:v>
                </c:pt>
                <c:pt idx="14046">
                  <c:v>681.32470699999999</c:v>
                </c:pt>
                <c:pt idx="14047">
                  <c:v>681.32605000000001</c:v>
                </c:pt>
                <c:pt idx="14048">
                  <c:v>681.32824700000003</c:v>
                </c:pt>
                <c:pt idx="14049">
                  <c:v>681.33013900000003</c:v>
                </c:pt>
                <c:pt idx="14050">
                  <c:v>681.33251900000005</c:v>
                </c:pt>
                <c:pt idx="14051">
                  <c:v>681.33557099999996</c:v>
                </c:pt>
                <c:pt idx="14052">
                  <c:v>681.33874500000002</c:v>
                </c:pt>
                <c:pt idx="14053">
                  <c:v>681.34106499999996</c:v>
                </c:pt>
                <c:pt idx="14054">
                  <c:v>681.34307899999999</c:v>
                </c:pt>
                <c:pt idx="14055">
                  <c:v>681.34527600000001</c:v>
                </c:pt>
                <c:pt idx="14056">
                  <c:v>681.347351</c:v>
                </c:pt>
                <c:pt idx="14057">
                  <c:v>681.34875499999998</c:v>
                </c:pt>
                <c:pt idx="14058">
                  <c:v>681.34979299999998</c:v>
                </c:pt>
                <c:pt idx="14059">
                  <c:v>681.35144000000003</c:v>
                </c:pt>
                <c:pt idx="14060">
                  <c:v>681.35327199999995</c:v>
                </c:pt>
                <c:pt idx="14061">
                  <c:v>681.355591</c:v>
                </c:pt>
                <c:pt idx="14062">
                  <c:v>681.35815400000001</c:v>
                </c:pt>
                <c:pt idx="14063">
                  <c:v>681.36132799999996</c:v>
                </c:pt>
                <c:pt idx="14064">
                  <c:v>681.36462400000005</c:v>
                </c:pt>
                <c:pt idx="14065">
                  <c:v>681.36706500000003</c:v>
                </c:pt>
                <c:pt idx="14066">
                  <c:v>681.369507</c:v>
                </c:pt>
                <c:pt idx="14067">
                  <c:v>681.37115500000004</c:v>
                </c:pt>
                <c:pt idx="14068">
                  <c:v>681.37145999999996</c:v>
                </c:pt>
                <c:pt idx="14069">
                  <c:v>681.37127699999996</c:v>
                </c:pt>
                <c:pt idx="14070">
                  <c:v>681.37011700000005</c:v>
                </c:pt>
                <c:pt idx="14071">
                  <c:v>681.36889699999995</c:v>
                </c:pt>
                <c:pt idx="14072">
                  <c:v>681.36773700000003</c:v>
                </c:pt>
                <c:pt idx="14073">
                  <c:v>681.36663799999997</c:v>
                </c:pt>
                <c:pt idx="14074">
                  <c:v>681.36676</c:v>
                </c:pt>
                <c:pt idx="14075">
                  <c:v>681.36718800000006</c:v>
                </c:pt>
                <c:pt idx="14076">
                  <c:v>681.367615</c:v>
                </c:pt>
                <c:pt idx="14077">
                  <c:v>681.36895800000002</c:v>
                </c:pt>
                <c:pt idx="14078">
                  <c:v>681.37072799999999</c:v>
                </c:pt>
                <c:pt idx="14079">
                  <c:v>681.37249799999995</c:v>
                </c:pt>
                <c:pt idx="14080">
                  <c:v>681.37390100000005</c:v>
                </c:pt>
                <c:pt idx="14081">
                  <c:v>681.37481700000001</c:v>
                </c:pt>
                <c:pt idx="14082">
                  <c:v>681.37536599999999</c:v>
                </c:pt>
                <c:pt idx="14083">
                  <c:v>681.37542699999995</c:v>
                </c:pt>
                <c:pt idx="14084">
                  <c:v>681.37481700000001</c:v>
                </c:pt>
                <c:pt idx="14085">
                  <c:v>681.37438999999995</c:v>
                </c:pt>
                <c:pt idx="14086">
                  <c:v>681.37396200000001</c:v>
                </c:pt>
                <c:pt idx="14087">
                  <c:v>681.37390100000005</c:v>
                </c:pt>
                <c:pt idx="14088">
                  <c:v>681.37469499999997</c:v>
                </c:pt>
                <c:pt idx="14089">
                  <c:v>681.37622099999999</c:v>
                </c:pt>
                <c:pt idx="14090">
                  <c:v>681.37823500000002</c:v>
                </c:pt>
                <c:pt idx="14091">
                  <c:v>681.38067599999999</c:v>
                </c:pt>
                <c:pt idx="14092">
                  <c:v>681.38360599999999</c:v>
                </c:pt>
                <c:pt idx="14093">
                  <c:v>681.38738999999998</c:v>
                </c:pt>
                <c:pt idx="14094">
                  <c:v>681.39050299999997</c:v>
                </c:pt>
                <c:pt idx="14095">
                  <c:v>681.392517</c:v>
                </c:pt>
                <c:pt idx="14096">
                  <c:v>681.394226</c:v>
                </c:pt>
                <c:pt idx="14097">
                  <c:v>681.39532499999996</c:v>
                </c:pt>
                <c:pt idx="14098">
                  <c:v>681.395081</c:v>
                </c:pt>
                <c:pt idx="14099">
                  <c:v>681.39367700000003</c:v>
                </c:pt>
                <c:pt idx="14100">
                  <c:v>681.39178500000003</c:v>
                </c:pt>
                <c:pt idx="14101">
                  <c:v>681.38983199999996</c:v>
                </c:pt>
                <c:pt idx="14102">
                  <c:v>681.38738999999998</c:v>
                </c:pt>
                <c:pt idx="14103">
                  <c:v>681.38433799999996</c:v>
                </c:pt>
                <c:pt idx="14104">
                  <c:v>681.38177499999995</c:v>
                </c:pt>
                <c:pt idx="14105">
                  <c:v>681.38037099999997</c:v>
                </c:pt>
                <c:pt idx="14106">
                  <c:v>681.37939400000005</c:v>
                </c:pt>
                <c:pt idx="14107">
                  <c:v>681.378784</c:v>
                </c:pt>
                <c:pt idx="14108">
                  <c:v>681.37902799999995</c:v>
                </c:pt>
                <c:pt idx="14109">
                  <c:v>681.38006600000006</c:v>
                </c:pt>
                <c:pt idx="14110">
                  <c:v>681.38195800000005</c:v>
                </c:pt>
                <c:pt idx="14111">
                  <c:v>681.38342299999999</c:v>
                </c:pt>
                <c:pt idx="14112">
                  <c:v>681.38494900000001</c:v>
                </c:pt>
                <c:pt idx="14113">
                  <c:v>681.38732900000002</c:v>
                </c:pt>
                <c:pt idx="14114">
                  <c:v>681.38958700000001</c:v>
                </c:pt>
                <c:pt idx="14115">
                  <c:v>681.39166299999999</c:v>
                </c:pt>
                <c:pt idx="14116">
                  <c:v>681.39367700000003</c:v>
                </c:pt>
                <c:pt idx="14117">
                  <c:v>681.39593500000001</c:v>
                </c:pt>
                <c:pt idx="14118">
                  <c:v>681.39825399999995</c:v>
                </c:pt>
                <c:pt idx="14119">
                  <c:v>681.39923099999999</c:v>
                </c:pt>
                <c:pt idx="14120">
                  <c:v>681.39880400000004</c:v>
                </c:pt>
                <c:pt idx="14121">
                  <c:v>681.39782700000001</c:v>
                </c:pt>
                <c:pt idx="14122">
                  <c:v>681.396118</c:v>
                </c:pt>
                <c:pt idx="14123">
                  <c:v>681.39404300000001</c:v>
                </c:pt>
                <c:pt idx="14124">
                  <c:v>681.39172399999995</c:v>
                </c:pt>
                <c:pt idx="14125">
                  <c:v>681.389771</c:v>
                </c:pt>
                <c:pt idx="14126">
                  <c:v>681.388733</c:v>
                </c:pt>
                <c:pt idx="14127">
                  <c:v>681.38769500000001</c:v>
                </c:pt>
                <c:pt idx="14128">
                  <c:v>681.38855000000001</c:v>
                </c:pt>
                <c:pt idx="14129">
                  <c:v>681.39099099999999</c:v>
                </c:pt>
                <c:pt idx="14130">
                  <c:v>681.39428699999996</c:v>
                </c:pt>
                <c:pt idx="14131">
                  <c:v>681.39788799999997</c:v>
                </c:pt>
                <c:pt idx="14132">
                  <c:v>681.40191600000003</c:v>
                </c:pt>
                <c:pt idx="14133">
                  <c:v>681.40600600000005</c:v>
                </c:pt>
                <c:pt idx="14134">
                  <c:v>681.40997300000004</c:v>
                </c:pt>
                <c:pt idx="14135">
                  <c:v>681.41223100000002</c:v>
                </c:pt>
                <c:pt idx="14136">
                  <c:v>681.41320800000005</c:v>
                </c:pt>
                <c:pt idx="14137">
                  <c:v>681.41272000000004</c:v>
                </c:pt>
                <c:pt idx="14138">
                  <c:v>681.41113299999995</c:v>
                </c:pt>
                <c:pt idx="14139">
                  <c:v>681.40881400000001</c:v>
                </c:pt>
                <c:pt idx="14140">
                  <c:v>681.40655500000003</c:v>
                </c:pt>
                <c:pt idx="14141">
                  <c:v>681.40460199999995</c:v>
                </c:pt>
                <c:pt idx="14142">
                  <c:v>681.40228300000001</c:v>
                </c:pt>
                <c:pt idx="14143">
                  <c:v>681.39977999999996</c:v>
                </c:pt>
                <c:pt idx="14144">
                  <c:v>681.39758300000005</c:v>
                </c:pt>
                <c:pt idx="14145">
                  <c:v>681.39514199999996</c:v>
                </c:pt>
                <c:pt idx="14146">
                  <c:v>681.39282200000002</c:v>
                </c:pt>
                <c:pt idx="14147">
                  <c:v>681.38964799999997</c:v>
                </c:pt>
                <c:pt idx="14148">
                  <c:v>681.38604699999996</c:v>
                </c:pt>
                <c:pt idx="14149">
                  <c:v>681.38366699999995</c:v>
                </c:pt>
                <c:pt idx="14150">
                  <c:v>681.38244599999996</c:v>
                </c:pt>
                <c:pt idx="14151">
                  <c:v>681.38287400000002</c:v>
                </c:pt>
                <c:pt idx="14152">
                  <c:v>681.38610800000004</c:v>
                </c:pt>
                <c:pt idx="14153">
                  <c:v>681.39074700000003</c:v>
                </c:pt>
                <c:pt idx="14154">
                  <c:v>681.396973</c:v>
                </c:pt>
                <c:pt idx="14155">
                  <c:v>681.40448000000004</c:v>
                </c:pt>
                <c:pt idx="14156">
                  <c:v>681.41149900000005</c:v>
                </c:pt>
                <c:pt idx="14157">
                  <c:v>681.41803000000004</c:v>
                </c:pt>
                <c:pt idx="14158">
                  <c:v>681.42334000000005</c:v>
                </c:pt>
                <c:pt idx="14159">
                  <c:v>681.42663600000003</c:v>
                </c:pt>
                <c:pt idx="14160">
                  <c:v>681.42767300000003</c:v>
                </c:pt>
                <c:pt idx="14161">
                  <c:v>681.42620899999997</c:v>
                </c:pt>
                <c:pt idx="14162">
                  <c:v>681.42407200000002</c:v>
                </c:pt>
                <c:pt idx="14163">
                  <c:v>681.42120399999999</c:v>
                </c:pt>
                <c:pt idx="14164">
                  <c:v>681.418091</c:v>
                </c:pt>
                <c:pt idx="14165">
                  <c:v>681.41583300000002</c:v>
                </c:pt>
                <c:pt idx="14166">
                  <c:v>681.41516100000001</c:v>
                </c:pt>
                <c:pt idx="14167">
                  <c:v>681.41735800000004</c:v>
                </c:pt>
                <c:pt idx="14168">
                  <c:v>681.42071499999997</c:v>
                </c:pt>
                <c:pt idx="14169">
                  <c:v>681.42443900000001</c:v>
                </c:pt>
                <c:pt idx="14170">
                  <c:v>681.42907700000001</c:v>
                </c:pt>
                <c:pt idx="14171">
                  <c:v>681.43420400000002</c:v>
                </c:pt>
                <c:pt idx="14172">
                  <c:v>681.43841599999996</c:v>
                </c:pt>
                <c:pt idx="14173">
                  <c:v>681.44177300000001</c:v>
                </c:pt>
                <c:pt idx="14174">
                  <c:v>681.444031</c:v>
                </c:pt>
                <c:pt idx="14175">
                  <c:v>681.44592299999999</c:v>
                </c:pt>
                <c:pt idx="14176">
                  <c:v>681.44769299999996</c:v>
                </c:pt>
                <c:pt idx="14177">
                  <c:v>681.44836399999997</c:v>
                </c:pt>
                <c:pt idx="14178">
                  <c:v>681.44812000000002</c:v>
                </c:pt>
                <c:pt idx="14179">
                  <c:v>681.44799799999998</c:v>
                </c:pt>
                <c:pt idx="14180">
                  <c:v>681.44787599999995</c:v>
                </c:pt>
                <c:pt idx="14181">
                  <c:v>681.44775400000003</c:v>
                </c:pt>
                <c:pt idx="14182">
                  <c:v>681.44781499999999</c:v>
                </c:pt>
                <c:pt idx="14183">
                  <c:v>681.44818099999998</c:v>
                </c:pt>
                <c:pt idx="14184">
                  <c:v>681.449341</c:v>
                </c:pt>
                <c:pt idx="14185">
                  <c:v>681.45062299999995</c:v>
                </c:pt>
                <c:pt idx="14186">
                  <c:v>681.45135500000004</c:v>
                </c:pt>
                <c:pt idx="14187">
                  <c:v>681.452271</c:v>
                </c:pt>
                <c:pt idx="14188">
                  <c:v>681.45398</c:v>
                </c:pt>
                <c:pt idx="14189">
                  <c:v>681.45593299999996</c:v>
                </c:pt>
                <c:pt idx="14190">
                  <c:v>681.45739800000001</c:v>
                </c:pt>
                <c:pt idx="14191">
                  <c:v>681.45751900000005</c:v>
                </c:pt>
                <c:pt idx="14192">
                  <c:v>681.45715299999995</c:v>
                </c:pt>
                <c:pt idx="14193">
                  <c:v>681.45654300000001</c:v>
                </c:pt>
                <c:pt idx="14194">
                  <c:v>681.455872</c:v>
                </c:pt>
                <c:pt idx="14195">
                  <c:v>681.45544400000006</c:v>
                </c:pt>
                <c:pt idx="14196">
                  <c:v>681.45489499999996</c:v>
                </c:pt>
                <c:pt idx="14197">
                  <c:v>681.45526099999995</c:v>
                </c:pt>
                <c:pt idx="14198">
                  <c:v>681.456909</c:v>
                </c:pt>
                <c:pt idx="14199">
                  <c:v>681.45935099999997</c:v>
                </c:pt>
                <c:pt idx="14200">
                  <c:v>681.46264699999995</c:v>
                </c:pt>
                <c:pt idx="14201">
                  <c:v>681.46679700000004</c:v>
                </c:pt>
                <c:pt idx="14202">
                  <c:v>681.47161900000003</c:v>
                </c:pt>
                <c:pt idx="14203">
                  <c:v>681.47662400000002</c:v>
                </c:pt>
                <c:pt idx="14204">
                  <c:v>681.48083499999996</c:v>
                </c:pt>
                <c:pt idx="14205">
                  <c:v>681.48425299999997</c:v>
                </c:pt>
                <c:pt idx="14206">
                  <c:v>681.48596199999997</c:v>
                </c:pt>
                <c:pt idx="14207">
                  <c:v>681.48553500000003</c:v>
                </c:pt>
                <c:pt idx="14208">
                  <c:v>681.482483</c:v>
                </c:pt>
                <c:pt idx="14209">
                  <c:v>681.478882</c:v>
                </c:pt>
                <c:pt idx="14210">
                  <c:v>681.47589100000005</c:v>
                </c:pt>
                <c:pt idx="14211">
                  <c:v>681.47302300000001</c:v>
                </c:pt>
                <c:pt idx="14212">
                  <c:v>681.46997099999999</c:v>
                </c:pt>
                <c:pt idx="14213">
                  <c:v>681.46771200000001</c:v>
                </c:pt>
                <c:pt idx="14214">
                  <c:v>681.46655299999998</c:v>
                </c:pt>
                <c:pt idx="14215">
                  <c:v>681.46649200000002</c:v>
                </c:pt>
                <c:pt idx="14216">
                  <c:v>681.46624799999995</c:v>
                </c:pt>
                <c:pt idx="14217">
                  <c:v>681.46594200000004</c:v>
                </c:pt>
                <c:pt idx="14218">
                  <c:v>681.46624799999995</c:v>
                </c:pt>
                <c:pt idx="14219">
                  <c:v>681.46630900000002</c:v>
                </c:pt>
                <c:pt idx="14220">
                  <c:v>681.46520999999996</c:v>
                </c:pt>
                <c:pt idx="14221">
                  <c:v>681.46343999999999</c:v>
                </c:pt>
                <c:pt idx="14222">
                  <c:v>681.461365</c:v>
                </c:pt>
                <c:pt idx="14223">
                  <c:v>681.45910600000002</c:v>
                </c:pt>
                <c:pt idx="14224">
                  <c:v>681.45629899999994</c:v>
                </c:pt>
                <c:pt idx="14225">
                  <c:v>681.45385699999997</c:v>
                </c:pt>
                <c:pt idx="14226">
                  <c:v>681.45367399999998</c:v>
                </c:pt>
                <c:pt idx="14227">
                  <c:v>681.45581000000004</c:v>
                </c:pt>
                <c:pt idx="14228">
                  <c:v>681.45922800000005</c:v>
                </c:pt>
                <c:pt idx="14229">
                  <c:v>681.46350099999995</c:v>
                </c:pt>
                <c:pt idx="14230">
                  <c:v>681.46875</c:v>
                </c:pt>
                <c:pt idx="14231">
                  <c:v>681.47473100000002</c:v>
                </c:pt>
                <c:pt idx="14232">
                  <c:v>681.48095699999999</c:v>
                </c:pt>
                <c:pt idx="14233">
                  <c:v>681.48602300000005</c:v>
                </c:pt>
                <c:pt idx="14234">
                  <c:v>681.49054000000001</c:v>
                </c:pt>
                <c:pt idx="14235">
                  <c:v>681.49383499999999</c:v>
                </c:pt>
                <c:pt idx="14236">
                  <c:v>681.49603300000001</c:v>
                </c:pt>
                <c:pt idx="14237">
                  <c:v>681.49688700000002</c:v>
                </c:pt>
                <c:pt idx="14238">
                  <c:v>681.49682600000006</c:v>
                </c:pt>
                <c:pt idx="14239">
                  <c:v>681.49652100000003</c:v>
                </c:pt>
                <c:pt idx="14240">
                  <c:v>681.496216</c:v>
                </c:pt>
                <c:pt idx="14241">
                  <c:v>681.49585000000002</c:v>
                </c:pt>
                <c:pt idx="14242">
                  <c:v>681.49475099999995</c:v>
                </c:pt>
                <c:pt idx="14243">
                  <c:v>681.493652</c:v>
                </c:pt>
                <c:pt idx="14244">
                  <c:v>681.49230999999997</c:v>
                </c:pt>
                <c:pt idx="14245">
                  <c:v>681.490906</c:v>
                </c:pt>
                <c:pt idx="14246">
                  <c:v>681.48962400000005</c:v>
                </c:pt>
                <c:pt idx="14247">
                  <c:v>681.48767099999998</c:v>
                </c:pt>
                <c:pt idx="14248">
                  <c:v>681.48590100000001</c:v>
                </c:pt>
                <c:pt idx="14249">
                  <c:v>681.48480199999995</c:v>
                </c:pt>
                <c:pt idx="14250">
                  <c:v>681.484375</c:v>
                </c:pt>
                <c:pt idx="14251">
                  <c:v>681.48498500000005</c:v>
                </c:pt>
                <c:pt idx="14252">
                  <c:v>681.48669400000006</c:v>
                </c:pt>
                <c:pt idx="14253">
                  <c:v>681.48919699999999</c:v>
                </c:pt>
                <c:pt idx="14254">
                  <c:v>681.49298099999999</c:v>
                </c:pt>
                <c:pt idx="14255">
                  <c:v>681.49743699999999</c:v>
                </c:pt>
                <c:pt idx="14256">
                  <c:v>681.50256400000001</c:v>
                </c:pt>
                <c:pt idx="14257">
                  <c:v>681.50781300000006</c:v>
                </c:pt>
                <c:pt idx="14258">
                  <c:v>681.51196300000004</c:v>
                </c:pt>
                <c:pt idx="14259">
                  <c:v>681.51513699999998</c:v>
                </c:pt>
                <c:pt idx="14260">
                  <c:v>681.51702899999998</c:v>
                </c:pt>
                <c:pt idx="14261">
                  <c:v>681.51769999999999</c:v>
                </c:pt>
                <c:pt idx="14262">
                  <c:v>681.51757799999996</c:v>
                </c:pt>
                <c:pt idx="14263">
                  <c:v>681.51715100000001</c:v>
                </c:pt>
                <c:pt idx="14264">
                  <c:v>681.51586899999995</c:v>
                </c:pt>
                <c:pt idx="14265">
                  <c:v>681.51428199999998</c:v>
                </c:pt>
                <c:pt idx="14266">
                  <c:v>681.51251200000002</c:v>
                </c:pt>
                <c:pt idx="14267">
                  <c:v>681.51110800000004</c:v>
                </c:pt>
                <c:pt idx="14268">
                  <c:v>681.510132</c:v>
                </c:pt>
                <c:pt idx="14269">
                  <c:v>681.50897199999997</c:v>
                </c:pt>
                <c:pt idx="14270">
                  <c:v>681.50793499999997</c:v>
                </c:pt>
                <c:pt idx="14271">
                  <c:v>681.50744599999996</c:v>
                </c:pt>
                <c:pt idx="14272">
                  <c:v>681.50647000000004</c:v>
                </c:pt>
                <c:pt idx="14273">
                  <c:v>681.50561500000003</c:v>
                </c:pt>
                <c:pt idx="14274">
                  <c:v>681.504456</c:v>
                </c:pt>
                <c:pt idx="14275">
                  <c:v>681.50311299999998</c:v>
                </c:pt>
                <c:pt idx="14276">
                  <c:v>681.50158699999997</c:v>
                </c:pt>
                <c:pt idx="14277">
                  <c:v>681.49963400000001</c:v>
                </c:pt>
                <c:pt idx="14278">
                  <c:v>681.49768100000006</c:v>
                </c:pt>
                <c:pt idx="14279">
                  <c:v>681.49609399999997</c:v>
                </c:pt>
                <c:pt idx="14280">
                  <c:v>681.49414100000001</c:v>
                </c:pt>
                <c:pt idx="14281">
                  <c:v>681.49237100000005</c:v>
                </c:pt>
                <c:pt idx="14282">
                  <c:v>681.49176</c:v>
                </c:pt>
                <c:pt idx="14283">
                  <c:v>681.49243200000001</c:v>
                </c:pt>
                <c:pt idx="14284">
                  <c:v>681.49432400000001</c:v>
                </c:pt>
                <c:pt idx="14285">
                  <c:v>681.49731499999996</c:v>
                </c:pt>
                <c:pt idx="14286">
                  <c:v>681.50183100000004</c:v>
                </c:pt>
                <c:pt idx="14287">
                  <c:v>681.50732400000004</c:v>
                </c:pt>
                <c:pt idx="14288">
                  <c:v>681.51330600000006</c:v>
                </c:pt>
                <c:pt idx="14289">
                  <c:v>681.51916500000004</c:v>
                </c:pt>
                <c:pt idx="14290">
                  <c:v>681.52502400000003</c:v>
                </c:pt>
                <c:pt idx="14291">
                  <c:v>681.52990699999998</c:v>
                </c:pt>
                <c:pt idx="14292">
                  <c:v>681.53295900000001</c:v>
                </c:pt>
                <c:pt idx="14293">
                  <c:v>681.53521699999999</c:v>
                </c:pt>
                <c:pt idx="14294">
                  <c:v>681.53698699999995</c:v>
                </c:pt>
                <c:pt idx="14295">
                  <c:v>681.53875700000003</c:v>
                </c:pt>
                <c:pt idx="14296">
                  <c:v>681.53991699999995</c:v>
                </c:pt>
                <c:pt idx="14297">
                  <c:v>681.54058799999996</c:v>
                </c:pt>
                <c:pt idx="14298">
                  <c:v>681.54162599999995</c:v>
                </c:pt>
                <c:pt idx="14299">
                  <c:v>681.54394500000001</c:v>
                </c:pt>
                <c:pt idx="14300">
                  <c:v>681.54632600000002</c:v>
                </c:pt>
              </c:numCache>
            </c:numRef>
          </c:xVal>
          <c:yVal>
            <c:numRef>
              <c:f>'RAW DATA'!$N$14:$N$14314</c:f>
              <c:numCache>
                <c:formatCode>0.00</c:formatCode>
                <c:ptCount val="14301"/>
                <c:pt idx="0">
                  <c:v>1.5912897822445559E-5</c:v>
                </c:pt>
                <c:pt idx="1">
                  <c:v>3.6013400335008371E-5</c:v>
                </c:pt>
                <c:pt idx="2">
                  <c:v>4.4388609715242876E-5</c:v>
                </c:pt>
                <c:pt idx="3">
                  <c:v>6.7001675041876039E-5</c:v>
                </c:pt>
                <c:pt idx="4">
                  <c:v>5.2763819095477381E-5</c:v>
                </c:pt>
                <c:pt idx="5">
                  <c:v>6.9514237855946391E-5</c:v>
                </c:pt>
                <c:pt idx="6">
                  <c:v>7.4539363484087094E-5</c:v>
                </c:pt>
                <c:pt idx="7">
                  <c:v>9.1289782244556103E-5</c:v>
                </c:pt>
                <c:pt idx="8">
                  <c:v>1.0385259631490787E-4</c:v>
                </c:pt>
                <c:pt idx="9">
                  <c:v>1.0217755443886097E-4</c:v>
                </c:pt>
                <c:pt idx="10">
                  <c:v>8.6264656616415414E-5</c:v>
                </c:pt>
                <c:pt idx="11">
                  <c:v>6.7001675041876053E-5</c:v>
                </c:pt>
                <c:pt idx="12">
                  <c:v>2.6800670016750419E-5</c:v>
                </c:pt>
                <c:pt idx="13">
                  <c:v>-3.1825795644891119E-5</c:v>
                </c:pt>
                <c:pt idx="14">
                  <c:v>-8.45896147403685E-5</c:v>
                </c:pt>
                <c:pt idx="15">
                  <c:v>-1.5661641541038526E-4</c:v>
                </c:pt>
                <c:pt idx="16">
                  <c:v>-2.1943048576214406E-4</c:v>
                </c:pt>
                <c:pt idx="17">
                  <c:v>-2.6214405360134007E-4</c:v>
                </c:pt>
                <c:pt idx="18">
                  <c:v>-3.1993299832495806E-4</c:v>
                </c:pt>
                <c:pt idx="19">
                  <c:v>-3.5845896147403686E-4</c:v>
                </c:pt>
                <c:pt idx="20">
                  <c:v>-4.0201005025125629E-4</c:v>
                </c:pt>
                <c:pt idx="21">
                  <c:v>-4.2713567839195983E-4</c:v>
                </c:pt>
                <c:pt idx="22">
                  <c:v>-4.4723618090452259E-4</c:v>
                </c:pt>
                <c:pt idx="23">
                  <c:v>-4.7152428810720267E-4</c:v>
                </c:pt>
                <c:pt idx="24">
                  <c:v>-4.7319932998324954E-4</c:v>
                </c:pt>
                <c:pt idx="25">
                  <c:v>-4.7738693467336681E-4</c:v>
                </c:pt>
                <c:pt idx="26">
                  <c:v>-5.0000000000000001E-4</c:v>
                </c:pt>
                <c:pt idx="27">
                  <c:v>-5.1088777219430483E-4</c:v>
                </c:pt>
                <c:pt idx="28">
                  <c:v>-5.5025125628140709E-4</c:v>
                </c:pt>
                <c:pt idx="29">
                  <c:v>-5.8458961474036836E-4</c:v>
                </c:pt>
                <c:pt idx="30">
                  <c:v>-6.3567839195979891E-4</c:v>
                </c:pt>
                <c:pt idx="31">
                  <c:v>-6.993299832495812E-4</c:v>
                </c:pt>
                <c:pt idx="32">
                  <c:v>-7.5544388609715232E-4</c:v>
                </c:pt>
                <c:pt idx="33">
                  <c:v>-8.1155778894472354E-4</c:v>
                </c:pt>
                <c:pt idx="34">
                  <c:v>-8.7185929648241197E-4</c:v>
                </c:pt>
                <c:pt idx="35">
                  <c:v>-9.2127303182579549E-4</c:v>
                </c:pt>
                <c:pt idx="36">
                  <c:v>-9.6147403685092133E-4</c:v>
                </c:pt>
                <c:pt idx="37">
                  <c:v>-9.907872696817417E-4</c:v>
                </c:pt>
                <c:pt idx="38">
                  <c:v>-9.8827470686767152E-4</c:v>
                </c:pt>
                <c:pt idx="39">
                  <c:v>-9.8241206030150728E-4</c:v>
                </c:pt>
                <c:pt idx="40">
                  <c:v>-9.6314907872696825E-4</c:v>
                </c:pt>
                <c:pt idx="41">
                  <c:v>-9.2629815745393659E-4</c:v>
                </c:pt>
                <c:pt idx="42">
                  <c:v>-8.96147403685092E-4</c:v>
                </c:pt>
                <c:pt idx="43">
                  <c:v>-8.7688442211055254E-4</c:v>
                </c:pt>
                <c:pt idx="44">
                  <c:v>-8.5594639865996681E-4</c:v>
                </c:pt>
                <c:pt idx="45">
                  <c:v>-8.5427135678391966E-4</c:v>
                </c:pt>
                <c:pt idx="46">
                  <c:v>-8.5008375209380256E-4</c:v>
                </c:pt>
                <c:pt idx="47">
                  <c:v>-8.5427135678391966E-4</c:v>
                </c:pt>
                <c:pt idx="48">
                  <c:v>-8.6934673366834147E-4</c:v>
                </c:pt>
                <c:pt idx="49">
                  <c:v>-8.7772194304857611E-4</c:v>
                </c:pt>
                <c:pt idx="50">
                  <c:v>-8.9447236180904518E-4</c:v>
                </c:pt>
                <c:pt idx="51">
                  <c:v>-9.1122278056951413E-4</c:v>
                </c:pt>
                <c:pt idx="52">
                  <c:v>-9.2127303182579592E-4</c:v>
                </c:pt>
                <c:pt idx="53">
                  <c:v>-9.0703517587939703E-4</c:v>
                </c:pt>
                <c:pt idx="54">
                  <c:v>-9.0452261306532675E-4</c:v>
                </c:pt>
                <c:pt idx="55">
                  <c:v>-8.8525963149078707E-4</c:v>
                </c:pt>
                <c:pt idx="56">
                  <c:v>-8.5762144053601352E-4</c:v>
                </c:pt>
                <c:pt idx="57">
                  <c:v>-8.1574539363484086E-4</c:v>
                </c:pt>
                <c:pt idx="58">
                  <c:v>-7.7303182579564463E-4</c:v>
                </c:pt>
                <c:pt idx="59">
                  <c:v>-7.1943048576214401E-4</c:v>
                </c:pt>
                <c:pt idx="60">
                  <c:v>-6.6750418760469E-4</c:v>
                </c:pt>
                <c:pt idx="61">
                  <c:v>-6.0552763819095453E-4</c:v>
                </c:pt>
                <c:pt idx="62">
                  <c:v>-5.5611390284757091E-4</c:v>
                </c:pt>
                <c:pt idx="63">
                  <c:v>-5.0335008375209376E-4</c:v>
                </c:pt>
                <c:pt idx="64">
                  <c:v>-4.3969849246231109E-4</c:v>
                </c:pt>
                <c:pt idx="65">
                  <c:v>-3.8609715242881112E-4</c:v>
                </c:pt>
                <c:pt idx="66">
                  <c:v>-3.3668341708542674E-4</c:v>
                </c:pt>
                <c:pt idx="67">
                  <c:v>-3.023450586264658E-4</c:v>
                </c:pt>
                <c:pt idx="68">
                  <c:v>-2.5795644891122286E-4</c:v>
                </c:pt>
                <c:pt idx="69">
                  <c:v>-2.1105527638190923E-4</c:v>
                </c:pt>
                <c:pt idx="70">
                  <c:v>-1.6917922948073694E-4</c:v>
                </c:pt>
                <c:pt idx="71">
                  <c:v>-1.281407035175875E-4</c:v>
                </c:pt>
                <c:pt idx="72">
                  <c:v>-7.5376884422111113E-5</c:v>
                </c:pt>
                <c:pt idx="73">
                  <c:v>-3.182579564489099E-5</c:v>
                </c:pt>
                <c:pt idx="74">
                  <c:v>1.2562814070351972E-5</c:v>
                </c:pt>
                <c:pt idx="75">
                  <c:v>6.8676716917922615E-5</c:v>
                </c:pt>
                <c:pt idx="76">
                  <c:v>1.3735343383584596E-4</c:v>
                </c:pt>
                <c:pt idx="77">
                  <c:v>1.917922948073702E-4</c:v>
                </c:pt>
                <c:pt idx="78">
                  <c:v>2.554438860971522E-4</c:v>
                </c:pt>
                <c:pt idx="79">
                  <c:v>2.8978224455611384E-4</c:v>
                </c:pt>
                <c:pt idx="80">
                  <c:v>3.467336683417088E-4</c:v>
                </c:pt>
                <c:pt idx="81">
                  <c:v>3.9028475711892747E-4</c:v>
                </c:pt>
                <c:pt idx="82">
                  <c:v>4.1708542713567853E-4</c:v>
                </c:pt>
                <c:pt idx="83">
                  <c:v>4.4723618090452313E-4</c:v>
                </c:pt>
                <c:pt idx="84">
                  <c:v>4.5812395309882795E-4</c:v>
                </c:pt>
                <c:pt idx="85">
                  <c:v>4.6566164154103853E-4</c:v>
                </c:pt>
                <c:pt idx="86">
                  <c:v>4.7487437185929701E-4</c:v>
                </c:pt>
                <c:pt idx="87">
                  <c:v>4.6817420435510919E-4</c:v>
                </c:pt>
                <c:pt idx="88">
                  <c:v>4.5393634840871014E-4</c:v>
                </c:pt>
                <c:pt idx="89">
                  <c:v>4.5226130653266381E-4</c:v>
                </c:pt>
                <c:pt idx="90">
                  <c:v>4.3802345058626465E-4</c:v>
                </c:pt>
                <c:pt idx="91">
                  <c:v>4.1959798994974844E-4</c:v>
                </c:pt>
                <c:pt idx="92">
                  <c:v>3.9949748743718519E-4</c:v>
                </c:pt>
                <c:pt idx="93">
                  <c:v>3.894472361809046E-4</c:v>
                </c:pt>
                <c:pt idx="94">
                  <c:v>3.6767169179229491E-4</c:v>
                </c:pt>
                <c:pt idx="95">
                  <c:v>3.4840871021775519E-4</c:v>
                </c:pt>
                <c:pt idx="96">
                  <c:v>3.4254606365159094E-4</c:v>
                </c:pt>
                <c:pt idx="97">
                  <c:v>3.4840871021775519E-4</c:v>
                </c:pt>
                <c:pt idx="98">
                  <c:v>3.3835845896147389E-4</c:v>
                </c:pt>
                <c:pt idx="99">
                  <c:v>3.4505862646566242E-4</c:v>
                </c:pt>
                <c:pt idx="100">
                  <c:v>3.62646566164155E-4</c:v>
                </c:pt>
                <c:pt idx="101">
                  <c:v>3.7018425460636487E-4</c:v>
                </c:pt>
                <c:pt idx="102">
                  <c:v>3.62646566164155E-4</c:v>
                </c:pt>
                <c:pt idx="103">
                  <c:v>3.525963149078737E-4</c:v>
                </c:pt>
                <c:pt idx="104">
                  <c:v>3.3417085427135679E-4</c:v>
                </c:pt>
                <c:pt idx="105">
                  <c:v>3.1490787269681706E-4</c:v>
                </c:pt>
                <c:pt idx="106">
                  <c:v>2.6968174204355054E-4</c:v>
                </c:pt>
                <c:pt idx="107">
                  <c:v>2.2361809045226119E-4</c:v>
                </c:pt>
                <c:pt idx="108">
                  <c:v>1.8174204355108747E-4</c:v>
                </c:pt>
                <c:pt idx="109">
                  <c:v>1.4740368509212796E-4</c:v>
                </c:pt>
                <c:pt idx="110">
                  <c:v>9.7152428810720081E-5</c:v>
                </c:pt>
                <c:pt idx="111">
                  <c:v>4.5226130653266523E-5</c:v>
                </c:pt>
                <c:pt idx="112">
                  <c:v>1.7587939698492616E-5</c:v>
                </c:pt>
                <c:pt idx="113">
                  <c:v>-1.2562814070351247E-5</c:v>
                </c:pt>
                <c:pt idx="114">
                  <c:v>-5.6113902847570641E-5</c:v>
                </c:pt>
                <c:pt idx="115">
                  <c:v>-8.0402010050251762E-5</c:v>
                </c:pt>
                <c:pt idx="116">
                  <c:v>-1.24790619765494E-4</c:v>
                </c:pt>
                <c:pt idx="117">
                  <c:v>-1.6331658291457202E-4</c:v>
                </c:pt>
                <c:pt idx="118">
                  <c:v>-2.1524288107202703E-4</c:v>
                </c:pt>
                <c:pt idx="119">
                  <c:v>-2.554438860971522E-4</c:v>
                </c:pt>
                <c:pt idx="120">
                  <c:v>-3.1155778894472429E-4</c:v>
                </c:pt>
                <c:pt idx="121">
                  <c:v>-3.5175879396984942E-4</c:v>
                </c:pt>
                <c:pt idx="122">
                  <c:v>-4.0452261306532728E-4</c:v>
                </c:pt>
                <c:pt idx="123">
                  <c:v>-4.6063651591289796E-4</c:v>
                </c:pt>
                <c:pt idx="124">
                  <c:v>-5.192629815745399E-4</c:v>
                </c:pt>
                <c:pt idx="125">
                  <c:v>-5.7788944723618206E-4</c:v>
                </c:pt>
                <c:pt idx="126">
                  <c:v>-6.247906197654942E-4</c:v>
                </c:pt>
                <c:pt idx="127">
                  <c:v>-6.7755443886097059E-4</c:v>
                </c:pt>
                <c:pt idx="128">
                  <c:v>-7.261306532663314E-4</c:v>
                </c:pt>
                <c:pt idx="129">
                  <c:v>-7.7135678391959802E-4</c:v>
                </c:pt>
                <c:pt idx="130">
                  <c:v>-8.0150753768844316E-4</c:v>
                </c:pt>
                <c:pt idx="131">
                  <c:v>-8.2160804020100435E-4</c:v>
                </c:pt>
                <c:pt idx="132">
                  <c:v>-8.2998324958123996E-4</c:v>
                </c:pt>
                <c:pt idx="133">
                  <c:v>-8.5427135678391966E-4</c:v>
                </c:pt>
                <c:pt idx="134">
                  <c:v>-8.5594639865996681E-4</c:v>
                </c:pt>
                <c:pt idx="135">
                  <c:v>-8.4505862646566112E-4</c:v>
                </c:pt>
                <c:pt idx="136">
                  <c:v>-8.3584589614740421E-4</c:v>
                </c:pt>
                <c:pt idx="137">
                  <c:v>-8.2412060301507572E-4</c:v>
                </c:pt>
                <c:pt idx="138">
                  <c:v>-8.1407035175879306E-4</c:v>
                </c:pt>
                <c:pt idx="139">
                  <c:v>-7.9061976549413759E-4</c:v>
                </c:pt>
                <c:pt idx="140">
                  <c:v>-7.822445561139036E-4</c:v>
                </c:pt>
                <c:pt idx="141">
                  <c:v>-7.6214405360133797E-4</c:v>
                </c:pt>
                <c:pt idx="142">
                  <c:v>-7.4706867671691822E-4</c:v>
                </c:pt>
                <c:pt idx="143">
                  <c:v>-7.1859296482412152E-4</c:v>
                </c:pt>
                <c:pt idx="144">
                  <c:v>-7.0435510887772318E-4</c:v>
                </c:pt>
                <c:pt idx="145">
                  <c:v>-6.8844221105527628E-4</c:v>
                </c:pt>
                <c:pt idx="146">
                  <c:v>-6.7336683417085642E-4</c:v>
                </c:pt>
                <c:pt idx="147">
                  <c:v>-6.5996649916247947E-4</c:v>
                </c:pt>
                <c:pt idx="148">
                  <c:v>-6.4740368509212675E-4</c:v>
                </c:pt>
                <c:pt idx="149">
                  <c:v>-6.3902847571189266E-4</c:v>
                </c:pt>
                <c:pt idx="150">
                  <c:v>-6.1725293132328433E-4</c:v>
                </c:pt>
                <c:pt idx="151">
                  <c:v>-5.9547738693467318E-4</c:v>
                </c:pt>
                <c:pt idx="152">
                  <c:v>-5.7453936348408929E-4</c:v>
                </c:pt>
                <c:pt idx="153">
                  <c:v>-5.5611390284757232E-4</c:v>
                </c:pt>
                <c:pt idx="154">
                  <c:v>-5.3685092127303113E-4</c:v>
                </c:pt>
                <c:pt idx="155">
                  <c:v>-5.2428810720268134E-4</c:v>
                </c:pt>
                <c:pt idx="156">
                  <c:v>-5.1256281407035295E-4</c:v>
                </c:pt>
                <c:pt idx="157">
                  <c:v>-5.0167504187604585E-4</c:v>
                </c:pt>
                <c:pt idx="158">
                  <c:v>-4.9246231155779035E-4</c:v>
                </c:pt>
                <c:pt idx="159">
                  <c:v>-4.9413735343383609E-4</c:v>
                </c:pt>
                <c:pt idx="160">
                  <c:v>-4.849246231155776E-4</c:v>
                </c:pt>
                <c:pt idx="161">
                  <c:v>-4.9246231155778742E-4</c:v>
                </c:pt>
                <c:pt idx="162">
                  <c:v>-4.9832495812395167E-4</c:v>
                </c:pt>
                <c:pt idx="163">
                  <c:v>-4.9246231155778742E-4</c:v>
                </c:pt>
                <c:pt idx="164">
                  <c:v>-4.9246231155778742E-4</c:v>
                </c:pt>
                <c:pt idx="165">
                  <c:v>-4.8911222780569313E-4</c:v>
                </c:pt>
                <c:pt idx="166">
                  <c:v>-4.7152428810720353E-4</c:v>
                </c:pt>
                <c:pt idx="167">
                  <c:v>-4.6314907872696927E-4</c:v>
                </c:pt>
                <c:pt idx="168">
                  <c:v>-4.4472361809045241E-4</c:v>
                </c:pt>
                <c:pt idx="169">
                  <c:v>-4.2713567839195983E-4</c:v>
                </c:pt>
                <c:pt idx="170">
                  <c:v>-4.0703517587939718E-4</c:v>
                </c:pt>
                <c:pt idx="171">
                  <c:v>-3.8023450586264617E-4</c:v>
                </c:pt>
                <c:pt idx="172">
                  <c:v>-3.6264656616415353E-4</c:v>
                </c:pt>
                <c:pt idx="173">
                  <c:v>-3.3584589614740534E-4</c:v>
                </c:pt>
                <c:pt idx="174">
                  <c:v>-3.224455611390284E-4</c:v>
                </c:pt>
                <c:pt idx="175">
                  <c:v>-3.2412060301507408E-4</c:v>
                </c:pt>
                <c:pt idx="176">
                  <c:v>-3.2663316582914404E-4</c:v>
                </c:pt>
                <c:pt idx="177">
                  <c:v>-3.4338358458961527E-4</c:v>
                </c:pt>
                <c:pt idx="178">
                  <c:v>-3.4840871021775519E-4</c:v>
                </c:pt>
                <c:pt idx="179">
                  <c:v>-3.6097152428810498E-4</c:v>
                </c:pt>
                <c:pt idx="180">
                  <c:v>-3.8609715242881036E-4</c:v>
                </c:pt>
                <c:pt idx="181">
                  <c:v>-3.8442211055276468E-4</c:v>
                </c:pt>
                <c:pt idx="182">
                  <c:v>-4.0619765494137583E-4</c:v>
                </c:pt>
                <c:pt idx="183">
                  <c:v>-4.1541038525963144E-4</c:v>
                </c:pt>
                <c:pt idx="184">
                  <c:v>-4.3467336683416965E-4</c:v>
                </c:pt>
                <c:pt idx="185">
                  <c:v>-4.405360134003339E-4</c:v>
                </c:pt>
                <c:pt idx="186">
                  <c:v>-4.3551088777219398E-4</c:v>
                </c:pt>
                <c:pt idx="187">
                  <c:v>-4.3969849246230962E-4</c:v>
                </c:pt>
                <c:pt idx="188">
                  <c:v>-4.4388609715242814E-4</c:v>
                </c:pt>
                <c:pt idx="189">
                  <c:v>-4.3467336683416965E-4</c:v>
                </c:pt>
                <c:pt idx="190">
                  <c:v>-4.4137353433836111E-4</c:v>
                </c:pt>
                <c:pt idx="191">
                  <c:v>-4.5058626465661666E-4</c:v>
                </c:pt>
                <c:pt idx="192">
                  <c:v>-4.5058626465661666E-4</c:v>
                </c:pt>
                <c:pt idx="193">
                  <c:v>-4.6482412060301495E-4</c:v>
                </c:pt>
                <c:pt idx="194">
                  <c:v>-4.8073701842545904E-4</c:v>
                </c:pt>
                <c:pt idx="195">
                  <c:v>-4.8408710217755327E-4</c:v>
                </c:pt>
                <c:pt idx="196">
                  <c:v>-4.9078726968174169E-4</c:v>
                </c:pt>
                <c:pt idx="197">
                  <c:v>-4.9664991624790594E-4</c:v>
                </c:pt>
                <c:pt idx="198">
                  <c:v>-5.0921273031825584E-4</c:v>
                </c:pt>
                <c:pt idx="199">
                  <c:v>-5.1256281407035295E-4</c:v>
                </c:pt>
                <c:pt idx="200">
                  <c:v>-5.2847571189279703E-4</c:v>
                </c:pt>
                <c:pt idx="201">
                  <c:v>-5.3015075376884266E-4</c:v>
                </c:pt>
                <c:pt idx="202">
                  <c:v>-5.1926298157454142E-4</c:v>
                </c:pt>
                <c:pt idx="203">
                  <c:v>-5.2428810720268134E-4</c:v>
                </c:pt>
                <c:pt idx="204">
                  <c:v>-5.0167504187604585E-4</c:v>
                </c:pt>
                <c:pt idx="205">
                  <c:v>-4.8994974874371747E-4</c:v>
                </c:pt>
                <c:pt idx="206">
                  <c:v>-4.8241206030150759E-4</c:v>
                </c:pt>
                <c:pt idx="207">
                  <c:v>-4.7487437185929479E-4</c:v>
                </c:pt>
                <c:pt idx="208">
                  <c:v>-4.7822445561139201E-4</c:v>
                </c:pt>
                <c:pt idx="209">
                  <c:v>-4.5979899497487504E-4</c:v>
                </c:pt>
                <c:pt idx="210">
                  <c:v>-4.6817420435511217E-4</c:v>
                </c:pt>
                <c:pt idx="211">
                  <c:v>-4.631490787269664E-4</c:v>
                </c:pt>
                <c:pt idx="212">
                  <c:v>-4.5728643216080801E-4</c:v>
                </c:pt>
                <c:pt idx="213">
                  <c:v>-4.5896147403685081E-4</c:v>
                </c:pt>
                <c:pt idx="214">
                  <c:v>-4.7571189279731912E-4</c:v>
                </c:pt>
                <c:pt idx="215">
                  <c:v>-4.8073701842546489E-4</c:v>
                </c:pt>
                <c:pt idx="216">
                  <c:v>-5.0167504187604889E-4</c:v>
                </c:pt>
                <c:pt idx="217">
                  <c:v>-5.2428810720268134E-4</c:v>
                </c:pt>
                <c:pt idx="218">
                  <c:v>-5.5443886097152658E-4</c:v>
                </c:pt>
                <c:pt idx="219">
                  <c:v>-5.8291457286432338E-4</c:v>
                </c:pt>
                <c:pt idx="220">
                  <c:v>-6.2227805695142424E-4</c:v>
                </c:pt>
                <c:pt idx="221">
                  <c:v>-6.4740368509212968E-4</c:v>
                </c:pt>
                <c:pt idx="222">
                  <c:v>-6.8090452261306044E-4</c:v>
                </c:pt>
                <c:pt idx="223">
                  <c:v>-7.0770519262981443E-4</c:v>
                </c:pt>
                <c:pt idx="224">
                  <c:v>-7.2696817420435573E-4</c:v>
                </c:pt>
                <c:pt idx="225">
                  <c:v>-7.2696817420435573E-4</c:v>
                </c:pt>
                <c:pt idx="226">
                  <c:v>-7.0938023450586309E-4</c:v>
                </c:pt>
                <c:pt idx="227">
                  <c:v>-6.9262981574538893E-4</c:v>
                </c:pt>
                <c:pt idx="228">
                  <c:v>-6.6247906197654943E-4</c:v>
                </c:pt>
                <c:pt idx="229">
                  <c:v>-6.3316582914572841E-4</c:v>
                </c:pt>
                <c:pt idx="230">
                  <c:v>-5.8458961474037194E-4</c:v>
                </c:pt>
                <c:pt idx="231">
                  <c:v>-5.5108877721942947E-4</c:v>
                </c:pt>
                <c:pt idx="232">
                  <c:v>-5.2093802345059008E-4</c:v>
                </c:pt>
                <c:pt idx="233">
                  <c:v>-4.9078726968174472E-4</c:v>
                </c:pt>
                <c:pt idx="234">
                  <c:v>-4.4891122278057098E-4</c:v>
                </c:pt>
                <c:pt idx="235">
                  <c:v>-4.3634840871021826E-4</c:v>
                </c:pt>
                <c:pt idx="236">
                  <c:v>-4.028475711892816E-4</c:v>
                </c:pt>
                <c:pt idx="237">
                  <c:v>-3.534338358459009E-4</c:v>
                </c:pt>
                <c:pt idx="238">
                  <c:v>-3.0150753768844153E-4</c:v>
                </c:pt>
                <c:pt idx="239">
                  <c:v>-2.5879396984924936E-4</c:v>
                </c:pt>
                <c:pt idx="240">
                  <c:v>-2.0100502512562576E-4</c:v>
                </c:pt>
                <c:pt idx="241">
                  <c:v>-1.239530988274726E-4</c:v>
                </c:pt>
                <c:pt idx="242">
                  <c:v>-6.1139028475714922E-5</c:v>
                </c:pt>
                <c:pt idx="243">
                  <c:v>6.7001675041884942E-6</c:v>
                </c:pt>
                <c:pt idx="244">
                  <c:v>8.9614740368511655E-5</c:v>
                </c:pt>
                <c:pt idx="245">
                  <c:v>1.7085427135678043E-4</c:v>
                </c:pt>
                <c:pt idx="246">
                  <c:v>2.5125628140703076E-4</c:v>
                </c:pt>
                <c:pt idx="247">
                  <c:v>3.291457286432198E-4</c:v>
                </c:pt>
                <c:pt idx="248">
                  <c:v>4.0452261306533015E-4</c:v>
                </c:pt>
                <c:pt idx="249">
                  <c:v>4.631490787269664E-4</c:v>
                </c:pt>
                <c:pt idx="250">
                  <c:v>5.3182579564489414E-4</c:v>
                </c:pt>
                <c:pt idx="251">
                  <c:v>6.0971524288107163E-4</c:v>
                </c:pt>
                <c:pt idx="252">
                  <c:v>6.616415410385251E-4</c:v>
                </c:pt>
                <c:pt idx="253">
                  <c:v>7.0938023450586309E-4</c:v>
                </c:pt>
                <c:pt idx="254">
                  <c:v>7.5711892797320098E-4</c:v>
                </c:pt>
                <c:pt idx="255">
                  <c:v>7.9564489112227761E-4</c:v>
                </c:pt>
                <c:pt idx="256">
                  <c:v>8.3333333333333577E-4</c:v>
                </c:pt>
                <c:pt idx="257">
                  <c:v>8.5427135678391966E-4</c:v>
                </c:pt>
                <c:pt idx="258">
                  <c:v>8.902847571189233E-4</c:v>
                </c:pt>
                <c:pt idx="259">
                  <c:v>9.1206030150753738E-4</c:v>
                </c:pt>
                <c:pt idx="260">
                  <c:v>9.3634840871021838E-4</c:v>
                </c:pt>
                <c:pt idx="261">
                  <c:v>9.5979899497487537E-4</c:v>
                </c:pt>
                <c:pt idx="262">
                  <c:v>9.7403685092127079E-4</c:v>
                </c:pt>
                <c:pt idx="263">
                  <c:v>9.8743718592964763E-4</c:v>
                </c:pt>
                <c:pt idx="264">
                  <c:v>1.0108877721943046E-3</c:v>
                </c:pt>
                <c:pt idx="265">
                  <c:v>1.011725293132329E-3</c:v>
                </c:pt>
                <c:pt idx="266">
                  <c:v>1.0159128978224445E-3</c:v>
                </c:pt>
                <c:pt idx="267">
                  <c:v>1.011725293132329E-3</c:v>
                </c:pt>
                <c:pt idx="268">
                  <c:v>1.0159128978224445E-3</c:v>
                </c:pt>
                <c:pt idx="269">
                  <c:v>1.0100502512562803E-3</c:v>
                </c:pt>
                <c:pt idx="270">
                  <c:v>1.0142378559463961E-3</c:v>
                </c:pt>
                <c:pt idx="271">
                  <c:v>1.0050251256281404E-3</c:v>
                </c:pt>
                <c:pt idx="272">
                  <c:v>1.009212730318256E-3</c:v>
                </c:pt>
                <c:pt idx="273">
                  <c:v>1.0100502512562803E-3</c:v>
                </c:pt>
                <c:pt idx="274">
                  <c:v>1.009212730318256E-3</c:v>
                </c:pt>
                <c:pt idx="275">
                  <c:v>1.0067001675041888E-3</c:v>
                </c:pt>
                <c:pt idx="276">
                  <c:v>1.0000000000000005E-3</c:v>
                </c:pt>
                <c:pt idx="277">
                  <c:v>9.7906197654941082E-4</c:v>
                </c:pt>
                <c:pt idx="278">
                  <c:v>9.5812395309882671E-4</c:v>
                </c:pt>
                <c:pt idx="279">
                  <c:v>9.1206030150754313E-4</c:v>
                </c:pt>
                <c:pt idx="280">
                  <c:v>8.810720268006678E-4</c:v>
                </c:pt>
                <c:pt idx="281">
                  <c:v>8.3835845896147558E-4</c:v>
                </c:pt>
                <c:pt idx="282">
                  <c:v>7.8140703517588209E-4</c:v>
                </c:pt>
                <c:pt idx="283">
                  <c:v>7.1356783919597868E-4</c:v>
                </c:pt>
                <c:pt idx="284">
                  <c:v>6.5996649916247655E-4</c:v>
                </c:pt>
                <c:pt idx="285">
                  <c:v>6.0385259631490738E-4</c:v>
                </c:pt>
                <c:pt idx="286">
                  <c:v>5.351758793969855E-4</c:v>
                </c:pt>
                <c:pt idx="287">
                  <c:v>4.9664991624790312E-4</c:v>
                </c:pt>
                <c:pt idx="288">
                  <c:v>4.5477386934673512E-4</c:v>
                </c:pt>
                <c:pt idx="289">
                  <c:v>4.1541038525963432E-4</c:v>
                </c:pt>
                <c:pt idx="290">
                  <c:v>3.8609715242880749E-4</c:v>
                </c:pt>
                <c:pt idx="291">
                  <c:v>3.802345058626491E-4</c:v>
                </c:pt>
                <c:pt idx="292">
                  <c:v>3.8693467336683757E-4</c:v>
                </c:pt>
                <c:pt idx="293">
                  <c:v>4.0284757118927574E-4</c:v>
                </c:pt>
                <c:pt idx="294">
                  <c:v>4.1708542713567712E-4</c:v>
                </c:pt>
                <c:pt idx="295">
                  <c:v>4.4723618090452237E-4</c:v>
                </c:pt>
                <c:pt idx="296">
                  <c:v>4.6231155778894792E-4</c:v>
                </c:pt>
                <c:pt idx="297">
                  <c:v>4.8743718592964751E-4</c:v>
                </c:pt>
                <c:pt idx="298">
                  <c:v>5.0000000000000023E-4</c:v>
                </c:pt>
                <c:pt idx="299">
                  <c:v>4.9832495812395167E-4</c:v>
                </c:pt>
                <c:pt idx="300">
                  <c:v>4.9246231155778742E-4</c:v>
                </c:pt>
                <c:pt idx="301">
                  <c:v>4.7403685092127057E-4</c:v>
                </c:pt>
                <c:pt idx="302">
                  <c:v>4.4388609715243106E-4</c:v>
                </c:pt>
                <c:pt idx="303">
                  <c:v>4.2881072026800551E-4</c:v>
                </c:pt>
                <c:pt idx="304">
                  <c:v>4.2462311557788982E-4</c:v>
                </c:pt>
                <c:pt idx="305">
                  <c:v>4.2462311557788982E-4</c:v>
                </c:pt>
                <c:pt idx="306">
                  <c:v>4.3718592964824254E-4</c:v>
                </c:pt>
                <c:pt idx="307">
                  <c:v>4.6817420435510632E-4</c:v>
                </c:pt>
                <c:pt idx="308">
                  <c:v>4.9664991624790886E-4</c:v>
                </c:pt>
                <c:pt idx="309">
                  <c:v>5.4606365159128956E-4</c:v>
                </c:pt>
                <c:pt idx="310">
                  <c:v>5.7621440536013491E-4</c:v>
                </c:pt>
                <c:pt idx="311">
                  <c:v>6.2144053601340002E-4</c:v>
                </c:pt>
                <c:pt idx="312">
                  <c:v>6.8090452261306629E-4</c:v>
                </c:pt>
                <c:pt idx="313">
                  <c:v>7.1189279731993012E-4</c:v>
                </c:pt>
                <c:pt idx="314">
                  <c:v>7.4455611390284837E-4</c:v>
                </c:pt>
                <c:pt idx="315">
                  <c:v>7.7805695142378487E-4</c:v>
                </c:pt>
                <c:pt idx="316">
                  <c:v>8.0653266331658167E-4</c:v>
                </c:pt>
                <c:pt idx="317">
                  <c:v>8.0820770519263033E-4</c:v>
                </c:pt>
                <c:pt idx="318">
                  <c:v>8.1155778894472148E-4</c:v>
                </c:pt>
                <c:pt idx="319">
                  <c:v>8.1155778894472148E-4</c:v>
                </c:pt>
                <c:pt idx="320">
                  <c:v>8.0067001675041742E-4</c:v>
                </c:pt>
                <c:pt idx="321">
                  <c:v>7.7805695142378487E-4</c:v>
                </c:pt>
                <c:pt idx="322">
                  <c:v>7.8140703517588209E-4</c:v>
                </c:pt>
                <c:pt idx="323">
                  <c:v>7.7386934673366928E-4</c:v>
                </c:pt>
                <c:pt idx="324">
                  <c:v>7.6800670016750514E-4</c:v>
                </c:pt>
                <c:pt idx="325">
                  <c:v>7.7638190954773642E-4</c:v>
                </c:pt>
                <c:pt idx="326">
                  <c:v>7.7805695142378487E-4</c:v>
                </c:pt>
                <c:pt idx="327">
                  <c:v>7.9899497487436898E-4</c:v>
                </c:pt>
                <c:pt idx="328">
                  <c:v>8.2077051926298305E-4</c:v>
                </c:pt>
                <c:pt idx="329">
                  <c:v>8.4505862646566405E-4</c:v>
                </c:pt>
                <c:pt idx="330">
                  <c:v>8.73534338358455E-4</c:v>
                </c:pt>
                <c:pt idx="331">
                  <c:v>8.9782244556113611E-4</c:v>
                </c:pt>
                <c:pt idx="332">
                  <c:v>9.112227805695189E-4</c:v>
                </c:pt>
                <c:pt idx="333">
                  <c:v>9.0703517587939746E-4</c:v>
                </c:pt>
                <c:pt idx="334">
                  <c:v>8.9949748743718466E-4</c:v>
                </c:pt>
                <c:pt idx="335">
                  <c:v>9.0117252931323332E-4</c:v>
                </c:pt>
                <c:pt idx="336">
                  <c:v>8.8944723618090483E-4</c:v>
                </c:pt>
                <c:pt idx="337">
                  <c:v>8.9447236180904474E-4</c:v>
                </c:pt>
                <c:pt idx="338">
                  <c:v>9.0117252931323332E-4</c:v>
                </c:pt>
                <c:pt idx="339">
                  <c:v>9.0703517587939746E-4</c:v>
                </c:pt>
                <c:pt idx="340">
                  <c:v>9.430485762144011E-4</c:v>
                </c:pt>
                <c:pt idx="341">
                  <c:v>9.6817420435511251E-4</c:v>
                </c:pt>
                <c:pt idx="342">
                  <c:v>9.9162479061976928E-4</c:v>
                </c:pt>
                <c:pt idx="343">
                  <c:v>1.0360134003350101E-3</c:v>
                </c:pt>
                <c:pt idx="344">
                  <c:v>1.0720268006700138E-3</c:v>
                </c:pt>
                <c:pt idx="345">
                  <c:v>1.1088777219430532E-3</c:v>
                </c:pt>
                <c:pt idx="346">
                  <c:v>1.1465661641540999E-3</c:v>
                </c:pt>
                <c:pt idx="347">
                  <c:v>1.1842546063651636E-3</c:v>
                </c:pt>
                <c:pt idx="348">
                  <c:v>1.2010050251256262E-3</c:v>
                </c:pt>
                <c:pt idx="349">
                  <c:v>1.2060301507537661E-3</c:v>
                </c:pt>
                <c:pt idx="350">
                  <c:v>1.2269681742043616E-3</c:v>
                </c:pt>
                <c:pt idx="351">
                  <c:v>1.2445561139028485E-3</c:v>
                </c:pt>
                <c:pt idx="352">
                  <c:v>1.2713567839196026E-3</c:v>
                </c:pt>
                <c:pt idx="353">
                  <c:v>1.3040201005025149E-3</c:v>
                </c:pt>
                <c:pt idx="354">
                  <c:v>1.330820770519269E-3</c:v>
                </c:pt>
                <c:pt idx="355">
                  <c:v>1.3609715242881085E-3</c:v>
                </c:pt>
                <c:pt idx="356">
                  <c:v>1.407872696817422E-3</c:v>
                </c:pt>
                <c:pt idx="357">
                  <c:v>1.4321608040200914E-3</c:v>
                </c:pt>
                <c:pt idx="358">
                  <c:v>1.4840871021775625E-3</c:v>
                </c:pt>
                <c:pt idx="359">
                  <c:v>1.5142378559463905E-3</c:v>
                </c:pt>
                <c:pt idx="360">
                  <c:v>1.5477386934673386E-3</c:v>
                </c:pt>
                <c:pt idx="361">
                  <c:v>1.5862646566164209E-3</c:v>
                </c:pt>
                <c:pt idx="362">
                  <c:v>1.6122278056951392E-3</c:v>
                </c:pt>
                <c:pt idx="363">
                  <c:v>1.6373534338358447E-3</c:v>
                </c:pt>
                <c:pt idx="364">
                  <c:v>1.6499162479061973E-3</c:v>
                </c:pt>
                <c:pt idx="365">
                  <c:v>1.6725293132328297E-3</c:v>
                </c:pt>
                <c:pt idx="366">
                  <c:v>1.7026800670016692E-3</c:v>
                </c:pt>
                <c:pt idx="367">
                  <c:v>1.7202680067001678E-3</c:v>
                </c:pt>
                <c:pt idx="368">
                  <c:v>1.7529313232830916E-3</c:v>
                </c:pt>
                <c:pt idx="369">
                  <c:v>1.7604690117252986E-3</c:v>
                </c:pt>
                <c:pt idx="370">
                  <c:v>1.7788944723618097E-3</c:v>
                </c:pt>
                <c:pt idx="371">
                  <c:v>1.7822445561138953E-3</c:v>
                </c:pt>
                <c:pt idx="372">
                  <c:v>1.7839195979899437E-3</c:v>
                </c:pt>
                <c:pt idx="373">
                  <c:v>1.7780569514237855E-3</c:v>
                </c:pt>
                <c:pt idx="374">
                  <c:v>1.7839195979899437E-3</c:v>
                </c:pt>
                <c:pt idx="375">
                  <c:v>1.8056951423785635E-3</c:v>
                </c:pt>
                <c:pt idx="376">
                  <c:v>1.7981574539363452E-3</c:v>
                </c:pt>
                <c:pt idx="377">
                  <c:v>1.8341708542713663E-3</c:v>
                </c:pt>
                <c:pt idx="378">
                  <c:v>1.8551088777219388E-3</c:v>
                </c:pt>
                <c:pt idx="379">
                  <c:v>1.8768844221105469E-3</c:v>
                </c:pt>
                <c:pt idx="380">
                  <c:v>1.9170854271356778E-3</c:v>
                </c:pt>
                <c:pt idx="381">
                  <c:v>1.9589614740368575E-3</c:v>
                </c:pt>
                <c:pt idx="382">
                  <c:v>2.0234505862646579E-3</c:v>
                </c:pt>
                <c:pt idx="383">
                  <c:v>2.0737018425460688E-3</c:v>
                </c:pt>
                <c:pt idx="384">
                  <c:v>2.1340033500837473E-3</c:v>
                </c:pt>
                <c:pt idx="385">
                  <c:v>2.191792294807377E-3</c:v>
                </c:pt>
                <c:pt idx="386">
                  <c:v>2.2345058626465578E-3</c:v>
                </c:pt>
                <c:pt idx="387">
                  <c:v>2.3023450586264664E-3</c:v>
                </c:pt>
                <c:pt idx="388">
                  <c:v>2.3467336683417077E-3</c:v>
                </c:pt>
                <c:pt idx="389">
                  <c:v>2.3902847571189239E-3</c:v>
                </c:pt>
                <c:pt idx="390">
                  <c:v>2.4212730318257996E-3</c:v>
                </c:pt>
                <c:pt idx="391">
                  <c:v>2.4422110552763717E-3</c:v>
                </c:pt>
                <c:pt idx="392">
                  <c:v>2.4631490787269672E-3</c:v>
                </c:pt>
                <c:pt idx="393">
                  <c:v>2.4706867671691743E-3</c:v>
                </c:pt>
                <c:pt idx="394">
                  <c:v>2.4681742043551015E-3</c:v>
                </c:pt>
                <c:pt idx="395">
                  <c:v>2.4673366834170774E-3</c:v>
                </c:pt>
                <c:pt idx="396">
                  <c:v>2.4539363484087119E-3</c:v>
                </c:pt>
                <c:pt idx="397">
                  <c:v>2.4656616415410404E-3</c:v>
                </c:pt>
                <c:pt idx="398">
                  <c:v>2.4757118927973198E-3</c:v>
                </c:pt>
                <c:pt idx="399">
                  <c:v>2.5016750418760496E-3</c:v>
                </c:pt>
                <c:pt idx="400">
                  <c:v>2.5385259631490833E-3</c:v>
                </c:pt>
                <c:pt idx="401">
                  <c:v>2.5778894472361785E-3</c:v>
                </c:pt>
                <c:pt idx="402">
                  <c:v>2.6323283082077108E-3</c:v>
                </c:pt>
                <c:pt idx="403">
                  <c:v>2.6842546063651587E-3</c:v>
                </c:pt>
                <c:pt idx="404">
                  <c:v>2.7311557788944722E-3</c:v>
                </c:pt>
                <c:pt idx="405">
                  <c:v>2.7797319932998344E-3</c:v>
                </c:pt>
                <c:pt idx="406">
                  <c:v>2.8023450586264669E-3</c:v>
                </c:pt>
                <c:pt idx="407">
                  <c:v>2.8207705192629783E-3</c:v>
                </c:pt>
                <c:pt idx="408">
                  <c:v>2.8132328308207713E-3</c:v>
                </c:pt>
                <c:pt idx="409">
                  <c:v>2.7906197654941271E-3</c:v>
                </c:pt>
                <c:pt idx="410">
                  <c:v>2.7587939698492502E-3</c:v>
                </c:pt>
                <c:pt idx="411">
                  <c:v>2.7160804020100468E-3</c:v>
                </c:pt>
                <c:pt idx="412">
                  <c:v>2.6742043551088788E-3</c:v>
                </c:pt>
                <c:pt idx="413">
                  <c:v>2.6440536013400276E-3</c:v>
                </c:pt>
                <c:pt idx="414">
                  <c:v>2.6013400335008355E-3</c:v>
                </c:pt>
                <c:pt idx="415">
                  <c:v>2.5686767169179232E-3</c:v>
                </c:pt>
                <c:pt idx="416">
                  <c:v>2.538525963149072E-3</c:v>
                </c:pt>
                <c:pt idx="417">
                  <c:v>2.5368509212730351E-3</c:v>
                </c:pt>
                <c:pt idx="418">
                  <c:v>2.5527638190954733E-3</c:v>
                </c:pt>
                <c:pt idx="419">
                  <c:v>2.5778894472361785E-3</c:v>
                </c:pt>
                <c:pt idx="420">
                  <c:v>2.6021775544388596E-3</c:v>
                </c:pt>
                <c:pt idx="421">
                  <c:v>2.6499162479061977E-3</c:v>
                </c:pt>
                <c:pt idx="422">
                  <c:v>2.6968174204355113E-3</c:v>
                </c:pt>
                <c:pt idx="423">
                  <c:v>2.7487437185929708E-3</c:v>
                </c:pt>
                <c:pt idx="424">
                  <c:v>2.7906197654941384E-3</c:v>
                </c:pt>
                <c:pt idx="425">
                  <c:v>2.8450586264656594E-3</c:v>
                </c:pt>
                <c:pt idx="426">
                  <c:v>2.8852596314907788E-3</c:v>
                </c:pt>
                <c:pt idx="427">
                  <c:v>2.9120603015075327E-3</c:v>
                </c:pt>
                <c:pt idx="428">
                  <c:v>2.9262981574539335E-3</c:v>
                </c:pt>
                <c:pt idx="429">
                  <c:v>2.9246231155778853E-3</c:v>
                </c:pt>
                <c:pt idx="430">
                  <c:v>2.9137353433835809E-3</c:v>
                </c:pt>
                <c:pt idx="431">
                  <c:v>2.9045226130653256E-3</c:v>
                </c:pt>
                <c:pt idx="432">
                  <c:v>2.8785594639866075E-3</c:v>
                </c:pt>
                <c:pt idx="433">
                  <c:v>2.8484087102177563E-3</c:v>
                </c:pt>
                <c:pt idx="434">
                  <c:v>2.8324958123953064E-3</c:v>
                </c:pt>
                <c:pt idx="435">
                  <c:v>2.8123953098827467E-3</c:v>
                </c:pt>
                <c:pt idx="436">
                  <c:v>2.8048576214405401E-3</c:v>
                </c:pt>
                <c:pt idx="437">
                  <c:v>2.8006700167504187E-3</c:v>
                </c:pt>
                <c:pt idx="438">
                  <c:v>2.8090452261306498E-3</c:v>
                </c:pt>
                <c:pt idx="439">
                  <c:v>2.8417085427135734E-3</c:v>
                </c:pt>
                <c:pt idx="440">
                  <c:v>2.8659966499162432E-3</c:v>
                </c:pt>
                <c:pt idx="441">
                  <c:v>2.8911222780569484E-3</c:v>
                </c:pt>
                <c:pt idx="442">
                  <c:v>2.9212730318257996E-3</c:v>
                </c:pt>
                <c:pt idx="443">
                  <c:v>2.938023450586262E-3</c:v>
                </c:pt>
                <c:pt idx="444">
                  <c:v>2.9489112227805664E-3</c:v>
                </c:pt>
                <c:pt idx="445">
                  <c:v>2.9329983249581281E-3</c:v>
                </c:pt>
                <c:pt idx="446">
                  <c:v>2.919597989949751E-3</c:v>
                </c:pt>
                <c:pt idx="447">
                  <c:v>2.9028475711892769E-3</c:v>
                </c:pt>
                <c:pt idx="448">
                  <c:v>2.8718592964824133E-3</c:v>
                </c:pt>
                <c:pt idx="449">
                  <c:v>2.8274706867671725E-3</c:v>
                </c:pt>
                <c:pt idx="450">
                  <c:v>2.7973199329983213E-3</c:v>
                </c:pt>
                <c:pt idx="451">
                  <c:v>2.7512562814070319E-3</c:v>
                </c:pt>
                <c:pt idx="452">
                  <c:v>2.7077051926298152E-3</c:v>
                </c:pt>
                <c:pt idx="453">
                  <c:v>2.6658291457286477E-3</c:v>
                </c:pt>
                <c:pt idx="454">
                  <c:v>2.6155778894472368E-3</c:v>
                </c:pt>
                <c:pt idx="455">
                  <c:v>2.5770519262981544E-3</c:v>
                </c:pt>
                <c:pt idx="456">
                  <c:v>2.5376884422110592E-3</c:v>
                </c:pt>
                <c:pt idx="457">
                  <c:v>2.5058626465661597E-3</c:v>
                </c:pt>
                <c:pt idx="458">
                  <c:v>2.4715242881071988E-3</c:v>
                </c:pt>
                <c:pt idx="459">
                  <c:v>2.4380234505862737E-3</c:v>
                </c:pt>
                <c:pt idx="460">
                  <c:v>2.4204355108877751E-3</c:v>
                </c:pt>
                <c:pt idx="461">
                  <c:v>2.4045226130653252E-3</c:v>
                </c:pt>
                <c:pt idx="462">
                  <c:v>2.3852596314907783E-3</c:v>
                </c:pt>
                <c:pt idx="463">
                  <c:v>2.3860971524288024E-3</c:v>
                </c:pt>
                <c:pt idx="464">
                  <c:v>2.3902847571189356E-3</c:v>
                </c:pt>
                <c:pt idx="465">
                  <c:v>2.3911222780569597E-3</c:v>
                </c:pt>
                <c:pt idx="466">
                  <c:v>2.4078726968174225E-3</c:v>
                </c:pt>
                <c:pt idx="467">
                  <c:v>2.4346733668341764E-3</c:v>
                </c:pt>
                <c:pt idx="468">
                  <c:v>2.4547738693467248E-3</c:v>
                </c:pt>
                <c:pt idx="469">
                  <c:v>2.4882747068676729E-3</c:v>
                </c:pt>
                <c:pt idx="470">
                  <c:v>2.5217755443886092E-3</c:v>
                </c:pt>
                <c:pt idx="471">
                  <c:v>2.5670016750418741E-3</c:v>
                </c:pt>
                <c:pt idx="472">
                  <c:v>2.6256281407035166E-3</c:v>
                </c:pt>
                <c:pt idx="473">
                  <c:v>2.6599664991624776E-3</c:v>
                </c:pt>
                <c:pt idx="474">
                  <c:v>2.7043551088777183E-3</c:v>
                </c:pt>
                <c:pt idx="475">
                  <c:v>2.7395309882747151E-3</c:v>
                </c:pt>
                <c:pt idx="476">
                  <c:v>2.7730318257956519E-3</c:v>
                </c:pt>
                <c:pt idx="477">
                  <c:v>2.8098827470686739E-3</c:v>
                </c:pt>
                <c:pt idx="478">
                  <c:v>2.834170854271355E-3</c:v>
                </c:pt>
                <c:pt idx="479">
                  <c:v>2.8735343383584615E-3</c:v>
                </c:pt>
                <c:pt idx="480">
                  <c:v>2.8994974874371913E-3</c:v>
                </c:pt>
                <c:pt idx="481">
                  <c:v>2.9262981574539335E-3</c:v>
                </c:pt>
                <c:pt idx="482">
                  <c:v>2.938023450586262E-3</c:v>
                </c:pt>
                <c:pt idx="483">
                  <c:v>2.9765494137353444E-3</c:v>
                </c:pt>
                <c:pt idx="484">
                  <c:v>2.9991624790619655E-3</c:v>
                </c:pt>
                <c:pt idx="485">
                  <c:v>3.0343383584589623E-3</c:v>
                </c:pt>
                <c:pt idx="486">
                  <c:v>3.0703517587939719E-3</c:v>
                </c:pt>
                <c:pt idx="487">
                  <c:v>3.1021775544388596E-3</c:v>
                </c:pt>
                <c:pt idx="488">
                  <c:v>3.1323283082077113E-3</c:v>
                </c:pt>
                <c:pt idx="489">
                  <c:v>3.1616415410385267E-3</c:v>
                </c:pt>
                <c:pt idx="490">
                  <c:v>3.1742043551088676E-3</c:v>
                </c:pt>
                <c:pt idx="491">
                  <c:v>3.1825795644891105E-3</c:v>
                </c:pt>
                <c:pt idx="492">
                  <c:v>3.178391959798989E-3</c:v>
                </c:pt>
                <c:pt idx="493">
                  <c:v>3.1616415410385267E-3</c:v>
                </c:pt>
                <c:pt idx="494">
                  <c:v>3.145728643216088E-3</c:v>
                </c:pt>
                <c:pt idx="495">
                  <c:v>3.1273031825795653E-3</c:v>
                </c:pt>
                <c:pt idx="496">
                  <c:v>3.1155778894472368E-3</c:v>
                </c:pt>
                <c:pt idx="497">
                  <c:v>3.0879396984924588E-3</c:v>
                </c:pt>
                <c:pt idx="498">
                  <c:v>3.0737018425460575E-3</c:v>
                </c:pt>
                <c:pt idx="499">
                  <c:v>3.0603015075376804E-3</c:v>
                </c:pt>
                <c:pt idx="500">
                  <c:v>3.0636515912897773E-3</c:v>
                </c:pt>
                <c:pt idx="501">
                  <c:v>3.0686767169179232E-3</c:v>
                </c:pt>
                <c:pt idx="502">
                  <c:v>3.0862646566164106E-3</c:v>
                </c:pt>
                <c:pt idx="503">
                  <c:v>3.1021775544388596E-3</c:v>
                </c:pt>
                <c:pt idx="504">
                  <c:v>3.1164154103852613E-3</c:v>
                </c:pt>
                <c:pt idx="505">
                  <c:v>3.1264656616415412E-3</c:v>
                </c:pt>
                <c:pt idx="506">
                  <c:v>3.1348408710217841E-3</c:v>
                </c:pt>
                <c:pt idx="507">
                  <c:v>3.1306532663316626E-3</c:v>
                </c:pt>
                <c:pt idx="508">
                  <c:v>3.1373534338358451E-3</c:v>
                </c:pt>
                <c:pt idx="509">
                  <c:v>3.1314907872696867E-3</c:v>
                </c:pt>
                <c:pt idx="510">
                  <c:v>3.1105527638191025E-3</c:v>
                </c:pt>
                <c:pt idx="511">
                  <c:v>3.0904522613065311E-3</c:v>
                </c:pt>
                <c:pt idx="512">
                  <c:v>3.0845896147403736E-3</c:v>
                </c:pt>
                <c:pt idx="513">
                  <c:v>3.067001675041875E-3</c:v>
                </c:pt>
                <c:pt idx="514">
                  <c:v>3.0561139028475702E-3</c:v>
                </c:pt>
                <c:pt idx="515">
                  <c:v>3.049413735343376E-3</c:v>
                </c:pt>
                <c:pt idx="516">
                  <c:v>3.0460636515912908E-3</c:v>
                </c:pt>
                <c:pt idx="517">
                  <c:v>3.0603015075376804E-3</c:v>
                </c:pt>
                <c:pt idx="518">
                  <c:v>3.061976549413729E-3</c:v>
                </c:pt>
                <c:pt idx="519">
                  <c:v>3.0912897822445557E-3</c:v>
                </c:pt>
                <c:pt idx="520">
                  <c:v>3.1231155778894434E-3</c:v>
                </c:pt>
                <c:pt idx="521">
                  <c:v>3.1658291457286472E-3</c:v>
                </c:pt>
                <c:pt idx="522">
                  <c:v>3.2093802345058643E-3</c:v>
                </c:pt>
                <c:pt idx="523">
                  <c:v>3.2629815745393721E-3</c:v>
                </c:pt>
                <c:pt idx="524">
                  <c:v>3.2872696817420415E-3</c:v>
                </c:pt>
                <c:pt idx="525">
                  <c:v>3.3132328308207713E-3</c:v>
                </c:pt>
                <c:pt idx="526">
                  <c:v>3.3492462311557809E-3</c:v>
                </c:pt>
                <c:pt idx="527">
                  <c:v>3.368509212730316E-3</c:v>
                </c:pt>
                <c:pt idx="528">
                  <c:v>3.3634840871021709E-3</c:v>
                </c:pt>
                <c:pt idx="529">
                  <c:v>3.3559463986599638E-3</c:v>
                </c:pt>
                <c:pt idx="530">
                  <c:v>3.3467336683417077E-3</c:v>
                </c:pt>
                <c:pt idx="531">
                  <c:v>3.3165829145728686E-3</c:v>
                </c:pt>
                <c:pt idx="532">
                  <c:v>3.3123953098827467E-3</c:v>
                </c:pt>
                <c:pt idx="533">
                  <c:v>3.2855946398659928E-3</c:v>
                </c:pt>
                <c:pt idx="534">
                  <c:v>3.2889447236180902E-3</c:v>
                </c:pt>
                <c:pt idx="535">
                  <c:v>3.2872696817420415E-3</c:v>
                </c:pt>
                <c:pt idx="536">
                  <c:v>3.3006700167504182E-3</c:v>
                </c:pt>
                <c:pt idx="537">
                  <c:v>3.3190954773869414E-3</c:v>
                </c:pt>
                <c:pt idx="538">
                  <c:v>3.3659966499162432E-3</c:v>
                </c:pt>
                <c:pt idx="539">
                  <c:v>3.41541038525963E-3</c:v>
                </c:pt>
                <c:pt idx="540">
                  <c:v>3.4497487437185909E-3</c:v>
                </c:pt>
                <c:pt idx="541">
                  <c:v>3.4983249581239531E-3</c:v>
                </c:pt>
                <c:pt idx="542">
                  <c:v>3.5385259631490725E-3</c:v>
                </c:pt>
                <c:pt idx="543">
                  <c:v>3.5812395309882763E-3</c:v>
                </c:pt>
                <c:pt idx="544">
                  <c:v>3.6072026800670056E-3</c:v>
                </c:pt>
                <c:pt idx="545">
                  <c:v>3.6147403685092127E-3</c:v>
                </c:pt>
                <c:pt idx="546">
                  <c:v>3.6122278056951404E-3</c:v>
                </c:pt>
                <c:pt idx="547">
                  <c:v>3.6105527638191034E-3</c:v>
                </c:pt>
                <c:pt idx="548">
                  <c:v>3.5837520938023486E-3</c:v>
                </c:pt>
                <c:pt idx="549">
                  <c:v>3.567001675041875E-3</c:v>
                </c:pt>
                <c:pt idx="550">
                  <c:v>3.5477386934673395E-3</c:v>
                </c:pt>
                <c:pt idx="551">
                  <c:v>3.5452261306532663E-3</c:v>
                </c:pt>
                <c:pt idx="552">
                  <c:v>3.5251256281406958E-3</c:v>
                </c:pt>
                <c:pt idx="553">
                  <c:v>3.5226130653266343E-3</c:v>
                </c:pt>
                <c:pt idx="554">
                  <c:v>3.5301507537688409E-3</c:v>
                </c:pt>
                <c:pt idx="555">
                  <c:v>3.5536013400334979E-3</c:v>
                </c:pt>
                <c:pt idx="556">
                  <c:v>3.5896147403685075E-3</c:v>
                </c:pt>
                <c:pt idx="557">
                  <c:v>3.6515912897822464E-3</c:v>
                </c:pt>
                <c:pt idx="558">
                  <c:v>3.7010050251256336E-3</c:v>
                </c:pt>
                <c:pt idx="559">
                  <c:v>3.7537688442211051E-3</c:v>
                </c:pt>
                <c:pt idx="560">
                  <c:v>3.7922948073701758E-3</c:v>
                </c:pt>
                <c:pt idx="561">
                  <c:v>3.822445561139027E-3</c:v>
                </c:pt>
                <c:pt idx="562">
                  <c:v>3.8450586264656599E-3</c:v>
                </c:pt>
                <c:pt idx="563">
                  <c:v>3.8618090452261339E-3</c:v>
                </c:pt>
                <c:pt idx="564">
                  <c:v>3.8752093802344994E-3</c:v>
                </c:pt>
                <c:pt idx="565">
                  <c:v>3.8718592964824138E-3</c:v>
                </c:pt>
                <c:pt idx="566">
                  <c:v>3.8659966499162437E-3</c:v>
                </c:pt>
                <c:pt idx="567">
                  <c:v>3.8718592964824138E-3</c:v>
                </c:pt>
                <c:pt idx="568">
                  <c:v>3.8693467336683406E-3</c:v>
                </c:pt>
                <c:pt idx="569">
                  <c:v>3.8676716917922923E-3</c:v>
                </c:pt>
                <c:pt idx="570">
                  <c:v>3.8685092127303169E-3</c:v>
                </c:pt>
                <c:pt idx="571">
                  <c:v>3.8785594639865963E-3</c:v>
                </c:pt>
                <c:pt idx="572">
                  <c:v>3.8961474036850944E-3</c:v>
                </c:pt>
                <c:pt idx="573">
                  <c:v>3.9137353433835818E-3</c:v>
                </c:pt>
                <c:pt idx="574">
                  <c:v>3.9380234505862624E-3</c:v>
                </c:pt>
                <c:pt idx="575">
                  <c:v>3.9614740368509194E-3</c:v>
                </c:pt>
                <c:pt idx="576">
                  <c:v>3.9597989949748712E-3</c:v>
                </c:pt>
                <c:pt idx="577">
                  <c:v>3.9673366834170774E-3</c:v>
                </c:pt>
                <c:pt idx="578">
                  <c:v>3.9664991624790537E-3</c:v>
                </c:pt>
                <c:pt idx="579">
                  <c:v>3.9514237855946396E-3</c:v>
                </c:pt>
                <c:pt idx="580">
                  <c:v>3.9505862646566151E-3</c:v>
                </c:pt>
                <c:pt idx="581">
                  <c:v>3.9187604690117152E-3</c:v>
                </c:pt>
                <c:pt idx="582">
                  <c:v>3.8852596314907905E-3</c:v>
                </c:pt>
                <c:pt idx="583">
                  <c:v>3.8383584589614652E-3</c:v>
                </c:pt>
                <c:pt idx="584">
                  <c:v>3.7989949748743704E-3</c:v>
                </c:pt>
                <c:pt idx="585">
                  <c:v>3.7747068676716889E-3</c:v>
                </c:pt>
                <c:pt idx="586">
                  <c:v>3.7395309882747039E-3</c:v>
                </c:pt>
                <c:pt idx="587">
                  <c:v>3.7144053601340103E-3</c:v>
                </c:pt>
                <c:pt idx="588">
                  <c:v>3.7060301507537675E-3</c:v>
                </c:pt>
                <c:pt idx="589">
                  <c:v>3.6850921273031837E-3</c:v>
                </c:pt>
                <c:pt idx="590">
                  <c:v>3.669179229480745E-3</c:v>
                </c:pt>
                <c:pt idx="591">
                  <c:v>3.6641541038525995E-3</c:v>
                </c:pt>
                <c:pt idx="592">
                  <c:v>3.6649916247906236E-3</c:v>
                </c:pt>
                <c:pt idx="593">
                  <c:v>3.6566164154103803E-3</c:v>
                </c:pt>
                <c:pt idx="594">
                  <c:v>3.6624790619765391E-3</c:v>
                </c:pt>
                <c:pt idx="595">
                  <c:v>3.6624790619765512E-3</c:v>
                </c:pt>
                <c:pt idx="596">
                  <c:v>3.6792294807370248E-3</c:v>
                </c:pt>
                <c:pt idx="597">
                  <c:v>3.6792294807370136E-3</c:v>
                </c:pt>
                <c:pt idx="598">
                  <c:v>3.6901172529313175E-3</c:v>
                </c:pt>
                <c:pt idx="599">
                  <c:v>3.6976549413735359E-3</c:v>
                </c:pt>
                <c:pt idx="600">
                  <c:v>3.7328308207705213E-3</c:v>
                </c:pt>
                <c:pt idx="601">
                  <c:v>3.7504187604690082E-3</c:v>
                </c:pt>
                <c:pt idx="602">
                  <c:v>3.7830820770519322E-3</c:v>
                </c:pt>
                <c:pt idx="603">
                  <c:v>3.81490787269682E-3</c:v>
                </c:pt>
                <c:pt idx="604">
                  <c:v>3.8626465661641585E-3</c:v>
                </c:pt>
                <c:pt idx="605">
                  <c:v>3.8994974874371922E-3</c:v>
                </c:pt>
                <c:pt idx="606">
                  <c:v>3.9472361809045186E-3</c:v>
                </c:pt>
                <c:pt idx="607">
                  <c:v>3.9849246231155764E-3</c:v>
                </c:pt>
                <c:pt idx="608">
                  <c:v>4.0251256281406958E-3</c:v>
                </c:pt>
                <c:pt idx="609">
                  <c:v>4.0577889447236193E-3</c:v>
                </c:pt>
                <c:pt idx="610">
                  <c:v>4.1021775544388605E-3</c:v>
                </c:pt>
                <c:pt idx="611">
                  <c:v>4.1390284757118938E-3</c:v>
                </c:pt>
                <c:pt idx="612">
                  <c:v>4.1850921273031833E-3</c:v>
                </c:pt>
                <c:pt idx="613">
                  <c:v>4.206867671691792E-3</c:v>
                </c:pt>
                <c:pt idx="614">
                  <c:v>4.2445561139028498E-3</c:v>
                </c:pt>
                <c:pt idx="615">
                  <c:v>4.2696817420435438E-3</c:v>
                </c:pt>
                <c:pt idx="616">
                  <c:v>4.2922948073701762E-3</c:v>
                </c:pt>
                <c:pt idx="617">
                  <c:v>4.2864321608040296E-3</c:v>
                </c:pt>
                <c:pt idx="618">
                  <c:v>4.2922948073701884E-3</c:v>
                </c:pt>
                <c:pt idx="619">
                  <c:v>4.2922948073701884E-3</c:v>
                </c:pt>
                <c:pt idx="620">
                  <c:v>4.2763819095477384E-3</c:v>
                </c:pt>
                <c:pt idx="621">
                  <c:v>4.2487437185929709E-3</c:v>
                </c:pt>
                <c:pt idx="622">
                  <c:v>4.2236180904522544E-3</c:v>
                </c:pt>
                <c:pt idx="623">
                  <c:v>4.1934673366834261E-3</c:v>
                </c:pt>
                <c:pt idx="624">
                  <c:v>4.1649916247906245E-3</c:v>
                </c:pt>
                <c:pt idx="625">
                  <c:v>4.1323283082077E-3</c:v>
                </c:pt>
                <c:pt idx="626">
                  <c:v>4.0988274706867745E-3</c:v>
                </c:pt>
                <c:pt idx="627">
                  <c:v>4.0837520938023491E-3</c:v>
                </c:pt>
                <c:pt idx="628">
                  <c:v>4.0510887772194255E-3</c:v>
                </c:pt>
                <c:pt idx="629">
                  <c:v>4.0351758793969869E-3</c:v>
                </c:pt>
                <c:pt idx="630">
                  <c:v>4.0335008375209386E-3</c:v>
                </c:pt>
                <c:pt idx="631">
                  <c:v>4.0159128978224405E-3</c:v>
                </c:pt>
                <c:pt idx="632">
                  <c:v>3.9966499162479166E-3</c:v>
                </c:pt>
                <c:pt idx="633">
                  <c:v>3.9648241206030168E-3</c:v>
                </c:pt>
                <c:pt idx="634">
                  <c:v>3.9455611390284695E-3</c:v>
                </c:pt>
                <c:pt idx="635">
                  <c:v>3.9120603015075448E-3</c:v>
                </c:pt>
                <c:pt idx="636">
                  <c:v>3.891959798994973E-3</c:v>
                </c:pt>
                <c:pt idx="637">
                  <c:v>3.8701842546063651E-3</c:v>
                </c:pt>
                <c:pt idx="638">
                  <c:v>3.8500837520938054E-3</c:v>
                </c:pt>
                <c:pt idx="639">
                  <c:v>3.8291457286432212E-3</c:v>
                </c:pt>
                <c:pt idx="640">
                  <c:v>3.8098827470686744E-3</c:v>
                </c:pt>
                <c:pt idx="641">
                  <c:v>3.8174204355108815E-3</c:v>
                </c:pt>
                <c:pt idx="642">
                  <c:v>3.8257956448911131E-3</c:v>
                </c:pt>
                <c:pt idx="643">
                  <c:v>3.8375209380234407E-3</c:v>
                </c:pt>
                <c:pt idx="644">
                  <c:v>3.8777219430485722E-3</c:v>
                </c:pt>
                <c:pt idx="645">
                  <c:v>3.9087102177554362E-3</c:v>
                </c:pt>
                <c:pt idx="646">
                  <c:v>3.9539363484087011E-3</c:v>
                </c:pt>
                <c:pt idx="647">
                  <c:v>3.9907872696817344E-3</c:v>
                </c:pt>
                <c:pt idx="648">
                  <c:v>4.0376884422110484E-3</c:v>
                </c:pt>
                <c:pt idx="649">
                  <c:v>4.0887772194304834E-3</c:v>
                </c:pt>
                <c:pt idx="650">
                  <c:v>4.1323283082077E-3</c:v>
                </c:pt>
                <c:pt idx="651">
                  <c:v>4.1616415410385263E-3</c:v>
                </c:pt>
                <c:pt idx="652">
                  <c:v>4.2060301507537675E-3</c:v>
                </c:pt>
                <c:pt idx="653">
                  <c:v>4.236180904522607E-3</c:v>
                </c:pt>
                <c:pt idx="654">
                  <c:v>4.2680067001674947E-3</c:v>
                </c:pt>
                <c:pt idx="655">
                  <c:v>4.2864321608040296E-3</c:v>
                </c:pt>
                <c:pt idx="656">
                  <c:v>4.3056951423785655E-3</c:v>
                </c:pt>
                <c:pt idx="657">
                  <c:v>4.3341708542713559E-3</c:v>
                </c:pt>
                <c:pt idx="658">
                  <c:v>4.3626465661641585E-3</c:v>
                </c:pt>
                <c:pt idx="659">
                  <c:v>4.3902847571189252E-3</c:v>
                </c:pt>
                <c:pt idx="660">
                  <c:v>4.4262981574539348E-3</c:v>
                </c:pt>
                <c:pt idx="661">
                  <c:v>4.4631490787269681E-3</c:v>
                </c:pt>
                <c:pt idx="662">
                  <c:v>4.4949748743718558E-3</c:v>
                </c:pt>
                <c:pt idx="663">
                  <c:v>4.5351758793969873E-3</c:v>
                </c:pt>
                <c:pt idx="664">
                  <c:v>4.5703517587939724E-3</c:v>
                </c:pt>
                <c:pt idx="665">
                  <c:v>4.5946398659966539E-3</c:v>
                </c:pt>
                <c:pt idx="666">
                  <c:v>4.6130653266331645E-3</c:v>
                </c:pt>
                <c:pt idx="667">
                  <c:v>4.6189279731993233E-3</c:v>
                </c:pt>
                <c:pt idx="668">
                  <c:v>4.6298157453936268E-3</c:v>
                </c:pt>
                <c:pt idx="669">
                  <c:v>4.613902847571189E-3</c:v>
                </c:pt>
                <c:pt idx="670">
                  <c:v>4.5812395309882768E-3</c:v>
                </c:pt>
                <c:pt idx="671">
                  <c:v>4.5510887772194251E-3</c:v>
                </c:pt>
                <c:pt idx="672">
                  <c:v>4.5201005025125619E-3</c:v>
                </c:pt>
                <c:pt idx="673">
                  <c:v>4.4874371859296497E-3</c:v>
                </c:pt>
                <c:pt idx="674">
                  <c:v>4.4489112227805785E-3</c:v>
                </c:pt>
                <c:pt idx="675">
                  <c:v>4.4195979899497514E-3</c:v>
                </c:pt>
                <c:pt idx="676">
                  <c:v>4.3894472361809007E-3</c:v>
                </c:pt>
                <c:pt idx="677">
                  <c:v>4.3676716917922919E-3</c:v>
                </c:pt>
                <c:pt idx="678">
                  <c:v>4.3366834170854287E-3</c:v>
                </c:pt>
                <c:pt idx="679">
                  <c:v>4.3257956448911243E-3</c:v>
                </c:pt>
                <c:pt idx="680">
                  <c:v>4.2956448911222848E-3</c:v>
                </c:pt>
                <c:pt idx="681">
                  <c:v>4.2763819095477384E-3</c:v>
                </c:pt>
                <c:pt idx="682">
                  <c:v>4.2554438860971542E-3</c:v>
                </c:pt>
                <c:pt idx="683">
                  <c:v>4.2470686767169226E-3</c:v>
                </c:pt>
                <c:pt idx="684">
                  <c:v>4.2286432160804121E-3</c:v>
                </c:pt>
                <c:pt idx="685">
                  <c:v>4.2211055276381816E-3</c:v>
                </c:pt>
                <c:pt idx="686">
                  <c:v>4.1976549413735246E-3</c:v>
                </c:pt>
                <c:pt idx="687">
                  <c:v>4.1742043551088685E-3</c:v>
                </c:pt>
                <c:pt idx="688">
                  <c:v>4.1499162479061869E-3</c:v>
                </c:pt>
                <c:pt idx="689">
                  <c:v>4.1172529313232859E-3</c:v>
                </c:pt>
                <c:pt idx="690">
                  <c:v>4.0753768844221175E-3</c:v>
                </c:pt>
                <c:pt idx="691">
                  <c:v>4.0544388609715229E-3</c:v>
                </c:pt>
                <c:pt idx="692">
                  <c:v>4.0318257956448904E-3</c:v>
                </c:pt>
                <c:pt idx="693">
                  <c:v>4.013400335008379E-3</c:v>
                </c:pt>
                <c:pt idx="694">
                  <c:v>4.0000000000000018E-3</c:v>
                </c:pt>
                <c:pt idx="695">
                  <c:v>3.985762144053601E-3</c:v>
                </c:pt>
                <c:pt idx="696">
                  <c:v>3.9731993299832475E-3</c:v>
                </c:pt>
                <c:pt idx="697">
                  <c:v>3.9773869346733581E-3</c:v>
                </c:pt>
                <c:pt idx="698">
                  <c:v>3.9748743718592966E-3</c:v>
                </c:pt>
                <c:pt idx="699">
                  <c:v>3.9715242881072105E-3</c:v>
                </c:pt>
                <c:pt idx="700">
                  <c:v>3.9681742043551141E-3</c:v>
                </c:pt>
                <c:pt idx="701">
                  <c:v>3.9698492462311623E-3</c:v>
                </c:pt>
                <c:pt idx="702">
                  <c:v>3.9715242881071993E-3</c:v>
                </c:pt>
                <c:pt idx="703">
                  <c:v>3.9614740368509194E-3</c:v>
                </c:pt>
                <c:pt idx="704">
                  <c:v>3.9690117252931265E-3</c:v>
                </c:pt>
                <c:pt idx="705">
                  <c:v>3.9824120603015028E-3</c:v>
                </c:pt>
                <c:pt idx="706">
                  <c:v>3.9999999999999905E-3</c:v>
                </c:pt>
                <c:pt idx="707">
                  <c:v>4.0234505862646588E-3</c:v>
                </c:pt>
                <c:pt idx="708">
                  <c:v>4.0594639865996675E-3</c:v>
                </c:pt>
                <c:pt idx="709">
                  <c:v>4.0795644891122281E-3</c:v>
                </c:pt>
                <c:pt idx="710">
                  <c:v>4.0979899497487499E-3</c:v>
                </c:pt>
                <c:pt idx="711">
                  <c:v>4.128978224455614E-3</c:v>
                </c:pt>
                <c:pt idx="712">
                  <c:v>4.1541038525963192E-3</c:v>
                </c:pt>
                <c:pt idx="713">
                  <c:v>4.175879396984928E-3</c:v>
                </c:pt>
                <c:pt idx="714">
                  <c:v>4.2043551088777192E-3</c:v>
                </c:pt>
                <c:pt idx="715">
                  <c:v>4.236180904522607E-3</c:v>
                </c:pt>
                <c:pt idx="716">
                  <c:v>4.255443886097143E-3</c:v>
                </c:pt>
                <c:pt idx="717">
                  <c:v>4.2864321608040183E-3</c:v>
                </c:pt>
                <c:pt idx="718">
                  <c:v>4.3190954773869418E-3</c:v>
                </c:pt>
                <c:pt idx="719">
                  <c:v>4.3551088777219514E-3</c:v>
                </c:pt>
                <c:pt idx="720">
                  <c:v>4.3869346733668392E-3</c:v>
                </c:pt>
                <c:pt idx="721">
                  <c:v>4.4154103852596304E-3</c:v>
                </c:pt>
                <c:pt idx="722">
                  <c:v>4.4556113902847611E-3</c:v>
                </c:pt>
                <c:pt idx="723">
                  <c:v>4.479061976549418E-3</c:v>
                </c:pt>
                <c:pt idx="724">
                  <c:v>4.5242881072026829E-3</c:v>
                </c:pt>
                <c:pt idx="725">
                  <c:v>4.5686767169179241E-3</c:v>
                </c:pt>
                <c:pt idx="726">
                  <c:v>4.6072026800670065E-3</c:v>
                </c:pt>
                <c:pt idx="727">
                  <c:v>4.6474036850921371E-3</c:v>
                </c:pt>
                <c:pt idx="728">
                  <c:v>4.6834170854271346E-3</c:v>
                </c:pt>
                <c:pt idx="729">
                  <c:v>4.7077051926298161E-3</c:v>
                </c:pt>
                <c:pt idx="730">
                  <c:v>4.744556113902839E-3</c:v>
                </c:pt>
                <c:pt idx="731">
                  <c:v>4.7629815745393609E-3</c:v>
                </c:pt>
                <c:pt idx="732">
                  <c:v>4.772194304857617E-3</c:v>
                </c:pt>
                <c:pt idx="733">
                  <c:v>4.7654941373534345E-3</c:v>
                </c:pt>
                <c:pt idx="734">
                  <c:v>4.7462311557788985E-3</c:v>
                </c:pt>
                <c:pt idx="735">
                  <c:v>4.7294807370184249E-3</c:v>
                </c:pt>
                <c:pt idx="736">
                  <c:v>4.7169179229480723E-3</c:v>
                </c:pt>
                <c:pt idx="737">
                  <c:v>4.7093802345058652E-3</c:v>
                </c:pt>
                <c:pt idx="738">
                  <c:v>4.7001675041875978E-3</c:v>
                </c:pt>
                <c:pt idx="739">
                  <c:v>4.6934673366834266E-3</c:v>
                </c:pt>
                <c:pt idx="740">
                  <c:v>4.6901172529313293E-3</c:v>
                </c:pt>
                <c:pt idx="741">
                  <c:v>4.6834170854271346E-3</c:v>
                </c:pt>
                <c:pt idx="742">
                  <c:v>4.6775544388609654E-3</c:v>
                </c:pt>
                <c:pt idx="743">
                  <c:v>4.6800670016750494E-3</c:v>
                </c:pt>
                <c:pt idx="744">
                  <c:v>4.6725293132328311E-3</c:v>
                </c:pt>
                <c:pt idx="745">
                  <c:v>4.6775544388609654E-3</c:v>
                </c:pt>
                <c:pt idx="746">
                  <c:v>4.6658291457286364E-3</c:v>
                </c:pt>
                <c:pt idx="747">
                  <c:v>4.6599664991624785E-3</c:v>
                </c:pt>
                <c:pt idx="748">
                  <c:v>4.6666666666666723E-3</c:v>
                </c:pt>
                <c:pt idx="749">
                  <c:v>4.6725293132328311E-3</c:v>
                </c:pt>
                <c:pt idx="750">
                  <c:v>4.6683417085427092E-3</c:v>
                </c:pt>
                <c:pt idx="751">
                  <c:v>4.6934673366834266E-3</c:v>
                </c:pt>
                <c:pt idx="752">
                  <c:v>4.6934673366834153E-3</c:v>
                </c:pt>
                <c:pt idx="753">
                  <c:v>4.7060301507537679E-3</c:v>
                </c:pt>
                <c:pt idx="754">
                  <c:v>4.7160804020100477E-3</c:v>
                </c:pt>
                <c:pt idx="755">
                  <c:v>4.7303182579564373E-3</c:v>
                </c:pt>
                <c:pt idx="756">
                  <c:v>4.7428810720268021E-3</c:v>
                </c:pt>
                <c:pt idx="757">
                  <c:v>4.7445561139028503E-3</c:v>
                </c:pt>
                <c:pt idx="758">
                  <c:v>4.7345058626465592E-3</c:v>
                </c:pt>
                <c:pt idx="759">
                  <c:v>4.7286432160804004E-3</c:v>
                </c:pt>
                <c:pt idx="760">
                  <c:v>4.7319932998324977E-3</c:v>
                </c:pt>
                <c:pt idx="761">
                  <c:v>4.7185929648241092E-3</c:v>
                </c:pt>
                <c:pt idx="762">
                  <c:v>4.6951423785594523E-3</c:v>
                </c:pt>
                <c:pt idx="763">
                  <c:v>4.6566164154103811E-3</c:v>
                </c:pt>
                <c:pt idx="764">
                  <c:v>4.6323283082077117E-3</c:v>
                </c:pt>
                <c:pt idx="765">
                  <c:v>4.5946398659966418E-3</c:v>
                </c:pt>
                <c:pt idx="766">
                  <c:v>4.5686767169179354E-3</c:v>
                </c:pt>
                <c:pt idx="767">
                  <c:v>4.5376884422110601E-3</c:v>
                </c:pt>
                <c:pt idx="768">
                  <c:v>4.5209380234505978E-3</c:v>
                </c:pt>
                <c:pt idx="769">
                  <c:v>4.5033500837520874E-3</c:v>
                </c:pt>
                <c:pt idx="770">
                  <c:v>4.5125628140703549E-3</c:v>
                </c:pt>
                <c:pt idx="771">
                  <c:v>4.5159128978224401E-3</c:v>
                </c:pt>
                <c:pt idx="772">
                  <c:v>4.5318257956449013E-3</c:v>
                </c:pt>
                <c:pt idx="773">
                  <c:v>4.5443886097152547E-3</c:v>
                </c:pt>
                <c:pt idx="774">
                  <c:v>4.5812395309882889E-3</c:v>
                </c:pt>
                <c:pt idx="775">
                  <c:v>4.5896147403685196E-3</c:v>
                </c:pt>
                <c:pt idx="776">
                  <c:v>4.6130653266331645E-3</c:v>
                </c:pt>
                <c:pt idx="777">
                  <c:v>4.6515912897822469E-3</c:v>
                </c:pt>
                <c:pt idx="778">
                  <c:v>4.680904522613074E-3</c:v>
                </c:pt>
                <c:pt idx="779">
                  <c:v>4.6993299832495845E-3</c:v>
                </c:pt>
                <c:pt idx="780">
                  <c:v>4.7319932998324977E-3</c:v>
                </c:pt>
                <c:pt idx="781">
                  <c:v>4.7571189279731908E-3</c:v>
                </c:pt>
                <c:pt idx="782">
                  <c:v>4.7931323283082125E-3</c:v>
                </c:pt>
                <c:pt idx="783">
                  <c:v>4.8366834170854292E-3</c:v>
                </c:pt>
                <c:pt idx="784">
                  <c:v>4.8768844221105598E-3</c:v>
                </c:pt>
                <c:pt idx="785">
                  <c:v>4.9321608040201045E-3</c:v>
                </c:pt>
                <c:pt idx="786">
                  <c:v>4.9882747068676851E-3</c:v>
                </c:pt>
                <c:pt idx="787">
                  <c:v>5.0427135678392061E-3</c:v>
                </c:pt>
                <c:pt idx="788">
                  <c:v>5.1130653266331649E-3</c:v>
                </c:pt>
                <c:pt idx="789">
                  <c:v>5.165829145728649E-3</c:v>
                </c:pt>
                <c:pt idx="790">
                  <c:v>5.2294807370184245E-3</c:v>
                </c:pt>
                <c:pt idx="791">
                  <c:v>5.2922948073701884E-3</c:v>
                </c:pt>
                <c:pt idx="792">
                  <c:v>5.3467336683417207E-3</c:v>
                </c:pt>
                <c:pt idx="793">
                  <c:v>5.408710217755448E-3</c:v>
                </c:pt>
                <c:pt idx="794">
                  <c:v>5.4614740368509199E-3</c:v>
                </c:pt>
                <c:pt idx="795">
                  <c:v>5.5050251256281253E-3</c:v>
                </c:pt>
                <c:pt idx="796">
                  <c:v>5.5318257956449022E-3</c:v>
                </c:pt>
                <c:pt idx="797">
                  <c:v>5.5619765494137417E-3</c:v>
                </c:pt>
                <c:pt idx="798">
                  <c:v>5.596314907872703E-3</c:v>
                </c:pt>
                <c:pt idx="799">
                  <c:v>5.6231155778894452E-3</c:v>
                </c:pt>
                <c:pt idx="800">
                  <c:v>5.639028475711883E-3</c:v>
                </c:pt>
                <c:pt idx="801">
                  <c:v>5.6591289782244661E-3</c:v>
                </c:pt>
                <c:pt idx="802">
                  <c:v>5.6783919597990021E-3</c:v>
                </c:pt>
                <c:pt idx="803">
                  <c:v>5.6884422110552698E-3</c:v>
                </c:pt>
                <c:pt idx="804">
                  <c:v>5.7093802345058774E-3</c:v>
                </c:pt>
                <c:pt idx="805">
                  <c:v>5.7185929648241093E-3</c:v>
                </c:pt>
                <c:pt idx="806">
                  <c:v>5.7269681742043521E-3</c:v>
                </c:pt>
                <c:pt idx="807">
                  <c:v>5.739530988274716E-3</c:v>
                </c:pt>
                <c:pt idx="808">
                  <c:v>5.7638190954773854E-3</c:v>
                </c:pt>
                <c:pt idx="809">
                  <c:v>5.76465661641541E-3</c:v>
                </c:pt>
                <c:pt idx="810">
                  <c:v>5.7939698492462258E-3</c:v>
                </c:pt>
                <c:pt idx="811">
                  <c:v>5.8224455611390162E-3</c:v>
                </c:pt>
                <c:pt idx="812">
                  <c:v>5.8500837520937951E-3</c:v>
                </c:pt>
                <c:pt idx="813">
                  <c:v>5.8894472361809011E-3</c:v>
                </c:pt>
                <c:pt idx="814">
                  <c:v>5.9170854271356679E-3</c:v>
                </c:pt>
                <c:pt idx="815">
                  <c:v>5.9681742043551029E-3</c:v>
                </c:pt>
                <c:pt idx="816">
                  <c:v>6.0067001675041852E-3</c:v>
                </c:pt>
                <c:pt idx="817">
                  <c:v>6.0443886097152318E-3</c:v>
                </c:pt>
                <c:pt idx="818">
                  <c:v>6.0845896147403633E-3</c:v>
                </c:pt>
                <c:pt idx="819">
                  <c:v>6.1088777219430439E-3</c:v>
                </c:pt>
                <c:pt idx="820">
                  <c:v>6.13400335008375E-3</c:v>
                </c:pt>
                <c:pt idx="821">
                  <c:v>6.1633165829145771E-3</c:v>
                </c:pt>
                <c:pt idx="822">
                  <c:v>6.1884422110552815E-3</c:v>
                </c:pt>
                <c:pt idx="823">
                  <c:v>6.2026800670016719E-3</c:v>
                </c:pt>
                <c:pt idx="824">
                  <c:v>6.2026800670016719E-3</c:v>
                </c:pt>
                <c:pt idx="825">
                  <c:v>6.2269681742043526E-3</c:v>
                </c:pt>
                <c:pt idx="826">
                  <c:v>6.2353433835845721E-3</c:v>
                </c:pt>
                <c:pt idx="827">
                  <c:v>6.2520938023450569E-3</c:v>
                </c:pt>
                <c:pt idx="828">
                  <c:v>6.268006700167519E-3</c:v>
                </c:pt>
                <c:pt idx="829">
                  <c:v>6.2763819095477394E-3</c:v>
                </c:pt>
                <c:pt idx="830">
                  <c:v>6.2847571189279822E-3</c:v>
                </c:pt>
                <c:pt idx="831">
                  <c:v>6.2881072026800561E-3</c:v>
                </c:pt>
                <c:pt idx="832">
                  <c:v>6.2881072026800561E-3</c:v>
                </c:pt>
                <c:pt idx="833">
                  <c:v>6.2747068676716903E-3</c:v>
                </c:pt>
                <c:pt idx="834">
                  <c:v>6.2604690117252998E-3</c:v>
                </c:pt>
                <c:pt idx="835">
                  <c:v>6.2378559463986682E-3</c:v>
                </c:pt>
                <c:pt idx="836">
                  <c:v>6.199329983249598E-3</c:v>
                </c:pt>
                <c:pt idx="837">
                  <c:v>6.1499162479062104E-3</c:v>
                </c:pt>
                <c:pt idx="838">
                  <c:v>6.1013400335008256E-3</c:v>
                </c:pt>
                <c:pt idx="839">
                  <c:v>6.0544388609715116E-3</c:v>
                </c:pt>
                <c:pt idx="840">
                  <c:v>6.0033500837521001E-3</c:v>
                </c:pt>
                <c:pt idx="841">
                  <c:v>5.9664991624790546E-3</c:v>
                </c:pt>
                <c:pt idx="842">
                  <c:v>5.9221105527638134E-3</c:v>
                </c:pt>
                <c:pt idx="843">
                  <c:v>5.8986599664991564E-3</c:v>
                </c:pt>
                <c:pt idx="844">
                  <c:v>5.8768844221105485E-3</c:v>
                </c:pt>
                <c:pt idx="845">
                  <c:v>5.8676716917923054E-3</c:v>
                </c:pt>
                <c:pt idx="846">
                  <c:v>5.8785594639865976E-3</c:v>
                </c:pt>
                <c:pt idx="847">
                  <c:v>5.8735343383584512E-3</c:v>
                </c:pt>
                <c:pt idx="848">
                  <c:v>5.8927973199330106E-3</c:v>
                </c:pt>
                <c:pt idx="849">
                  <c:v>5.9112227805694978E-3</c:v>
                </c:pt>
                <c:pt idx="850">
                  <c:v>5.9438860971524222E-3</c:v>
                </c:pt>
                <c:pt idx="851">
                  <c:v>5.9706867671691756E-3</c:v>
                </c:pt>
                <c:pt idx="852">
                  <c:v>6.001675041876051E-3</c:v>
                </c:pt>
                <c:pt idx="853">
                  <c:v>6.0226130653266352E-3</c:v>
                </c:pt>
                <c:pt idx="854">
                  <c:v>6.0552763819095587E-3</c:v>
                </c:pt>
                <c:pt idx="855">
                  <c:v>6.0795644891122168E-3</c:v>
                </c:pt>
                <c:pt idx="856">
                  <c:v>6.1122278056951638E-3</c:v>
                </c:pt>
                <c:pt idx="857">
                  <c:v>6.1197654941373596E-3</c:v>
                </c:pt>
                <c:pt idx="858">
                  <c:v>6.1423785594639929E-3</c:v>
                </c:pt>
                <c:pt idx="859">
                  <c:v>6.1641541038526008E-3</c:v>
                </c:pt>
                <c:pt idx="860">
                  <c:v>6.1750418760468922E-3</c:v>
                </c:pt>
                <c:pt idx="861">
                  <c:v>6.1984924623115492E-3</c:v>
                </c:pt>
                <c:pt idx="862">
                  <c:v>6.2236180904522553E-3</c:v>
                </c:pt>
                <c:pt idx="863">
                  <c:v>6.2470686767169123E-3</c:v>
                </c:pt>
                <c:pt idx="864">
                  <c:v>6.2587939698492525E-3</c:v>
                </c:pt>
                <c:pt idx="865">
                  <c:v>6.2654941373534237E-3</c:v>
                </c:pt>
                <c:pt idx="866">
                  <c:v>6.2755443886097139E-3</c:v>
                </c:pt>
                <c:pt idx="867">
                  <c:v>6.2830820770519106E-3</c:v>
                </c:pt>
                <c:pt idx="868">
                  <c:v>6.277219430485763E-3</c:v>
                </c:pt>
                <c:pt idx="869">
                  <c:v>6.2780569514237876E-3</c:v>
                </c:pt>
                <c:pt idx="870">
                  <c:v>6.2797319932998367E-3</c:v>
                </c:pt>
                <c:pt idx="871">
                  <c:v>6.2596314907872761E-3</c:v>
                </c:pt>
                <c:pt idx="872">
                  <c:v>6.2520938023450569E-3</c:v>
                </c:pt>
                <c:pt idx="873">
                  <c:v>6.248743718592983E-3</c:v>
                </c:pt>
                <c:pt idx="874">
                  <c:v>6.2353433835845955E-3</c:v>
                </c:pt>
                <c:pt idx="875">
                  <c:v>6.2311557788944502E-3</c:v>
                </c:pt>
                <c:pt idx="876">
                  <c:v>6.2110552763819148E-3</c:v>
                </c:pt>
                <c:pt idx="877">
                  <c:v>6.1917922948073788E-3</c:v>
                </c:pt>
                <c:pt idx="878">
                  <c:v>6.1867671691792324E-3</c:v>
                </c:pt>
                <c:pt idx="879">
                  <c:v>6.1675041876046981E-3</c:v>
                </c:pt>
                <c:pt idx="880">
                  <c:v>6.1499162479061878E-3</c:v>
                </c:pt>
                <c:pt idx="881">
                  <c:v>6.1306532663316518E-3</c:v>
                </c:pt>
                <c:pt idx="882">
                  <c:v>6.1189279731993359E-3</c:v>
                </c:pt>
                <c:pt idx="883">
                  <c:v>6.1130653266331658E-3</c:v>
                </c:pt>
                <c:pt idx="884">
                  <c:v>6.1180904522613105E-3</c:v>
                </c:pt>
                <c:pt idx="885">
                  <c:v>6.1139028475711895E-3</c:v>
                </c:pt>
                <c:pt idx="886">
                  <c:v>6.1348408710217737E-3</c:v>
                </c:pt>
                <c:pt idx="887">
                  <c:v>6.1415410385259675E-3</c:v>
                </c:pt>
                <c:pt idx="888">
                  <c:v>6.1742043551088685E-3</c:v>
                </c:pt>
                <c:pt idx="889">
                  <c:v>6.1901172529313306E-3</c:v>
                </c:pt>
                <c:pt idx="890">
                  <c:v>6.2043551088777193E-3</c:v>
                </c:pt>
                <c:pt idx="891">
                  <c:v>6.2278056951423763E-3</c:v>
                </c:pt>
                <c:pt idx="892">
                  <c:v>6.2495812395309859E-3</c:v>
                </c:pt>
                <c:pt idx="893">
                  <c:v>6.273031825795642E-3</c:v>
                </c:pt>
                <c:pt idx="894">
                  <c:v>6.2964824120602982E-3</c:v>
                </c:pt>
                <c:pt idx="895">
                  <c:v>6.3216080402010042E-3</c:v>
                </c:pt>
                <c:pt idx="896">
                  <c:v>6.3467336683417086E-3</c:v>
                </c:pt>
                <c:pt idx="897">
                  <c:v>6.3685092127303182E-3</c:v>
                </c:pt>
                <c:pt idx="898">
                  <c:v>6.3953098827470717E-3</c:v>
                </c:pt>
                <c:pt idx="899">
                  <c:v>6.422110552763826E-3</c:v>
                </c:pt>
                <c:pt idx="900">
                  <c:v>6.4489112227805795E-3</c:v>
                </c:pt>
                <c:pt idx="901">
                  <c:v>6.4815745393634805E-3</c:v>
                </c:pt>
                <c:pt idx="902">
                  <c:v>6.5301507537688418E-3</c:v>
                </c:pt>
                <c:pt idx="903">
                  <c:v>6.584589614740375E-3</c:v>
                </c:pt>
                <c:pt idx="904">
                  <c:v>6.6139028475711787E-3</c:v>
                </c:pt>
                <c:pt idx="905">
                  <c:v>6.672529313232832E-3</c:v>
                </c:pt>
                <c:pt idx="906">
                  <c:v>6.7202680067001697E-3</c:v>
                </c:pt>
                <c:pt idx="907">
                  <c:v>6.7805695142378495E-3</c:v>
                </c:pt>
                <c:pt idx="908">
                  <c:v>6.8249581239531133E-3</c:v>
                </c:pt>
                <c:pt idx="909">
                  <c:v>6.8567839195979897E-3</c:v>
                </c:pt>
                <c:pt idx="910">
                  <c:v>6.8902847571189378E-3</c:v>
                </c:pt>
                <c:pt idx="911">
                  <c:v>6.9204355108877661E-3</c:v>
                </c:pt>
                <c:pt idx="912">
                  <c:v>6.9396984924623003E-3</c:v>
                </c:pt>
                <c:pt idx="913">
                  <c:v>6.956448911222787E-3</c:v>
                </c:pt>
                <c:pt idx="914">
                  <c:v>6.9631490787269573E-3</c:v>
                </c:pt>
                <c:pt idx="915">
                  <c:v>6.9581239530988361E-3</c:v>
                </c:pt>
                <c:pt idx="916">
                  <c:v>6.9539363484087133E-3</c:v>
                </c:pt>
                <c:pt idx="917">
                  <c:v>6.9489112227805686E-3</c:v>
                </c:pt>
                <c:pt idx="918">
                  <c:v>6.9522613065326659E-3</c:v>
                </c:pt>
                <c:pt idx="919">
                  <c:v>6.9547738693467387E-3</c:v>
                </c:pt>
                <c:pt idx="920">
                  <c:v>6.9447236180904467E-3</c:v>
                </c:pt>
                <c:pt idx="921">
                  <c:v>6.9489112227805686E-3</c:v>
                </c:pt>
                <c:pt idx="922">
                  <c:v>6.956448911222787E-3</c:v>
                </c:pt>
                <c:pt idx="923">
                  <c:v>6.9765494137353466E-3</c:v>
                </c:pt>
                <c:pt idx="924">
                  <c:v>6.9949748743718572E-3</c:v>
                </c:pt>
                <c:pt idx="925">
                  <c:v>6.9983249581239545E-3</c:v>
                </c:pt>
                <c:pt idx="926">
                  <c:v>7.0234505862646606E-3</c:v>
                </c:pt>
                <c:pt idx="927">
                  <c:v>7.0385259631490747E-3</c:v>
                </c:pt>
                <c:pt idx="928">
                  <c:v>7.0628140703517779E-3</c:v>
                </c:pt>
                <c:pt idx="929">
                  <c:v>7.0720268006699994E-3</c:v>
                </c:pt>
                <c:pt idx="930">
                  <c:v>7.0770519262981684E-3</c:v>
                </c:pt>
                <c:pt idx="931">
                  <c:v>7.0929648241206062E-3</c:v>
                </c:pt>
                <c:pt idx="932">
                  <c:v>7.0912897822445579E-3</c:v>
                </c:pt>
                <c:pt idx="933">
                  <c:v>7.1021775544388502E-3</c:v>
                </c:pt>
                <c:pt idx="934">
                  <c:v>7.0954773869346789E-3</c:v>
                </c:pt>
                <c:pt idx="935">
                  <c:v>7.1038525963149218E-3</c:v>
                </c:pt>
                <c:pt idx="936">
                  <c:v>7.1113902847571167E-3</c:v>
                </c:pt>
                <c:pt idx="937">
                  <c:v>7.1180904522613123E-3</c:v>
                </c:pt>
                <c:pt idx="938">
                  <c:v>7.1407035175879438E-3</c:v>
                </c:pt>
                <c:pt idx="939">
                  <c:v>7.1783919597989904E-3</c:v>
                </c:pt>
                <c:pt idx="940">
                  <c:v>7.2144053601340113E-3</c:v>
                </c:pt>
                <c:pt idx="941">
                  <c:v>7.2621440536013264E-3</c:v>
                </c:pt>
                <c:pt idx="942">
                  <c:v>7.3149078726968105E-3</c:v>
                </c:pt>
                <c:pt idx="943">
                  <c:v>7.3643216080401972E-3</c:v>
                </c:pt>
                <c:pt idx="944">
                  <c:v>7.4279731993299727E-3</c:v>
                </c:pt>
                <c:pt idx="945">
                  <c:v>7.502512562814089E-3</c:v>
                </c:pt>
                <c:pt idx="946">
                  <c:v>7.5686767169179372E-3</c:v>
                </c:pt>
                <c:pt idx="947">
                  <c:v>7.640703517587933E-3</c:v>
                </c:pt>
                <c:pt idx="948">
                  <c:v>7.7077051926298067E-3</c:v>
                </c:pt>
                <c:pt idx="949">
                  <c:v>7.760469011725289E-3</c:v>
                </c:pt>
                <c:pt idx="950">
                  <c:v>7.7989949748743844E-3</c:v>
                </c:pt>
                <c:pt idx="951">
                  <c:v>7.850083752093796E-3</c:v>
                </c:pt>
                <c:pt idx="952">
                  <c:v>7.8877721943048425E-3</c:v>
                </c:pt>
                <c:pt idx="953">
                  <c:v>7.9036850921273046E-3</c:v>
                </c:pt>
                <c:pt idx="954">
                  <c:v>7.9162479061976685E-3</c:v>
                </c:pt>
                <c:pt idx="955">
                  <c:v>7.913735343383594E-3</c:v>
                </c:pt>
                <c:pt idx="956">
                  <c:v>7.9120603015075466E-3</c:v>
                </c:pt>
                <c:pt idx="957">
                  <c:v>7.8994974874372053E-3</c:v>
                </c:pt>
                <c:pt idx="958">
                  <c:v>7.8752093802345012E-3</c:v>
                </c:pt>
                <c:pt idx="959">
                  <c:v>7.8542713567839179E-3</c:v>
                </c:pt>
                <c:pt idx="960">
                  <c:v>7.8241206030150896E-3</c:v>
                </c:pt>
                <c:pt idx="961">
                  <c:v>7.7822445561138986E-3</c:v>
                </c:pt>
                <c:pt idx="962">
                  <c:v>7.7571189279731926E-3</c:v>
                </c:pt>
                <c:pt idx="963">
                  <c:v>7.7328308207705344E-3</c:v>
                </c:pt>
                <c:pt idx="964">
                  <c:v>7.7202680067001705E-3</c:v>
                </c:pt>
                <c:pt idx="965">
                  <c:v>7.7010050251256346E-3</c:v>
                </c:pt>
                <c:pt idx="966">
                  <c:v>7.7043551088777328E-3</c:v>
                </c:pt>
                <c:pt idx="967">
                  <c:v>7.7093802345058549E-3</c:v>
                </c:pt>
                <c:pt idx="968">
                  <c:v>7.7269681742043418E-3</c:v>
                </c:pt>
                <c:pt idx="969">
                  <c:v>7.7554438860971443E-3</c:v>
                </c:pt>
                <c:pt idx="970">
                  <c:v>7.783919597989946E-3</c:v>
                </c:pt>
                <c:pt idx="971">
                  <c:v>7.8132328308207731E-3</c:v>
                </c:pt>
                <c:pt idx="972">
                  <c:v>7.8417085427135765E-3</c:v>
                </c:pt>
                <c:pt idx="973">
                  <c:v>7.8433835845896239E-3</c:v>
                </c:pt>
                <c:pt idx="974">
                  <c:v>7.8350083752093819E-3</c:v>
                </c:pt>
                <c:pt idx="975">
                  <c:v>7.8123953098827494E-3</c:v>
                </c:pt>
                <c:pt idx="976">
                  <c:v>7.8023450586264817E-3</c:v>
                </c:pt>
                <c:pt idx="977">
                  <c:v>7.7671691792294845E-3</c:v>
                </c:pt>
                <c:pt idx="978">
                  <c:v>7.7311557788944871E-3</c:v>
                </c:pt>
                <c:pt idx="979">
                  <c:v>7.7077051926298067E-3</c:v>
                </c:pt>
                <c:pt idx="980">
                  <c:v>7.7001675041876109E-3</c:v>
                </c:pt>
                <c:pt idx="981">
                  <c:v>7.6792294807370032E-3</c:v>
                </c:pt>
                <c:pt idx="982">
                  <c:v>7.6850921273031733E-3</c:v>
                </c:pt>
                <c:pt idx="983">
                  <c:v>7.7202680067001705E-3</c:v>
                </c:pt>
                <c:pt idx="984">
                  <c:v>7.7412060301507548E-3</c:v>
                </c:pt>
                <c:pt idx="985">
                  <c:v>7.7914572864321652E-3</c:v>
                </c:pt>
                <c:pt idx="986">
                  <c:v>7.8383584589614801E-3</c:v>
                </c:pt>
                <c:pt idx="987">
                  <c:v>7.9020100502512555E-3</c:v>
                </c:pt>
                <c:pt idx="988">
                  <c:v>7.9489112227805678E-3</c:v>
                </c:pt>
                <c:pt idx="989">
                  <c:v>7.9949748743718824E-3</c:v>
                </c:pt>
                <c:pt idx="990">
                  <c:v>8.0251256281407089E-3</c:v>
                </c:pt>
                <c:pt idx="991">
                  <c:v>8.0527638190954869E-3</c:v>
                </c:pt>
                <c:pt idx="992">
                  <c:v>8.0619765494137317E-3</c:v>
                </c:pt>
                <c:pt idx="993">
                  <c:v>8.0561139028475851E-3</c:v>
                </c:pt>
                <c:pt idx="994">
                  <c:v>8.0351758793969774E-3</c:v>
                </c:pt>
                <c:pt idx="995">
                  <c:v>8.0033500837521001E-3</c:v>
                </c:pt>
                <c:pt idx="996">
                  <c:v>7.971524288107202E-3</c:v>
                </c:pt>
                <c:pt idx="997">
                  <c:v>7.9346733668341548E-3</c:v>
                </c:pt>
                <c:pt idx="998">
                  <c:v>7.8852596314907923E-3</c:v>
                </c:pt>
                <c:pt idx="999">
                  <c:v>7.8609715242881108E-3</c:v>
                </c:pt>
                <c:pt idx="1000">
                  <c:v>7.8500837520938185E-3</c:v>
                </c:pt>
                <c:pt idx="1001">
                  <c:v>7.8509212730318439E-3</c:v>
                </c:pt>
                <c:pt idx="1002">
                  <c:v>7.8676716917922829E-3</c:v>
                </c:pt>
                <c:pt idx="1003">
                  <c:v>7.8852596314907923E-3</c:v>
                </c:pt>
                <c:pt idx="1004">
                  <c:v>7.913735343383594E-3</c:v>
                </c:pt>
                <c:pt idx="1005">
                  <c:v>7.9438860971524222E-3</c:v>
                </c:pt>
                <c:pt idx="1006">
                  <c:v>7.9614740368509317E-3</c:v>
                </c:pt>
                <c:pt idx="1007">
                  <c:v>7.9941373534338327E-3</c:v>
                </c:pt>
                <c:pt idx="1008">
                  <c:v>7.9983249581239563E-3</c:v>
                </c:pt>
                <c:pt idx="1009">
                  <c:v>8.0092127303182468E-3</c:v>
                </c:pt>
                <c:pt idx="1010">
                  <c:v>8.0175879396984905E-3</c:v>
                </c:pt>
                <c:pt idx="1011">
                  <c:v>7.9840871021775658E-3</c:v>
                </c:pt>
                <c:pt idx="1012">
                  <c:v>7.952261306532666E-3</c:v>
                </c:pt>
                <c:pt idx="1013">
                  <c:v>7.9187604690117413E-3</c:v>
                </c:pt>
                <c:pt idx="1014">
                  <c:v>7.885259631490768E-3</c:v>
                </c:pt>
                <c:pt idx="1015">
                  <c:v>7.8358458961474056E-3</c:v>
                </c:pt>
                <c:pt idx="1016">
                  <c:v>7.7989949748743601E-3</c:v>
                </c:pt>
                <c:pt idx="1017">
                  <c:v>7.7638190954773872E-3</c:v>
                </c:pt>
                <c:pt idx="1018">
                  <c:v>7.7194304857621469E-3</c:v>
                </c:pt>
                <c:pt idx="1019">
                  <c:v>7.6993299832495863E-3</c:v>
                </c:pt>
                <c:pt idx="1020">
                  <c:v>7.6658291457286616E-3</c:v>
                </c:pt>
                <c:pt idx="1021">
                  <c:v>7.6616415410385164E-3</c:v>
                </c:pt>
                <c:pt idx="1022">
                  <c:v>7.654941373534346E-3</c:v>
                </c:pt>
                <c:pt idx="1023">
                  <c:v>7.6507537688442241E-3</c:v>
                </c:pt>
                <c:pt idx="1024">
                  <c:v>7.6599664991624915E-3</c:v>
                </c:pt>
                <c:pt idx="1025">
                  <c:v>7.654941373534346E-3</c:v>
                </c:pt>
                <c:pt idx="1026">
                  <c:v>7.6524288107202498E-3</c:v>
                </c:pt>
                <c:pt idx="1027">
                  <c:v>7.6582914572864199E-3</c:v>
                </c:pt>
                <c:pt idx="1028">
                  <c:v>7.6499162479061996E-3</c:v>
                </c:pt>
                <c:pt idx="1029">
                  <c:v>7.6566164154103708E-3</c:v>
                </c:pt>
                <c:pt idx="1030">
                  <c:v>7.6490787269681759E-3</c:v>
                </c:pt>
                <c:pt idx="1031">
                  <c:v>7.6566164154103708E-3</c:v>
                </c:pt>
                <c:pt idx="1032">
                  <c:v>7.66415410385259E-3</c:v>
                </c:pt>
                <c:pt idx="1033">
                  <c:v>7.6582914572864424E-3</c:v>
                </c:pt>
                <c:pt idx="1034">
                  <c:v>7.6515912897822487E-3</c:v>
                </c:pt>
                <c:pt idx="1035">
                  <c:v>7.6423785594639821E-3</c:v>
                </c:pt>
                <c:pt idx="1036">
                  <c:v>7.6306532663316653E-3</c:v>
                </c:pt>
                <c:pt idx="1037">
                  <c:v>7.6088777219430331E-3</c:v>
                </c:pt>
                <c:pt idx="1038">
                  <c:v>7.584589614740375E-3</c:v>
                </c:pt>
                <c:pt idx="1039">
                  <c:v>7.584589614740375E-3</c:v>
                </c:pt>
                <c:pt idx="1040">
                  <c:v>7.5720268006700345E-3</c:v>
                </c:pt>
                <c:pt idx="1041">
                  <c:v>7.5577889447236216E-3</c:v>
                </c:pt>
                <c:pt idx="1042">
                  <c:v>7.5594639865996464E-3</c:v>
                </c:pt>
                <c:pt idx="1043">
                  <c:v>7.5603015075376943E-3</c:v>
                </c:pt>
                <c:pt idx="1044">
                  <c:v>7.5753768844221085E-3</c:v>
                </c:pt>
                <c:pt idx="1045">
                  <c:v>7.5745393634840839E-3</c:v>
                </c:pt>
                <c:pt idx="1046">
                  <c:v>7.5887772194304969E-3</c:v>
                </c:pt>
                <c:pt idx="1047">
                  <c:v>7.6005025125628128E-3</c:v>
                </c:pt>
                <c:pt idx="1048">
                  <c:v>7.5988274706867654E-3</c:v>
                </c:pt>
                <c:pt idx="1049">
                  <c:v>7.6080402010050086E-3</c:v>
                </c:pt>
                <c:pt idx="1050">
                  <c:v>7.5963149078726918E-3</c:v>
                </c:pt>
                <c:pt idx="1051">
                  <c:v>7.5963149078726918E-3</c:v>
                </c:pt>
                <c:pt idx="1052">
                  <c:v>7.5829145728643277E-3</c:v>
                </c:pt>
                <c:pt idx="1053">
                  <c:v>7.5544388609715242E-3</c:v>
                </c:pt>
                <c:pt idx="1054">
                  <c:v>7.5301507537688436E-3</c:v>
                </c:pt>
                <c:pt idx="1055">
                  <c:v>7.490787269681747E-3</c:v>
                </c:pt>
                <c:pt idx="1056">
                  <c:v>7.4597989949748726E-3</c:v>
                </c:pt>
                <c:pt idx="1057">
                  <c:v>7.4195979899497524E-3</c:v>
                </c:pt>
                <c:pt idx="1058">
                  <c:v>7.3643216080401972E-3</c:v>
                </c:pt>
                <c:pt idx="1059">
                  <c:v>7.3207705192629797E-3</c:v>
                </c:pt>
                <c:pt idx="1060">
                  <c:v>7.2763819095477394E-3</c:v>
                </c:pt>
                <c:pt idx="1061">
                  <c:v>7.2453936348408649E-3</c:v>
                </c:pt>
                <c:pt idx="1062">
                  <c:v>7.2127303182579639E-3</c:v>
                </c:pt>
                <c:pt idx="1063">
                  <c:v>7.180904522613064E-3</c:v>
                </c:pt>
                <c:pt idx="1064">
                  <c:v>7.1465661641540905E-3</c:v>
                </c:pt>
                <c:pt idx="1065">
                  <c:v>7.1440536013400177E-3</c:v>
                </c:pt>
                <c:pt idx="1066">
                  <c:v>7.129815745393629E-3</c:v>
                </c:pt>
                <c:pt idx="1067">
                  <c:v>7.1055276381909466E-3</c:v>
                </c:pt>
                <c:pt idx="1068">
                  <c:v>7.0887772194304852E-3</c:v>
                </c:pt>
                <c:pt idx="1069">
                  <c:v>7.0644891122278045E-3</c:v>
                </c:pt>
                <c:pt idx="1070">
                  <c:v>7.0368509212730248E-3</c:v>
                </c:pt>
                <c:pt idx="1071">
                  <c:v>7.0058626465661737E-3</c:v>
                </c:pt>
                <c:pt idx="1072">
                  <c:v>6.9932998324958098E-3</c:v>
                </c:pt>
                <c:pt idx="1073">
                  <c:v>6.9447236180904693E-3</c:v>
                </c:pt>
                <c:pt idx="1074">
                  <c:v>6.9120603015075223E-3</c:v>
                </c:pt>
                <c:pt idx="1075">
                  <c:v>6.8802345058626459E-3</c:v>
                </c:pt>
                <c:pt idx="1076">
                  <c:v>6.8551088777219406E-3</c:v>
                </c:pt>
                <c:pt idx="1077">
                  <c:v>6.8274706867671635E-3</c:v>
                </c:pt>
                <c:pt idx="1078">
                  <c:v>6.8174204355108941E-3</c:v>
                </c:pt>
                <c:pt idx="1079">
                  <c:v>6.8123953098827494E-3</c:v>
                </c:pt>
                <c:pt idx="1080">
                  <c:v>6.8098827470686766E-3</c:v>
                </c:pt>
                <c:pt idx="1081">
                  <c:v>6.8065326633165793E-3</c:v>
                </c:pt>
                <c:pt idx="1082">
                  <c:v>6.8123953098827494E-3</c:v>
                </c:pt>
                <c:pt idx="1083">
                  <c:v>6.820770519262968E-3</c:v>
                </c:pt>
                <c:pt idx="1084">
                  <c:v>6.8132328308207731E-3</c:v>
                </c:pt>
                <c:pt idx="1085">
                  <c:v>6.8090452261306512E-3</c:v>
                </c:pt>
                <c:pt idx="1086">
                  <c:v>6.7922948073701889E-3</c:v>
                </c:pt>
                <c:pt idx="1087">
                  <c:v>6.7721943048576067E-3</c:v>
                </c:pt>
                <c:pt idx="1088">
                  <c:v>6.7395309882747056E-3</c:v>
                </c:pt>
                <c:pt idx="1089">
                  <c:v>6.6951423785594644E-3</c:v>
                </c:pt>
                <c:pt idx="1090">
                  <c:v>6.6616415410385172E-3</c:v>
                </c:pt>
                <c:pt idx="1091">
                  <c:v>6.6130653266331767E-3</c:v>
                </c:pt>
                <c:pt idx="1092">
                  <c:v>6.5737018425460593E-3</c:v>
                </c:pt>
                <c:pt idx="1093">
                  <c:v>6.5335008375209391E-3</c:v>
                </c:pt>
                <c:pt idx="1094">
                  <c:v>6.5033500837520884E-3</c:v>
                </c:pt>
                <c:pt idx="1095">
                  <c:v>6.4715242881071885E-3</c:v>
                </c:pt>
                <c:pt idx="1096">
                  <c:v>6.4656616415410427E-3</c:v>
                </c:pt>
                <c:pt idx="1097">
                  <c:v>6.4614740368509208E-3</c:v>
                </c:pt>
                <c:pt idx="1098">
                  <c:v>6.4572864321607998E-3</c:v>
                </c:pt>
                <c:pt idx="1099">
                  <c:v>6.4690117252931166E-3</c:v>
                </c:pt>
                <c:pt idx="1100">
                  <c:v>6.4731993299832376E-3</c:v>
                </c:pt>
                <c:pt idx="1101">
                  <c:v>6.4773869346733586E-3</c:v>
                </c:pt>
                <c:pt idx="1102">
                  <c:v>6.4891122278056979E-3</c:v>
                </c:pt>
                <c:pt idx="1103">
                  <c:v>6.5033500837520884E-3</c:v>
                </c:pt>
                <c:pt idx="1104">
                  <c:v>6.5033500837521109E-3</c:v>
                </c:pt>
                <c:pt idx="1105">
                  <c:v>6.4874371859296506E-3</c:v>
                </c:pt>
                <c:pt idx="1106">
                  <c:v>6.4681742043551146E-3</c:v>
                </c:pt>
                <c:pt idx="1107">
                  <c:v>6.4380234505862638E-3</c:v>
                </c:pt>
                <c:pt idx="1108">
                  <c:v>6.3911222780569498E-3</c:v>
                </c:pt>
                <c:pt idx="1109">
                  <c:v>6.3643216080401955E-3</c:v>
                </c:pt>
                <c:pt idx="1110">
                  <c:v>6.337520938023442E-3</c:v>
                </c:pt>
                <c:pt idx="1111">
                  <c:v>6.3090452261306404E-3</c:v>
                </c:pt>
                <c:pt idx="1112">
                  <c:v>6.2780569514237876E-3</c:v>
                </c:pt>
                <c:pt idx="1113">
                  <c:v>6.2587939698492525E-3</c:v>
                </c:pt>
                <c:pt idx="1114">
                  <c:v>6.2671691792294728E-3</c:v>
                </c:pt>
                <c:pt idx="1115">
                  <c:v>6.2906197654941281E-3</c:v>
                </c:pt>
                <c:pt idx="1116">
                  <c:v>6.3182579564489303E-3</c:v>
                </c:pt>
                <c:pt idx="1117">
                  <c:v>6.347571189279734E-3</c:v>
                </c:pt>
                <c:pt idx="1118">
                  <c:v>6.4061976549413882E-3</c:v>
                </c:pt>
                <c:pt idx="1119">
                  <c:v>6.4422110552763857E-3</c:v>
                </c:pt>
                <c:pt idx="1120">
                  <c:v>6.5033500837520884E-3</c:v>
                </c:pt>
                <c:pt idx="1121">
                  <c:v>6.5418760469011595E-3</c:v>
                </c:pt>
                <c:pt idx="1122">
                  <c:v>6.5854271356783761E-3</c:v>
                </c:pt>
                <c:pt idx="1123">
                  <c:v>6.6164154103852506E-3</c:v>
                </c:pt>
                <c:pt idx="1124">
                  <c:v>6.649078726968175E-3</c:v>
                </c:pt>
                <c:pt idx="1125">
                  <c:v>6.6800670016750278E-3</c:v>
                </c:pt>
                <c:pt idx="1126">
                  <c:v>6.7077051926298058E-3</c:v>
                </c:pt>
                <c:pt idx="1127">
                  <c:v>6.7403685092127293E-3</c:v>
                </c:pt>
                <c:pt idx="1128">
                  <c:v>6.7571189279731925E-3</c:v>
                </c:pt>
                <c:pt idx="1129">
                  <c:v>6.7797319932998241E-3</c:v>
                </c:pt>
                <c:pt idx="1130">
                  <c:v>6.8006700167504092E-3</c:v>
                </c:pt>
                <c:pt idx="1131">
                  <c:v>6.8324958123953082E-3</c:v>
                </c:pt>
                <c:pt idx="1132">
                  <c:v>6.8659966499162338E-3</c:v>
                </c:pt>
                <c:pt idx="1133">
                  <c:v>6.9137353433835714E-3</c:v>
                </c:pt>
                <c:pt idx="1134">
                  <c:v>6.9631490787269816E-3</c:v>
                </c:pt>
                <c:pt idx="1135">
                  <c:v>7.025125628140708E-3</c:v>
                </c:pt>
                <c:pt idx="1136">
                  <c:v>7.0745393634840947E-3</c:v>
                </c:pt>
                <c:pt idx="1137">
                  <c:v>7.1423785594639929E-3</c:v>
                </c:pt>
                <c:pt idx="1138">
                  <c:v>7.2077051926298175E-3</c:v>
                </c:pt>
                <c:pt idx="1139">
                  <c:v>7.2671691792294719E-3</c:v>
                </c:pt>
                <c:pt idx="1140">
                  <c:v>7.3098827470686866E-3</c:v>
                </c:pt>
                <c:pt idx="1141">
                  <c:v>7.3542713567839053E-3</c:v>
                </c:pt>
                <c:pt idx="1142">
                  <c:v>7.385259631490804E-3</c:v>
                </c:pt>
                <c:pt idx="1143">
                  <c:v>7.3986599664991456E-3</c:v>
                </c:pt>
                <c:pt idx="1144">
                  <c:v>7.4154103852596314E-3</c:v>
                </c:pt>
                <c:pt idx="1145">
                  <c:v>7.4045226130653383E-3</c:v>
                </c:pt>
                <c:pt idx="1146">
                  <c:v>7.3911222780569741E-3</c:v>
                </c:pt>
                <c:pt idx="1147">
                  <c:v>7.394472361809048E-3</c:v>
                </c:pt>
                <c:pt idx="1148">
                  <c:v>7.381072026800683E-3</c:v>
                </c:pt>
                <c:pt idx="1149">
                  <c:v>7.3802345058626576E-3</c:v>
                </c:pt>
                <c:pt idx="1150">
                  <c:v>7.3819095477386841E-3</c:v>
                </c:pt>
                <c:pt idx="1151">
                  <c:v>7.3676716917922937E-3</c:v>
                </c:pt>
                <c:pt idx="1152">
                  <c:v>7.3777219430485848E-3</c:v>
                </c:pt>
                <c:pt idx="1153">
                  <c:v>7.3785594639866102E-3</c:v>
                </c:pt>
                <c:pt idx="1154">
                  <c:v>7.371021775544391E-3</c:v>
                </c:pt>
                <c:pt idx="1155">
                  <c:v>7.375209380234512E-3</c:v>
                </c:pt>
                <c:pt idx="1156">
                  <c:v>7.3810720268006587E-3</c:v>
                </c:pt>
                <c:pt idx="1157">
                  <c:v>7.3768844221105611E-3</c:v>
                </c:pt>
                <c:pt idx="1158">
                  <c:v>7.3576214405360017E-3</c:v>
                </c:pt>
                <c:pt idx="1159">
                  <c:v>7.3509212730318314E-3</c:v>
                </c:pt>
                <c:pt idx="1160">
                  <c:v>7.3324958123952974E-3</c:v>
                </c:pt>
                <c:pt idx="1161">
                  <c:v>7.304020100502494E-3</c:v>
                </c:pt>
                <c:pt idx="1162">
                  <c:v>7.2730318257956421E-3</c:v>
                </c:pt>
                <c:pt idx="1163">
                  <c:v>7.2445561139028395E-3</c:v>
                </c:pt>
                <c:pt idx="1164">
                  <c:v>7.2135678391959876E-3</c:v>
                </c:pt>
                <c:pt idx="1165">
                  <c:v>7.1993299832495746E-3</c:v>
                </c:pt>
                <c:pt idx="1166">
                  <c:v>7.1901172529313306E-3</c:v>
                </c:pt>
                <c:pt idx="1167">
                  <c:v>7.1901172529313306E-3</c:v>
                </c:pt>
                <c:pt idx="1168">
                  <c:v>7.1901172529313072E-3</c:v>
                </c:pt>
                <c:pt idx="1169">
                  <c:v>7.2152428810720367E-3</c:v>
                </c:pt>
                <c:pt idx="1170">
                  <c:v>7.2269681742043526E-3</c:v>
                </c:pt>
                <c:pt idx="1171">
                  <c:v>7.247906197654936E-3</c:v>
                </c:pt>
                <c:pt idx="1172">
                  <c:v>7.2579564489112288E-3</c:v>
                </c:pt>
                <c:pt idx="1173">
                  <c:v>7.2638190954773755E-3</c:v>
                </c:pt>
                <c:pt idx="1174">
                  <c:v>7.2554438860971552E-3</c:v>
                </c:pt>
                <c:pt idx="1175">
                  <c:v>7.2445561139028395E-3</c:v>
                </c:pt>
                <c:pt idx="1176">
                  <c:v>7.2211055276381825E-3</c:v>
                </c:pt>
                <c:pt idx="1177">
                  <c:v>7.1867671691792107E-3</c:v>
                </c:pt>
                <c:pt idx="1178">
                  <c:v>7.1524288107202606E-3</c:v>
                </c:pt>
                <c:pt idx="1179">
                  <c:v>7.1147403685092149E-3</c:v>
                </c:pt>
                <c:pt idx="1180">
                  <c:v>7.0804020100502423E-3</c:v>
                </c:pt>
                <c:pt idx="1181">
                  <c:v>7.0569514237855853E-3</c:v>
                </c:pt>
                <c:pt idx="1182">
                  <c:v>7.0469011725293176E-3</c:v>
                </c:pt>
                <c:pt idx="1183">
                  <c:v>7.0360134003350011E-3</c:v>
                </c:pt>
                <c:pt idx="1184">
                  <c:v>7.0544388609715351E-3</c:v>
                </c:pt>
                <c:pt idx="1185">
                  <c:v>7.0569514237855853E-3</c:v>
                </c:pt>
                <c:pt idx="1186">
                  <c:v>7.1005025125628254E-3</c:v>
                </c:pt>
                <c:pt idx="1187">
                  <c:v>7.1407035175879438E-3</c:v>
                </c:pt>
                <c:pt idx="1188">
                  <c:v>7.1951423785594536E-3</c:v>
                </c:pt>
                <c:pt idx="1189">
                  <c:v>7.2613065326633253E-3</c:v>
                </c:pt>
                <c:pt idx="1190">
                  <c:v>7.3182579564489069E-3</c:v>
                </c:pt>
                <c:pt idx="1191">
                  <c:v>7.3576214405360017E-3</c:v>
                </c:pt>
                <c:pt idx="1192">
                  <c:v>7.4137353433835823E-3</c:v>
                </c:pt>
                <c:pt idx="1193">
                  <c:v>7.4422110552763857E-3</c:v>
                </c:pt>
                <c:pt idx="1194">
                  <c:v>7.4731993299832619E-3</c:v>
                </c:pt>
                <c:pt idx="1195">
                  <c:v>7.4773869346733595E-3</c:v>
                </c:pt>
                <c:pt idx="1196">
                  <c:v>7.4974874371859426E-3</c:v>
                </c:pt>
                <c:pt idx="1197">
                  <c:v>7.5016750418760401E-3</c:v>
                </c:pt>
                <c:pt idx="1198">
                  <c:v>7.5201005025125741E-3</c:v>
                </c:pt>
                <c:pt idx="1199">
                  <c:v>7.5402010050251113E-3</c:v>
                </c:pt>
                <c:pt idx="1200">
                  <c:v>7.5737018425460594E-3</c:v>
                </c:pt>
                <c:pt idx="1201">
                  <c:v>7.6055276381909592E-3</c:v>
                </c:pt>
                <c:pt idx="1202">
                  <c:v>7.6616415410385398E-3</c:v>
                </c:pt>
                <c:pt idx="1203">
                  <c:v>7.7185929648241215E-3</c:v>
                </c:pt>
                <c:pt idx="1204">
                  <c:v>7.7763819095477511E-3</c:v>
                </c:pt>
                <c:pt idx="1205">
                  <c:v>7.8375209380234546E-3</c:v>
                </c:pt>
                <c:pt idx="1206">
                  <c:v>7.8961474036850846E-3</c:v>
                </c:pt>
                <c:pt idx="1207">
                  <c:v>7.9346733668341791E-3</c:v>
                </c:pt>
                <c:pt idx="1208">
                  <c:v>7.960636515912908E-3</c:v>
                </c:pt>
                <c:pt idx="1209">
                  <c:v>7.9865996649916161E-3</c:v>
                </c:pt>
                <c:pt idx="1210">
                  <c:v>7.971524288107202E-3</c:v>
                </c:pt>
                <c:pt idx="1211">
                  <c:v>7.9589614740368363E-3</c:v>
                </c:pt>
                <c:pt idx="1212">
                  <c:v>7.9355108877722045E-3</c:v>
                </c:pt>
                <c:pt idx="1213">
                  <c:v>7.899497487437181E-3</c:v>
                </c:pt>
                <c:pt idx="1214">
                  <c:v>7.8484087102177469E-3</c:v>
                </c:pt>
                <c:pt idx="1215">
                  <c:v>7.7973199329983119E-3</c:v>
                </c:pt>
                <c:pt idx="1216">
                  <c:v>7.7571189279731926E-3</c:v>
                </c:pt>
                <c:pt idx="1217">
                  <c:v>7.6968174204355136E-3</c:v>
                </c:pt>
                <c:pt idx="1218">
                  <c:v>7.6574539363484188E-3</c:v>
                </c:pt>
                <c:pt idx="1219">
                  <c:v>7.6164154103852749E-3</c:v>
                </c:pt>
                <c:pt idx="1220">
                  <c:v>7.5728643216080582E-3</c:v>
                </c:pt>
                <c:pt idx="1221">
                  <c:v>7.5276381909547933E-3</c:v>
                </c:pt>
                <c:pt idx="1222">
                  <c:v>7.4941373534338452E-3</c:v>
                </c:pt>
                <c:pt idx="1223">
                  <c:v>7.4715242881072128E-3</c:v>
                </c:pt>
                <c:pt idx="1224">
                  <c:v>7.4539363484087025E-3</c:v>
                </c:pt>
                <c:pt idx="1225">
                  <c:v>7.4346733668341665E-3</c:v>
                </c:pt>
                <c:pt idx="1226">
                  <c:v>7.4204355108877778E-3</c:v>
                </c:pt>
                <c:pt idx="1227">
                  <c:v>7.399497487437171E-3</c:v>
                </c:pt>
                <c:pt idx="1228">
                  <c:v>7.3961474036850971E-3</c:v>
                </c:pt>
                <c:pt idx="1229">
                  <c:v>7.3643216080401972E-3</c:v>
                </c:pt>
                <c:pt idx="1230">
                  <c:v>7.3450586264656613E-3</c:v>
                </c:pt>
                <c:pt idx="1231">
                  <c:v>7.3115577889447132E-3</c:v>
                </c:pt>
                <c:pt idx="1232">
                  <c:v>7.2747068676716911E-3</c:v>
                </c:pt>
                <c:pt idx="1233">
                  <c:v>7.2479061976549602E-3</c:v>
                </c:pt>
                <c:pt idx="1234">
                  <c:v>7.2135678391959876E-3</c:v>
                </c:pt>
                <c:pt idx="1235">
                  <c:v>7.1909547738693543E-3</c:v>
                </c:pt>
                <c:pt idx="1236">
                  <c:v>7.1934673366834045E-3</c:v>
                </c:pt>
                <c:pt idx="1237">
                  <c:v>7.1834170854271368E-3</c:v>
                </c:pt>
                <c:pt idx="1238">
                  <c:v>7.1976549413735255E-3</c:v>
                </c:pt>
                <c:pt idx="1239">
                  <c:v>7.2110552763819148E-3</c:v>
                </c:pt>
                <c:pt idx="1240">
                  <c:v>7.2252931323283044E-3</c:v>
                </c:pt>
                <c:pt idx="1241">
                  <c:v>7.2428810720267913E-3</c:v>
                </c:pt>
                <c:pt idx="1242">
                  <c:v>7.2504187604690096E-3</c:v>
                </c:pt>
                <c:pt idx="1243">
                  <c:v>7.263819095477398E-3</c:v>
                </c:pt>
                <c:pt idx="1244">
                  <c:v>7.2671691792294719E-3</c:v>
                </c:pt>
                <c:pt idx="1245">
                  <c:v>7.271356783919593E-3</c:v>
                </c:pt>
                <c:pt idx="1246">
                  <c:v>7.276381909547716E-3</c:v>
                </c:pt>
                <c:pt idx="1247">
                  <c:v>7.2814070351758849E-3</c:v>
                </c:pt>
                <c:pt idx="1248">
                  <c:v>7.3031825795644703E-3</c:v>
                </c:pt>
                <c:pt idx="1249">
                  <c:v>7.3115577889447366E-3</c:v>
                </c:pt>
                <c:pt idx="1250">
                  <c:v>7.3350083752093702E-3</c:v>
                </c:pt>
                <c:pt idx="1251">
                  <c:v>7.356783919597978E-3</c:v>
                </c:pt>
                <c:pt idx="1252">
                  <c:v>7.3735343383584638E-3</c:v>
                </c:pt>
                <c:pt idx="1253">
                  <c:v>7.389447236180925E-3</c:v>
                </c:pt>
                <c:pt idx="1254">
                  <c:v>7.4187604690117287E-3</c:v>
                </c:pt>
                <c:pt idx="1255">
                  <c:v>7.4329983249581191E-3</c:v>
                </c:pt>
                <c:pt idx="1256">
                  <c:v>7.4740368509212621E-3</c:v>
                </c:pt>
                <c:pt idx="1257">
                  <c:v>7.4999999999999928E-3</c:v>
                </c:pt>
                <c:pt idx="1258">
                  <c:v>7.5251256281406971E-3</c:v>
                </c:pt>
                <c:pt idx="1259">
                  <c:v>7.5494137353433778E-3</c:v>
                </c:pt>
                <c:pt idx="1260">
                  <c:v>7.5737018425460836E-3</c:v>
                </c:pt>
                <c:pt idx="1261">
                  <c:v>7.5795644891122286E-3</c:v>
                </c:pt>
                <c:pt idx="1262">
                  <c:v>7.6005025125628128E-3</c:v>
                </c:pt>
                <c:pt idx="1263">
                  <c:v>7.6088777219430557E-3</c:v>
                </c:pt>
                <c:pt idx="1264">
                  <c:v>7.6005025125628128E-3</c:v>
                </c:pt>
                <c:pt idx="1265">
                  <c:v>7.5787269681742049E-3</c:v>
                </c:pt>
                <c:pt idx="1266">
                  <c:v>7.5720268006700111E-3</c:v>
                </c:pt>
                <c:pt idx="1267">
                  <c:v>7.5653266331658399E-3</c:v>
                </c:pt>
                <c:pt idx="1268">
                  <c:v>7.5561139028475725E-3</c:v>
                </c:pt>
                <c:pt idx="1269">
                  <c:v>7.5477386934673305E-3</c:v>
                </c:pt>
                <c:pt idx="1270">
                  <c:v>7.5561139028475725E-3</c:v>
                </c:pt>
                <c:pt idx="1271">
                  <c:v>7.5510887772194269E-3</c:v>
                </c:pt>
                <c:pt idx="1272">
                  <c:v>7.5510887772194269E-3</c:v>
                </c:pt>
                <c:pt idx="1273">
                  <c:v>7.5770519262981575E-3</c:v>
                </c:pt>
                <c:pt idx="1274">
                  <c:v>7.5879396984924489E-3</c:v>
                </c:pt>
                <c:pt idx="1275">
                  <c:v>7.5988274706867654E-3</c:v>
                </c:pt>
                <c:pt idx="1276">
                  <c:v>7.6072026800670083E-3</c:v>
                </c:pt>
                <c:pt idx="1277">
                  <c:v>7.6164154103852523E-3</c:v>
                </c:pt>
                <c:pt idx="1278">
                  <c:v>7.6231155778894461E-3</c:v>
                </c:pt>
                <c:pt idx="1279">
                  <c:v>7.6340033500837618E-3</c:v>
                </c:pt>
                <c:pt idx="1280">
                  <c:v>7.6331658291457381E-3</c:v>
                </c:pt>
                <c:pt idx="1281">
                  <c:v>7.6323283082076901E-3</c:v>
                </c:pt>
                <c:pt idx="1282">
                  <c:v>7.6398659966499093E-3</c:v>
                </c:pt>
                <c:pt idx="1283">
                  <c:v>7.6239530988274698E-3</c:v>
                </c:pt>
                <c:pt idx="1284">
                  <c:v>7.6231155778894461E-3</c:v>
                </c:pt>
                <c:pt idx="1285">
                  <c:v>7.6247906197654952E-3</c:v>
                </c:pt>
                <c:pt idx="1286">
                  <c:v>7.627303182579568E-3</c:v>
                </c:pt>
                <c:pt idx="1287">
                  <c:v>7.6474036850921268E-3</c:v>
                </c:pt>
                <c:pt idx="1288">
                  <c:v>7.6532663316582735E-3</c:v>
                </c:pt>
                <c:pt idx="1289">
                  <c:v>7.659128978224467E-3</c:v>
                </c:pt>
                <c:pt idx="1290">
                  <c:v>7.6834170854271243E-3</c:v>
                </c:pt>
                <c:pt idx="1291">
                  <c:v>7.7035175879396848E-3</c:v>
                </c:pt>
                <c:pt idx="1292">
                  <c:v>7.751256281407045E-3</c:v>
                </c:pt>
                <c:pt idx="1293">
                  <c:v>7.7822445561138986E-3</c:v>
                </c:pt>
                <c:pt idx="1294">
                  <c:v>7.7872696817420433E-3</c:v>
                </c:pt>
                <c:pt idx="1295">
                  <c:v>7.8132328308207731E-3</c:v>
                </c:pt>
                <c:pt idx="1296">
                  <c:v>7.8115577889447257E-3</c:v>
                </c:pt>
                <c:pt idx="1297">
                  <c:v>7.8190954773869198E-3</c:v>
                </c:pt>
                <c:pt idx="1298">
                  <c:v>7.7956448911222862E-3</c:v>
                </c:pt>
                <c:pt idx="1299">
                  <c:v>7.7663316582914591E-3</c:v>
                </c:pt>
                <c:pt idx="1300">
                  <c:v>7.7386934673366811E-3</c:v>
                </c:pt>
                <c:pt idx="1301">
                  <c:v>7.7127303182579513E-3</c:v>
                </c:pt>
                <c:pt idx="1302">
                  <c:v>7.6616415410385164E-3</c:v>
                </c:pt>
                <c:pt idx="1303">
                  <c:v>7.6264656616415426E-3</c:v>
                </c:pt>
                <c:pt idx="1304">
                  <c:v>7.589614740368498E-3</c:v>
                </c:pt>
                <c:pt idx="1305">
                  <c:v>7.5393634840871101E-3</c:v>
                </c:pt>
                <c:pt idx="1306">
                  <c:v>7.5033500837520892E-3</c:v>
                </c:pt>
                <c:pt idx="1307">
                  <c:v>7.4556113902847516E-3</c:v>
                </c:pt>
                <c:pt idx="1308">
                  <c:v>7.4195979899497524E-3</c:v>
                </c:pt>
                <c:pt idx="1309">
                  <c:v>7.3911222780569507E-3</c:v>
                </c:pt>
                <c:pt idx="1310">
                  <c:v>7.3592964824120508E-3</c:v>
                </c:pt>
                <c:pt idx="1311">
                  <c:v>7.3291457286432235E-3</c:v>
                </c:pt>
                <c:pt idx="1312">
                  <c:v>7.296482412060299E-3</c:v>
                </c:pt>
                <c:pt idx="1313">
                  <c:v>7.2654941373534229E-3</c:v>
                </c:pt>
                <c:pt idx="1314">
                  <c:v>7.2353433835845955E-3</c:v>
                </c:pt>
                <c:pt idx="1315">
                  <c:v>7.2093802345058666E-3</c:v>
                </c:pt>
                <c:pt idx="1316">
                  <c:v>7.1691792294807464E-3</c:v>
                </c:pt>
                <c:pt idx="1317">
                  <c:v>7.1440536013400177E-3</c:v>
                </c:pt>
                <c:pt idx="1318">
                  <c:v>7.0912897822445579E-3</c:v>
                </c:pt>
                <c:pt idx="1319">
                  <c:v>7.048576214405365E-3</c:v>
                </c:pt>
                <c:pt idx="1320">
                  <c:v>7.0159128978224414E-3</c:v>
                </c:pt>
                <c:pt idx="1321">
                  <c:v>6.9865996649916143E-3</c:v>
                </c:pt>
                <c:pt idx="1322">
                  <c:v>6.9455611390284704E-3</c:v>
                </c:pt>
                <c:pt idx="1323">
                  <c:v>6.9313232830820817E-3</c:v>
                </c:pt>
                <c:pt idx="1324">
                  <c:v>6.9204355108877661E-3</c:v>
                </c:pt>
                <c:pt idx="1325">
                  <c:v>6.9212730318257898E-3</c:v>
                </c:pt>
                <c:pt idx="1326">
                  <c:v>6.9254606365159116E-3</c:v>
                </c:pt>
                <c:pt idx="1327">
                  <c:v>6.9296482412060326E-3</c:v>
                </c:pt>
                <c:pt idx="1328">
                  <c:v>6.9489112227805686E-3</c:v>
                </c:pt>
                <c:pt idx="1329">
                  <c:v>6.9731993299832493E-3</c:v>
                </c:pt>
                <c:pt idx="1330">
                  <c:v>6.9966499162479063E-3</c:v>
                </c:pt>
                <c:pt idx="1331">
                  <c:v>7.0192629815745379E-3</c:v>
                </c:pt>
                <c:pt idx="1332">
                  <c:v>7.0544388609715125E-3</c:v>
                </c:pt>
                <c:pt idx="1333">
                  <c:v>7.0728643216080456E-3</c:v>
                </c:pt>
                <c:pt idx="1334">
                  <c:v>7.0912897822445579E-3</c:v>
                </c:pt>
                <c:pt idx="1335">
                  <c:v>7.1063651591289955E-3</c:v>
                </c:pt>
                <c:pt idx="1336">
                  <c:v>7.1289782244556271E-3</c:v>
                </c:pt>
                <c:pt idx="1337">
                  <c:v>7.1231155778894569E-3</c:v>
                </c:pt>
                <c:pt idx="1338">
                  <c:v>7.1289782244556271E-3</c:v>
                </c:pt>
                <c:pt idx="1339">
                  <c:v>7.1222780569514333E-3</c:v>
                </c:pt>
                <c:pt idx="1340">
                  <c:v>7.1139028475711895E-3</c:v>
                </c:pt>
                <c:pt idx="1341">
                  <c:v>7.1038525963148993E-3</c:v>
                </c:pt>
                <c:pt idx="1342">
                  <c:v>7.0921273031825816E-3</c:v>
                </c:pt>
                <c:pt idx="1343">
                  <c:v>7.0963149078726801E-3</c:v>
                </c:pt>
                <c:pt idx="1344">
                  <c:v>7.0879396984924615E-3</c:v>
                </c:pt>
                <c:pt idx="1345">
                  <c:v>7.1105527638190931E-3</c:v>
                </c:pt>
                <c:pt idx="1346">
                  <c:v>7.1247906197654826E-3</c:v>
                </c:pt>
                <c:pt idx="1347">
                  <c:v>7.1499162479062121E-3</c:v>
                </c:pt>
                <c:pt idx="1348">
                  <c:v>7.1616415410385281E-3</c:v>
                </c:pt>
                <c:pt idx="1349">
                  <c:v>7.1708542713567712E-3</c:v>
                </c:pt>
                <c:pt idx="1350">
                  <c:v>7.180904522613064E-3</c:v>
                </c:pt>
                <c:pt idx="1351">
                  <c:v>7.1876046901172344E-3</c:v>
                </c:pt>
                <c:pt idx="1352">
                  <c:v>7.1700167504187475E-3</c:v>
                </c:pt>
                <c:pt idx="1353">
                  <c:v>7.1490787269681642E-3</c:v>
                </c:pt>
                <c:pt idx="1354">
                  <c:v>7.1097152428810694E-3</c:v>
                </c:pt>
                <c:pt idx="1355">
                  <c:v>7.0544388609715125E-3</c:v>
                </c:pt>
                <c:pt idx="1356">
                  <c:v>6.9790619765494194E-3</c:v>
                </c:pt>
                <c:pt idx="1357">
                  <c:v>6.9003350083752055E-3</c:v>
                </c:pt>
                <c:pt idx="1358">
                  <c:v>6.8107202680067003E-3</c:v>
                </c:pt>
                <c:pt idx="1359">
                  <c:v>6.7261306532663163E-3</c:v>
                </c:pt>
                <c:pt idx="1360">
                  <c:v>6.6398659966499076E-3</c:v>
                </c:pt>
                <c:pt idx="1361">
                  <c:v>6.5670016750418881E-3</c:v>
                </c:pt>
                <c:pt idx="1362">
                  <c:v>6.4949748743718455E-3</c:v>
                </c:pt>
                <c:pt idx="1363">
                  <c:v>6.4472361809045078E-3</c:v>
                </c:pt>
                <c:pt idx="1364">
                  <c:v>6.4020100502512655E-3</c:v>
                </c:pt>
                <c:pt idx="1365">
                  <c:v>6.394472361809048E-3</c:v>
                </c:pt>
                <c:pt idx="1366">
                  <c:v>6.3785594639866085E-3</c:v>
                </c:pt>
                <c:pt idx="1367">
                  <c:v>6.3894472361809016E-3</c:v>
                </c:pt>
                <c:pt idx="1368">
                  <c:v>6.3978224455611445E-3</c:v>
                </c:pt>
                <c:pt idx="1369">
                  <c:v>6.4045226130653157E-3</c:v>
                </c:pt>
                <c:pt idx="1370">
                  <c:v>6.4120603015075332E-3</c:v>
                </c:pt>
                <c:pt idx="1371">
                  <c:v>6.4053601340033394E-3</c:v>
                </c:pt>
                <c:pt idx="1372">
                  <c:v>6.4120603015075332E-3</c:v>
                </c:pt>
                <c:pt idx="1373">
                  <c:v>6.4204355108877535E-3</c:v>
                </c:pt>
                <c:pt idx="1374">
                  <c:v>6.4329983249581417E-3</c:v>
                </c:pt>
                <c:pt idx="1375">
                  <c:v>6.4648241206030172E-3</c:v>
                </c:pt>
                <c:pt idx="1376">
                  <c:v>6.4958123953098934E-3</c:v>
                </c:pt>
                <c:pt idx="1377">
                  <c:v>6.5443886097152548E-3</c:v>
                </c:pt>
                <c:pt idx="1378">
                  <c:v>6.5988274706867637E-3</c:v>
                </c:pt>
                <c:pt idx="1379">
                  <c:v>6.6675041876046864E-3</c:v>
                </c:pt>
                <c:pt idx="1380">
                  <c:v>6.7512562814070224E-3</c:v>
                </c:pt>
                <c:pt idx="1381">
                  <c:v>6.8408710217755277E-3</c:v>
                </c:pt>
                <c:pt idx="1382">
                  <c:v>6.9413735343383728E-3</c:v>
                </c:pt>
                <c:pt idx="1383">
                  <c:v>7.0460636515912922E-3</c:v>
                </c:pt>
                <c:pt idx="1384">
                  <c:v>7.1390284757118956E-3</c:v>
                </c:pt>
                <c:pt idx="1385">
                  <c:v>7.2378559463986457E-3</c:v>
                </c:pt>
                <c:pt idx="1386">
                  <c:v>7.3291457286432E-3</c:v>
                </c:pt>
                <c:pt idx="1387">
                  <c:v>7.4204355108877552E-3</c:v>
                </c:pt>
                <c:pt idx="1388">
                  <c:v>7.4983249581239662E-3</c:v>
                </c:pt>
                <c:pt idx="1389">
                  <c:v>7.5753768844221085E-3</c:v>
                </c:pt>
                <c:pt idx="1390">
                  <c:v>7.6423785594639821E-3</c:v>
                </c:pt>
                <c:pt idx="1391">
                  <c:v>7.6834170854271485E-3</c:v>
                </c:pt>
                <c:pt idx="1392">
                  <c:v>7.7395309882747057E-3</c:v>
                </c:pt>
                <c:pt idx="1393">
                  <c:v>7.7663316582914591E-3</c:v>
                </c:pt>
                <c:pt idx="1394">
                  <c:v>7.8115577889447257E-3</c:v>
                </c:pt>
                <c:pt idx="1395">
                  <c:v>7.8576214405360143E-3</c:v>
                </c:pt>
                <c:pt idx="1396">
                  <c:v>7.9070351758794011E-3</c:v>
                </c:pt>
                <c:pt idx="1397">
                  <c:v>7.9539363484086925E-3</c:v>
                </c:pt>
                <c:pt idx="1398">
                  <c:v>7.9874371859296397E-3</c:v>
                </c:pt>
                <c:pt idx="1399">
                  <c:v>8.031825795644881E-3</c:v>
                </c:pt>
                <c:pt idx="1400">
                  <c:v>8.0770519262981458E-3</c:v>
                </c:pt>
                <c:pt idx="1401">
                  <c:v>8.0912897822445588E-3</c:v>
                </c:pt>
                <c:pt idx="1402">
                  <c:v>8.0896147403684854E-3</c:v>
                </c:pt>
                <c:pt idx="1403">
                  <c:v>8.0862646566164115E-3</c:v>
                </c:pt>
                <c:pt idx="1404">
                  <c:v>8.0619765494137543E-3</c:v>
                </c:pt>
                <c:pt idx="1405">
                  <c:v>8.0335008375209301E-3</c:v>
                </c:pt>
                <c:pt idx="1406">
                  <c:v>7.9899497487437125E-3</c:v>
                </c:pt>
                <c:pt idx="1407">
                  <c:v>7.9296482412060335E-3</c:v>
                </c:pt>
                <c:pt idx="1408">
                  <c:v>7.864321608040209E-3</c:v>
                </c:pt>
                <c:pt idx="1409">
                  <c:v>7.7973199329983119E-3</c:v>
                </c:pt>
                <c:pt idx="1410">
                  <c:v>7.7328308207705344E-3</c:v>
                </c:pt>
                <c:pt idx="1411">
                  <c:v>7.6850921273031968E-3</c:v>
                </c:pt>
                <c:pt idx="1412">
                  <c:v>7.6398659966499093E-3</c:v>
                </c:pt>
                <c:pt idx="1413">
                  <c:v>7.6113902847571293E-3</c:v>
                </c:pt>
                <c:pt idx="1414">
                  <c:v>7.5829145728643277E-3</c:v>
                </c:pt>
                <c:pt idx="1415">
                  <c:v>7.5812395309882551E-3</c:v>
                </c:pt>
                <c:pt idx="1416">
                  <c:v>7.570351758793962E-3</c:v>
                </c:pt>
                <c:pt idx="1417">
                  <c:v>7.5770519262981575E-3</c:v>
                </c:pt>
                <c:pt idx="1418">
                  <c:v>7.6005025125628128E-3</c:v>
                </c:pt>
                <c:pt idx="1419">
                  <c:v>7.6080402010050086E-3</c:v>
                </c:pt>
                <c:pt idx="1420">
                  <c:v>7.6432160804020292E-3</c:v>
                </c:pt>
                <c:pt idx="1421">
                  <c:v>7.6582914572864199E-3</c:v>
                </c:pt>
                <c:pt idx="1422">
                  <c:v>7.6616415410385398E-3</c:v>
                </c:pt>
                <c:pt idx="1423">
                  <c:v>7.66415410385259E-3</c:v>
                </c:pt>
                <c:pt idx="1424">
                  <c:v>7.6649916247906137E-3</c:v>
                </c:pt>
                <c:pt idx="1425">
                  <c:v>7.6490787269681759E-3</c:v>
                </c:pt>
                <c:pt idx="1426">
                  <c:v>7.6055276381909592E-3</c:v>
                </c:pt>
                <c:pt idx="1427">
                  <c:v>7.5720268006700111E-3</c:v>
                </c:pt>
                <c:pt idx="1428">
                  <c:v>7.5251256281406971E-3</c:v>
                </c:pt>
                <c:pt idx="1429">
                  <c:v>7.4664991624790438E-3</c:v>
                </c:pt>
                <c:pt idx="1430">
                  <c:v>7.4120603015075349E-3</c:v>
                </c:pt>
                <c:pt idx="1431">
                  <c:v>7.3718592964824147E-3</c:v>
                </c:pt>
                <c:pt idx="1432">
                  <c:v>7.3224455611390297E-3</c:v>
                </c:pt>
                <c:pt idx="1433">
                  <c:v>7.3048576214405419E-3</c:v>
                </c:pt>
                <c:pt idx="1434">
                  <c:v>7.2922948073701772E-3</c:v>
                </c:pt>
                <c:pt idx="1435">
                  <c:v>7.3098827470686641E-3</c:v>
                </c:pt>
                <c:pt idx="1436">
                  <c:v>7.327470686767151E-3</c:v>
                </c:pt>
                <c:pt idx="1437">
                  <c:v>7.3551088777219298E-3</c:v>
                </c:pt>
                <c:pt idx="1438">
                  <c:v>7.3927973199329989E-3</c:v>
                </c:pt>
                <c:pt idx="1439">
                  <c:v>7.4279731993299727E-3</c:v>
                </c:pt>
                <c:pt idx="1440">
                  <c:v>7.4489112227805569E-3</c:v>
                </c:pt>
                <c:pt idx="1441">
                  <c:v>7.4681742043551155E-3</c:v>
                </c:pt>
                <c:pt idx="1442">
                  <c:v>7.4715242881071894E-3</c:v>
                </c:pt>
                <c:pt idx="1443">
                  <c:v>7.4840871021775533E-3</c:v>
                </c:pt>
                <c:pt idx="1444">
                  <c:v>7.4589614740368489E-3</c:v>
                </c:pt>
                <c:pt idx="1445">
                  <c:v>7.441373534338362E-3</c:v>
                </c:pt>
                <c:pt idx="1446">
                  <c:v>7.4154103852596314E-3</c:v>
                </c:pt>
                <c:pt idx="1447">
                  <c:v>7.4011725293132184E-3</c:v>
                </c:pt>
                <c:pt idx="1448">
                  <c:v>7.3752093802344886E-3</c:v>
                </c:pt>
                <c:pt idx="1449">
                  <c:v>7.3626465661641481E-3</c:v>
                </c:pt>
                <c:pt idx="1450">
                  <c:v>7.33835845896149E-3</c:v>
                </c:pt>
                <c:pt idx="1451">
                  <c:v>7.3241206030150536E-3</c:v>
                </c:pt>
                <c:pt idx="1452">
                  <c:v>7.3115577889447132E-3</c:v>
                </c:pt>
                <c:pt idx="1453">
                  <c:v>7.3149078726968105E-3</c:v>
                </c:pt>
                <c:pt idx="1454">
                  <c:v>7.3073701842545913E-3</c:v>
                </c:pt>
                <c:pt idx="1455">
                  <c:v>7.3115577889447366E-3</c:v>
                </c:pt>
                <c:pt idx="1456">
                  <c:v>7.3157453936348342E-3</c:v>
                </c:pt>
                <c:pt idx="1457">
                  <c:v>7.3216080402010043E-3</c:v>
                </c:pt>
                <c:pt idx="1458">
                  <c:v>7.3291457286432E-3</c:v>
                </c:pt>
                <c:pt idx="1459">
                  <c:v>7.3400335008375391E-3</c:v>
                </c:pt>
                <c:pt idx="1460">
                  <c:v>7.3509212730318314E-3</c:v>
                </c:pt>
                <c:pt idx="1461">
                  <c:v>7.3626465661641481E-3</c:v>
                </c:pt>
                <c:pt idx="1462">
                  <c:v>7.3752093802344886E-3</c:v>
                </c:pt>
                <c:pt idx="1463">
                  <c:v>7.3860971524288277E-3</c:v>
                </c:pt>
                <c:pt idx="1464">
                  <c:v>7.4087102177554376E-3</c:v>
                </c:pt>
                <c:pt idx="1465">
                  <c:v>7.4229480737018263E-3</c:v>
                </c:pt>
                <c:pt idx="1466">
                  <c:v>7.4388609715242884E-3</c:v>
                </c:pt>
                <c:pt idx="1467">
                  <c:v>7.4572864321607998E-3</c:v>
                </c:pt>
                <c:pt idx="1468">
                  <c:v>7.4773869346733595E-3</c:v>
                </c:pt>
                <c:pt idx="1469">
                  <c:v>7.4983249581239437E-3</c:v>
                </c:pt>
                <c:pt idx="1470">
                  <c:v>7.5368509212730373E-3</c:v>
                </c:pt>
                <c:pt idx="1471">
                  <c:v>7.5577889447235981E-3</c:v>
                </c:pt>
                <c:pt idx="1472">
                  <c:v>7.5912897822445462E-3</c:v>
                </c:pt>
                <c:pt idx="1473">
                  <c:v>7.6105527638190822E-3</c:v>
                </c:pt>
                <c:pt idx="1474">
                  <c:v>7.6423785594639821E-3</c:v>
                </c:pt>
                <c:pt idx="1475">
                  <c:v>7.6549413735343226E-3</c:v>
                </c:pt>
                <c:pt idx="1476">
                  <c:v>7.6934673366834171E-3</c:v>
                </c:pt>
                <c:pt idx="1477">
                  <c:v>7.7169179229480741E-3</c:v>
                </c:pt>
                <c:pt idx="1478">
                  <c:v>7.7554438860971443E-3</c:v>
                </c:pt>
                <c:pt idx="1479">
                  <c:v>7.8048576214405302E-3</c:v>
                </c:pt>
                <c:pt idx="1480">
                  <c:v>7.8634840871021836E-3</c:v>
                </c:pt>
                <c:pt idx="1481">
                  <c:v>7.9254606365159116E-3</c:v>
                </c:pt>
                <c:pt idx="1482">
                  <c:v>7.9966499162479072E-3</c:v>
                </c:pt>
                <c:pt idx="1483">
                  <c:v>8.0611390284757306E-3</c:v>
                </c:pt>
                <c:pt idx="1484">
                  <c:v>8.1247906197655061E-3</c:v>
                </c:pt>
                <c:pt idx="1485">
                  <c:v>8.2035175879396974E-3</c:v>
                </c:pt>
                <c:pt idx="1486">
                  <c:v>8.2638190954773746E-3</c:v>
                </c:pt>
                <c:pt idx="1487">
                  <c:v>8.3190954773869324E-3</c:v>
                </c:pt>
                <c:pt idx="1488">
                  <c:v>8.3743718592964641E-3</c:v>
                </c:pt>
                <c:pt idx="1489">
                  <c:v>8.3986599664991474E-3</c:v>
                </c:pt>
                <c:pt idx="1490">
                  <c:v>8.4329983249581408E-3</c:v>
                </c:pt>
                <c:pt idx="1491">
                  <c:v>8.4648241206030182E-3</c:v>
                </c:pt>
                <c:pt idx="1492">
                  <c:v>8.4949748743718689E-3</c:v>
                </c:pt>
                <c:pt idx="1493">
                  <c:v>8.5242881072026735E-3</c:v>
                </c:pt>
                <c:pt idx="1494">
                  <c:v>8.5494137353433787E-3</c:v>
                </c:pt>
                <c:pt idx="1495">
                  <c:v>8.5619765494137426E-3</c:v>
                </c:pt>
                <c:pt idx="1496">
                  <c:v>8.5929648241205945E-3</c:v>
                </c:pt>
                <c:pt idx="1497">
                  <c:v>8.6231155778894453E-3</c:v>
                </c:pt>
                <c:pt idx="1498">
                  <c:v>8.6532663316582752E-3</c:v>
                </c:pt>
                <c:pt idx="1499">
                  <c:v>8.6817420435510995E-3</c:v>
                </c:pt>
                <c:pt idx="1500">
                  <c:v>8.6951423785594662E-3</c:v>
                </c:pt>
                <c:pt idx="1501">
                  <c:v>8.7093802345058549E-3</c:v>
                </c:pt>
                <c:pt idx="1502">
                  <c:v>8.711055276381904E-3</c:v>
                </c:pt>
                <c:pt idx="1503">
                  <c:v>8.7018425460636591E-3</c:v>
                </c:pt>
                <c:pt idx="1504">
                  <c:v>8.7043551088777094E-3</c:v>
                </c:pt>
                <c:pt idx="1505">
                  <c:v>8.6901172529313189E-3</c:v>
                </c:pt>
                <c:pt idx="1506">
                  <c:v>8.6867671691792225E-3</c:v>
                </c:pt>
                <c:pt idx="1507">
                  <c:v>8.6859296482412213E-3</c:v>
                </c:pt>
                <c:pt idx="1508">
                  <c:v>8.6834170854271486E-3</c:v>
                </c:pt>
                <c:pt idx="1509">
                  <c:v>8.6926298157453934E-3</c:v>
                </c:pt>
                <c:pt idx="1510">
                  <c:v>8.7152428810720259E-3</c:v>
                </c:pt>
                <c:pt idx="1511">
                  <c:v>8.7252931323282927E-3</c:v>
                </c:pt>
                <c:pt idx="1512">
                  <c:v>8.7462311557788778E-3</c:v>
                </c:pt>
                <c:pt idx="1513">
                  <c:v>8.7554438860971452E-3</c:v>
                </c:pt>
                <c:pt idx="1514">
                  <c:v>8.7713567839196073E-3</c:v>
                </c:pt>
                <c:pt idx="1515">
                  <c:v>8.7889447236180925E-3</c:v>
                </c:pt>
                <c:pt idx="1516">
                  <c:v>8.804857621440532E-3</c:v>
                </c:pt>
                <c:pt idx="1517">
                  <c:v>8.819095477386945E-3</c:v>
                </c:pt>
                <c:pt idx="1518">
                  <c:v>8.8098827470686775E-3</c:v>
                </c:pt>
                <c:pt idx="1519">
                  <c:v>8.8149078726968214E-3</c:v>
                </c:pt>
                <c:pt idx="1520">
                  <c:v>8.7931323283081918E-3</c:v>
                </c:pt>
                <c:pt idx="1521">
                  <c:v>8.7814070351758741E-3</c:v>
                </c:pt>
                <c:pt idx="1522">
                  <c:v>8.7571189279732169E-3</c:v>
                </c:pt>
                <c:pt idx="1523">
                  <c:v>8.7395309882747074E-3</c:v>
                </c:pt>
                <c:pt idx="1524">
                  <c:v>8.7144053601340005E-3</c:v>
                </c:pt>
                <c:pt idx="1525">
                  <c:v>8.7010050251256129E-3</c:v>
                </c:pt>
                <c:pt idx="1526">
                  <c:v>8.691792294807368E-3</c:v>
                </c:pt>
                <c:pt idx="1527">
                  <c:v>8.6742043551088811E-3</c:v>
                </c:pt>
                <c:pt idx="1528">
                  <c:v>8.6725293132328095E-3</c:v>
                </c:pt>
                <c:pt idx="1529">
                  <c:v>8.6616415410385415E-3</c:v>
                </c:pt>
                <c:pt idx="1530">
                  <c:v>8.6666666666666854E-3</c:v>
                </c:pt>
                <c:pt idx="1531">
                  <c:v>8.6616415410385172E-3</c:v>
                </c:pt>
                <c:pt idx="1532">
                  <c:v>8.6624790619765427E-3</c:v>
                </c:pt>
                <c:pt idx="1533">
                  <c:v>8.6658291457286617E-3</c:v>
                </c:pt>
                <c:pt idx="1534">
                  <c:v>8.6465661641541031E-3</c:v>
                </c:pt>
                <c:pt idx="1535">
                  <c:v>8.6407035175879322E-3</c:v>
                </c:pt>
                <c:pt idx="1536">
                  <c:v>8.6055276381909601E-3</c:v>
                </c:pt>
                <c:pt idx="1537">
                  <c:v>8.5795644891122069E-3</c:v>
                </c:pt>
                <c:pt idx="1538">
                  <c:v>8.5510887772194278E-3</c:v>
                </c:pt>
                <c:pt idx="1539">
                  <c:v>8.5335008375209409E-3</c:v>
                </c:pt>
                <c:pt idx="1540">
                  <c:v>8.5276381909547699E-3</c:v>
                </c:pt>
                <c:pt idx="1541">
                  <c:v>8.5226130653266261E-3</c:v>
                </c:pt>
                <c:pt idx="1542">
                  <c:v>8.529313232830819E-3</c:v>
                </c:pt>
                <c:pt idx="1543">
                  <c:v>8.549413735343403E-3</c:v>
                </c:pt>
                <c:pt idx="1544">
                  <c:v>8.5795644891122295E-3</c:v>
                </c:pt>
                <c:pt idx="1545">
                  <c:v>8.6231155778894453E-3</c:v>
                </c:pt>
                <c:pt idx="1546">
                  <c:v>8.6675041876047108E-3</c:v>
                </c:pt>
                <c:pt idx="1547">
                  <c:v>8.7144053601340005E-3</c:v>
                </c:pt>
                <c:pt idx="1548">
                  <c:v>8.7562814070351689E-3</c:v>
                </c:pt>
                <c:pt idx="1549">
                  <c:v>8.7981574539363356E-3</c:v>
                </c:pt>
                <c:pt idx="1550">
                  <c:v>8.8291457286432118E-3</c:v>
                </c:pt>
                <c:pt idx="1551">
                  <c:v>8.8567839195979898E-3</c:v>
                </c:pt>
                <c:pt idx="1552">
                  <c:v>8.8643216080402099E-3</c:v>
                </c:pt>
                <c:pt idx="1553">
                  <c:v>8.8877721943048434E-3</c:v>
                </c:pt>
                <c:pt idx="1554">
                  <c:v>8.8978224455611571E-3</c:v>
                </c:pt>
                <c:pt idx="1555">
                  <c:v>8.9212730318257907E-3</c:v>
                </c:pt>
                <c:pt idx="1556">
                  <c:v>8.9296482412060344E-3</c:v>
                </c:pt>
                <c:pt idx="1557">
                  <c:v>8.9522613065326669E-3</c:v>
                </c:pt>
                <c:pt idx="1558">
                  <c:v>8.9715242881072011E-3</c:v>
                </c:pt>
                <c:pt idx="1559">
                  <c:v>8.989949748743736E-3</c:v>
                </c:pt>
                <c:pt idx="1560">
                  <c:v>9.0209380234505879E-3</c:v>
                </c:pt>
                <c:pt idx="1561">
                  <c:v>9.0402010050251464E-3</c:v>
                </c:pt>
                <c:pt idx="1562">
                  <c:v>9.0703517587939746E-3</c:v>
                </c:pt>
                <c:pt idx="1563">
                  <c:v>9.1005025125628254E-3</c:v>
                </c:pt>
                <c:pt idx="1564">
                  <c:v>9.143216080401995E-3</c:v>
                </c:pt>
                <c:pt idx="1565">
                  <c:v>9.1725293132328446E-3</c:v>
                </c:pt>
                <c:pt idx="1566">
                  <c:v>9.1876046901172362E-3</c:v>
                </c:pt>
                <c:pt idx="1567">
                  <c:v>9.1993299832495764E-3</c:v>
                </c:pt>
                <c:pt idx="1568">
                  <c:v>9.1984924623115527E-3</c:v>
                </c:pt>
                <c:pt idx="1569">
                  <c:v>9.1842546063651623E-3</c:v>
                </c:pt>
                <c:pt idx="1570">
                  <c:v>9.1691792294807482E-3</c:v>
                </c:pt>
                <c:pt idx="1571">
                  <c:v>9.1415410385259684E-3</c:v>
                </c:pt>
                <c:pt idx="1572">
                  <c:v>9.1197654941373614E-3</c:v>
                </c:pt>
                <c:pt idx="1573">
                  <c:v>9.0963149078727035E-3</c:v>
                </c:pt>
                <c:pt idx="1574">
                  <c:v>9.0460636515912705E-3</c:v>
                </c:pt>
                <c:pt idx="1575">
                  <c:v>9.0134003350083695E-3</c:v>
                </c:pt>
                <c:pt idx="1576">
                  <c:v>8.980737018425446E-3</c:v>
                </c:pt>
                <c:pt idx="1577">
                  <c:v>8.96147403685091E-3</c:v>
                </c:pt>
                <c:pt idx="1578">
                  <c:v>8.9447236180904485E-3</c:v>
                </c:pt>
                <c:pt idx="1579">
                  <c:v>8.9221105527638143E-3</c:v>
                </c:pt>
                <c:pt idx="1580">
                  <c:v>8.9128978224455712E-3</c:v>
                </c:pt>
                <c:pt idx="1581">
                  <c:v>8.9028475711892801E-3</c:v>
                </c:pt>
                <c:pt idx="1582">
                  <c:v>8.8886097152428897E-3</c:v>
                </c:pt>
                <c:pt idx="1583">
                  <c:v>8.8726968174204293E-3</c:v>
                </c:pt>
                <c:pt idx="1584">
                  <c:v>8.8693467336683554E-3</c:v>
                </c:pt>
                <c:pt idx="1585">
                  <c:v>8.865996649916259E-3</c:v>
                </c:pt>
                <c:pt idx="1586">
                  <c:v>8.8601340033500862E-3</c:v>
                </c:pt>
                <c:pt idx="1587">
                  <c:v>8.8551088777219424E-3</c:v>
                </c:pt>
                <c:pt idx="1588">
                  <c:v>8.8484087102177721E-3</c:v>
                </c:pt>
                <c:pt idx="1589">
                  <c:v>8.8450586264656739E-3</c:v>
                </c:pt>
                <c:pt idx="1590">
                  <c:v>8.8433835845896022E-3</c:v>
                </c:pt>
                <c:pt idx="1591">
                  <c:v>8.8417085427135531E-3</c:v>
                </c:pt>
                <c:pt idx="1592">
                  <c:v>8.8534338358458933E-3</c:v>
                </c:pt>
                <c:pt idx="1593">
                  <c:v>8.8500837520937969E-3</c:v>
                </c:pt>
                <c:pt idx="1594">
                  <c:v>8.8509212730318431E-3</c:v>
                </c:pt>
                <c:pt idx="1595">
                  <c:v>8.8492462311557715E-3</c:v>
                </c:pt>
                <c:pt idx="1596">
                  <c:v>8.8467336683416987E-3</c:v>
                </c:pt>
                <c:pt idx="1597">
                  <c:v>8.8341708542713591E-3</c:v>
                </c:pt>
                <c:pt idx="1598">
                  <c:v>8.8308207705192609E-3</c:v>
                </c:pt>
                <c:pt idx="1599">
                  <c:v>8.8098827470686775E-3</c:v>
                </c:pt>
                <c:pt idx="1600">
                  <c:v>8.7981574539363356E-3</c:v>
                </c:pt>
                <c:pt idx="1601">
                  <c:v>8.7747068676716812E-3</c:v>
                </c:pt>
                <c:pt idx="1602">
                  <c:v>8.7604690117252908E-3</c:v>
                </c:pt>
                <c:pt idx="1603">
                  <c:v>8.7604690117252908E-3</c:v>
                </c:pt>
                <c:pt idx="1604">
                  <c:v>8.7604690117252908E-3</c:v>
                </c:pt>
                <c:pt idx="1605">
                  <c:v>8.7663316582914375E-3</c:v>
                </c:pt>
                <c:pt idx="1606">
                  <c:v>8.7713567839196073E-3</c:v>
                </c:pt>
                <c:pt idx="1607">
                  <c:v>8.7822445561138978E-3</c:v>
                </c:pt>
                <c:pt idx="1608">
                  <c:v>8.813232830820774E-3</c:v>
                </c:pt>
                <c:pt idx="1609">
                  <c:v>8.83249581239531E-3</c:v>
                </c:pt>
                <c:pt idx="1610">
                  <c:v>8.854271356783917E-3</c:v>
                </c:pt>
                <c:pt idx="1611">
                  <c:v>8.8802345058626476E-3</c:v>
                </c:pt>
                <c:pt idx="1612">
                  <c:v>8.8978224455611345E-3</c:v>
                </c:pt>
                <c:pt idx="1613">
                  <c:v>8.9262981574539362E-3</c:v>
                </c:pt>
                <c:pt idx="1614">
                  <c:v>8.9455611390284722E-3</c:v>
                </c:pt>
                <c:pt idx="1615">
                  <c:v>8.9648241206030082E-3</c:v>
                </c:pt>
                <c:pt idx="1616">
                  <c:v>8.9690117252931283E-3</c:v>
                </c:pt>
                <c:pt idx="1617">
                  <c:v>8.9798994974874449E-3</c:v>
                </c:pt>
                <c:pt idx="1618">
                  <c:v>8.9782244556113732E-3</c:v>
                </c:pt>
                <c:pt idx="1619">
                  <c:v>8.9673366834171035E-3</c:v>
                </c:pt>
                <c:pt idx="1620">
                  <c:v>8.9715242881072011E-3</c:v>
                </c:pt>
                <c:pt idx="1621">
                  <c:v>8.9715242881072011E-3</c:v>
                </c:pt>
                <c:pt idx="1622">
                  <c:v>8.9748743718592993E-3</c:v>
                </c:pt>
                <c:pt idx="1623">
                  <c:v>8.9715242881072011E-3</c:v>
                </c:pt>
                <c:pt idx="1624">
                  <c:v>8.9681742043551047E-3</c:v>
                </c:pt>
                <c:pt idx="1625">
                  <c:v>8.9790619765494212E-3</c:v>
                </c:pt>
                <c:pt idx="1626">
                  <c:v>9.0041876046901247E-3</c:v>
                </c:pt>
                <c:pt idx="1627">
                  <c:v>9.0318257956448801E-3</c:v>
                </c:pt>
                <c:pt idx="1628">
                  <c:v>9.0720268006699994E-3</c:v>
                </c:pt>
                <c:pt idx="1629">
                  <c:v>9.1231155778894353E-3</c:v>
                </c:pt>
                <c:pt idx="1630">
                  <c:v>9.1633165829145772E-3</c:v>
                </c:pt>
                <c:pt idx="1631">
                  <c:v>9.1984924623115527E-3</c:v>
                </c:pt>
                <c:pt idx="1632">
                  <c:v>9.2345058626465727E-3</c:v>
                </c:pt>
                <c:pt idx="1633">
                  <c:v>9.253768844221107E-3</c:v>
                </c:pt>
                <c:pt idx="1634">
                  <c:v>9.2680067001674974E-3</c:v>
                </c:pt>
                <c:pt idx="1635">
                  <c:v>9.2922948073701789E-3</c:v>
                </c:pt>
                <c:pt idx="1636">
                  <c:v>9.3149078726968114E-3</c:v>
                </c:pt>
                <c:pt idx="1637">
                  <c:v>9.3341708542713456E-3</c:v>
                </c:pt>
                <c:pt idx="1638">
                  <c:v>9.3534338358459059E-3</c:v>
                </c:pt>
                <c:pt idx="1639">
                  <c:v>9.3559463986599544E-3</c:v>
                </c:pt>
                <c:pt idx="1640">
                  <c:v>9.3718592964823922E-3</c:v>
                </c:pt>
                <c:pt idx="1641">
                  <c:v>9.3592964824120752E-3</c:v>
                </c:pt>
                <c:pt idx="1642">
                  <c:v>9.355108877721955E-3</c:v>
                </c:pt>
                <c:pt idx="1643">
                  <c:v>9.3391959798995155E-3</c:v>
                </c:pt>
                <c:pt idx="1644">
                  <c:v>9.3115577889447149E-3</c:v>
                </c:pt>
                <c:pt idx="1645">
                  <c:v>9.2713567839195939E-3</c:v>
                </c:pt>
                <c:pt idx="1646">
                  <c:v>9.2495812395309868E-3</c:v>
                </c:pt>
                <c:pt idx="1647">
                  <c:v>9.2102177554438912E-3</c:v>
                </c:pt>
                <c:pt idx="1648">
                  <c:v>9.1666666666666754E-3</c:v>
                </c:pt>
                <c:pt idx="1649">
                  <c:v>9.1373534338358483E-3</c:v>
                </c:pt>
                <c:pt idx="1650">
                  <c:v>9.097152428810729E-3</c:v>
                </c:pt>
                <c:pt idx="1651">
                  <c:v>9.0686767169179255E-3</c:v>
                </c:pt>
                <c:pt idx="1652">
                  <c:v>9.0410385259631493E-3</c:v>
                </c:pt>
                <c:pt idx="1653">
                  <c:v>9.0159128978224423E-3</c:v>
                </c:pt>
                <c:pt idx="1654">
                  <c:v>8.989949748743736E-3</c:v>
                </c:pt>
                <c:pt idx="1655">
                  <c:v>8.9698492462311763E-3</c:v>
                </c:pt>
                <c:pt idx="1656">
                  <c:v>8.9505862646566178E-3</c:v>
                </c:pt>
                <c:pt idx="1657">
                  <c:v>8.9313232830820592E-3</c:v>
                </c:pt>
                <c:pt idx="1658">
                  <c:v>8.9154103852596214E-3</c:v>
                </c:pt>
                <c:pt idx="1659">
                  <c:v>8.901172529313231E-3</c:v>
                </c:pt>
                <c:pt idx="1660">
                  <c:v>8.8852596314907932E-3</c:v>
                </c:pt>
                <c:pt idx="1661">
                  <c:v>8.873534338358453E-3</c:v>
                </c:pt>
                <c:pt idx="1662">
                  <c:v>8.8676716917923063E-3</c:v>
                </c:pt>
                <c:pt idx="1663">
                  <c:v>8.8592964824120626E-3</c:v>
                </c:pt>
                <c:pt idx="1664">
                  <c:v>8.846733668341723E-3</c:v>
                </c:pt>
                <c:pt idx="1665">
                  <c:v>8.8341708542713591E-3</c:v>
                </c:pt>
                <c:pt idx="1666">
                  <c:v>8.8165829145728479E-3</c:v>
                </c:pt>
                <c:pt idx="1667">
                  <c:v>8.8115577889447249E-3</c:v>
                </c:pt>
                <c:pt idx="1668">
                  <c:v>8.83249581239531E-3</c:v>
                </c:pt>
                <c:pt idx="1669">
                  <c:v>8.8525963149078696E-3</c:v>
                </c:pt>
                <c:pt idx="1670">
                  <c:v>8.887772194304866E-3</c:v>
                </c:pt>
                <c:pt idx="1671">
                  <c:v>8.9355108877721811E-3</c:v>
                </c:pt>
                <c:pt idx="1672">
                  <c:v>9.0117252931323222E-3</c:v>
                </c:pt>
                <c:pt idx="1673">
                  <c:v>9.0845896147403633E-3</c:v>
                </c:pt>
                <c:pt idx="1674">
                  <c:v>9.157453936348408E-3</c:v>
                </c:pt>
                <c:pt idx="1675">
                  <c:v>9.2479061976549377E-3</c:v>
                </c:pt>
                <c:pt idx="1676">
                  <c:v>9.3224455611390297E-3</c:v>
                </c:pt>
                <c:pt idx="1677">
                  <c:v>9.3944723618090489E-3</c:v>
                </c:pt>
                <c:pt idx="1678">
                  <c:v>9.4556113902847516E-3</c:v>
                </c:pt>
                <c:pt idx="1679">
                  <c:v>9.5125628140703584E-3</c:v>
                </c:pt>
                <c:pt idx="1680">
                  <c:v>9.5544388609715251E-3</c:v>
                </c:pt>
                <c:pt idx="1681">
                  <c:v>9.5921273031825717E-3</c:v>
                </c:pt>
                <c:pt idx="1682">
                  <c:v>9.6264656616415444E-3</c:v>
                </c:pt>
                <c:pt idx="1683">
                  <c:v>9.6566164154103951E-3</c:v>
                </c:pt>
                <c:pt idx="1684">
                  <c:v>9.6867671691792234E-3</c:v>
                </c:pt>
                <c:pt idx="1685">
                  <c:v>9.7177554438860995E-3</c:v>
                </c:pt>
                <c:pt idx="1686">
                  <c:v>9.7587939698492651E-3</c:v>
                </c:pt>
                <c:pt idx="1687">
                  <c:v>9.7989949748743619E-3</c:v>
                </c:pt>
                <c:pt idx="1688">
                  <c:v>9.8383584589614801E-3</c:v>
                </c:pt>
                <c:pt idx="1689">
                  <c:v>9.8752093802345012E-3</c:v>
                </c:pt>
                <c:pt idx="1690">
                  <c:v>9.9262981574539146E-3</c:v>
                </c:pt>
                <c:pt idx="1691">
                  <c:v>9.9815745393634706E-3</c:v>
                </c:pt>
                <c:pt idx="1692">
                  <c:v>1.0036850921273051E-2</c:v>
                </c:pt>
                <c:pt idx="1693">
                  <c:v>1.0081239530988268E-2</c:v>
                </c:pt>
                <c:pt idx="1694">
                  <c:v>1.0123115577889459E-2</c:v>
                </c:pt>
                <c:pt idx="1695">
                  <c:v>1.0149078726968165E-2</c:v>
                </c:pt>
                <c:pt idx="1696">
                  <c:v>1.0172529313232821E-2</c:v>
                </c:pt>
                <c:pt idx="1697">
                  <c:v>1.0172529313232821E-2</c:v>
                </c:pt>
                <c:pt idx="1698">
                  <c:v>1.0170854271356796E-2</c:v>
                </c:pt>
                <c:pt idx="1699">
                  <c:v>1.0177554438860969E-2</c:v>
                </c:pt>
                <c:pt idx="1700">
                  <c:v>1.0158291457286433E-2</c:v>
                </c:pt>
                <c:pt idx="1701">
                  <c:v>1.0145728643216069E-2</c:v>
                </c:pt>
                <c:pt idx="1702">
                  <c:v>1.0121440536013387E-2</c:v>
                </c:pt>
                <c:pt idx="1703">
                  <c:v>1.0093802345058632E-2</c:v>
                </c:pt>
                <c:pt idx="1704">
                  <c:v>1.0094639865996655E-2</c:v>
                </c:pt>
                <c:pt idx="1705">
                  <c:v>1.0077889447236194E-2</c:v>
                </c:pt>
                <c:pt idx="1706">
                  <c:v>1.006532663316583E-2</c:v>
                </c:pt>
                <c:pt idx="1707">
                  <c:v>1.006532663316583E-2</c:v>
                </c:pt>
                <c:pt idx="1708">
                  <c:v>1.0054438860971513E-2</c:v>
                </c:pt>
                <c:pt idx="1709">
                  <c:v>1.0030150753768856E-2</c:v>
                </c:pt>
                <c:pt idx="1710">
                  <c:v>9.9966499162479072E-3</c:v>
                </c:pt>
                <c:pt idx="1711">
                  <c:v>9.9740368509212748E-3</c:v>
                </c:pt>
                <c:pt idx="1712">
                  <c:v>9.9413735343383512E-3</c:v>
                </c:pt>
                <c:pt idx="1713">
                  <c:v>9.8927973199329881E-3</c:v>
                </c:pt>
                <c:pt idx="1714">
                  <c:v>9.8517587939698451E-3</c:v>
                </c:pt>
                <c:pt idx="1715">
                  <c:v>9.7939698492462389E-3</c:v>
                </c:pt>
                <c:pt idx="1716">
                  <c:v>9.7512562814070468E-3</c:v>
                </c:pt>
                <c:pt idx="1717">
                  <c:v>9.7077051926298067E-3</c:v>
                </c:pt>
                <c:pt idx="1718">
                  <c:v>9.6616415410385181E-3</c:v>
                </c:pt>
                <c:pt idx="1719">
                  <c:v>9.6180904522613006E-3</c:v>
                </c:pt>
                <c:pt idx="1720">
                  <c:v>9.5845896147403759E-3</c:v>
                </c:pt>
                <c:pt idx="1721">
                  <c:v>9.544388609715234E-3</c:v>
                </c:pt>
                <c:pt idx="1722">
                  <c:v>9.5343383584589655E-3</c:v>
                </c:pt>
                <c:pt idx="1723">
                  <c:v>9.5192629815745288E-3</c:v>
                </c:pt>
                <c:pt idx="1724">
                  <c:v>9.5067001675041875E-3</c:v>
                </c:pt>
                <c:pt idx="1725">
                  <c:v>9.4891122278057006E-3</c:v>
                </c:pt>
                <c:pt idx="1726">
                  <c:v>9.4824120603015059E-3</c:v>
                </c:pt>
                <c:pt idx="1727">
                  <c:v>9.4631490787269699E-3</c:v>
                </c:pt>
                <c:pt idx="1728">
                  <c:v>9.456448911222777E-3</c:v>
                </c:pt>
                <c:pt idx="1729">
                  <c:v>9.4631490787269699E-3</c:v>
                </c:pt>
                <c:pt idx="1730">
                  <c:v>9.4581239530988244E-3</c:v>
                </c:pt>
                <c:pt idx="1731">
                  <c:v>9.4547738693467279E-3</c:v>
                </c:pt>
                <c:pt idx="1732">
                  <c:v>9.4539363484087043E-3</c:v>
                </c:pt>
                <c:pt idx="1733">
                  <c:v>9.464824120603019E-3</c:v>
                </c:pt>
                <c:pt idx="1734">
                  <c:v>9.4798994974874332E-3</c:v>
                </c:pt>
                <c:pt idx="1735">
                  <c:v>9.4949748743718698E-3</c:v>
                </c:pt>
                <c:pt idx="1736">
                  <c:v>9.5251256281407223E-3</c:v>
                </c:pt>
                <c:pt idx="1737">
                  <c:v>9.5577889447236216E-3</c:v>
                </c:pt>
                <c:pt idx="1738">
                  <c:v>9.5896147403684989E-3</c:v>
                </c:pt>
                <c:pt idx="1739">
                  <c:v>9.6197654941373497E-3</c:v>
                </c:pt>
                <c:pt idx="1740">
                  <c:v>9.6499162479062005E-3</c:v>
                </c:pt>
                <c:pt idx="1741">
                  <c:v>9.6917922948073689E-3</c:v>
                </c:pt>
                <c:pt idx="1742">
                  <c:v>9.7319932998324882E-3</c:v>
                </c:pt>
                <c:pt idx="1743">
                  <c:v>9.7604690117252899E-3</c:v>
                </c:pt>
                <c:pt idx="1744">
                  <c:v>9.7906197654941407E-3</c:v>
                </c:pt>
                <c:pt idx="1745">
                  <c:v>9.8082077051926276E-3</c:v>
                </c:pt>
                <c:pt idx="1746">
                  <c:v>9.8257956448911145E-3</c:v>
                </c:pt>
                <c:pt idx="1747">
                  <c:v>9.8559463986599653E-3</c:v>
                </c:pt>
                <c:pt idx="1748">
                  <c:v>9.8819095477386959E-3</c:v>
                </c:pt>
                <c:pt idx="1749">
                  <c:v>9.9221105527638152E-3</c:v>
                </c:pt>
                <c:pt idx="1750">
                  <c:v>9.9455611390284731E-3</c:v>
                </c:pt>
                <c:pt idx="1751">
                  <c:v>9.9840871021775676E-3</c:v>
                </c:pt>
                <c:pt idx="1752">
                  <c:v>1.0027638190954759E-2</c:v>
                </c:pt>
                <c:pt idx="1753">
                  <c:v>1.0087939698492462E-2</c:v>
                </c:pt>
                <c:pt idx="1754">
                  <c:v>1.0139028475711897E-2</c:v>
                </c:pt>
                <c:pt idx="1755">
                  <c:v>1.0204355108877721E-2</c:v>
                </c:pt>
                <c:pt idx="1756">
                  <c:v>1.0247068676716913E-2</c:v>
                </c:pt>
                <c:pt idx="1757">
                  <c:v>1.0288944723618083E-2</c:v>
                </c:pt>
                <c:pt idx="1758">
                  <c:v>1.0332495812395322E-2</c:v>
                </c:pt>
                <c:pt idx="1759">
                  <c:v>1.0362646566164148E-2</c:v>
                </c:pt>
                <c:pt idx="1760">
                  <c:v>1.0376884422110561E-2</c:v>
                </c:pt>
                <c:pt idx="1761">
                  <c:v>1.0402010050251246E-2</c:v>
                </c:pt>
                <c:pt idx="1762">
                  <c:v>1.0426298157453925E-2</c:v>
                </c:pt>
                <c:pt idx="1763">
                  <c:v>1.0440536013400338E-2</c:v>
                </c:pt>
                <c:pt idx="1764">
                  <c:v>1.0442211055276387E-2</c:v>
                </c:pt>
                <c:pt idx="1765">
                  <c:v>1.0468174204355116E-2</c:v>
                </c:pt>
                <c:pt idx="1766">
                  <c:v>1.0469849246231143E-2</c:v>
                </c:pt>
                <c:pt idx="1767">
                  <c:v>1.0496649916247897E-2</c:v>
                </c:pt>
                <c:pt idx="1768">
                  <c:v>1.0512562814070358E-2</c:v>
                </c:pt>
                <c:pt idx="1769">
                  <c:v>1.0542713567839186E-2</c:v>
                </c:pt>
                <c:pt idx="1770">
                  <c:v>1.0575376884422109E-2</c:v>
                </c:pt>
                <c:pt idx="1771">
                  <c:v>1.0592964824120596E-2</c:v>
                </c:pt>
                <c:pt idx="1772">
                  <c:v>1.0610552763819106E-2</c:v>
                </c:pt>
                <c:pt idx="1773">
                  <c:v>1.0629815745393642E-2</c:v>
                </c:pt>
                <c:pt idx="1774">
                  <c:v>1.0651591289782226E-2</c:v>
                </c:pt>
                <c:pt idx="1775">
                  <c:v>1.0655778894472371E-2</c:v>
                </c:pt>
                <c:pt idx="1776">
                  <c:v>1.0650753768844202E-2</c:v>
                </c:pt>
                <c:pt idx="1777">
                  <c:v>1.064405360134003E-2</c:v>
                </c:pt>
                <c:pt idx="1778">
                  <c:v>1.0623115577889447E-2</c:v>
                </c:pt>
                <c:pt idx="1779">
                  <c:v>1.0587939698492451E-2</c:v>
                </c:pt>
                <c:pt idx="1780">
                  <c:v>1.0546063651591282E-2</c:v>
                </c:pt>
                <c:pt idx="1781">
                  <c:v>1.0505025125628138E-2</c:v>
                </c:pt>
                <c:pt idx="1782">
                  <c:v>1.0434673366834169E-2</c:v>
                </c:pt>
                <c:pt idx="1783">
                  <c:v>1.0373534338358465E-2</c:v>
                </c:pt>
                <c:pt idx="1784">
                  <c:v>1.0326633165829151E-2</c:v>
                </c:pt>
                <c:pt idx="1785">
                  <c:v>1.0265494137353426E-2</c:v>
                </c:pt>
                <c:pt idx="1786">
                  <c:v>1.0230318257956452E-2</c:v>
                </c:pt>
                <c:pt idx="1787">
                  <c:v>1.0181742043551089E-2</c:v>
                </c:pt>
                <c:pt idx="1788">
                  <c:v>1.0149916247906213E-2</c:v>
                </c:pt>
                <c:pt idx="1789">
                  <c:v>1.0119765494137362E-2</c:v>
                </c:pt>
                <c:pt idx="1790">
                  <c:v>1.0097989949748729E-2</c:v>
                </c:pt>
                <c:pt idx="1791">
                  <c:v>1.0076214405360145E-2</c:v>
                </c:pt>
                <c:pt idx="1792">
                  <c:v>1.0060301507537683E-2</c:v>
                </c:pt>
                <c:pt idx="1793">
                  <c:v>1.0041876046901172E-2</c:v>
                </c:pt>
                <c:pt idx="1794">
                  <c:v>1.0024288107202685E-2</c:v>
                </c:pt>
                <c:pt idx="1795">
                  <c:v>9.9966499162479072E-3</c:v>
                </c:pt>
                <c:pt idx="1796">
                  <c:v>9.9698492462311529E-3</c:v>
                </c:pt>
                <c:pt idx="1797">
                  <c:v>9.938023450586253E-3</c:v>
                </c:pt>
                <c:pt idx="1798">
                  <c:v>9.9112227805695004E-3</c:v>
                </c:pt>
                <c:pt idx="1799">
                  <c:v>9.8785594639865994E-3</c:v>
                </c:pt>
                <c:pt idx="1800">
                  <c:v>9.8467336683416996E-3</c:v>
                </c:pt>
                <c:pt idx="1801">
                  <c:v>9.8433835845896257E-3</c:v>
                </c:pt>
                <c:pt idx="1802">
                  <c:v>9.8157453936348477E-3</c:v>
                </c:pt>
                <c:pt idx="1803">
                  <c:v>9.814907872696824E-3</c:v>
                </c:pt>
                <c:pt idx="1804">
                  <c:v>9.8015075376884347E-3</c:v>
                </c:pt>
                <c:pt idx="1805">
                  <c:v>9.8031825795644838E-3</c:v>
                </c:pt>
                <c:pt idx="1806">
                  <c:v>9.8082077051926276E-3</c:v>
                </c:pt>
                <c:pt idx="1807">
                  <c:v>9.8098827470686767E-3</c:v>
                </c:pt>
                <c:pt idx="1808">
                  <c:v>9.8115577889447258E-3</c:v>
                </c:pt>
                <c:pt idx="1809">
                  <c:v>9.8291457286432127E-3</c:v>
                </c:pt>
                <c:pt idx="1810">
                  <c:v>9.8467336683417221E-3</c:v>
                </c:pt>
                <c:pt idx="1811">
                  <c:v>9.8484087102177487E-3</c:v>
                </c:pt>
                <c:pt idx="1812">
                  <c:v>9.8626465661641616E-3</c:v>
                </c:pt>
                <c:pt idx="1813">
                  <c:v>9.8793969849246231E-3</c:v>
                </c:pt>
                <c:pt idx="1814">
                  <c:v>9.8802345058626485E-3</c:v>
                </c:pt>
                <c:pt idx="1815">
                  <c:v>9.8936348408710136E-3</c:v>
                </c:pt>
                <c:pt idx="1816">
                  <c:v>9.905360134003352E-3</c:v>
                </c:pt>
                <c:pt idx="1817">
                  <c:v>9.9154103852596449E-3</c:v>
                </c:pt>
                <c:pt idx="1818">
                  <c:v>9.938023450586253E-3</c:v>
                </c:pt>
                <c:pt idx="1819">
                  <c:v>9.948911222780547E-3</c:v>
                </c:pt>
                <c:pt idx="1820">
                  <c:v>9.9597989949748861E-3</c:v>
                </c:pt>
                <c:pt idx="1821">
                  <c:v>9.9664991624790564E-3</c:v>
                </c:pt>
                <c:pt idx="1822">
                  <c:v>9.9849246231155913E-3</c:v>
                </c:pt>
                <c:pt idx="1823">
                  <c:v>9.9891122278056889E-3</c:v>
                </c:pt>
                <c:pt idx="1824">
                  <c:v>1.0017587939698492E-2</c:v>
                </c:pt>
                <c:pt idx="1825">
                  <c:v>1.0031825795644905E-2</c:v>
                </c:pt>
                <c:pt idx="1826">
                  <c:v>1.0036850921273027E-2</c:v>
                </c:pt>
                <c:pt idx="1827">
                  <c:v>1.0040201005025125E-2</c:v>
                </c:pt>
                <c:pt idx="1828">
                  <c:v>1.0030988274706856E-2</c:v>
                </c:pt>
                <c:pt idx="1829">
                  <c:v>1.0030150753768832E-2</c:v>
                </c:pt>
                <c:pt idx="1830">
                  <c:v>1.0020938023450589E-2</c:v>
                </c:pt>
                <c:pt idx="1831">
                  <c:v>9.9999999999999811E-3</c:v>
                </c:pt>
                <c:pt idx="1832">
                  <c:v>9.9949748743718581E-3</c:v>
                </c:pt>
                <c:pt idx="1833">
                  <c:v>9.9790619765494203E-3</c:v>
                </c:pt>
                <c:pt idx="1834">
                  <c:v>9.9664991624790564E-3</c:v>
                </c:pt>
                <c:pt idx="1835">
                  <c:v>9.9539363484086908E-3</c:v>
                </c:pt>
                <c:pt idx="1836">
                  <c:v>9.9396984924623264E-3</c:v>
                </c:pt>
                <c:pt idx="1837">
                  <c:v>9.9396984924623021E-3</c:v>
                </c:pt>
                <c:pt idx="1838">
                  <c:v>9.9254606365159134E-3</c:v>
                </c:pt>
                <c:pt idx="1839">
                  <c:v>9.9087102177554502E-3</c:v>
                </c:pt>
                <c:pt idx="1840">
                  <c:v>9.8961474036851089E-3</c:v>
                </c:pt>
                <c:pt idx="1841">
                  <c:v>9.8802345058626485E-3</c:v>
                </c:pt>
                <c:pt idx="1842">
                  <c:v>9.8492462311557723E-3</c:v>
                </c:pt>
                <c:pt idx="1843">
                  <c:v>9.8350083752093819E-3</c:v>
                </c:pt>
                <c:pt idx="1844">
                  <c:v>9.8065326633165802E-3</c:v>
                </c:pt>
                <c:pt idx="1845">
                  <c:v>9.7680067001674857E-3</c:v>
                </c:pt>
                <c:pt idx="1846">
                  <c:v>9.7412060301507557E-3</c:v>
                </c:pt>
                <c:pt idx="1847">
                  <c:v>9.7001675041876109E-3</c:v>
                </c:pt>
                <c:pt idx="1848">
                  <c:v>9.6750418760469057E-3</c:v>
                </c:pt>
                <c:pt idx="1849">
                  <c:v>9.6331658291457147E-3</c:v>
                </c:pt>
                <c:pt idx="1850">
                  <c:v>9.6005025125628137E-3</c:v>
                </c:pt>
                <c:pt idx="1851">
                  <c:v>9.5569514237855979E-3</c:v>
                </c:pt>
                <c:pt idx="1852">
                  <c:v>9.5226130653266253E-3</c:v>
                </c:pt>
                <c:pt idx="1853">
                  <c:v>9.4849246231155787E-3</c:v>
                </c:pt>
                <c:pt idx="1854">
                  <c:v>9.4472361809045079E-3</c:v>
                </c:pt>
                <c:pt idx="1855">
                  <c:v>9.4380234505862647E-3</c:v>
                </c:pt>
                <c:pt idx="1856">
                  <c:v>9.4154103852596323E-3</c:v>
                </c:pt>
                <c:pt idx="1857">
                  <c:v>9.4028475711892684E-3</c:v>
                </c:pt>
                <c:pt idx="1858">
                  <c:v>9.4028475711892684E-3</c:v>
                </c:pt>
                <c:pt idx="1859">
                  <c:v>9.4020100502512673E-3</c:v>
                </c:pt>
                <c:pt idx="1860">
                  <c:v>9.4279731993299962E-3</c:v>
                </c:pt>
                <c:pt idx="1861">
                  <c:v>9.4413735343383629E-3</c:v>
                </c:pt>
                <c:pt idx="1862">
                  <c:v>9.4698492462311646E-3</c:v>
                </c:pt>
                <c:pt idx="1863">
                  <c:v>9.4999999999999928E-3</c:v>
                </c:pt>
                <c:pt idx="1864">
                  <c:v>9.5318257956448927E-3</c:v>
                </c:pt>
                <c:pt idx="1865">
                  <c:v>9.5544388609715251E-3</c:v>
                </c:pt>
                <c:pt idx="1866">
                  <c:v>9.577889447236183E-3</c:v>
                </c:pt>
                <c:pt idx="1867">
                  <c:v>9.6164154103852758E-3</c:v>
                </c:pt>
                <c:pt idx="1868">
                  <c:v>9.6457286432160803E-3</c:v>
                </c:pt>
                <c:pt idx="1869">
                  <c:v>9.6641541038526135E-3</c:v>
                </c:pt>
                <c:pt idx="1870">
                  <c:v>9.6783919597990039E-3</c:v>
                </c:pt>
                <c:pt idx="1871">
                  <c:v>9.7077051926298067E-3</c:v>
                </c:pt>
                <c:pt idx="1872">
                  <c:v>9.7185929648241232E-3</c:v>
                </c:pt>
                <c:pt idx="1873">
                  <c:v>9.7152428810720493E-3</c:v>
                </c:pt>
                <c:pt idx="1874">
                  <c:v>9.7244556113902925E-3</c:v>
                </c:pt>
                <c:pt idx="1875">
                  <c:v>9.7110552763819049E-3</c:v>
                </c:pt>
                <c:pt idx="1876">
                  <c:v>9.7110552763819049E-3</c:v>
                </c:pt>
                <c:pt idx="1877">
                  <c:v>9.710217755443902E-3</c:v>
                </c:pt>
                <c:pt idx="1878">
                  <c:v>9.710217755443902E-3</c:v>
                </c:pt>
                <c:pt idx="1879">
                  <c:v>9.6993299832495872E-3</c:v>
                </c:pt>
                <c:pt idx="1880">
                  <c:v>9.6901172529313198E-3</c:v>
                </c:pt>
                <c:pt idx="1881">
                  <c:v>9.6792294807370276E-3</c:v>
                </c:pt>
                <c:pt idx="1882">
                  <c:v>9.6515912897822253E-3</c:v>
                </c:pt>
                <c:pt idx="1883">
                  <c:v>9.6214405360133988E-3</c:v>
                </c:pt>
                <c:pt idx="1884">
                  <c:v>9.5879396984924498E-3</c:v>
                </c:pt>
                <c:pt idx="1885">
                  <c:v>9.567001675041889E-3</c:v>
                </c:pt>
                <c:pt idx="1886">
                  <c:v>9.5301507537688453E-3</c:v>
                </c:pt>
                <c:pt idx="1887">
                  <c:v>9.4924623115577745E-3</c:v>
                </c:pt>
                <c:pt idx="1888">
                  <c:v>9.4522613065326552E-3</c:v>
                </c:pt>
                <c:pt idx="1889">
                  <c:v>9.4246231155778997E-3</c:v>
                </c:pt>
                <c:pt idx="1890">
                  <c:v>9.4103852596314867E-3</c:v>
                </c:pt>
                <c:pt idx="1891">
                  <c:v>9.3852596314907815E-3</c:v>
                </c:pt>
                <c:pt idx="1892">
                  <c:v>9.3844221105527561E-3</c:v>
                </c:pt>
                <c:pt idx="1893">
                  <c:v>9.3835845896147324E-3</c:v>
                </c:pt>
                <c:pt idx="1894">
                  <c:v>9.3835845896147567E-3</c:v>
                </c:pt>
                <c:pt idx="1895">
                  <c:v>9.3969849246230974E-3</c:v>
                </c:pt>
                <c:pt idx="1896">
                  <c:v>9.4103852596314867E-3</c:v>
                </c:pt>
                <c:pt idx="1897">
                  <c:v>9.4396984924623138E-3</c:v>
                </c:pt>
                <c:pt idx="1898">
                  <c:v>9.4614740368509209E-3</c:v>
                </c:pt>
                <c:pt idx="1899">
                  <c:v>9.484087102177555E-3</c:v>
                </c:pt>
                <c:pt idx="1900">
                  <c:v>9.5041876046901373E-3</c:v>
                </c:pt>
                <c:pt idx="1901">
                  <c:v>9.525125628140698E-3</c:v>
                </c:pt>
                <c:pt idx="1902">
                  <c:v>9.5686767169179381E-3</c:v>
                </c:pt>
                <c:pt idx="1903">
                  <c:v>9.6013400335008391E-3</c:v>
                </c:pt>
                <c:pt idx="1904">
                  <c:v>9.6314907872696899E-3</c:v>
                </c:pt>
                <c:pt idx="1905">
                  <c:v>9.6675041876046874E-3</c:v>
                </c:pt>
                <c:pt idx="1906">
                  <c:v>9.6917922948073689E-3</c:v>
                </c:pt>
                <c:pt idx="1907">
                  <c:v>9.7261306532663416E-3</c:v>
                </c:pt>
                <c:pt idx="1908">
                  <c:v>9.7797319932998259E-3</c:v>
                </c:pt>
                <c:pt idx="1909">
                  <c:v>9.828308207705189E-3</c:v>
                </c:pt>
                <c:pt idx="1910">
                  <c:v>9.8659966499162581E-3</c:v>
                </c:pt>
                <c:pt idx="1911">
                  <c:v>9.891122278056939E-3</c:v>
                </c:pt>
                <c:pt idx="1912">
                  <c:v>9.9061976549413532E-3</c:v>
                </c:pt>
                <c:pt idx="1913">
                  <c:v>9.9313232830820827E-3</c:v>
                </c:pt>
                <c:pt idx="1914">
                  <c:v>9.9589614740368607E-3</c:v>
                </c:pt>
                <c:pt idx="1915">
                  <c:v>9.971524288107202E-3</c:v>
                </c:pt>
                <c:pt idx="1916">
                  <c:v>9.9824120603015168E-3</c:v>
                </c:pt>
                <c:pt idx="1917">
                  <c:v>9.9824120603015168E-3</c:v>
                </c:pt>
                <c:pt idx="1918">
                  <c:v>9.9690117252931292E-3</c:v>
                </c:pt>
                <c:pt idx="1919">
                  <c:v>9.9589614740368381E-3</c:v>
                </c:pt>
                <c:pt idx="1920">
                  <c:v>9.9313232830820827E-3</c:v>
                </c:pt>
                <c:pt idx="1921">
                  <c:v>9.8927973199329881E-3</c:v>
                </c:pt>
                <c:pt idx="1922">
                  <c:v>9.8659966499162356E-3</c:v>
                </c:pt>
                <c:pt idx="1923">
                  <c:v>9.814907872696824E-3</c:v>
                </c:pt>
                <c:pt idx="1924">
                  <c:v>9.7412060301507557E-3</c:v>
                </c:pt>
                <c:pt idx="1925">
                  <c:v>9.688442211055295E-3</c:v>
                </c:pt>
                <c:pt idx="1926">
                  <c:v>9.6247906197654953E-3</c:v>
                </c:pt>
                <c:pt idx="1927">
                  <c:v>9.5653266331658399E-3</c:v>
                </c:pt>
                <c:pt idx="1928">
                  <c:v>9.5108877721943076E-3</c:v>
                </c:pt>
                <c:pt idx="1929">
                  <c:v>9.4522613065326552E-3</c:v>
                </c:pt>
                <c:pt idx="1930">
                  <c:v>9.4087102177554394E-3</c:v>
                </c:pt>
                <c:pt idx="1931">
                  <c:v>9.3567839195980024E-3</c:v>
                </c:pt>
                <c:pt idx="1932">
                  <c:v>9.3165829145728588E-3</c:v>
                </c:pt>
                <c:pt idx="1933">
                  <c:v>9.2914572864321535E-3</c:v>
                </c:pt>
                <c:pt idx="1934">
                  <c:v>9.2554438860971561E-3</c:v>
                </c:pt>
                <c:pt idx="1935">
                  <c:v>9.2479061976549377E-3</c:v>
                </c:pt>
                <c:pt idx="1936">
                  <c:v>9.2319932998324999E-3</c:v>
                </c:pt>
                <c:pt idx="1937">
                  <c:v>9.2428810720267922E-3</c:v>
                </c:pt>
                <c:pt idx="1938">
                  <c:v>9.2671691792294737E-3</c:v>
                </c:pt>
                <c:pt idx="1939">
                  <c:v>9.3040201005025174E-3</c:v>
                </c:pt>
                <c:pt idx="1940">
                  <c:v>9.3525963149078579E-3</c:v>
                </c:pt>
                <c:pt idx="1941">
                  <c:v>9.4020100502512673E-3</c:v>
                </c:pt>
                <c:pt idx="1942">
                  <c:v>9.4664991624790439E-3</c:v>
                </c:pt>
                <c:pt idx="1943">
                  <c:v>9.5125628140703584E-3</c:v>
                </c:pt>
                <c:pt idx="1944">
                  <c:v>9.586264656616425E-3</c:v>
                </c:pt>
                <c:pt idx="1945">
                  <c:v>9.6423785594640064E-3</c:v>
                </c:pt>
                <c:pt idx="1946">
                  <c:v>9.6943048576214417E-3</c:v>
                </c:pt>
                <c:pt idx="1947">
                  <c:v>9.7479061976549503E-3</c:v>
                </c:pt>
                <c:pt idx="1948">
                  <c:v>9.7839195979899478E-3</c:v>
                </c:pt>
                <c:pt idx="1949">
                  <c:v>9.8341708542713582E-3</c:v>
                </c:pt>
                <c:pt idx="1950">
                  <c:v>9.8927973199329881E-3</c:v>
                </c:pt>
                <c:pt idx="1951">
                  <c:v>9.9505862646566169E-3</c:v>
                </c:pt>
                <c:pt idx="1952">
                  <c:v>1.0017587939698492E-2</c:v>
                </c:pt>
                <c:pt idx="1953">
                  <c:v>1.0068676716917926E-2</c:v>
                </c:pt>
                <c:pt idx="1954">
                  <c:v>1.0141541038525969E-2</c:v>
                </c:pt>
                <c:pt idx="1955">
                  <c:v>1.0204355108877721E-2</c:v>
                </c:pt>
                <c:pt idx="1956">
                  <c:v>1.0263819095477376E-2</c:v>
                </c:pt>
                <c:pt idx="1957">
                  <c:v>1.0332495812395297E-2</c:v>
                </c:pt>
                <c:pt idx="1958">
                  <c:v>1.0397822445561124E-2</c:v>
                </c:pt>
                <c:pt idx="1959">
                  <c:v>1.0436348408710217E-2</c:v>
                </c:pt>
                <c:pt idx="1960">
                  <c:v>1.0474874371859311E-2</c:v>
                </c:pt>
                <c:pt idx="1961">
                  <c:v>1.051507537688443E-2</c:v>
                </c:pt>
                <c:pt idx="1962">
                  <c:v>1.0542713567839186E-2</c:v>
                </c:pt>
                <c:pt idx="1963">
                  <c:v>1.0561976549413744E-2</c:v>
                </c:pt>
                <c:pt idx="1964">
                  <c:v>1.055527638190955E-2</c:v>
                </c:pt>
                <c:pt idx="1965">
                  <c:v>1.0547738693467331E-2</c:v>
                </c:pt>
                <c:pt idx="1966">
                  <c:v>1.0515912897822454E-2</c:v>
                </c:pt>
                <c:pt idx="1967">
                  <c:v>1.0484087102177554E-2</c:v>
                </c:pt>
                <c:pt idx="1968">
                  <c:v>1.0441373534338362E-2</c:v>
                </c:pt>
                <c:pt idx="1969">
                  <c:v>1.0395309882747049E-2</c:v>
                </c:pt>
                <c:pt idx="1970">
                  <c:v>1.0357621440536027E-2</c:v>
                </c:pt>
                <c:pt idx="1971">
                  <c:v>1.0322445561139031E-2</c:v>
                </c:pt>
                <c:pt idx="1972">
                  <c:v>1.0274706867671693E-2</c:v>
                </c:pt>
                <c:pt idx="1973">
                  <c:v>1.0252931323283084E-2</c:v>
                </c:pt>
                <c:pt idx="1974">
                  <c:v>1.0228643216080403E-2</c:v>
                </c:pt>
                <c:pt idx="1975">
                  <c:v>1.0217755443886086E-2</c:v>
                </c:pt>
                <c:pt idx="1976">
                  <c:v>1.0194304857621432E-2</c:v>
                </c:pt>
                <c:pt idx="1977">
                  <c:v>1.0158291457286433E-2</c:v>
                </c:pt>
                <c:pt idx="1978">
                  <c:v>1.0124790619765484E-2</c:v>
                </c:pt>
                <c:pt idx="1979">
                  <c:v>1.008961474036851E-2</c:v>
                </c:pt>
                <c:pt idx="1980">
                  <c:v>1.005360134003349E-2</c:v>
                </c:pt>
                <c:pt idx="1981">
                  <c:v>1.0004187604690127E-2</c:v>
                </c:pt>
                <c:pt idx="1982">
                  <c:v>9.9514237855946423E-3</c:v>
                </c:pt>
                <c:pt idx="1983">
                  <c:v>9.8944723618090372E-3</c:v>
                </c:pt>
                <c:pt idx="1984">
                  <c:v>9.8274706867671879E-3</c:v>
                </c:pt>
                <c:pt idx="1985">
                  <c:v>9.76800670016751E-3</c:v>
                </c:pt>
                <c:pt idx="1986">
                  <c:v>9.7202680067001723E-3</c:v>
                </c:pt>
                <c:pt idx="1987">
                  <c:v>9.6867671691792234E-3</c:v>
                </c:pt>
                <c:pt idx="1988">
                  <c:v>9.6633165829145655E-3</c:v>
                </c:pt>
                <c:pt idx="1989">
                  <c:v>9.6340033500837627E-3</c:v>
                </c:pt>
                <c:pt idx="1990">
                  <c:v>9.6440536013400312E-3</c:v>
                </c:pt>
                <c:pt idx="1991">
                  <c:v>9.641541038525981E-3</c:v>
                </c:pt>
                <c:pt idx="1992">
                  <c:v>9.6675041876046874E-3</c:v>
                </c:pt>
                <c:pt idx="1993">
                  <c:v>9.6968174204355145E-3</c:v>
                </c:pt>
                <c:pt idx="1994">
                  <c:v>9.7395309882747066E-3</c:v>
                </c:pt>
                <c:pt idx="1995">
                  <c:v>9.7839195979899478E-3</c:v>
                </c:pt>
                <c:pt idx="1996">
                  <c:v>9.8467336683416996E-3</c:v>
                </c:pt>
                <c:pt idx="1997">
                  <c:v>9.8802345058626485E-3</c:v>
                </c:pt>
                <c:pt idx="1998">
                  <c:v>9.9170854271356697E-3</c:v>
                </c:pt>
                <c:pt idx="1999">
                  <c:v>9.9556113902847642E-3</c:v>
                </c:pt>
                <c:pt idx="2000">
                  <c:v>9.9958123953098835E-3</c:v>
                </c:pt>
                <c:pt idx="2001">
                  <c:v>1.0019262981574517E-2</c:v>
                </c:pt>
                <c:pt idx="2002">
                  <c:v>1.0056113902847585E-2</c:v>
                </c:pt>
                <c:pt idx="2003">
                  <c:v>1.0091289782244559E-2</c:v>
                </c:pt>
                <c:pt idx="2004">
                  <c:v>1.0124790619765484E-2</c:v>
                </c:pt>
                <c:pt idx="2005">
                  <c:v>1.0159966499162482E-2</c:v>
                </c:pt>
                <c:pt idx="2006">
                  <c:v>1.0194304857621432E-2</c:v>
                </c:pt>
                <c:pt idx="2007">
                  <c:v>1.0231993299832477E-2</c:v>
                </c:pt>
                <c:pt idx="2008">
                  <c:v>1.026968174204357E-2</c:v>
                </c:pt>
                <c:pt idx="2009">
                  <c:v>1.0313232830820786E-2</c:v>
                </c:pt>
                <c:pt idx="2010">
                  <c:v>1.0343383584589614E-2</c:v>
                </c:pt>
                <c:pt idx="2011">
                  <c:v>1.0373534338358465E-2</c:v>
                </c:pt>
                <c:pt idx="2012">
                  <c:v>1.0383584589614733E-2</c:v>
                </c:pt>
                <c:pt idx="2013">
                  <c:v>1.0388609715242879E-2</c:v>
                </c:pt>
                <c:pt idx="2014">
                  <c:v>1.0381909547738686E-2</c:v>
                </c:pt>
                <c:pt idx="2015">
                  <c:v>1.0353433835845883E-2</c:v>
                </c:pt>
                <c:pt idx="2016">
                  <c:v>1.0322445561139031E-2</c:v>
                </c:pt>
                <c:pt idx="2017">
                  <c:v>1.0279731993299837E-2</c:v>
                </c:pt>
                <c:pt idx="2018">
                  <c:v>1.0220268006700159E-2</c:v>
                </c:pt>
                <c:pt idx="2019">
                  <c:v>1.0156616415410383E-2</c:v>
                </c:pt>
                <c:pt idx="2020">
                  <c:v>1.0105527638190949E-2</c:v>
                </c:pt>
                <c:pt idx="2021">
                  <c:v>1.0028475711892785E-2</c:v>
                </c:pt>
                <c:pt idx="2022">
                  <c:v>9.9472361809045205E-3</c:v>
                </c:pt>
                <c:pt idx="2023">
                  <c:v>9.8936348408710136E-3</c:v>
                </c:pt>
                <c:pt idx="2024">
                  <c:v>9.8241206030150897E-3</c:v>
                </c:pt>
                <c:pt idx="2025">
                  <c:v>9.7646566164154118E-3</c:v>
                </c:pt>
                <c:pt idx="2026">
                  <c:v>9.7194304857621469E-3</c:v>
                </c:pt>
                <c:pt idx="2027">
                  <c:v>9.6649916247906146E-3</c:v>
                </c:pt>
                <c:pt idx="2028">
                  <c:v>9.632328308207691E-3</c:v>
                </c:pt>
                <c:pt idx="2029">
                  <c:v>9.605527638190961E-3</c:v>
                </c:pt>
                <c:pt idx="2030">
                  <c:v>9.5653266331658174E-3</c:v>
                </c:pt>
                <c:pt idx="2031">
                  <c:v>9.5410385259631358E-3</c:v>
                </c:pt>
                <c:pt idx="2032">
                  <c:v>9.5050251256281384E-3</c:v>
                </c:pt>
                <c:pt idx="2033">
                  <c:v>9.4824120603015059E-3</c:v>
                </c:pt>
                <c:pt idx="2034">
                  <c:v>9.4731993299832385E-3</c:v>
                </c:pt>
                <c:pt idx="2035">
                  <c:v>9.468174204355093E-3</c:v>
                </c:pt>
                <c:pt idx="2036">
                  <c:v>9.4782244556113841E-3</c:v>
                </c:pt>
                <c:pt idx="2037">
                  <c:v>9.4999999999999928E-3</c:v>
                </c:pt>
                <c:pt idx="2038">
                  <c:v>9.5217755443886241E-3</c:v>
                </c:pt>
                <c:pt idx="2039">
                  <c:v>9.5611390284756955E-3</c:v>
                </c:pt>
                <c:pt idx="2040">
                  <c:v>9.613902847571203E-3</c:v>
                </c:pt>
                <c:pt idx="2041">
                  <c:v>9.6633165829145898E-3</c:v>
                </c:pt>
                <c:pt idx="2042">
                  <c:v>9.7378559463986592E-3</c:v>
                </c:pt>
                <c:pt idx="2043">
                  <c:v>9.8140703517587986E-3</c:v>
                </c:pt>
                <c:pt idx="2044">
                  <c:v>9.8869346733668415E-3</c:v>
                </c:pt>
                <c:pt idx="2045">
                  <c:v>9.9706867671691783E-3</c:v>
                </c:pt>
                <c:pt idx="2046">
                  <c:v>1.0052763819095489E-2</c:v>
                </c:pt>
                <c:pt idx="2047">
                  <c:v>1.0134003350083751E-2</c:v>
                </c:pt>
                <c:pt idx="2048">
                  <c:v>1.0212730318257965E-2</c:v>
                </c:pt>
                <c:pt idx="2049">
                  <c:v>1.0306532663316593E-2</c:v>
                </c:pt>
                <c:pt idx="2050">
                  <c:v>1.0373534338358465E-2</c:v>
                </c:pt>
                <c:pt idx="2051">
                  <c:v>1.04572864321608E-2</c:v>
                </c:pt>
                <c:pt idx="2052">
                  <c:v>1.0528475711892795E-2</c:v>
                </c:pt>
                <c:pt idx="2053">
                  <c:v>1.05896147403685E-2</c:v>
                </c:pt>
                <c:pt idx="2054">
                  <c:v>1.0649916247906201E-2</c:v>
                </c:pt>
                <c:pt idx="2055">
                  <c:v>1.0696817420435515E-2</c:v>
                </c:pt>
                <c:pt idx="2056">
                  <c:v>1.0746231155778902E-2</c:v>
                </c:pt>
                <c:pt idx="2057">
                  <c:v>1.0792294807370191E-2</c:v>
                </c:pt>
                <c:pt idx="2058">
                  <c:v>1.0836683417085408E-2</c:v>
                </c:pt>
                <c:pt idx="2059">
                  <c:v>1.087102177554438E-2</c:v>
                </c:pt>
                <c:pt idx="2060">
                  <c:v>1.0902010050251256E-2</c:v>
                </c:pt>
                <c:pt idx="2061">
                  <c:v>1.0929648241206012E-2</c:v>
                </c:pt>
                <c:pt idx="2062">
                  <c:v>1.0957286432160812E-2</c:v>
                </c:pt>
                <c:pt idx="2063">
                  <c:v>1.0985762144053616E-2</c:v>
                </c:pt>
                <c:pt idx="2064">
                  <c:v>1.1011725293132322E-2</c:v>
                </c:pt>
                <c:pt idx="2065">
                  <c:v>1.1028475711892808E-2</c:v>
                </c:pt>
                <c:pt idx="2066">
                  <c:v>1.1057788944723611E-2</c:v>
                </c:pt>
                <c:pt idx="2067">
                  <c:v>1.1077051926298171E-2</c:v>
                </c:pt>
                <c:pt idx="2068">
                  <c:v>1.1095477386934682E-2</c:v>
                </c:pt>
                <c:pt idx="2069">
                  <c:v>1.1114740368509216E-2</c:v>
                </c:pt>
                <c:pt idx="2070">
                  <c:v>1.1122278056951412E-2</c:v>
                </c:pt>
                <c:pt idx="2071">
                  <c:v>1.111809045226129E-2</c:v>
                </c:pt>
                <c:pt idx="2072">
                  <c:v>1.1128978224455606E-2</c:v>
                </c:pt>
                <c:pt idx="2073">
                  <c:v>1.1124790619765484E-2</c:v>
                </c:pt>
                <c:pt idx="2074">
                  <c:v>1.1105527638190948E-2</c:v>
                </c:pt>
                <c:pt idx="2075">
                  <c:v>1.1095477386934682E-2</c:v>
                </c:pt>
                <c:pt idx="2076">
                  <c:v>1.1073701842546073E-2</c:v>
                </c:pt>
                <c:pt idx="2077">
                  <c:v>1.1075376884422098E-2</c:v>
                </c:pt>
                <c:pt idx="2078">
                  <c:v>1.1067001675041878E-2</c:v>
                </c:pt>
                <c:pt idx="2079">
                  <c:v>1.1070351758793975E-2</c:v>
                </c:pt>
                <c:pt idx="2080">
                  <c:v>1.1073701842546049E-2</c:v>
                </c:pt>
                <c:pt idx="2081">
                  <c:v>1.1089614740368511E-2</c:v>
                </c:pt>
                <c:pt idx="2082">
                  <c:v>1.1105527638190948E-2</c:v>
                </c:pt>
                <c:pt idx="2083">
                  <c:v>1.1121440536013386E-2</c:v>
                </c:pt>
                <c:pt idx="2084">
                  <c:v>1.1140703517587922E-2</c:v>
                </c:pt>
                <c:pt idx="2085">
                  <c:v>1.11683417085427E-2</c:v>
                </c:pt>
                <c:pt idx="2086">
                  <c:v>1.116917922948075E-2</c:v>
                </c:pt>
                <c:pt idx="2087">
                  <c:v>1.1177554438860968E-2</c:v>
                </c:pt>
                <c:pt idx="2088">
                  <c:v>1.116917922948075E-2</c:v>
                </c:pt>
                <c:pt idx="2089">
                  <c:v>1.1159966499162481E-2</c:v>
                </c:pt>
                <c:pt idx="2090">
                  <c:v>1.1147403685092139E-2</c:v>
                </c:pt>
                <c:pt idx="2091">
                  <c:v>1.1119765494137361E-2</c:v>
                </c:pt>
                <c:pt idx="2092">
                  <c:v>1.1105527638190973E-2</c:v>
                </c:pt>
                <c:pt idx="2093">
                  <c:v>1.1077051926298147E-2</c:v>
                </c:pt>
                <c:pt idx="2094">
                  <c:v>1.1035175879396978E-2</c:v>
                </c:pt>
                <c:pt idx="2095">
                  <c:v>1.1006700167504177E-2</c:v>
                </c:pt>
                <c:pt idx="2096">
                  <c:v>1.098073701842547E-2</c:v>
                </c:pt>
                <c:pt idx="2097">
                  <c:v>1.0943886097152447E-2</c:v>
                </c:pt>
                <c:pt idx="2098">
                  <c:v>1.091876046901172E-2</c:v>
                </c:pt>
                <c:pt idx="2099">
                  <c:v>1.0896147403685085E-2</c:v>
                </c:pt>
                <c:pt idx="2100">
                  <c:v>1.0859296482412064E-2</c:v>
                </c:pt>
                <c:pt idx="2101">
                  <c:v>1.0855946398659968E-2</c:v>
                </c:pt>
                <c:pt idx="2102">
                  <c:v>1.083249581239531E-2</c:v>
                </c:pt>
                <c:pt idx="2103">
                  <c:v>1.0823283082077043E-2</c:v>
                </c:pt>
                <c:pt idx="2104">
                  <c:v>1.0811557788944727E-2</c:v>
                </c:pt>
                <c:pt idx="2105">
                  <c:v>1.0797319932998336E-2</c:v>
                </c:pt>
                <c:pt idx="2106">
                  <c:v>1.0784757118927972E-2</c:v>
                </c:pt>
                <c:pt idx="2107">
                  <c:v>1.0757118927973193E-2</c:v>
                </c:pt>
                <c:pt idx="2108">
                  <c:v>1.0757118927973193E-2</c:v>
                </c:pt>
                <c:pt idx="2109">
                  <c:v>1.0739530988274707E-2</c:v>
                </c:pt>
                <c:pt idx="2110">
                  <c:v>1.0721943048576221E-2</c:v>
                </c:pt>
                <c:pt idx="2111">
                  <c:v>1.0712730318257953E-2</c:v>
                </c:pt>
                <c:pt idx="2112">
                  <c:v>1.0716917922948075E-2</c:v>
                </c:pt>
                <c:pt idx="2113">
                  <c:v>1.0726130653266342E-2</c:v>
                </c:pt>
                <c:pt idx="2114">
                  <c:v>1.0741206030150755E-2</c:v>
                </c:pt>
                <c:pt idx="2115">
                  <c:v>1.0773031825795656E-2</c:v>
                </c:pt>
                <c:pt idx="2116">
                  <c:v>1.0797319932998314E-2</c:v>
                </c:pt>
                <c:pt idx="2117">
                  <c:v>1.083249581239531E-2</c:v>
                </c:pt>
                <c:pt idx="2118">
                  <c:v>1.0871021775544405E-2</c:v>
                </c:pt>
                <c:pt idx="2119">
                  <c:v>1.0910385259631476E-2</c:v>
                </c:pt>
                <c:pt idx="2120">
                  <c:v>1.095058626465662E-2</c:v>
                </c:pt>
                <c:pt idx="2121">
                  <c:v>1.0988274706867689E-2</c:v>
                </c:pt>
                <c:pt idx="2122">
                  <c:v>1.1024288107202664E-2</c:v>
                </c:pt>
                <c:pt idx="2123">
                  <c:v>1.105946398659966E-2</c:v>
                </c:pt>
                <c:pt idx="2124">
                  <c:v>1.1095477386934682E-2</c:v>
                </c:pt>
                <c:pt idx="2125">
                  <c:v>1.1144053601340043E-2</c:v>
                </c:pt>
                <c:pt idx="2126">
                  <c:v>1.1195142378559455E-2</c:v>
                </c:pt>
                <c:pt idx="2127">
                  <c:v>1.1232830820770525E-2</c:v>
                </c:pt>
                <c:pt idx="2128">
                  <c:v>1.1258793969849254E-2</c:v>
                </c:pt>
                <c:pt idx="2129">
                  <c:v>1.1295644891122277E-2</c:v>
                </c:pt>
                <c:pt idx="2130">
                  <c:v>1.1320770519262982E-2</c:v>
                </c:pt>
                <c:pt idx="2131">
                  <c:v>1.1346733668341711E-2</c:v>
                </c:pt>
                <c:pt idx="2132">
                  <c:v>1.1371859296482394E-2</c:v>
                </c:pt>
                <c:pt idx="2133">
                  <c:v>1.1386097152428807E-2</c:v>
                </c:pt>
                <c:pt idx="2134">
                  <c:v>1.138860971524288E-2</c:v>
                </c:pt>
                <c:pt idx="2135">
                  <c:v>1.1399497487437172E-2</c:v>
                </c:pt>
                <c:pt idx="2136">
                  <c:v>1.1399497487437195E-2</c:v>
                </c:pt>
                <c:pt idx="2137">
                  <c:v>1.1413735343383585E-2</c:v>
                </c:pt>
                <c:pt idx="2138">
                  <c:v>1.1413735343383585E-2</c:v>
                </c:pt>
                <c:pt idx="2139">
                  <c:v>1.1424623115577901E-2</c:v>
                </c:pt>
                <c:pt idx="2140">
                  <c:v>1.1424623115577877E-2</c:v>
                </c:pt>
                <c:pt idx="2141">
                  <c:v>1.1435510887772192E-2</c:v>
                </c:pt>
                <c:pt idx="2142">
                  <c:v>1.1431323283082072E-2</c:v>
                </c:pt>
                <c:pt idx="2143">
                  <c:v>1.1434673366834168E-2</c:v>
                </c:pt>
                <c:pt idx="2144">
                  <c:v>1.1412897822445561E-2</c:v>
                </c:pt>
                <c:pt idx="2145">
                  <c:v>1.1398659966499148E-2</c:v>
                </c:pt>
                <c:pt idx="2146">
                  <c:v>1.137520938023449E-2</c:v>
                </c:pt>
                <c:pt idx="2147">
                  <c:v>1.1349246231155784E-2</c:v>
                </c:pt>
                <c:pt idx="2148">
                  <c:v>1.1340033500837517E-2</c:v>
                </c:pt>
                <c:pt idx="2149">
                  <c:v>1.1330820770519274E-2</c:v>
                </c:pt>
                <c:pt idx="2150">
                  <c:v>1.1335008375209395E-2</c:v>
                </c:pt>
                <c:pt idx="2151">
                  <c:v>1.1347571189279737E-2</c:v>
                </c:pt>
                <c:pt idx="2152">
                  <c:v>1.1360971524288102E-2</c:v>
                </c:pt>
                <c:pt idx="2153">
                  <c:v>1.1385259631490782E-2</c:v>
                </c:pt>
                <c:pt idx="2154">
                  <c:v>1.1422110552763829E-2</c:v>
                </c:pt>
                <c:pt idx="2155">
                  <c:v>1.1466499162479068E-2</c:v>
                </c:pt>
                <c:pt idx="2156">
                  <c:v>1.150502512562814E-2</c:v>
                </c:pt>
                <c:pt idx="2157">
                  <c:v>1.154103852596316E-2</c:v>
                </c:pt>
                <c:pt idx="2158">
                  <c:v>1.1576214405360134E-2</c:v>
                </c:pt>
                <c:pt idx="2159">
                  <c:v>1.1597152428810742E-2</c:v>
                </c:pt>
                <c:pt idx="2160">
                  <c:v>1.1613065326633179E-2</c:v>
                </c:pt>
                <c:pt idx="2161">
                  <c:v>1.1628140703517593E-2</c:v>
                </c:pt>
                <c:pt idx="2162">
                  <c:v>1.1630653266331666E-2</c:v>
                </c:pt>
                <c:pt idx="2163">
                  <c:v>1.1620603015075375E-2</c:v>
                </c:pt>
                <c:pt idx="2164">
                  <c:v>1.1613902847571181E-2</c:v>
                </c:pt>
                <c:pt idx="2165">
                  <c:v>1.1594639865996645E-2</c:v>
                </c:pt>
                <c:pt idx="2166">
                  <c:v>1.1581239530988281E-2</c:v>
                </c:pt>
                <c:pt idx="2167">
                  <c:v>1.1570351758793965E-2</c:v>
                </c:pt>
                <c:pt idx="2168">
                  <c:v>1.1546901172529307E-2</c:v>
                </c:pt>
                <c:pt idx="2169">
                  <c:v>1.1525963149078724E-2</c:v>
                </c:pt>
                <c:pt idx="2170">
                  <c:v>1.150753768844219E-2</c:v>
                </c:pt>
                <c:pt idx="2171">
                  <c:v>1.1476549413735337E-2</c:v>
                </c:pt>
                <c:pt idx="2172">
                  <c:v>1.1460636515912899E-2</c:v>
                </c:pt>
                <c:pt idx="2173">
                  <c:v>1.1445561139028462E-2</c:v>
                </c:pt>
                <c:pt idx="2174">
                  <c:v>1.1402847571189293E-2</c:v>
                </c:pt>
                <c:pt idx="2175">
                  <c:v>1.1370184254606345E-2</c:v>
                </c:pt>
                <c:pt idx="2176">
                  <c:v>1.1314907872696813E-2</c:v>
                </c:pt>
                <c:pt idx="2177">
                  <c:v>1.1230318257956451E-2</c:v>
                </c:pt>
                <c:pt idx="2178">
                  <c:v>1.1159128978224457E-2</c:v>
                </c:pt>
                <c:pt idx="2179">
                  <c:v>1.1061139028475709E-2</c:v>
                </c:pt>
                <c:pt idx="2180">
                  <c:v>1.096147403685091E-2</c:v>
                </c:pt>
                <c:pt idx="2181">
                  <c:v>1.0856783919597992E-2</c:v>
                </c:pt>
                <c:pt idx="2182">
                  <c:v>1.0751256281407048E-2</c:v>
                </c:pt>
                <c:pt idx="2183">
                  <c:v>1.0638190954773885E-2</c:v>
                </c:pt>
                <c:pt idx="2184">
                  <c:v>1.0542713567839208E-2</c:v>
                </c:pt>
                <c:pt idx="2185">
                  <c:v>1.0460636515912898E-2</c:v>
                </c:pt>
                <c:pt idx="2186">
                  <c:v>1.0378559463986588E-2</c:v>
                </c:pt>
                <c:pt idx="2187">
                  <c:v>1.0326633165829151E-2</c:v>
                </c:pt>
                <c:pt idx="2188">
                  <c:v>1.0291457286432179E-2</c:v>
                </c:pt>
                <c:pt idx="2189">
                  <c:v>1.0270519262981571E-2</c:v>
                </c:pt>
                <c:pt idx="2190">
                  <c:v>1.0255443886097133E-2</c:v>
                </c:pt>
                <c:pt idx="2191">
                  <c:v>1.0241206030150744E-2</c:v>
                </c:pt>
                <c:pt idx="2192">
                  <c:v>1.0248743718592962E-2</c:v>
                </c:pt>
                <c:pt idx="2193">
                  <c:v>1.0238693467336671E-2</c:v>
                </c:pt>
                <c:pt idx="2194">
                  <c:v>1.023785594639867E-2</c:v>
                </c:pt>
                <c:pt idx="2195">
                  <c:v>1.0236180904522621E-2</c:v>
                </c:pt>
                <c:pt idx="2196">
                  <c:v>1.0234505862646549E-2</c:v>
                </c:pt>
                <c:pt idx="2197">
                  <c:v>1.0244556113902842E-2</c:v>
                </c:pt>
                <c:pt idx="2198">
                  <c:v>1.02646566164154E-2</c:v>
                </c:pt>
                <c:pt idx="2199">
                  <c:v>1.0271356783919595E-2</c:v>
                </c:pt>
                <c:pt idx="2200">
                  <c:v>1.0290619765494131E-2</c:v>
                </c:pt>
                <c:pt idx="2201">
                  <c:v>1.0335008375209372E-2</c:v>
                </c:pt>
                <c:pt idx="2202">
                  <c:v>1.0381909547738708E-2</c:v>
                </c:pt>
                <c:pt idx="2203">
                  <c:v>1.0427973199329999E-2</c:v>
                </c:pt>
                <c:pt idx="2204">
                  <c:v>1.049664991624792E-2</c:v>
                </c:pt>
                <c:pt idx="2205">
                  <c:v>1.0554438860971526E-2</c:v>
                </c:pt>
                <c:pt idx="2206">
                  <c:v>1.0623115577889424E-2</c:v>
                </c:pt>
                <c:pt idx="2207">
                  <c:v>1.0686767169179247E-2</c:v>
                </c:pt>
                <c:pt idx="2208">
                  <c:v>1.0745393634840878E-2</c:v>
                </c:pt>
                <c:pt idx="2209">
                  <c:v>1.0804020100502531E-2</c:v>
                </c:pt>
                <c:pt idx="2210">
                  <c:v>1.0857621440536015E-2</c:v>
                </c:pt>
                <c:pt idx="2211">
                  <c:v>1.0896147403685085E-2</c:v>
                </c:pt>
                <c:pt idx="2212">
                  <c:v>1.0933835845896156E-2</c:v>
                </c:pt>
                <c:pt idx="2213">
                  <c:v>1.096147403685091E-2</c:v>
                </c:pt>
                <c:pt idx="2214">
                  <c:v>1.097319932998325E-2</c:v>
                </c:pt>
                <c:pt idx="2215">
                  <c:v>1.0985762144053593E-2</c:v>
                </c:pt>
                <c:pt idx="2216">
                  <c:v>1.0996649916247908E-2</c:v>
                </c:pt>
                <c:pt idx="2217">
                  <c:v>1.0977386934673372E-2</c:v>
                </c:pt>
                <c:pt idx="2218">
                  <c:v>1.0958961474036862E-2</c:v>
                </c:pt>
                <c:pt idx="2219">
                  <c:v>1.0936348408710229E-2</c:v>
                </c:pt>
                <c:pt idx="2220">
                  <c:v>1.0915410385259621E-2</c:v>
                </c:pt>
                <c:pt idx="2221">
                  <c:v>1.0880234505862648E-2</c:v>
                </c:pt>
                <c:pt idx="2222">
                  <c:v>1.0856783919597967E-2</c:v>
                </c:pt>
                <c:pt idx="2223">
                  <c:v>1.0820770519262994E-2</c:v>
                </c:pt>
                <c:pt idx="2224">
                  <c:v>1.079815745393636E-2</c:v>
                </c:pt>
                <c:pt idx="2225">
                  <c:v>1.0760469011725293E-2</c:v>
                </c:pt>
                <c:pt idx="2226">
                  <c:v>1.0725293132328294E-2</c:v>
                </c:pt>
                <c:pt idx="2227">
                  <c:v>1.0695142378559466E-2</c:v>
                </c:pt>
                <c:pt idx="2228">
                  <c:v>1.0664991624790615E-2</c:v>
                </c:pt>
                <c:pt idx="2229">
                  <c:v>1.063232830820769E-2</c:v>
                </c:pt>
                <c:pt idx="2230">
                  <c:v>1.05896147403685E-2</c:v>
                </c:pt>
                <c:pt idx="2231">
                  <c:v>1.0549413735343379E-2</c:v>
                </c:pt>
                <c:pt idx="2232">
                  <c:v>1.0510887772194309E-2</c:v>
                </c:pt>
                <c:pt idx="2233">
                  <c:v>1.0477386934673361E-2</c:v>
                </c:pt>
                <c:pt idx="2234">
                  <c:v>1.0448911222780582E-2</c:v>
                </c:pt>
                <c:pt idx="2235">
                  <c:v>1.043299832495812E-2</c:v>
                </c:pt>
                <c:pt idx="2236">
                  <c:v>1.0410385259631488E-2</c:v>
                </c:pt>
                <c:pt idx="2237">
                  <c:v>1.0403685092127316E-2</c:v>
                </c:pt>
                <c:pt idx="2238">
                  <c:v>1.0412060301507537E-2</c:v>
                </c:pt>
                <c:pt idx="2239">
                  <c:v>1.0408710217755463E-2</c:v>
                </c:pt>
                <c:pt idx="2240">
                  <c:v>1.0423785594639853E-2</c:v>
                </c:pt>
                <c:pt idx="2241">
                  <c:v>1.045058626465663E-2</c:v>
                </c:pt>
                <c:pt idx="2242">
                  <c:v>1.0477386934673361E-2</c:v>
                </c:pt>
                <c:pt idx="2243">
                  <c:v>1.0515912897822454E-2</c:v>
                </c:pt>
                <c:pt idx="2244">
                  <c:v>1.0542713567839186E-2</c:v>
                </c:pt>
                <c:pt idx="2245">
                  <c:v>1.0584589614740377E-2</c:v>
                </c:pt>
                <c:pt idx="2246">
                  <c:v>1.0628978224455594E-2</c:v>
                </c:pt>
                <c:pt idx="2247">
                  <c:v>1.0661641541038542E-2</c:v>
                </c:pt>
                <c:pt idx="2248">
                  <c:v>1.0680904522613053E-2</c:v>
                </c:pt>
                <c:pt idx="2249">
                  <c:v>1.0718592964824124E-2</c:v>
                </c:pt>
                <c:pt idx="2250">
                  <c:v>1.0747906197654927E-2</c:v>
                </c:pt>
                <c:pt idx="2251">
                  <c:v>1.0752931323283072E-2</c:v>
                </c:pt>
                <c:pt idx="2252">
                  <c:v>1.0769681742043558E-2</c:v>
                </c:pt>
                <c:pt idx="2253">
                  <c:v>1.0771356783919606E-2</c:v>
                </c:pt>
                <c:pt idx="2254">
                  <c:v>1.0760469011725293E-2</c:v>
                </c:pt>
                <c:pt idx="2255">
                  <c:v>1.0743718592964805E-2</c:v>
                </c:pt>
                <c:pt idx="2256">
                  <c:v>1.0737855946398658E-2</c:v>
                </c:pt>
                <c:pt idx="2257">
                  <c:v>1.0732830820770513E-2</c:v>
                </c:pt>
                <c:pt idx="2258">
                  <c:v>1.0737855946398658E-2</c:v>
                </c:pt>
                <c:pt idx="2259">
                  <c:v>1.0723618090452268E-2</c:v>
                </c:pt>
                <c:pt idx="2260">
                  <c:v>1.0722780569514244E-2</c:v>
                </c:pt>
                <c:pt idx="2261">
                  <c:v>1.0729480737018439E-2</c:v>
                </c:pt>
                <c:pt idx="2262">
                  <c:v>1.0725293132328317E-2</c:v>
                </c:pt>
                <c:pt idx="2263">
                  <c:v>1.0723618090452245E-2</c:v>
                </c:pt>
                <c:pt idx="2264">
                  <c:v>1.0720268006700171E-2</c:v>
                </c:pt>
                <c:pt idx="2265">
                  <c:v>1.0721943048576221E-2</c:v>
                </c:pt>
                <c:pt idx="2266">
                  <c:v>1.0723618090452245E-2</c:v>
                </c:pt>
                <c:pt idx="2267">
                  <c:v>1.0714405360134002E-2</c:v>
                </c:pt>
                <c:pt idx="2268">
                  <c:v>1.0695142378559466E-2</c:v>
                </c:pt>
                <c:pt idx="2269">
                  <c:v>1.0691792294807368E-2</c:v>
                </c:pt>
                <c:pt idx="2270">
                  <c:v>1.0680904522613053E-2</c:v>
                </c:pt>
                <c:pt idx="2271">
                  <c:v>1.0693467336683395E-2</c:v>
                </c:pt>
                <c:pt idx="2272">
                  <c:v>1.0694304857621441E-2</c:v>
                </c:pt>
                <c:pt idx="2273">
                  <c:v>1.0709380234505879E-2</c:v>
                </c:pt>
                <c:pt idx="2274">
                  <c:v>1.0731155778894488E-2</c:v>
                </c:pt>
                <c:pt idx="2275">
                  <c:v>1.077470686767168E-2</c:v>
                </c:pt>
                <c:pt idx="2276">
                  <c:v>1.080067001675041E-2</c:v>
                </c:pt>
                <c:pt idx="2277">
                  <c:v>1.0846733668341723E-2</c:v>
                </c:pt>
                <c:pt idx="2278">
                  <c:v>1.0888609715242891E-2</c:v>
                </c:pt>
                <c:pt idx="2279">
                  <c:v>1.094891122278057E-2</c:v>
                </c:pt>
                <c:pt idx="2280">
                  <c:v>1.0984087102177544E-2</c:v>
                </c:pt>
                <c:pt idx="2281">
                  <c:v>1.1042713567839197E-2</c:v>
                </c:pt>
                <c:pt idx="2282">
                  <c:v>1.1078726968174196E-2</c:v>
                </c:pt>
                <c:pt idx="2283">
                  <c:v>1.1115577889447217E-2</c:v>
                </c:pt>
                <c:pt idx="2284">
                  <c:v>1.1128140703517605E-2</c:v>
                </c:pt>
                <c:pt idx="2285">
                  <c:v>1.1130653266331655E-2</c:v>
                </c:pt>
                <c:pt idx="2286">
                  <c:v>1.1124790619765509E-2</c:v>
                </c:pt>
                <c:pt idx="2287">
                  <c:v>1.1111390284757119E-2</c:v>
                </c:pt>
                <c:pt idx="2288">
                  <c:v>1.1098827470686778E-2</c:v>
                </c:pt>
                <c:pt idx="2289">
                  <c:v>1.1057788944723635E-2</c:v>
                </c:pt>
                <c:pt idx="2290">
                  <c:v>1.1030150753768833E-2</c:v>
                </c:pt>
                <c:pt idx="2291">
                  <c:v>1.0994974874371859E-2</c:v>
                </c:pt>
                <c:pt idx="2292">
                  <c:v>1.0957286432160812E-2</c:v>
                </c:pt>
                <c:pt idx="2293">
                  <c:v>1.0917085427135671E-2</c:v>
                </c:pt>
                <c:pt idx="2294">
                  <c:v>1.0897822445561135E-2</c:v>
                </c:pt>
                <c:pt idx="2295">
                  <c:v>1.0862646566164161E-2</c:v>
                </c:pt>
                <c:pt idx="2296">
                  <c:v>1.0835845896147406E-2</c:v>
                </c:pt>
                <c:pt idx="2297">
                  <c:v>1.081825795644892E-2</c:v>
                </c:pt>
                <c:pt idx="2298">
                  <c:v>1.078643216080402E-2</c:v>
                </c:pt>
                <c:pt idx="2299">
                  <c:v>1.0779731993299827E-2</c:v>
                </c:pt>
                <c:pt idx="2300">
                  <c:v>1.0763819095477389E-2</c:v>
                </c:pt>
                <c:pt idx="2301">
                  <c:v>1.0750418760469022E-2</c:v>
                </c:pt>
                <c:pt idx="2302">
                  <c:v>1.0755443886097145E-2</c:v>
                </c:pt>
                <c:pt idx="2303">
                  <c:v>1.0737855946398658E-2</c:v>
                </c:pt>
                <c:pt idx="2304">
                  <c:v>1.0739530988274707E-2</c:v>
                </c:pt>
                <c:pt idx="2305">
                  <c:v>1.0741206030150755E-2</c:v>
                </c:pt>
                <c:pt idx="2306">
                  <c:v>1.0736180904522634E-2</c:v>
                </c:pt>
                <c:pt idx="2307">
                  <c:v>1.0731993299832489E-2</c:v>
                </c:pt>
                <c:pt idx="2308">
                  <c:v>1.0731993299832489E-2</c:v>
                </c:pt>
                <c:pt idx="2309">
                  <c:v>1.0727805695142392E-2</c:v>
                </c:pt>
                <c:pt idx="2310">
                  <c:v>1.0741206030150755E-2</c:v>
                </c:pt>
                <c:pt idx="2311">
                  <c:v>1.0765494137353436E-2</c:v>
                </c:pt>
                <c:pt idx="2312">
                  <c:v>1.0787269681742045E-2</c:v>
                </c:pt>
                <c:pt idx="2313">
                  <c:v>1.0819095477386945E-2</c:v>
                </c:pt>
                <c:pt idx="2314">
                  <c:v>1.0851758793969844E-2</c:v>
                </c:pt>
                <c:pt idx="2315">
                  <c:v>1.0896147403685085E-2</c:v>
                </c:pt>
                <c:pt idx="2316">
                  <c:v>1.0943048576214422E-2</c:v>
                </c:pt>
                <c:pt idx="2317">
                  <c:v>1.0988274706867689E-2</c:v>
                </c:pt>
                <c:pt idx="2318">
                  <c:v>1.1048576214405345E-2</c:v>
                </c:pt>
                <c:pt idx="2319">
                  <c:v>1.1097152428810706E-2</c:v>
                </c:pt>
                <c:pt idx="2320">
                  <c:v>1.1159128978224457E-2</c:v>
                </c:pt>
                <c:pt idx="2321">
                  <c:v>1.1221943048576231E-2</c:v>
                </c:pt>
                <c:pt idx="2322">
                  <c:v>1.1269681742043547E-2</c:v>
                </c:pt>
                <c:pt idx="2323">
                  <c:v>1.1304857621440543E-2</c:v>
                </c:pt>
                <c:pt idx="2324">
                  <c:v>1.134840871021776E-2</c:v>
                </c:pt>
                <c:pt idx="2325">
                  <c:v>1.1378559463986589E-2</c:v>
                </c:pt>
                <c:pt idx="2326">
                  <c:v>1.1410385259631489E-2</c:v>
                </c:pt>
                <c:pt idx="2327">
                  <c:v>1.1442211055276388E-2</c:v>
                </c:pt>
                <c:pt idx="2328">
                  <c:v>1.1474874371859289E-2</c:v>
                </c:pt>
                <c:pt idx="2329">
                  <c:v>1.1507537688442213E-2</c:v>
                </c:pt>
                <c:pt idx="2330">
                  <c:v>1.1540201005025136E-2</c:v>
                </c:pt>
                <c:pt idx="2331">
                  <c:v>1.157286432160806E-2</c:v>
                </c:pt>
                <c:pt idx="2332">
                  <c:v>1.1594639865996645E-2</c:v>
                </c:pt>
                <c:pt idx="2333">
                  <c:v>1.1619765494137351E-2</c:v>
                </c:pt>
                <c:pt idx="2334">
                  <c:v>1.1658291457286446E-2</c:v>
                </c:pt>
                <c:pt idx="2335">
                  <c:v>1.1682579564489103E-2</c:v>
                </c:pt>
                <c:pt idx="2336">
                  <c:v>1.1731993299832488E-2</c:v>
                </c:pt>
                <c:pt idx="2337">
                  <c:v>1.1766331658291461E-2</c:v>
                </c:pt>
                <c:pt idx="2338">
                  <c:v>1.1803182579564508E-2</c:v>
                </c:pt>
                <c:pt idx="2339">
                  <c:v>1.1850083752093798E-2</c:v>
                </c:pt>
                <c:pt idx="2340">
                  <c:v>1.1896984924623088E-2</c:v>
                </c:pt>
                <c:pt idx="2341">
                  <c:v>1.1958961474036862E-2</c:v>
                </c:pt>
                <c:pt idx="2342">
                  <c:v>1.2015075376884442E-2</c:v>
                </c:pt>
                <c:pt idx="2343">
                  <c:v>1.2056951423785611E-2</c:v>
                </c:pt>
                <c:pt idx="2344">
                  <c:v>1.2114740368509192E-2</c:v>
                </c:pt>
                <c:pt idx="2345">
                  <c:v>1.2168341708542725E-2</c:v>
                </c:pt>
                <c:pt idx="2346">
                  <c:v>1.2210217755443892E-2</c:v>
                </c:pt>
                <c:pt idx="2347">
                  <c:v>1.2237855946398648E-2</c:v>
                </c:pt>
                <c:pt idx="2348">
                  <c:v>1.2255443886097157E-2</c:v>
                </c:pt>
                <c:pt idx="2349">
                  <c:v>1.2270519262981571E-2</c:v>
                </c:pt>
                <c:pt idx="2350">
                  <c:v>1.227638190954772E-2</c:v>
                </c:pt>
                <c:pt idx="2351">
                  <c:v>1.2274706867671693E-2</c:v>
                </c:pt>
                <c:pt idx="2352">
                  <c:v>1.2283919597989938E-2</c:v>
                </c:pt>
                <c:pt idx="2353">
                  <c:v>1.2271356783919574E-2</c:v>
                </c:pt>
                <c:pt idx="2354">
                  <c:v>1.2268844221105545E-2</c:v>
                </c:pt>
                <c:pt idx="2355">
                  <c:v>1.225376884422111E-2</c:v>
                </c:pt>
                <c:pt idx="2356">
                  <c:v>1.2237855946398672E-2</c:v>
                </c:pt>
                <c:pt idx="2357">
                  <c:v>1.2232830820770547E-2</c:v>
                </c:pt>
                <c:pt idx="2358">
                  <c:v>1.2229480737018428E-2</c:v>
                </c:pt>
                <c:pt idx="2359">
                  <c:v>1.2225293132328306E-2</c:v>
                </c:pt>
                <c:pt idx="2360">
                  <c:v>1.2234505862646549E-2</c:v>
                </c:pt>
                <c:pt idx="2361">
                  <c:v>1.2246231155778914E-2</c:v>
                </c:pt>
                <c:pt idx="2362">
                  <c:v>1.2257118927973184E-2</c:v>
                </c:pt>
                <c:pt idx="2363">
                  <c:v>1.2274706867671716E-2</c:v>
                </c:pt>
                <c:pt idx="2364">
                  <c:v>1.2305695142378569E-2</c:v>
                </c:pt>
                <c:pt idx="2365">
                  <c:v>1.2325795644891151E-2</c:v>
                </c:pt>
                <c:pt idx="2366">
                  <c:v>1.2360971524288125E-2</c:v>
                </c:pt>
                <c:pt idx="2367">
                  <c:v>1.2388609715242881E-2</c:v>
                </c:pt>
                <c:pt idx="2368">
                  <c:v>1.2417085427135658E-2</c:v>
                </c:pt>
                <c:pt idx="2369">
                  <c:v>1.2447236180904533E-2</c:v>
                </c:pt>
                <c:pt idx="2370">
                  <c:v>1.2480737018425433E-2</c:v>
                </c:pt>
                <c:pt idx="2371">
                  <c:v>1.2499999999999971E-2</c:v>
                </c:pt>
                <c:pt idx="2372">
                  <c:v>1.253517587939699E-2</c:v>
                </c:pt>
                <c:pt idx="2373">
                  <c:v>1.2554438860971526E-2</c:v>
                </c:pt>
                <c:pt idx="2374">
                  <c:v>1.2586264656616402E-2</c:v>
                </c:pt>
                <c:pt idx="2375">
                  <c:v>1.2605527638190938E-2</c:v>
                </c:pt>
                <c:pt idx="2376">
                  <c:v>1.2635678391959813E-2</c:v>
                </c:pt>
                <c:pt idx="2377">
                  <c:v>1.2664154103852592E-2</c:v>
                </c:pt>
                <c:pt idx="2378">
                  <c:v>1.2690117252931298E-2</c:v>
                </c:pt>
                <c:pt idx="2379">
                  <c:v>1.2708542713567856E-2</c:v>
                </c:pt>
                <c:pt idx="2380">
                  <c:v>1.2741206030150755E-2</c:v>
                </c:pt>
                <c:pt idx="2381">
                  <c:v>1.2757118927973196E-2</c:v>
                </c:pt>
                <c:pt idx="2382">
                  <c:v>1.2770519262981584E-2</c:v>
                </c:pt>
                <c:pt idx="2383">
                  <c:v>1.2797319932998314E-2</c:v>
                </c:pt>
                <c:pt idx="2384">
                  <c:v>1.2798994974874339E-2</c:v>
                </c:pt>
                <c:pt idx="2385">
                  <c:v>1.2809882747068679E-2</c:v>
                </c:pt>
                <c:pt idx="2386">
                  <c:v>1.2802345058626459E-2</c:v>
                </c:pt>
                <c:pt idx="2387">
                  <c:v>1.2808207705192608E-2</c:v>
                </c:pt>
                <c:pt idx="2388">
                  <c:v>1.2800670016750436E-2</c:v>
                </c:pt>
                <c:pt idx="2389">
                  <c:v>1.2800670016750412E-2</c:v>
                </c:pt>
                <c:pt idx="2390">
                  <c:v>1.2800670016750412E-2</c:v>
                </c:pt>
                <c:pt idx="2391">
                  <c:v>1.278391959798995E-2</c:v>
                </c:pt>
                <c:pt idx="2392">
                  <c:v>1.2789782244556095E-2</c:v>
                </c:pt>
                <c:pt idx="2393">
                  <c:v>1.2778056951423802E-2</c:v>
                </c:pt>
                <c:pt idx="2394">
                  <c:v>1.2748743718592952E-2</c:v>
                </c:pt>
                <c:pt idx="2395">
                  <c:v>1.2721943048576198E-2</c:v>
                </c:pt>
                <c:pt idx="2396">
                  <c:v>1.2695142378559491E-2</c:v>
                </c:pt>
                <c:pt idx="2397">
                  <c:v>1.2654941373534349E-2</c:v>
                </c:pt>
                <c:pt idx="2398">
                  <c:v>1.2619765494137351E-2</c:v>
                </c:pt>
                <c:pt idx="2399">
                  <c:v>1.2586264656616426E-2</c:v>
                </c:pt>
                <c:pt idx="2400">
                  <c:v>1.2556951423785576E-2</c:v>
                </c:pt>
                <c:pt idx="2401">
                  <c:v>1.2514237855946407E-2</c:v>
                </c:pt>
                <c:pt idx="2402">
                  <c:v>1.2487437185929677E-2</c:v>
                </c:pt>
                <c:pt idx="2403">
                  <c:v>1.2447236180904533E-2</c:v>
                </c:pt>
                <c:pt idx="2404">
                  <c:v>1.2423785594639877E-2</c:v>
                </c:pt>
                <c:pt idx="2405">
                  <c:v>1.2412060301507512E-2</c:v>
                </c:pt>
                <c:pt idx="2406">
                  <c:v>1.2389447236180882E-2</c:v>
                </c:pt>
                <c:pt idx="2407">
                  <c:v>1.237855946398661E-2</c:v>
                </c:pt>
                <c:pt idx="2408">
                  <c:v>1.2365996649916271E-2</c:v>
                </c:pt>
                <c:pt idx="2409">
                  <c:v>1.2350921273031812E-2</c:v>
                </c:pt>
                <c:pt idx="2410">
                  <c:v>1.2350921273031834E-2</c:v>
                </c:pt>
                <c:pt idx="2411">
                  <c:v>1.2352596314907859E-2</c:v>
                </c:pt>
                <c:pt idx="2412">
                  <c:v>1.2357621440536027E-2</c:v>
                </c:pt>
                <c:pt idx="2413">
                  <c:v>1.2376884422110563E-2</c:v>
                </c:pt>
                <c:pt idx="2414">
                  <c:v>1.2383584589614735E-2</c:v>
                </c:pt>
                <c:pt idx="2415">
                  <c:v>1.2399497487437195E-2</c:v>
                </c:pt>
                <c:pt idx="2416">
                  <c:v>1.2408710217755439E-2</c:v>
                </c:pt>
                <c:pt idx="2417">
                  <c:v>1.2413735343383608E-2</c:v>
                </c:pt>
                <c:pt idx="2418">
                  <c:v>1.241038525963151E-2</c:v>
                </c:pt>
                <c:pt idx="2419">
                  <c:v>1.2404522613065318E-2</c:v>
                </c:pt>
                <c:pt idx="2420">
                  <c:v>1.2386097152428784E-2</c:v>
                </c:pt>
                <c:pt idx="2421">
                  <c:v>1.2394472361809052E-2</c:v>
                </c:pt>
                <c:pt idx="2422">
                  <c:v>1.2383584589614735E-2</c:v>
                </c:pt>
                <c:pt idx="2423">
                  <c:v>1.2386934673366809E-2</c:v>
                </c:pt>
                <c:pt idx="2424">
                  <c:v>1.2383584589614758E-2</c:v>
                </c:pt>
                <c:pt idx="2425">
                  <c:v>1.2367671691792296E-2</c:v>
                </c:pt>
                <c:pt idx="2426">
                  <c:v>1.2370184254606391E-2</c:v>
                </c:pt>
                <c:pt idx="2427">
                  <c:v>1.2375209380234491E-2</c:v>
                </c:pt>
                <c:pt idx="2428">
                  <c:v>1.2380234505862637E-2</c:v>
                </c:pt>
                <c:pt idx="2429">
                  <c:v>1.2396147403685075E-2</c:v>
                </c:pt>
                <c:pt idx="2430">
                  <c:v>1.2429648241206046E-2</c:v>
                </c:pt>
                <c:pt idx="2431">
                  <c:v>1.2452261306532658E-2</c:v>
                </c:pt>
                <c:pt idx="2432">
                  <c:v>1.247906197654941E-2</c:v>
                </c:pt>
                <c:pt idx="2433">
                  <c:v>1.2508375209380215E-2</c:v>
                </c:pt>
                <c:pt idx="2434">
                  <c:v>1.2541038525963139E-2</c:v>
                </c:pt>
                <c:pt idx="2435">
                  <c:v>1.2578726968174185E-2</c:v>
                </c:pt>
                <c:pt idx="2436">
                  <c:v>1.2618090452261281E-2</c:v>
                </c:pt>
                <c:pt idx="2437">
                  <c:v>1.2669179229480737E-2</c:v>
                </c:pt>
                <c:pt idx="2438">
                  <c:v>1.268927973199332E-2</c:v>
                </c:pt>
                <c:pt idx="2439">
                  <c:v>1.273785594639866E-2</c:v>
                </c:pt>
                <c:pt idx="2440">
                  <c:v>1.2758793969849243E-2</c:v>
                </c:pt>
                <c:pt idx="2441">
                  <c:v>1.2790619765494143E-2</c:v>
                </c:pt>
                <c:pt idx="2442">
                  <c:v>1.2821608040200995E-2</c:v>
                </c:pt>
                <c:pt idx="2443">
                  <c:v>1.2847571189279726E-2</c:v>
                </c:pt>
                <c:pt idx="2444">
                  <c:v>1.2860971524288091E-2</c:v>
                </c:pt>
                <c:pt idx="2445">
                  <c:v>1.2872696817420431E-2</c:v>
                </c:pt>
                <c:pt idx="2446">
                  <c:v>1.2871021775544359E-2</c:v>
                </c:pt>
                <c:pt idx="2447">
                  <c:v>1.2865996649916259E-2</c:v>
                </c:pt>
                <c:pt idx="2448">
                  <c:v>1.2860971524288091E-2</c:v>
                </c:pt>
                <c:pt idx="2449">
                  <c:v>1.2843383584589602E-2</c:v>
                </c:pt>
                <c:pt idx="2450">
                  <c:v>1.2809882747068679E-2</c:v>
                </c:pt>
                <c:pt idx="2451">
                  <c:v>1.2763819095477412E-2</c:v>
                </c:pt>
                <c:pt idx="2452">
                  <c:v>1.2712730318257953E-2</c:v>
                </c:pt>
                <c:pt idx="2453">
                  <c:v>1.2663316582914568E-2</c:v>
                </c:pt>
                <c:pt idx="2454">
                  <c:v>1.2597152428810718E-2</c:v>
                </c:pt>
                <c:pt idx="2455">
                  <c:v>1.2542713567839186E-2</c:v>
                </c:pt>
                <c:pt idx="2456">
                  <c:v>1.2472361809045217E-2</c:v>
                </c:pt>
                <c:pt idx="2457">
                  <c:v>1.2415410385259635E-2</c:v>
                </c:pt>
                <c:pt idx="2458">
                  <c:v>1.2355108877721932E-2</c:v>
                </c:pt>
                <c:pt idx="2459">
                  <c:v>1.2290619765494106E-2</c:v>
                </c:pt>
                <c:pt idx="2460">
                  <c:v>1.2241206030150746E-2</c:v>
                </c:pt>
                <c:pt idx="2461">
                  <c:v>1.220603015075377E-2</c:v>
                </c:pt>
                <c:pt idx="2462">
                  <c:v>1.2181742043551066E-2</c:v>
                </c:pt>
                <c:pt idx="2463">
                  <c:v>1.2170854271356798E-2</c:v>
                </c:pt>
                <c:pt idx="2464">
                  <c:v>1.2149078726968167E-2</c:v>
                </c:pt>
                <c:pt idx="2465">
                  <c:v>1.2153266331658289E-2</c:v>
                </c:pt>
                <c:pt idx="2466">
                  <c:v>1.2154941373534336E-2</c:v>
                </c:pt>
                <c:pt idx="2467">
                  <c:v>1.2143216080402018E-2</c:v>
                </c:pt>
                <c:pt idx="2468">
                  <c:v>1.2149078726968167E-2</c:v>
                </c:pt>
                <c:pt idx="2469">
                  <c:v>1.2153266331658289E-2</c:v>
                </c:pt>
                <c:pt idx="2470">
                  <c:v>1.215829145728641E-2</c:v>
                </c:pt>
                <c:pt idx="2471">
                  <c:v>1.2164154103852579E-2</c:v>
                </c:pt>
                <c:pt idx="2472">
                  <c:v>1.215829145728641E-2</c:v>
                </c:pt>
                <c:pt idx="2473">
                  <c:v>1.2154941373534336E-2</c:v>
                </c:pt>
                <c:pt idx="2474">
                  <c:v>1.2153266331658311E-2</c:v>
                </c:pt>
                <c:pt idx="2475">
                  <c:v>1.2156616415410408E-2</c:v>
                </c:pt>
                <c:pt idx="2476">
                  <c:v>1.2149078726968167E-2</c:v>
                </c:pt>
                <c:pt idx="2477">
                  <c:v>1.2169179229480727E-2</c:v>
                </c:pt>
                <c:pt idx="2478">
                  <c:v>1.2198492462311554E-2</c:v>
                </c:pt>
                <c:pt idx="2479">
                  <c:v>1.2243718592964793E-2</c:v>
                </c:pt>
                <c:pt idx="2480">
                  <c:v>1.2296482412060302E-2</c:v>
                </c:pt>
                <c:pt idx="2481">
                  <c:v>1.2376046901172562E-2</c:v>
                </c:pt>
                <c:pt idx="2482">
                  <c:v>1.2443048576214389E-2</c:v>
                </c:pt>
                <c:pt idx="2483">
                  <c:v>1.2508375209380236E-2</c:v>
                </c:pt>
                <c:pt idx="2484">
                  <c:v>1.2584589614740354E-2</c:v>
                </c:pt>
                <c:pt idx="2485">
                  <c:v>1.2637353433835862E-2</c:v>
                </c:pt>
                <c:pt idx="2486">
                  <c:v>1.2690117252931298E-2</c:v>
                </c:pt>
                <c:pt idx="2487">
                  <c:v>1.2737855946398636E-2</c:v>
                </c:pt>
                <c:pt idx="2488">
                  <c:v>1.2742881072026781E-2</c:v>
                </c:pt>
                <c:pt idx="2489">
                  <c:v>1.2734505862646562E-2</c:v>
                </c:pt>
                <c:pt idx="2490">
                  <c:v>1.2723618090452245E-2</c:v>
                </c:pt>
                <c:pt idx="2491">
                  <c:v>1.2685092127303175E-2</c:v>
                </c:pt>
                <c:pt idx="2492">
                  <c:v>1.264740368509213E-2</c:v>
                </c:pt>
                <c:pt idx="2493">
                  <c:v>1.2600502512562816E-2</c:v>
                </c:pt>
                <c:pt idx="2494">
                  <c:v>1.2536013400334993E-2</c:v>
                </c:pt>
                <c:pt idx="2495">
                  <c:v>1.2501675041876043E-2</c:v>
                </c:pt>
                <c:pt idx="2496">
                  <c:v>1.2455611390284753E-2</c:v>
                </c:pt>
                <c:pt idx="2497">
                  <c:v>1.2436348408710241E-2</c:v>
                </c:pt>
                <c:pt idx="2498">
                  <c:v>1.2415410385259611E-2</c:v>
                </c:pt>
                <c:pt idx="2499">
                  <c:v>1.242211055276383E-2</c:v>
                </c:pt>
                <c:pt idx="2500">
                  <c:v>1.2438023450586243E-2</c:v>
                </c:pt>
                <c:pt idx="2501">
                  <c:v>1.2465661641541021E-2</c:v>
                </c:pt>
                <c:pt idx="2502">
                  <c:v>1.2491624790619774E-2</c:v>
                </c:pt>
                <c:pt idx="2503">
                  <c:v>1.2517587939698481E-2</c:v>
                </c:pt>
                <c:pt idx="2504">
                  <c:v>1.2551926298157476E-2</c:v>
                </c:pt>
                <c:pt idx="2505">
                  <c:v>1.2556113902847553E-2</c:v>
                </c:pt>
                <c:pt idx="2506">
                  <c:v>1.2557788944723624E-2</c:v>
                </c:pt>
                <c:pt idx="2507">
                  <c:v>1.2551088777219407E-2</c:v>
                </c:pt>
                <c:pt idx="2508">
                  <c:v>1.2533500837520943E-2</c:v>
                </c:pt>
                <c:pt idx="2509">
                  <c:v>1.2499999999999995E-2</c:v>
                </c:pt>
                <c:pt idx="2510">
                  <c:v>1.2466499162479047E-2</c:v>
                </c:pt>
                <c:pt idx="2511">
                  <c:v>1.2436348408710194E-2</c:v>
                </c:pt>
                <c:pt idx="2512">
                  <c:v>1.2394472361809052E-2</c:v>
                </c:pt>
                <c:pt idx="2513">
                  <c:v>1.2367671691792296E-2</c:v>
                </c:pt>
                <c:pt idx="2514">
                  <c:v>1.2326633165829175E-2</c:v>
                </c:pt>
                <c:pt idx="2515">
                  <c:v>1.2293969849246205E-2</c:v>
                </c:pt>
                <c:pt idx="2516">
                  <c:v>1.226046901172528E-2</c:v>
                </c:pt>
                <c:pt idx="2517">
                  <c:v>1.2237855946398648E-2</c:v>
                </c:pt>
                <c:pt idx="2518">
                  <c:v>1.2202680067001674E-2</c:v>
                </c:pt>
                <c:pt idx="2519">
                  <c:v>1.2182579564489116E-2</c:v>
                </c:pt>
                <c:pt idx="2520">
                  <c:v>1.2159128978224458E-2</c:v>
                </c:pt>
                <c:pt idx="2521">
                  <c:v>1.215159128978224E-2</c:v>
                </c:pt>
                <c:pt idx="2522">
                  <c:v>1.2116415410385242E-2</c:v>
                </c:pt>
                <c:pt idx="2523">
                  <c:v>1.2103852596314925E-2</c:v>
                </c:pt>
                <c:pt idx="2524">
                  <c:v>1.208458961474039E-2</c:v>
                </c:pt>
                <c:pt idx="2525">
                  <c:v>1.2080402010050244E-2</c:v>
                </c:pt>
                <c:pt idx="2526">
                  <c:v>1.2061139028475686E-2</c:v>
                </c:pt>
                <c:pt idx="2527">
                  <c:v>1.2056113902847587E-2</c:v>
                </c:pt>
                <c:pt idx="2528">
                  <c:v>1.2056113902847564E-2</c:v>
                </c:pt>
                <c:pt idx="2529">
                  <c:v>1.2059463986599683E-2</c:v>
                </c:pt>
                <c:pt idx="2530">
                  <c:v>1.2062814070351757E-2</c:v>
                </c:pt>
                <c:pt idx="2531">
                  <c:v>1.2072026800670002E-2</c:v>
                </c:pt>
                <c:pt idx="2532">
                  <c:v>1.2070351758794E-2</c:v>
                </c:pt>
                <c:pt idx="2533">
                  <c:v>1.208542713567839E-2</c:v>
                </c:pt>
                <c:pt idx="2534">
                  <c:v>1.2077889447236171E-2</c:v>
                </c:pt>
                <c:pt idx="2535">
                  <c:v>1.2086264656616438E-2</c:v>
                </c:pt>
                <c:pt idx="2536">
                  <c:v>1.2081239530988268E-2</c:v>
                </c:pt>
                <c:pt idx="2537">
                  <c:v>1.2080402010050244E-2</c:v>
                </c:pt>
                <c:pt idx="2538">
                  <c:v>1.2076214405360124E-2</c:v>
                </c:pt>
                <c:pt idx="2539">
                  <c:v>1.2086264656616438E-2</c:v>
                </c:pt>
                <c:pt idx="2540">
                  <c:v>1.2083752093802365E-2</c:v>
                </c:pt>
                <c:pt idx="2541">
                  <c:v>1.2092964824120608E-2</c:v>
                </c:pt>
                <c:pt idx="2542">
                  <c:v>1.2098827470686755E-2</c:v>
                </c:pt>
                <c:pt idx="2543">
                  <c:v>1.2118090452261315E-2</c:v>
                </c:pt>
                <c:pt idx="2544">
                  <c:v>1.2135678391959778E-2</c:v>
                </c:pt>
                <c:pt idx="2545">
                  <c:v>1.2154941373534359E-2</c:v>
                </c:pt>
                <c:pt idx="2546">
                  <c:v>1.2172529313232823E-2</c:v>
                </c:pt>
                <c:pt idx="2547">
                  <c:v>1.2185092127303164E-2</c:v>
                </c:pt>
                <c:pt idx="2548">
                  <c:v>1.2195142378559455E-2</c:v>
                </c:pt>
                <c:pt idx="2549">
                  <c:v>1.2195142378559455E-2</c:v>
                </c:pt>
                <c:pt idx="2550">
                  <c:v>1.2180904522613067E-2</c:v>
                </c:pt>
                <c:pt idx="2551">
                  <c:v>1.2162479061976532E-2</c:v>
                </c:pt>
                <c:pt idx="2552">
                  <c:v>1.2114740368509192E-2</c:v>
                </c:pt>
                <c:pt idx="2553">
                  <c:v>1.2056113902847564E-2</c:v>
                </c:pt>
                <c:pt idx="2554">
                  <c:v>1.1992462311557787E-2</c:v>
                </c:pt>
                <c:pt idx="2555">
                  <c:v>1.1915410385259622E-2</c:v>
                </c:pt>
                <c:pt idx="2556">
                  <c:v>1.185008375209382E-2</c:v>
                </c:pt>
                <c:pt idx="2557">
                  <c:v>1.1773869346733658E-2</c:v>
                </c:pt>
                <c:pt idx="2558">
                  <c:v>1.1721105527638173E-2</c:v>
                </c:pt>
                <c:pt idx="2559">
                  <c:v>1.1649916247906225E-2</c:v>
                </c:pt>
                <c:pt idx="2560">
                  <c:v>1.1592127303182596E-2</c:v>
                </c:pt>
                <c:pt idx="2561">
                  <c:v>1.1546901172529307E-2</c:v>
                </c:pt>
                <c:pt idx="2562">
                  <c:v>1.1522613065326627E-2</c:v>
                </c:pt>
                <c:pt idx="2563">
                  <c:v>1.1494974874371847E-2</c:v>
                </c:pt>
                <c:pt idx="2564">
                  <c:v>1.1475711892797336E-2</c:v>
                </c:pt>
                <c:pt idx="2565">
                  <c:v>1.1458123953098826E-2</c:v>
                </c:pt>
                <c:pt idx="2566">
                  <c:v>1.1436348408710195E-2</c:v>
                </c:pt>
                <c:pt idx="2567">
                  <c:v>1.1424623115577901E-2</c:v>
                </c:pt>
                <c:pt idx="2568">
                  <c:v>1.1415410385259634E-2</c:v>
                </c:pt>
                <c:pt idx="2569">
                  <c:v>1.1392797319933024E-2</c:v>
                </c:pt>
                <c:pt idx="2570">
                  <c:v>1.1383584589614734E-2</c:v>
                </c:pt>
                <c:pt idx="2571">
                  <c:v>1.1355108877721931E-2</c:v>
                </c:pt>
                <c:pt idx="2572">
                  <c:v>1.1340033500837541E-2</c:v>
                </c:pt>
                <c:pt idx="2573">
                  <c:v>1.1306532663316569E-2</c:v>
                </c:pt>
                <c:pt idx="2574">
                  <c:v>1.1292294807370179E-2</c:v>
                </c:pt>
                <c:pt idx="2575">
                  <c:v>1.1267169179229476E-2</c:v>
                </c:pt>
                <c:pt idx="2576">
                  <c:v>1.1241206030150767E-2</c:v>
                </c:pt>
                <c:pt idx="2577">
                  <c:v>1.1217755443886111E-2</c:v>
                </c:pt>
                <c:pt idx="2578">
                  <c:v>1.1180904522613088E-2</c:v>
                </c:pt>
                <c:pt idx="2579">
                  <c:v>1.1167504187604701E-2</c:v>
                </c:pt>
                <c:pt idx="2580">
                  <c:v>1.1154941373534313E-2</c:v>
                </c:pt>
                <c:pt idx="2581">
                  <c:v>1.1140703517587922E-2</c:v>
                </c:pt>
                <c:pt idx="2582">
                  <c:v>1.1139865996649923E-2</c:v>
                </c:pt>
                <c:pt idx="2583">
                  <c:v>1.1137353433835873E-2</c:v>
                </c:pt>
                <c:pt idx="2584">
                  <c:v>1.1150753768844213E-2</c:v>
                </c:pt>
                <c:pt idx="2585">
                  <c:v>1.1167504187604654E-2</c:v>
                </c:pt>
                <c:pt idx="2586">
                  <c:v>1.1188442211055284E-2</c:v>
                </c:pt>
                <c:pt idx="2587">
                  <c:v>1.1208542713567866E-2</c:v>
                </c:pt>
                <c:pt idx="2588">
                  <c:v>1.1236180904522599E-2</c:v>
                </c:pt>
                <c:pt idx="2589">
                  <c:v>1.1251256281407036E-2</c:v>
                </c:pt>
                <c:pt idx="2590">
                  <c:v>1.1267169179229476E-2</c:v>
                </c:pt>
                <c:pt idx="2591">
                  <c:v>1.1274706867671715E-2</c:v>
                </c:pt>
                <c:pt idx="2592">
                  <c:v>1.1277219430485765E-2</c:v>
                </c:pt>
                <c:pt idx="2593">
                  <c:v>1.1258793969849232E-2</c:v>
                </c:pt>
                <c:pt idx="2594">
                  <c:v>1.1241206030150745E-2</c:v>
                </c:pt>
                <c:pt idx="2595">
                  <c:v>1.1223618090452258E-2</c:v>
                </c:pt>
                <c:pt idx="2596">
                  <c:v>1.1190117252931333E-2</c:v>
                </c:pt>
                <c:pt idx="2597">
                  <c:v>1.1171691792294798E-2</c:v>
                </c:pt>
                <c:pt idx="2598">
                  <c:v>1.1161641541038552E-2</c:v>
                </c:pt>
                <c:pt idx="2599">
                  <c:v>1.1167504187604701E-2</c:v>
                </c:pt>
                <c:pt idx="2600">
                  <c:v>1.1183417085427092E-2</c:v>
                </c:pt>
                <c:pt idx="2601">
                  <c:v>1.1201842546063673E-2</c:v>
                </c:pt>
                <c:pt idx="2602">
                  <c:v>1.1247068676716938E-2</c:v>
                </c:pt>
                <c:pt idx="2603">
                  <c:v>1.1308207705192594E-2</c:v>
                </c:pt>
                <c:pt idx="2604">
                  <c:v>1.1367671691792296E-2</c:v>
                </c:pt>
                <c:pt idx="2605">
                  <c:v>1.1445561139028485E-2</c:v>
                </c:pt>
                <c:pt idx="2606">
                  <c:v>1.1510887772194287E-2</c:v>
                </c:pt>
                <c:pt idx="2607">
                  <c:v>1.1575376884422133E-2</c:v>
                </c:pt>
                <c:pt idx="2608">
                  <c:v>1.1644053601340031E-2</c:v>
                </c:pt>
                <c:pt idx="2609">
                  <c:v>1.169765494137354E-2</c:v>
                </c:pt>
                <c:pt idx="2610">
                  <c:v>1.1752931323283098E-2</c:v>
                </c:pt>
                <c:pt idx="2611">
                  <c:v>1.1773031825795633E-2</c:v>
                </c:pt>
                <c:pt idx="2612">
                  <c:v>1.1802345058626505E-2</c:v>
                </c:pt>
                <c:pt idx="2613">
                  <c:v>1.180234505862646E-2</c:v>
                </c:pt>
                <c:pt idx="2614">
                  <c:v>1.1796482412060267E-2</c:v>
                </c:pt>
                <c:pt idx="2615">
                  <c:v>1.1790619765494165E-2</c:v>
                </c:pt>
                <c:pt idx="2616">
                  <c:v>1.1771356783919631E-2</c:v>
                </c:pt>
                <c:pt idx="2617">
                  <c:v>1.1750418760469001E-2</c:v>
                </c:pt>
                <c:pt idx="2618">
                  <c:v>1.1728643216080414E-2</c:v>
                </c:pt>
                <c:pt idx="2619">
                  <c:v>1.1695979899497491E-2</c:v>
                </c:pt>
                <c:pt idx="2620">
                  <c:v>1.1680904522613054E-2</c:v>
                </c:pt>
                <c:pt idx="2621">
                  <c:v>1.1664154103852615E-2</c:v>
                </c:pt>
                <c:pt idx="2622">
                  <c:v>1.1628140703517593E-2</c:v>
                </c:pt>
                <c:pt idx="2623">
                  <c:v>1.1603852596314912E-2</c:v>
                </c:pt>
                <c:pt idx="2624">
                  <c:v>1.1568676716917938E-2</c:v>
                </c:pt>
                <c:pt idx="2625">
                  <c:v>1.1519262981574576E-2</c:v>
                </c:pt>
                <c:pt idx="2626">
                  <c:v>1.1482412060301506E-2</c:v>
                </c:pt>
                <c:pt idx="2627">
                  <c:v>1.1417085427135659E-2</c:v>
                </c:pt>
                <c:pt idx="2628">
                  <c:v>1.1377721943048587E-2</c:v>
                </c:pt>
                <c:pt idx="2629">
                  <c:v>1.1311557788944691E-2</c:v>
                </c:pt>
                <c:pt idx="2630">
                  <c:v>1.1257118927973183E-2</c:v>
                </c:pt>
                <c:pt idx="2631">
                  <c:v>1.120519262981577E-2</c:v>
                </c:pt>
                <c:pt idx="2632">
                  <c:v>1.1149916247906212E-2</c:v>
                </c:pt>
                <c:pt idx="2633">
                  <c:v>1.1097152428810706E-2</c:v>
                </c:pt>
                <c:pt idx="2634">
                  <c:v>1.1060301507537684E-2</c:v>
                </c:pt>
                <c:pt idx="2635">
                  <c:v>1.101256281407037E-2</c:v>
                </c:pt>
                <c:pt idx="2636">
                  <c:v>1.0980737018425493E-2</c:v>
                </c:pt>
                <c:pt idx="2637">
                  <c:v>1.0953936348408716E-2</c:v>
                </c:pt>
                <c:pt idx="2638">
                  <c:v>1.0929648241206034E-2</c:v>
                </c:pt>
                <c:pt idx="2639">
                  <c:v>1.0902847571189304E-2</c:v>
                </c:pt>
                <c:pt idx="2640">
                  <c:v>1.0903685092127306E-2</c:v>
                </c:pt>
                <c:pt idx="2641">
                  <c:v>1.0881909547738674E-2</c:v>
                </c:pt>
                <c:pt idx="2642">
                  <c:v>1.0881909547738674E-2</c:v>
                </c:pt>
                <c:pt idx="2643">
                  <c:v>1.0896147403685063E-2</c:v>
                </c:pt>
                <c:pt idx="2644">
                  <c:v>1.0897822445561159E-2</c:v>
                </c:pt>
                <c:pt idx="2645">
                  <c:v>1.0921273031825792E-2</c:v>
                </c:pt>
                <c:pt idx="2646">
                  <c:v>1.0969849246231154E-2</c:v>
                </c:pt>
                <c:pt idx="2647">
                  <c:v>1.1014237855946371E-2</c:v>
                </c:pt>
                <c:pt idx="2648">
                  <c:v>1.1054438860971537E-2</c:v>
                </c:pt>
                <c:pt idx="2649">
                  <c:v>1.1102177554438852E-2</c:v>
                </c:pt>
                <c:pt idx="2650">
                  <c:v>1.1159966499162505E-2</c:v>
                </c:pt>
                <c:pt idx="2651">
                  <c:v>1.1206030150753724E-2</c:v>
                </c:pt>
                <c:pt idx="2652">
                  <c:v>1.1276381909547765E-2</c:v>
                </c:pt>
                <c:pt idx="2653">
                  <c:v>1.1323283082077031E-2</c:v>
                </c:pt>
                <c:pt idx="2654">
                  <c:v>1.1372696817420442E-2</c:v>
                </c:pt>
                <c:pt idx="2655">
                  <c:v>1.1419597989949754E-2</c:v>
                </c:pt>
                <c:pt idx="2656">
                  <c:v>1.1457286432160778E-2</c:v>
                </c:pt>
                <c:pt idx="2657">
                  <c:v>1.1491624790619751E-2</c:v>
                </c:pt>
                <c:pt idx="2658">
                  <c:v>1.1515912897822431E-2</c:v>
                </c:pt>
                <c:pt idx="2659">
                  <c:v>1.1525963149078724E-2</c:v>
                </c:pt>
                <c:pt idx="2660">
                  <c:v>1.1533500837520966E-2</c:v>
                </c:pt>
                <c:pt idx="2661">
                  <c:v>1.1523450586264673E-2</c:v>
                </c:pt>
                <c:pt idx="2662">
                  <c:v>1.1494974874371894E-2</c:v>
                </c:pt>
                <c:pt idx="2663">
                  <c:v>1.1462311557788924E-2</c:v>
                </c:pt>
                <c:pt idx="2664">
                  <c:v>1.1399497487437172E-2</c:v>
                </c:pt>
                <c:pt idx="2665">
                  <c:v>1.1345058626465664E-2</c:v>
                </c:pt>
                <c:pt idx="2666">
                  <c:v>1.1274706867671715E-2</c:v>
                </c:pt>
                <c:pt idx="2667">
                  <c:v>1.1193467336683385E-2</c:v>
                </c:pt>
                <c:pt idx="2668">
                  <c:v>1.1128140703517583E-2</c:v>
                </c:pt>
                <c:pt idx="2669">
                  <c:v>1.1067001675041831E-2</c:v>
                </c:pt>
                <c:pt idx="2670">
                  <c:v>1.100335008375208E-2</c:v>
                </c:pt>
                <c:pt idx="2671">
                  <c:v>1.0944723618090426E-2</c:v>
                </c:pt>
                <c:pt idx="2672">
                  <c:v>1.0910385259631498E-2</c:v>
                </c:pt>
                <c:pt idx="2673">
                  <c:v>1.0870184254606381E-2</c:v>
                </c:pt>
                <c:pt idx="2674">
                  <c:v>1.0871859296482428E-2</c:v>
                </c:pt>
                <c:pt idx="2675">
                  <c:v>1.0860971524288136E-2</c:v>
                </c:pt>
                <c:pt idx="2676">
                  <c:v>1.0865996649916235E-2</c:v>
                </c:pt>
                <c:pt idx="2677">
                  <c:v>1.0871859296482428E-2</c:v>
                </c:pt>
                <c:pt idx="2678">
                  <c:v>1.0865996649916282E-2</c:v>
                </c:pt>
                <c:pt idx="2679">
                  <c:v>1.0871859296482428E-2</c:v>
                </c:pt>
                <c:pt idx="2680">
                  <c:v>1.0862646566164138E-2</c:v>
                </c:pt>
                <c:pt idx="2681">
                  <c:v>1.0840033500837553E-2</c:v>
                </c:pt>
                <c:pt idx="2682">
                  <c:v>1.0827470686767164E-2</c:v>
                </c:pt>
                <c:pt idx="2683">
                  <c:v>1.0802345058626482E-2</c:v>
                </c:pt>
                <c:pt idx="2684">
                  <c:v>1.0787269681742045E-2</c:v>
                </c:pt>
                <c:pt idx="2685">
                  <c:v>1.0769681742043558E-2</c:v>
                </c:pt>
                <c:pt idx="2686">
                  <c:v>1.0776381909547706E-2</c:v>
                </c:pt>
                <c:pt idx="2687">
                  <c:v>1.0771356783919606E-2</c:v>
                </c:pt>
                <c:pt idx="2688">
                  <c:v>1.0785594639865996E-2</c:v>
                </c:pt>
                <c:pt idx="2689">
                  <c:v>1.0829145728643214E-2</c:v>
                </c:pt>
                <c:pt idx="2690">
                  <c:v>1.0876884422110574E-2</c:v>
                </c:pt>
                <c:pt idx="2691">
                  <c:v>1.095226130653262E-2</c:v>
                </c:pt>
                <c:pt idx="2692">
                  <c:v>1.1030150753768857E-2</c:v>
                </c:pt>
                <c:pt idx="2693">
                  <c:v>1.1121440536013435E-2</c:v>
                </c:pt>
                <c:pt idx="2694">
                  <c:v>1.1213567839196014E-2</c:v>
                </c:pt>
                <c:pt idx="2695">
                  <c:v>1.1304857621440543E-2</c:v>
                </c:pt>
                <c:pt idx="2696">
                  <c:v>1.137353433835849E-2</c:v>
                </c:pt>
                <c:pt idx="2697">
                  <c:v>1.145393634840868E-2</c:v>
                </c:pt>
                <c:pt idx="2698">
                  <c:v>1.1510050251256286E-2</c:v>
                </c:pt>
                <c:pt idx="2699">
                  <c:v>1.1551088777219453E-2</c:v>
                </c:pt>
                <c:pt idx="2700">
                  <c:v>1.1565326633165795E-2</c:v>
                </c:pt>
                <c:pt idx="2701">
                  <c:v>1.1574539363484085E-2</c:v>
                </c:pt>
                <c:pt idx="2702">
                  <c:v>1.1571189279731988E-2</c:v>
                </c:pt>
                <c:pt idx="2703">
                  <c:v>1.1569514237855941E-2</c:v>
                </c:pt>
                <c:pt idx="2704">
                  <c:v>1.15527638190955E-2</c:v>
                </c:pt>
                <c:pt idx="2705">
                  <c:v>1.1533500837520918E-2</c:v>
                </c:pt>
                <c:pt idx="2706">
                  <c:v>1.1515912897822431E-2</c:v>
                </c:pt>
                <c:pt idx="2707">
                  <c:v>1.149581239530985E-2</c:v>
                </c:pt>
                <c:pt idx="2708">
                  <c:v>1.1488274706867654E-2</c:v>
                </c:pt>
                <c:pt idx="2709">
                  <c:v>1.1470686767169214E-2</c:v>
                </c:pt>
                <c:pt idx="2710">
                  <c:v>1.1441373534338387E-2</c:v>
                </c:pt>
                <c:pt idx="2711">
                  <c:v>1.1410385259631511E-2</c:v>
                </c:pt>
                <c:pt idx="2712">
                  <c:v>1.1371021775544393E-2</c:v>
                </c:pt>
                <c:pt idx="2713">
                  <c:v>1.1330820770519274E-2</c:v>
                </c:pt>
                <c:pt idx="2714">
                  <c:v>1.1293969849246204E-2</c:v>
                </c:pt>
                <c:pt idx="2715">
                  <c:v>1.1247068676716892E-2</c:v>
                </c:pt>
                <c:pt idx="2716">
                  <c:v>1.1199329983249576E-2</c:v>
                </c:pt>
                <c:pt idx="2717">
                  <c:v>1.1151591289782214E-2</c:v>
                </c:pt>
                <c:pt idx="2718">
                  <c:v>1.1103852596314899E-2</c:v>
                </c:pt>
                <c:pt idx="2719">
                  <c:v>1.1056113902847586E-2</c:v>
                </c:pt>
                <c:pt idx="2720">
                  <c:v>1.1033500837520954E-2</c:v>
                </c:pt>
                <c:pt idx="2721">
                  <c:v>1.0985762144053593E-2</c:v>
                </c:pt>
                <c:pt idx="2722">
                  <c:v>1.0956448911222811E-2</c:v>
                </c:pt>
                <c:pt idx="2723">
                  <c:v>1.0902010050251256E-2</c:v>
                </c:pt>
                <c:pt idx="2724">
                  <c:v>1.085762144053604E-2</c:v>
                </c:pt>
                <c:pt idx="2725">
                  <c:v>1.0829145728643214E-2</c:v>
                </c:pt>
                <c:pt idx="2726">
                  <c:v>1.0799832495812386E-2</c:v>
                </c:pt>
                <c:pt idx="2727">
                  <c:v>1.0779731993299804E-2</c:v>
                </c:pt>
                <c:pt idx="2728">
                  <c:v>1.0747068676716879E-2</c:v>
                </c:pt>
                <c:pt idx="2729">
                  <c:v>1.0728643216080391E-2</c:v>
                </c:pt>
                <c:pt idx="2730">
                  <c:v>1.0706030150753758E-2</c:v>
                </c:pt>
                <c:pt idx="2731">
                  <c:v>1.0672529313232787E-2</c:v>
                </c:pt>
                <c:pt idx="2732">
                  <c:v>1.066415410385259E-2</c:v>
                </c:pt>
                <c:pt idx="2733">
                  <c:v>1.0640703517587956E-2</c:v>
                </c:pt>
                <c:pt idx="2734">
                  <c:v>1.0633165829145716E-2</c:v>
                </c:pt>
                <c:pt idx="2735">
                  <c:v>1.0634840871021812E-2</c:v>
                </c:pt>
                <c:pt idx="2736">
                  <c:v>1.0645728643216057E-2</c:v>
                </c:pt>
                <c:pt idx="2737">
                  <c:v>1.0656616415410396E-2</c:v>
                </c:pt>
                <c:pt idx="2738">
                  <c:v>1.0665829145728639E-2</c:v>
                </c:pt>
                <c:pt idx="2739">
                  <c:v>1.0690117252931321E-2</c:v>
                </c:pt>
                <c:pt idx="2740">
                  <c:v>1.0725293132328294E-2</c:v>
                </c:pt>
                <c:pt idx="2741">
                  <c:v>1.0750418760468977E-2</c:v>
                </c:pt>
                <c:pt idx="2742">
                  <c:v>1.0778056951423802E-2</c:v>
                </c:pt>
                <c:pt idx="2743">
                  <c:v>1.080820770519263E-2</c:v>
                </c:pt>
                <c:pt idx="2744">
                  <c:v>1.0827470686767164E-2</c:v>
                </c:pt>
                <c:pt idx="2745">
                  <c:v>1.0848408710217748E-2</c:v>
                </c:pt>
                <c:pt idx="2746">
                  <c:v>1.0854271356783941E-2</c:v>
                </c:pt>
                <c:pt idx="2747">
                  <c:v>1.087353433835843E-2</c:v>
                </c:pt>
                <c:pt idx="2748">
                  <c:v>1.0868509212730285E-2</c:v>
                </c:pt>
                <c:pt idx="2749">
                  <c:v>1.088023450586267E-2</c:v>
                </c:pt>
                <c:pt idx="2750">
                  <c:v>1.0892797319932966E-2</c:v>
                </c:pt>
                <c:pt idx="2751">
                  <c:v>1.0922110552763794E-2</c:v>
                </c:pt>
                <c:pt idx="2752">
                  <c:v>1.0939698492462326E-2</c:v>
                </c:pt>
                <c:pt idx="2753">
                  <c:v>1.0968174204355106E-2</c:v>
                </c:pt>
                <c:pt idx="2754">
                  <c:v>1.0996649916247884E-2</c:v>
                </c:pt>
                <c:pt idx="2755">
                  <c:v>1.1026800670016759E-2</c:v>
                </c:pt>
                <c:pt idx="2756">
                  <c:v>1.1057788944723635E-2</c:v>
                </c:pt>
                <c:pt idx="2757">
                  <c:v>1.1102177554438899E-2</c:v>
                </c:pt>
                <c:pt idx="2758">
                  <c:v>1.1135678391959824E-2</c:v>
                </c:pt>
                <c:pt idx="2759">
                  <c:v>1.1165829145728605E-2</c:v>
                </c:pt>
                <c:pt idx="2760">
                  <c:v>1.1210217755443869E-2</c:v>
                </c:pt>
                <c:pt idx="2761">
                  <c:v>1.1224455611390304E-2</c:v>
                </c:pt>
                <c:pt idx="2762">
                  <c:v>1.1249581239530987E-2</c:v>
                </c:pt>
                <c:pt idx="2763">
                  <c:v>1.1276381909547719E-2</c:v>
                </c:pt>
                <c:pt idx="2764">
                  <c:v>1.1301507537688446E-2</c:v>
                </c:pt>
                <c:pt idx="2765">
                  <c:v>1.1315745393634837E-2</c:v>
                </c:pt>
                <c:pt idx="2766">
                  <c:v>1.1332495812395276E-2</c:v>
                </c:pt>
                <c:pt idx="2767">
                  <c:v>1.134840871021776E-2</c:v>
                </c:pt>
                <c:pt idx="2768">
                  <c:v>1.1363484087102197E-2</c:v>
                </c:pt>
                <c:pt idx="2769">
                  <c:v>1.1366834170854294E-2</c:v>
                </c:pt>
                <c:pt idx="2770">
                  <c:v>1.1386097152428784E-2</c:v>
                </c:pt>
                <c:pt idx="2771">
                  <c:v>1.1402010050251267E-2</c:v>
                </c:pt>
                <c:pt idx="2772">
                  <c:v>1.1436348408710242E-2</c:v>
                </c:pt>
                <c:pt idx="2773">
                  <c:v>1.1471524288107167E-2</c:v>
                </c:pt>
                <c:pt idx="2774">
                  <c:v>1.1519262981574529E-2</c:v>
                </c:pt>
                <c:pt idx="2775">
                  <c:v>1.1554438860971503E-2</c:v>
                </c:pt>
                <c:pt idx="2776">
                  <c:v>1.1615577889447252E-2</c:v>
                </c:pt>
                <c:pt idx="2777">
                  <c:v>1.1662479061976566E-2</c:v>
                </c:pt>
                <c:pt idx="2778">
                  <c:v>1.172696817420432E-2</c:v>
                </c:pt>
                <c:pt idx="2779">
                  <c:v>1.1774706867671727E-2</c:v>
                </c:pt>
                <c:pt idx="2780">
                  <c:v>1.1833333333333335E-2</c:v>
                </c:pt>
                <c:pt idx="2781">
                  <c:v>1.1887772194304844E-2</c:v>
                </c:pt>
                <c:pt idx="2782">
                  <c:v>1.1927973199330011E-2</c:v>
                </c:pt>
                <c:pt idx="2783">
                  <c:v>1.1956448911222743E-2</c:v>
                </c:pt>
                <c:pt idx="2784">
                  <c:v>1.2000000000000005E-2</c:v>
                </c:pt>
                <c:pt idx="2785">
                  <c:v>1.2029313232830786E-2</c:v>
                </c:pt>
                <c:pt idx="2786">
                  <c:v>1.2043551088777223E-2</c:v>
                </c:pt>
                <c:pt idx="2787">
                  <c:v>1.2070351758793953E-2</c:v>
                </c:pt>
                <c:pt idx="2788">
                  <c:v>1.2073701842546096E-2</c:v>
                </c:pt>
                <c:pt idx="2789">
                  <c:v>1.2089614740368534E-2</c:v>
                </c:pt>
                <c:pt idx="2790">
                  <c:v>1.2110552763819072E-2</c:v>
                </c:pt>
                <c:pt idx="2791">
                  <c:v>1.2130653266331655E-2</c:v>
                </c:pt>
                <c:pt idx="2792">
                  <c:v>1.2162479061976532E-2</c:v>
                </c:pt>
                <c:pt idx="2793">
                  <c:v>1.2191792294807359E-2</c:v>
                </c:pt>
                <c:pt idx="2794">
                  <c:v>1.2220268006700183E-2</c:v>
                </c:pt>
                <c:pt idx="2795">
                  <c:v>1.2278056951423789E-2</c:v>
                </c:pt>
                <c:pt idx="2796">
                  <c:v>1.2337520938023445E-2</c:v>
                </c:pt>
                <c:pt idx="2797">
                  <c:v>1.2396147403685099E-2</c:v>
                </c:pt>
                <c:pt idx="2798">
                  <c:v>1.2456448911222801E-2</c:v>
                </c:pt>
                <c:pt idx="2799">
                  <c:v>1.2501675041876019E-2</c:v>
                </c:pt>
                <c:pt idx="2800">
                  <c:v>1.2546063651591284E-2</c:v>
                </c:pt>
                <c:pt idx="2801">
                  <c:v>1.2591289782244549E-2</c:v>
                </c:pt>
                <c:pt idx="2802">
                  <c:v>1.2619765494137328E-2</c:v>
                </c:pt>
                <c:pt idx="2803">
                  <c:v>1.2632328308207671E-2</c:v>
                </c:pt>
                <c:pt idx="2804">
                  <c:v>1.2640703517587958E-2</c:v>
                </c:pt>
                <c:pt idx="2805">
                  <c:v>1.2626465661641523E-2</c:v>
                </c:pt>
                <c:pt idx="2806">
                  <c:v>1.2608877721943036E-2</c:v>
                </c:pt>
                <c:pt idx="2807">
                  <c:v>1.2587939698492452E-2</c:v>
                </c:pt>
                <c:pt idx="2808">
                  <c:v>1.2552763819095479E-2</c:v>
                </c:pt>
                <c:pt idx="2809">
                  <c:v>1.2538525963149088E-2</c:v>
                </c:pt>
                <c:pt idx="2810">
                  <c:v>1.2497487437185921E-2</c:v>
                </c:pt>
                <c:pt idx="2811">
                  <c:v>1.2461474036850948E-2</c:v>
                </c:pt>
                <c:pt idx="2812">
                  <c:v>1.2440536013400318E-2</c:v>
                </c:pt>
                <c:pt idx="2813">
                  <c:v>1.2410385259631489E-2</c:v>
                </c:pt>
                <c:pt idx="2814">
                  <c:v>1.2383584589614758E-2</c:v>
                </c:pt>
                <c:pt idx="2815">
                  <c:v>1.2371859296482417E-2</c:v>
                </c:pt>
                <c:pt idx="2816">
                  <c:v>1.2362646566164127E-2</c:v>
                </c:pt>
                <c:pt idx="2817">
                  <c:v>1.2340033500837542E-2</c:v>
                </c:pt>
                <c:pt idx="2818">
                  <c:v>1.2345058626465642E-2</c:v>
                </c:pt>
                <c:pt idx="2819">
                  <c:v>1.2338358458961494E-2</c:v>
                </c:pt>
                <c:pt idx="2820">
                  <c:v>1.2331658291457296E-2</c:v>
                </c:pt>
                <c:pt idx="2821">
                  <c:v>1.2324120603015057E-2</c:v>
                </c:pt>
                <c:pt idx="2822">
                  <c:v>1.2314907872696814E-2</c:v>
                </c:pt>
                <c:pt idx="2823">
                  <c:v>1.2288944723618083E-2</c:v>
                </c:pt>
                <c:pt idx="2824">
                  <c:v>1.2273031825795646E-2</c:v>
                </c:pt>
                <c:pt idx="2825">
                  <c:v>1.2242881072026816E-2</c:v>
                </c:pt>
                <c:pt idx="2826">
                  <c:v>1.221105527638194E-2</c:v>
                </c:pt>
                <c:pt idx="2827">
                  <c:v>1.2181742043551066E-2</c:v>
                </c:pt>
                <c:pt idx="2828">
                  <c:v>1.2167504187604677E-2</c:v>
                </c:pt>
                <c:pt idx="2829">
                  <c:v>1.2140703517587946E-2</c:v>
                </c:pt>
                <c:pt idx="2830">
                  <c:v>1.2144891122278092E-2</c:v>
                </c:pt>
                <c:pt idx="2831">
                  <c:v>1.2142378559463995E-2</c:v>
                </c:pt>
                <c:pt idx="2832">
                  <c:v>1.2165829145728628E-2</c:v>
                </c:pt>
                <c:pt idx="2833">
                  <c:v>1.2188442211055308E-2</c:v>
                </c:pt>
                <c:pt idx="2834">
                  <c:v>1.221105527638194E-2</c:v>
                </c:pt>
                <c:pt idx="2835">
                  <c:v>1.2247906197654916E-2</c:v>
                </c:pt>
                <c:pt idx="2836">
                  <c:v>1.2272194304857598E-2</c:v>
                </c:pt>
                <c:pt idx="2837">
                  <c:v>1.229229480737018E-2</c:v>
                </c:pt>
                <c:pt idx="2838">
                  <c:v>1.2318257956448909E-2</c:v>
                </c:pt>
                <c:pt idx="2839">
                  <c:v>1.2340033500837542E-2</c:v>
                </c:pt>
                <c:pt idx="2840">
                  <c:v>1.235845896147403E-2</c:v>
                </c:pt>
                <c:pt idx="2841">
                  <c:v>1.2357621440536027E-2</c:v>
                </c:pt>
                <c:pt idx="2842">
                  <c:v>1.2343383584589637E-2</c:v>
                </c:pt>
                <c:pt idx="2843">
                  <c:v>1.2341708542713589E-2</c:v>
                </c:pt>
                <c:pt idx="2844">
                  <c:v>1.2327470686767154E-2</c:v>
                </c:pt>
                <c:pt idx="2845">
                  <c:v>1.2315745393634813E-2</c:v>
                </c:pt>
                <c:pt idx="2846">
                  <c:v>1.228894472361813E-2</c:v>
                </c:pt>
                <c:pt idx="2847">
                  <c:v>1.2274706867671693E-2</c:v>
                </c:pt>
                <c:pt idx="2848">
                  <c:v>1.2249581239530963E-2</c:v>
                </c:pt>
                <c:pt idx="2849">
                  <c:v>1.2225293132328284E-2</c:v>
                </c:pt>
                <c:pt idx="2850">
                  <c:v>1.221105527638194E-2</c:v>
                </c:pt>
                <c:pt idx="2851">
                  <c:v>1.2184254606365163E-2</c:v>
                </c:pt>
                <c:pt idx="2852">
                  <c:v>1.2170854271356774E-2</c:v>
                </c:pt>
                <c:pt idx="2853">
                  <c:v>1.2158291457286433E-2</c:v>
                </c:pt>
                <c:pt idx="2854">
                  <c:v>1.2153266331658289E-2</c:v>
                </c:pt>
                <c:pt idx="2855">
                  <c:v>1.2146566164154092E-2</c:v>
                </c:pt>
                <c:pt idx="2856">
                  <c:v>1.2123953098827462E-2</c:v>
                </c:pt>
                <c:pt idx="2857">
                  <c:v>1.2108877721943023E-2</c:v>
                </c:pt>
                <c:pt idx="2858">
                  <c:v>1.2082077051926293E-2</c:v>
                </c:pt>
                <c:pt idx="2859">
                  <c:v>1.2046063651591318E-2</c:v>
                </c:pt>
                <c:pt idx="2860">
                  <c:v>1.2030988274706835E-2</c:v>
                </c:pt>
                <c:pt idx="2861">
                  <c:v>1.1990787269681762E-2</c:v>
                </c:pt>
                <c:pt idx="2862">
                  <c:v>1.1966499162479081E-2</c:v>
                </c:pt>
                <c:pt idx="2863">
                  <c:v>1.1946398659966499E-2</c:v>
                </c:pt>
                <c:pt idx="2864">
                  <c:v>1.1927973199330011E-2</c:v>
                </c:pt>
                <c:pt idx="2865">
                  <c:v>1.1926298157453915E-2</c:v>
                </c:pt>
                <c:pt idx="2866">
                  <c:v>1.1941373534338351E-2</c:v>
                </c:pt>
                <c:pt idx="2867">
                  <c:v>1.1970686767169178E-2</c:v>
                </c:pt>
                <c:pt idx="2868">
                  <c:v>1.2015912897822443E-2</c:v>
                </c:pt>
                <c:pt idx="2869">
                  <c:v>1.2075376884422145E-2</c:v>
                </c:pt>
                <c:pt idx="2870">
                  <c:v>1.2130653266331655E-2</c:v>
                </c:pt>
                <c:pt idx="2871">
                  <c:v>1.2195979899497457E-2</c:v>
                </c:pt>
                <c:pt idx="2872">
                  <c:v>1.2262144053601352E-2</c:v>
                </c:pt>
                <c:pt idx="2873">
                  <c:v>1.2327470686767154E-2</c:v>
                </c:pt>
                <c:pt idx="2874">
                  <c:v>1.2373534338358465E-2</c:v>
                </c:pt>
                <c:pt idx="2875">
                  <c:v>1.2421273031825827E-2</c:v>
                </c:pt>
                <c:pt idx="2876">
                  <c:v>1.2454773869346706E-2</c:v>
                </c:pt>
                <c:pt idx="2877">
                  <c:v>1.2490787269681773E-2</c:v>
                </c:pt>
                <c:pt idx="2878">
                  <c:v>1.2522613065326605E-2</c:v>
                </c:pt>
                <c:pt idx="2879">
                  <c:v>1.2542713567839186E-2</c:v>
                </c:pt>
                <c:pt idx="2880">
                  <c:v>1.2567001675041914E-2</c:v>
                </c:pt>
                <c:pt idx="2881">
                  <c:v>1.257788944723616E-2</c:v>
                </c:pt>
                <c:pt idx="2882">
                  <c:v>1.2603852596314937E-2</c:v>
                </c:pt>
                <c:pt idx="2883">
                  <c:v>1.2623115577889425E-2</c:v>
                </c:pt>
                <c:pt idx="2884">
                  <c:v>1.2669179229480737E-2</c:v>
                </c:pt>
                <c:pt idx="2885">
                  <c:v>1.2702680067001711E-2</c:v>
                </c:pt>
                <c:pt idx="2886">
                  <c:v>1.2748743718592977E-2</c:v>
                </c:pt>
                <c:pt idx="2887">
                  <c:v>1.2806532663316581E-2</c:v>
                </c:pt>
                <c:pt idx="2888">
                  <c:v>1.2862646566164185E-2</c:v>
                </c:pt>
                <c:pt idx="2889">
                  <c:v>1.2917922948073741E-2</c:v>
                </c:pt>
                <c:pt idx="2890">
                  <c:v>1.2979899497487447E-2</c:v>
                </c:pt>
                <c:pt idx="2891">
                  <c:v>1.302763819095476E-2</c:v>
                </c:pt>
                <c:pt idx="2892">
                  <c:v>1.3059463986599639E-2</c:v>
                </c:pt>
                <c:pt idx="2893">
                  <c:v>1.3077889447236172E-2</c:v>
                </c:pt>
                <c:pt idx="2894">
                  <c:v>1.3099664991624805E-2</c:v>
                </c:pt>
                <c:pt idx="2895">
                  <c:v>1.3103852596314903E-2</c:v>
                </c:pt>
                <c:pt idx="2896">
                  <c:v>1.3098827470686802E-2</c:v>
                </c:pt>
                <c:pt idx="2897">
                  <c:v>1.3109715242881048E-2</c:v>
                </c:pt>
                <c:pt idx="2898">
                  <c:v>1.3097152428810706E-2</c:v>
                </c:pt>
                <c:pt idx="2899">
                  <c:v>1.3111390284757095E-2</c:v>
                </c:pt>
                <c:pt idx="2900">
                  <c:v>1.3119765494137386E-2</c:v>
                </c:pt>
                <c:pt idx="2901">
                  <c:v>1.3144053601340069E-2</c:v>
                </c:pt>
                <c:pt idx="2902">
                  <c:v>1.3176716917922944E-2</c:v>
                </c:pt>
                <c:pt idx="2903">
                  <c:v>1.3196817420435528E-2</c:v>
                </c:pt>
                <c:pt idx="2904">
                  <c:v>1.3216080402010015E-2</c:v>
                </c:pt>
                <c:pt idx="2905">
                  <c:v>1.3234505862646552E-2</c:v>
                </c:pt>
                <c:pt idx="2906">
                  <c:v>1.3250418760469037E-2</c:v>
                </c:pt>
                <c:pt idx="2907">
                  <c:v>1.3270519262981572E-2</c:v>
                </c:pt>
                <c:pt idx="2908">
                  <c:v>1.3278056951423768E-2</c:v>
                </c:pt>
                <c:pt idx="2909">
                  <c:v>1.3287269681742011E-2</c:v>
                </c:pt>
                <c:pt idx="2910">
                  <c:v>1.3293969849246251E-2</c:v>
                </c:pt>
                <c:pt idx="2911">
                  <c:v>1.328643216080401E-2</c:v>
                </c:pt>
                <c:pt idx="2912">
                  <c:v>1.3297319932998304E-2</c:v>
                </c:pt>
                <c:pt idx="2913">
                  <c:v>1.3307370184254593E-2</c:v>
                </c:pt>
                <c:pt idx="2914">
                  <c:v>1.3321608040200984E-2</c:v>
                </c:pt>
                <c:pt idx="2915">
                  <c:v>1.3327470686767132E-2</c:v>
                </c:pt>
                <c:pt idx="2916">
                  <c:v>1.3349246231155763E-2</c:v>
                </c:pt>
                <c:pt idx="2917">
                  <c:v>1.3372696817420444E-2</c:v>
                </c:pt>
                <c:pt idx="2918">
                  <c:v>1.3424623115577902E-2</c:v>
                </c:pt>
                <c:pt idx="2919">
                  <c:v>1.3461474036850926E-2</c:v>
                </c:pt>
                <c:pt idx="2920">
                  <c:v>1.3501675041876042E-2</c:v>
                </c:pt>
                <c:pt idx="2921">
                  <c:v>1.3551088777219453E-2</c:v>
                </c:pt>
                <c:pt idx="2922">
                  <c:v>1.3614740368509206E-2</c:v>
                </c:pt>
                <c:pt idx="2923">
                  <c:v>1.3648241206030179E-2</c:v>
                </c:pt>
                <c:pt idx="2924">
                  <c:v>1.3667504187604667E-2</c:v>
                </c:pt>
                <c:pt idx="2925">
                  <c:v>1.3695142378559443E-2</c:v>
                </c:pt>
                <c:pt idx="2926">
                  <c:v>1.3696817420435541E-2</c:v>
                </c:pt>
                <c:pt idx="2927">
                  <c:v>1.3681742043551102E-2</c:v>
                </c:pt>
                <c:pt idx="2928">
                  <c:v>1.3669179229480714E-2</c:v>
                </c:pt>
                <c:pt idx="2929">
                  <c:v>1.3654941373534327E-2</c:v>
                </c:pt>
                <c:pt idx="2930">
                  <c:v>1.3644053601340031E-2</c:v>
                </c:pt>
                <c:pt idx="2931">
                  <c:v>1.3643216080402032E-2</c:v>
                </c:pt>
                <c:pt idx="2932">
                  <c:v>1.3644053601340031E-2</c:v>
                </c:pt>
                <c:pt idx="2933">
                  <c:v>1.3656616415410419E-2</c:v>
                </c:pt>
                <c:pt idx="2934">
                  <c:v>1.367336683417086E-2</c:v>
                </c:pt>
                <c:pt idx="2935">
                  <c:v>1.3706030150753784E-2</c:v>
                </c:pt>
                <c:pt idx="2936">
                  <c:v>1.3736180904522612E-2</c:v>
                </c:pt>
                <c:pt idx="2937">
                  <c:v>1.3766331658291485E-2</c:v>
                </c:pt>
                <c:pt idx="2938">
                  <c:v>1.3780569514237829E-2</c:v>
                </c:pt>
                <c:pt idx="2939">
                  <c:v>1.3793969849246263E-2</c:v>
                </c:pt>
                <c:pt idx="2940">
                  <c:v>1.3788944723618071E-2</c:v>
                </c:pt>
                <c:pt idx="2941">
                  <c:v>1.3758793969849244E-2</c:v>
                </c:pt>
                <c:pt idx="2942">
                  <c:v>1.3737855946398659E-2</c:v>
                </c:pt>
                <c:pt idx="2943">
                  <c:v>1.3706867671691783E-2</c:v>
                </c:pt>
                <c:pt idx="2944">
                  <c:v>1.3658291457286422E-2</c:v>
                </c:pt>
                <c:pt idx="2945">
                  <c:v>1.3608877721943058E-2</c:v>
                </c:pt>
                <c:pt idx="2946">
                  <c:v>1.3546063651591306E-2</c:v>
                </c:pt>
                <c:pt idx="2947">
                  <c:v>1.3482412060301509E-2</c:v>
                </c:pt>
                <c:pt idx="2948">
                  <c:v>1.3434673366834148E-2</c:v>
                </c:pt>
                <c:pt idx="2949">
                  <c:v>1.3384422110552735E-2</c:v>
                </c:pt>
                <c:pt idx="2950">
                  <c:v>1.3368509212730343E-2</c:v>
                </c:pt>
                <c:pt idx="2951">
                  <c:v>1.3341708542713568E-2</c:v>
                </c:pt>
                <c:pt idx="2952">
                  <c:v>1.334003350083752E-2</c:v>
                </c:pt>
                <c:pt idx="2953">
                  <c:v>1.3355946398660003E-2</c:v>
                </c:pt>
                <c:pt idx="2954">
                  <c:v>1.3374371859296491E-2</c:v>
                </c:pt>
                <c:pt idx="2955">
                  <c:v>1.3419597989949754E-2</c:v>
                </c:pt>
                <c:pt idx="2956">
                  <c:v>1.3464824120603021E-2</c:v>
                </c:pt>
                <c:pt idx="2957">
                  <c:v>1.3499999999999995E-2</c:v>
                </c:pt>
                <c:pt idx="2958">
                  <c:v>1.3546063651591306E-2</c:v>
                </c:pt>
                <c:pt idx="2959">
                  <c:v>1.3589614740368478E-2</c:v>
                </c:pt>
                <c:pt idx="2960">
                  <c:v>1.3623115577889448E-2</c:v>
                </c:pt>
                <c:pt idx="2961">
                  <c:v>1.3656616415410419E-2</c:v>
                </c:pt>
                <c:pt idx="2962">
                  <c:v>1.3680904522613103E-2</c:v>
                </c:pt>
                <c:pt idx="2963">
                  <c:v>1.3701005025125638E-2</c:v>
                </c:pt>
                <c:pt idx="2964">
                  <c:v>1.3721943048576222E-2</c:v>
                </c:pt>
                <c:pt idx="2965">
                  <c:v>1.3742043551088804E-2</c:v>
                </c:pt>
                <c:pt idx="2966">
                  <c:v>1.3774706867671682E-2</c:v>
                </c:pt>
                <c:pt idx="2967">
                  <c:v>1.3805695142378557E-2</c:v>
                </c:pt>
                <c:pt idx="2968">
                  <c:v>1.3836683417085433E-2</c:v>
                </c:pt>
                <c:pt idx="2969">
                  <c:v>1.386767169179226E-2</c:v>
                </c:pt>
                <c:pt idx="2970">
                  <c:v>1.3907872696817427E-2</c:v>
                </c:pt>
                <c:pt idx="2971">
                  <c:v>1.3960636515912889E-2</c:v>
                </c:pt>
                <c:pt idx="2972">
                  <c:v>1.4014237855946398E-2</c:v>
                </c:pt>
                <c:pt idx="2973">
                  <c:v>1.4049413735343417E-2</c:v>
                </c:pt>
                <c:pt idx="2974">
                  <c:v>1.4101340033500828E-2</c:v>
                </c:pt>
                <c:pt idx="2975">
                  <c:v>1.4138190954773852E-2</c:v>
                </c:pt>
                <c:pt idx="2976">
                  <c:v>1.416582914572863E-2</c:v>
                </c:pt>
                <c:pt idx="2977">
                  <c:v>1.4206030150753749E-2</c:v>
                </c:pt>
                <c:pt idx="2978">
                  <c:v>1.4236180904522625E-2</c:v>
                </c:pt>
                <c:pt idx="2979">
                  <c:v>1.4254606365159113E-2</c:v>
                </c:pt>
                <c:pt idx="2980">
                  <c:v>1.4273031825795646E-2</c:v>
                </c:pt>
                <c:pt idx="2981">
                  <c:v>1.4278056951423791E-2</c:v>
                </c:pt>
                <c:pt idx="2982">
                  <c:v>1.4272194304857598E-2</c:v>
                </c:pt>
                <c:pt idx="2983">
                  <c:v>1.4262144053601305E-2</c:v>
                </c:pt>
                <c:pt idx="2984">
                  <c:v>1.424120603015077E-2</c:v>
                </c:pt>
                <c:pt idx="2985">
                  <c:v>1.4233668341708527E-2</c:v>
                </c:pt>
                <c:pt idx="2986">
                  <c:v>1.4213567839195944E-2</c:v>
                </c:pt>
                <c:pt idx="2987">
                  <c:v>1.4191792294807361E-2</c:v>
                </c:pt>
                <c:pt idx="2988">
                  <c:v>1.416582914572863E-2</c:v>
                </c:pt>
                <c:pt idx="2989">
                  <c:v>1.4137353433835851E-2</c:v>
                </c:pt>
                <c:pt idx="2990">
                  <c:v>1.4109715242881073E-2</c:v>
                </c:pt>
                <c:pt idx="2991">
                  <c:v>1.4103852596314925E-2</c:v>
                </c:pt>
                <c:pt idx="2992">
                  <c:v>1.408458961474039E-2</c:v>
                </c:pt>
                <c:pt idx="2993">
                  <c:v>1.4095477386934636E-2</c:v>
                </c:pt>
                <c:pt idx="2994">
                  <c:v>1.4094639865996635E-2</c:v>
                </c:pt>
                <c:pt idx="2995">
                  <c:v>1.4107202680067023E-2</c:v>
                </c:pt>
                <c:pt idx="2996">
                  <c:v>1.4123115577889461E-2</c:v>
                </c:pt>
                <c:pt idx="2997">
                  <c:v>1.4146566164154094E-2</c:v>
                </c:pt>
                <c:pt idx="2998">
                  <c:v>1.4156616415410387E-2</c:v>
                </c:pt>
                <c:pt idx="2999">
                  <c:v>1.4196817420435506E-2</c:v>
                </c:pt>
                <c:pt idx="3000">
                  <c:v>1.4227805695142379E-2</c:v>
                </c:pt>
                <c:pt idx="3001">
                  <c:v>1.4245393634840868E-2</c:v>
                </c:pt>
                <c:pt idx="3002">
                  <c:v>1.4276381909547742E-2</c:v>
                </c:pt>
                <c:pt idx="3003">
                  <c:v>1.4300670016750424E-2</c:v>
                </c:pt>
                <c:pt idx="3004">
                  <c:v>1.4311557788944716E-2</c:v>
                </c:pt>
                <c:pt idx="3005">
                  <c:v>1.4318257956448912E-2</c:v>
                </c:pt>
                <c:pt idx="3006">
                  <c:v>1.43316582914573E-2</c:v>
                </c:pt>
                <c:pt idx="3007">
                  <c:v>1.4330820770519297E-2</c:v>
                </c:pt>
                <c:pt idx="3008">
                  <c:v>1.4337520938023445E-2</c:v>
                </c:pt>
                <c:pt idx="3009">
                  <c:v>1.4343383584589593E-2</c:v>
                </c:pt>
                <c:pt idx="3010">
                  <c:v>1.434673366834169E-2</c:v>
                </c:pt>
                <c:pt idx="3011">
                  <c:v>1.4364321608040177E-2</c:v>
                </c:pt>
                <c:pt idx="3012">
                  <c:v>1.4381909547738709E-2</c:v>
                </c:pt>
                <c:pt idx="3013">
                  <c:v>1.4402847571189247E-2</c:v>
                </c:pt>
                <c:pt idx="3014">
                  <c:v>1.4439698492462318E-2</c:v>
                </c:pt>
                <c:pt idx="3015">
                  <c:v>1.4481574539363485E-2</c:v>
                </c:pt>
                <c:pt idx="3016">
                  <c:v>1.4525125628140701E-2</c:v>
                </c:pt>
                <c:pt idx="3017">
                  <c:v>1.4550251256281429E-2</c:v>
                </c:pt>
                <c:pt idx="3018">
                  <c:v>1.45896147403685E-2</c:v>
                </c:pt>
                <c:pt idx="3019">
                  <c:v>1.4622278056951423E-2</c:v>
                </c:pt>
                <c:pt idx="3020">
                  <c:v>1.4630653266331622E-2</c:v>
                </c:pt>
                <c:pt idx="3021">
                  <c:v>1.4651591289782252E-2</c:v>
                </c:pt>
                <c:pt idx="3022">
                  <c:v>1.4649078726968202E-2</c:v>
                </c:pt>
                <c:pt idx="3023">
                  <c:v>1.4655778894472397E-2</c:v>
                </c:pt>
                <c:pt idx="3024">
                  <c:v>1.4639028475711864E-2</c:v>
                </c:pt>
                <c:pt idx="3025">
                  <c:v>1.4616415410385232E-2</c:v>
                </c:pt>
                <c:pt idx="3026">
                  <c:v>1.4590452261306548E-2</c:v>
                </c:pt>
                <c:pt idx="3027">
                  <c:v>1.4549413735343382E-2</c:v>
                </c:pt>
                <c:pt idx="3028">
                  <c:v>1.4517587939698458E-2</c:v>
                </c:pt>
                <c:pt idx="3029">
                  <c:v>1.4474874371859289E-2</c:v>
                </c:pt>
                <c:pt idx="3030">
                  <c:v>1.4434673366834171E-2</c:v>
                </c:pt>
                <c:pt idx="3031">
                  <c:v>1.4388609715242856E-2</c:v>
                </c:pt>
                <c:pt idx="3032">
                  <c:v>1.4340871021775543E-2</c:v>
                </c:pt>
                <c:pt idx="3033">
                  <c:v>1.4278894472361837E-2</c:v>
                </c:pt>
                <c:pt idx="3034">
                  <c:v>1.4218592964824089E-2</c:v>
                </c:pt>
                <c:pt idx="3035">
                  <c:v>1.4154941373534336E-2</c:v>
                </c:pt>
                <c:pt idx="3036">
                  <c:v>1.4093802345058635E-2</c:v>
                </c:pt>
                <c:pt idx="3037">
                  <c:v>1.4026800670016736E-2</c:v>
                </c:pt>
                <c:pt idx="3038">
                  <c:v>1.3982412060301519E-2</c:v>
                </c:pt>
                <c:pt idx="3039">
                  <c:v>1.3923785594639864E-2</c:v>
                </c:pt>
                <c:pt idx="3040">
                  <c:v>1.386599664991626E-2</c:v>
                </c:pt>
                <c:pt idx="3041">
                  <c:v>1.3811557788944752E-2</c:v>
                </c:pt>
                <c:pt idx="3042">
                  <c:v>1.3755443886097148E-2</c:v>
                </c:pt>
                <c:pt idx="3043">
                  <c:v>1.3711055276381931E-2</c:v>
                </c:pt>
                <c:pt idx="3044">
                  <c:v>1.3678391959799006E-2</c:v>
                </c:pt>
                <c:pt idx="3045">
                  <c:v>1.3654941373534327E-2</c:v>
                </c:pt>
                <c:pt idx="3046">
                  <c:v>1.3628978224455596E-2</c:v>
                </c:pt>
                <c:pt idx="3047">
                  <c:v>1.3623953098827496E-2</c:v>
                </c:pt>
                <c:pt idx="3048">
                  <c:v>1.3619765494137353E-2</c:v>
                </c:pt>
                <c:pt idx="3049">
                  <c:v>1.3624790619765499E-2</c:v>
                </c:pt>
                <c:pt idx="3050">
                  <c:v>1.3637353433835838E-2</c:v>
                </c:pt>
                <c:pt idx="3051">
                  <c:v>1.3650753768844179E-2</c:v>
                </c:pt>
                <c:pt idx="3052">
                  <c:v>1.3678391959798957E-2</c:v>
                </c:pt>
                <c:pt idx="3053">
                  <c:v>1.3726968174204369E-2</c:v>
                </c:pt>
                <c:pt idx="3054">
                  <c:v>1.3759631490787292E-2</c:v>
                </c:pt>
                <c:pt idx="3055">
                  <c:v>1.3809045226130657E-2</c:v>
                </c:pt>
                <c:pt idx="3056">
                  <c:v>1.385678391959797E-2</c:v>
                </c:pt>
                <c:pt idx="3057">
                  <c:v>1.3909547738693477E-2</c:v>
                </c:pt>
                <c:pt idx="3058">
                  <c:v>1.3962311557788983E-2</c:v>
                </c:pt>
                <c:pt idx="3059">
                  <c:v>1.4019262981574543E-2</c:v>
                </c:pt>
                <c:pt idx="3060">
                  <c:v>1.4078726968174197E-2</c:v>
                </c:pt>
                <c:pt idx="3061">
                  <c:v>1.4139028475711898E-2</c:v>
                </c:pt>
                <c:pt idx="3062">
                  <c:v>1.4201005025125651E-2</c:v>
                </c:pt>
                <c:pt idx="3063">
                  <c:v>1.4258793969849255E-2</c:v>
                </c:pt>
                <c:pt idx="3064">
                  <c:v>1.4300670016750424E-2</c:v>
                </c:pt>
                <c:pt idx="3065">
                  <c:v>1.4345058626465687E-2</c:v>
                </c:pt>
                <c:pt idx="3066">
                  <c:v>1.4376884422110563E-2</c:v>
                </c:pt>
                <c:pt idx="3067">
                  <c:v>1.4406197654941392E-2</c:v>
                </c:pt>
                <c:pt idx="3068">
                  <c:v>1.4418760469011733E-2</c:v>
                </c:pt>
                <c:pt idx="3069">
                  <c:v>1.4426298157453927E-2</c:v>
                </c:pt>
                <c:pt idx="3070">
                  <c:v>1.443299832495812E-2</c:v>
                </c:pt>
                <c:pt idx="3071">
                  <c:v>1.4423785594639877E-2</c:v>
                </c:pt>
                <c:pt idx="3072">
                  <c:v>1.4413735343383588E-2</c:v>
                </c:pt>
                <c:pt idx="3073">
                  <c:v>1.4402847571189247E-2</c:v>
                </c:pt>
                <c:pt idx="3074">
                  <c:v>1.4392797319933004E-2</c:v>
                </c:pt>
                <c:pt idx="3075">
                  <c:v>1.4383584589614711E-2</c:v>
                </c:pt>
                <c:pt idx="3076">
                  <c:v>1.4385259631490807E-2</c:v>
                </c:pt>
                <c:pt idx="3077">
                  <c:v>1.4392797319933004E-2</c:v>
                </c:pt>
                <c:pt idx="3078">
                  <c:v>1.4397822445561146E-2</c:v>
                </c:pt>
                <c:pt idx="3079">
                  <c:v>1.4390284757118907E-2</c:v>
                </c:pt>
                <c:pt idx="3080">
                  <c:v>1.4389447236180904E-2</c:v>
                </c:pt>
                <c:pt idx="3081">
                  <c:v>1.4380234505862661E-2</c:v>
                </c:pt>
                <c:pt idx="3082">
                  <c:v>1.4371859296482371E-2</c:v>
                </c:pt>
                <c:pt idx="3083">
                  <c:v>1.4351758793969882E-2</c:v>
                </c:pt>
                <c:pt idx="3084">
                  <c:v>1.4343383584589593E-2</c:v>
                </c:pt>
                <c:pt idx="3085">
                  <c:v>1.4309882747068714E-2</c:v>
                </c:pt>
                <c:pt idx="3086">
                  <c:v>1.4287269681742036E-2</c:v>
                </c:pt>
                <c:pt idx="3087">
                  <c:v>1.4269681742043547E-2</c:v>
                </c:pt>
                <c:pt idx="3088">
                  <c:v>1.4265494137353403E-2</c:v>
                </c:pt>
                <c:pt idx="3089">
                  <c:v>1.426549413735345E-2</c:v>
                </c:pt>
                <c:pt idx="3090">
                  <c:v>1.4278056951423791E-2</c:v>
                </c:pt>
                <c:pt idx="3091">
                  <c:v>1.4295644891122278E-2</c:v>
                </c:pt>
                <c:pt idx="3092">
                  <c:v>1.432244556113901E-2</c:v>
                </c:pt>
                <c:pt idx="3093">
                  <c:v>1.4364321608040223E-2</c:v>
                </c:pt>
                <c:pt idx="3094">
                  <c:v>1.4417085427135682E-2</c:v>
                </c:pt>
                <c:pt idx="3095">
                  <c:v>1.4480737018425484E-2</c:v>
                </c:pt>
                <c:pt idx="3096">
                  <c:v>1.4536013400334993E-2</c:v>
                </c:pt>
                <c:pt idx="3097">
                  <c:v>1.4607202680066989E-2</c:v>
                </c:pt>
                <c:pt idx="3098">
                  <c:v>1.4666666666666687E-2</c:v>
                </c:pt>
                <c:pt idx="3099">
                  <c:v>1.4739530988274732E-2</c:v>
                </c:pt>
                <c:pt idx="3100">
                  <c:v>1.4788944723618049E-2</c:v>
                </c:pt>
                <c:pt idx="3101">
                  <c:v>1.483835845896146E-2</c:v>
                </c:pt>
                <c:pt idx="3102">
                  <c:v>1.4864321608040236E-2</c:v>
                </c:pt>
                <c:pt idx="3103">
                  <c:v>1.4891122278056919E-2</c:v>
                </c:pt>
                <c:pt idx="3104">
                  <c:v>1.4903685092127307E-2</c:v>
                </c:pt>
                <c:pt idx="3105">
                  <c:v>1.4905360134003355E-2</c:v>
                </c:pt>
                <c:pt idx="3106">
                  <c:v>1.489028475711892E-2</c:v>
                </c:pt>
                <c:pt idx="3107">
                  <c:v>1.4896147403685065E-2</c:v>
                </c:pt>
                <c:pt idx="3108">
                  <c:v>1.4888609715242869E-2</c:v>
                </c:pt>
                <c:pt idx="3109">
                  <c:v>1.4880234505862627E-2</c:v>
                </c:pt>
                <c:pt idx="3110">
                  <c:v>1.4881072026800626E-2</c:v>
                </c:pt>
                <c:pt idx="3111">
                  <c:v>1.4881072026800675E-2</c:v>
                </c:pt>
                <c:pt idx="3112">
                  <c:v>1.4880234505862674E-2</c:v>
                </c:pt>
                <c:pt idx="3113">
                  <c:v>1.4891959798994967E-2</c:v>
                </c:pt>
                <c:pt idx="3114">
                  <c:v>1.4904522613065307E-2</c:v>
                </c:pt>
                <c:pt idx="3115">
                  <c:v>1.4929648241206038E-2</c:v>
                </c:pt>
                <c:pt idx="3116">
                  <c:v>1.4942211055276378E-2</c:v>
                </c:pt>
                <c:pt idx="3117">
                  <c:v>1.4956448911222813E-2</c:v>
                </c:pt>
                <c:pt idx="3118">
                  <c:v>1.4969849246231154E-2</c:v>
                </c:pt>
                <c:pt idx="3119">
                  <c:v>1.4987437185929642E-2</c:v>
                </c:pt>
                <c:pt idx="3120">
                  <c:v>1.4982412060301497E-2</c:v>
                </c:pt>
                <c:pt idx="3121">
                  <c:v>1.4982412060301497E-2</c:v>
                </c:pt>
                <c:pt idx="3122">
                  <c:v>1.4966499162479059E-2</c:v>
                </c:pt>
                <c:pt idx="3123">
                  <c:v>1.4962311557788915E-2</c:v>
                </c:pt>
                <c:pt idx="3124">
                  <c:v>1.4947236180904523E-2</c:v>
                </c:pt>
                <c:pt idx="3125">
                  <c:v>1.4932998324958133E-2</c:v>
                </c:pt>
                <c:pt idx="3126">
                  <c:v>1.4921273031825793E-2</c:v>
                </c:pt>
                <c:pt idx="3127">
                  <c:v>1.4924623115577891E-2</c:v>
                </c:pt>
                <c:pt idx="3128">
                  <c:v>1.4954773869346719E-2</c:v>
                </c:pt>
                <c:pt idx="3129">
                  <c:v>1.4969849246231154E-2</c:v>
                </c:pt>
                <c:pt idx="3130">
                  <c:v>1.5011725293132326E-2</c:v>
                </c:pt>
                <c:pt idx="3131">
                  <c:v>1.5070351758793976E-2</c:v>
                </c:pt>
                <c:pt idx="3132">
                  <c:v>1.5144053601340022E-2</c:v>
                </c:pt>
                <c:pt idx="3133">
                  <c:v>1.5228643216080407E-2</c:v>
                </c:pt>
                <c:pt idx="3134">
                  <c:v>1.5314907872696838E-2</c:v>
                </c:pt>
                <c:pt idx="3135">
                  <c:v>1.541541038525966E-2</c:v>
                </c:pt>
                <c:pt idx="3136">
                  <c:v>1.5505025125628095E-2</c:v>
                </c:pt>
                <c:pt idx="3137">
                  <c:v>1.5593802345058623E-2</c:v>
                </c:pt>
                <c:pt idx="3138">
                  <c:v>1.5672529313232812E-2</c:v>
                </c:pt>
                <c:pt idx="3139">
                  <c:v>1.5724455611390319E-2</c:v>
                </c:pt>
                <c:pt idx="3140">
                  <c:v>1.5778056951423779E-2</c:v>
                </c:pt>
                <c:pt idx="3141">
                  <c:v>1.5801507537688414E-2</c:v>
                </c:pt>
                <c:pt idx="3142">
                  <c:v>1.5808207705192607E-2</c:v>
                </c:pt>
                <c:pt idx="3143">
                  <c:v>1.5798157453936319E-2</c:v>
                </c:pt>
                <c:pt idx="3144">
                  <c:v>1.5774706867671684E-2</c:v>
                </c:pt>
                <c:pt idx="3145">
                  <c:v>1.5736180904522612E-2</c:v>
                </c:pt>
                <c:pt idx="3146">
                  <c:v>1.5700167504187592E-2</c:v>
                </c:pt>
                <c:pt idx="3147">
                  <c:v>1.567587939698491E-2</c:v>
                </c:pt>
                <c:pt idx="3148">
                  <c:v>1.5665829145728619E-2</c:v>
                </c:pt>
                <c:pt idx="3149">
                  <c:v>1.5658291457286425E-2</c:v>
                </c:pt>
                <c:pt idx="3150">
                  <c:v>1.5680904522613101E-2</c:v>
                </c:pt>
                <c:pt idx="3151">
                  <c:v>1.5687604690117249E-2</c:v>
                </c:pt>
                <c:pt idx="3152">
                  <c:v>1.5722780569514223E-2</c:v>
                </c:pt>
                <c:pt idx="3153">
                  <c:v>1.573953098827471E-2</c:v>
                </c:pt>
                <c:pt idx="3154">
                  <c:v>1.5753768844221101E-2</c:v>
                </c:pt>
                <c:pt idx="3155">
                  <c:v>1.5755443886097148E-2</c:v>
                </c:pt>
                <c:pt idx="3156">
                  <c:v>1.575209380234505E-2</c:v>
                </c:pt>
                <c:pt idx="3157">
                  <c:v>1.5718592964824127E-2</c:v>
                </c:pt>
                <c:pt idx="3158">
                  <c:v>1.5681742043551057E-2</c:v>
                </c:pt>
                <c:pt idx="3159">
                  <c:v>1.5644053601340035E-2</c:v>
                </c:pt>
                <c:pt idx="3160">
                  <c:v>1.5586264656616427E-2</c:v>
                </c:pt>
                <c:pt idx="3161">
                  <c:v>1.5529313232830824E-2</c:v>
                </c:pt>
                <c:pt idx="3162">
                  <c:v>1.5484087102177557E-2</c:v>
                </c:pt>
                <c:pt idx="3163">
                  <c:v>1.5441373534338389E-2</c:v>
                </c:pt>
                <c:pt idx="3164">
                  <c:v>1.5410385259631468E-2</c:v>
                </c:pt>
                <c:pt idx="3165">
                  <c:v>1.5384422110552737E-2</c:v>
                </c:pt>
                <c:pt idx="3166">
                  <c:v>1.5385259631490785E-2</c:v>
                </c:pt>
                <c:pt idx="3167">
                  <c:v>1.5396147403685077E-2</c:v>
                </c:pt>
                <c:pt idx="3168">
                  <c:v>1.5408710217755417E-2</c:v>
                </c:pt>
                <c:pt idx="3169">
                  <c:v>1.5435510887772196E-2</c:v>
                </c:pt>
                <c:pt idx="3170">
                  <c:v>1.5464824120603021E-2</c:v>
                </c:pt>
                <c:pt idx="3171">
                  <c:v>1.5503350083752093E-2</c:v>
                </c:pt>
                <c:pt idx="3172">
                  <c:v>1.5526800670016726E-2</c:v>
                </c:pt>
                <c:pt idx="3173">
                  <c:v>1.5543551088777259E-2</c:v>
                </c:pt>
                <c:pt idx="3174">
                  <c:v>1.5540201005025114E-2</c:v>
                </c:pt>
                <c:pt idx="3175">
                  <c:v>1.5520938023450578E-2</c:v>
                </c:pt>
                <c:pt idx="3176">
                  <c:v>1.5508375209380238E-2</c:v>
                </c:pt>
                <c:pt idx="3177">
                  <c:v>1.5464824120603021E-2</c:v>
                </c:pt>
                <c:pt idx="3178">
                  <c:v>1.5403685092127273E-2</c:v>
                </c:pt>
                <c:pt idx="3179">
                  <c:v>1.5355108877721959E-2</c:v>
                </c:pt>
                <c:pt idx="3180">
                  <c:v>1.5283082077051913E-2</c:v>
                </c:pt>
                <c:pt idx="3181">
                  <c:v>1.5226968174204356E-2</c:v>
                </c:pt>
                <c:pt idx="3182">
                  <c:v>1.5173366834170848E-2</c:v>
                </c:pt>
                <c:pt idx="3183">
                  <c:v>1.5135678391959827E-2</c:v>
                </c:pt>
                <c:pt idx="3184">
                  <c:v>1.5089614740368512E-2</c:v>
                </c:pt>
                <c:pt idx="3185">
                  <c:v>1.5030150753768859E-2</c:v>
                </c:pt>
                <c:pt idx="3186">
                  <c:v>1.4987437185929689E-2</c:v>
                </c:pt>
                <c:pt idx="3187">
                  <c:v>1.4947236180904523E-2</c:v>
                </c:pt>
                <c:pt idx="3188">
                  <c:v>1.4894472361809064E-2</c:v>
                </c:pt>
                <c:pt idx="3189">
                  <c:v>1.4837520938023457E-2</c:v>
                </c:pt>
                <c:pt idx="3190">
                  <c:v>1.4776381909547753E-2</c:v>
                </c:pt>
                <c:pt idx="3191">
                  <c:v>1.4700167504187614E-2</c:v>
                </c:pt>
                <c:pt idx="3192">
                  <c:v>1.4631490787269713E-2</c:v>
                </c:pt>
                <c:pt idx="3193">
                  <c:v>1.456281407035177E-2</c:v>
                </c:pt>
                <c:pt idx="3194">
                  <c:v>1.4490787269681775E-2</c:v>
                </c:pt>
                <c:pt idx="3195">
                  <c:v>1.4431323283082073E-2</c:v>
                </c:pt>
                <c:pt idx="3196">
                  <c:v>1.4384422110552759E-2</c:v>
                </c:pt>
                <c:pt idx="3197">
                  <c:v>1.4341708542713542E-2</c:v>
                </c:pt>
                <c:pt idx="3198">
                  <c:v>1.4336683417085445E-2</c:v>
                </c:pt>
                <c:pt idx="3199">
                  <c:v>1.4319095477386912E-2</c:v>
                </c:pt>
                <c:pt idx="3200">
                  <c:v>1.4319095477386957E-2</c:v>
                </c:pt>
                <c:pt idx="3201">
                  <c:v>1.4332495812395299E-2</c:v>
                </c:pt>
                <c:pt idx="3202">
                  <c:v>1.4351758793969835E-2</c:v>
                </c:pt>
                <c:pt idx="3203">
                  <c:v>1.4373534338358421E-2</c:v>
                </c:pt>
                <c:pt idx="3204">
                  <c:v>1.4382747068676711E-2</c:v>
                </c:pt>
                <c:pt idx="3205">
                  <c:v>1.4424623115577925E-2</c:v>
                </c:pt>
                <c:pt idx="3206">
                  <c:v>1.4450586264656609E-2</c:v>
                </c:pt>
                <c:pt idx="3207">
                  <c:v>1.4474036850921289E-2</c:v>
                </c:pt>
                <c:pt idx="3208">
                  <c:v>1.4494974874371873E-2</c:v>
                </c:pt>
                <c:pt idx="3209">
                  <c:v>1.4517587939698505E-2</c:v>
                </c:pt>
                <c:pt idx="3210">
                  <c:v>1.4536850921272994E-2</c:v>
                </c:pt>
                <c:pt idx="3211">
                  <c:v>1.4568676716917917E-2</c:v>
                </c:pt>
                <c:pt idx="3212">
                  <c:v>1.4601340033500793E-2</c:v>
                </c:pt>
                <c:pt idx="3213">
                  <c:v>1.4628978224455618E-2</c:v>
                </c:pt>
                <c:pt idx="3214">
                  <c:v>1.4682579564489128E-2</c:v>
                </c:pt>
                <c:pt idx="3215">
                  <c:v>1.4707705192629809E-2</c:v>
                </c:pt>
                <c:pt idx="3216">
                  <c:v>1.4762144053601366E-2</c:v>
                </c:pt>
                <c:pt idx="3217">
                  <c:v>1.4802345058626437E-2</c:v>
                </c:pt>
                <c:pt idx="3218">
                  <c:v>1.4845058626465653E-2</c:v>
                </c:pt>
                <c:pt idx="3219">
                  <c:v>1.4886934673366822E-2</c:v>
                </c:pt>
                <c:pt idx="3220">
                  <c:v>1.4917085427135695E-2</c:v>
                </c:pt>
                <c:pt idx="3221">
                  <c:v>1.4947236180904523E-2</c:v>
                </c:pt>
                <c:pt idx="3222">
                  <c:v>1.4964824120603012E-2</c:v>
                </c:pt>
                <c:pt idx="3223">
                  <c:v>1.499246231155779E-2</c:v>
                </c:pt>
                <c:pt idx="3224">
                  <c:v>1.4982412060301497E-2</c:v>
                </c:pt>
                <c:pt idx="3225">
                  <c:v>1.4974036850921255E-2</c:v>
                </c:pt>
                <c:pt idx="3226">
                  <c:v>1.4955611390284767E-2</c:v>
                </c:pt>
                <c:pt idx="3227">
                  <c:v>1.4921273031825793E-2</c:v>
                </c:pt>
                <c:pt idx="3228">
                  <c:v>1.4876046901172529E-2</c:v>
                </c:pt>
                <c:pt idx="3229">
                  <c:v>1.4845058626465653E-2</c:v>
                </c:pt>
                <c:pt idx="3230">
                  <c:v>1.4809882747068679E-2</c:v>
                </c:pt>
                <c:pt idx="3231">
                  <c:v>1.4763819095477368E-2</c:v>
                </c:pt>
                <c:pt idx="3232">
                  <c:v>1.4729480737018439E-2</c:v>
                </c:pt>
                <c:pt idx="3233">
                  <c:v>1.4696817420435515E-2</c:v>
                </c:pt>
                <c:pt idx="3234">
                  <c:v>1.4688442211055273E-2</c:v>
                </c:pt>
                <c:pt idx="3235">
                  <c:v>1.4677554438860983E-2</c:v>
                </c:pt>
                <c:pt idx="3236">
                  <c:v>1.4678391959798982E-2</c:v>
                </c:pt>
                <c:pt idx="3237">
                  <c:v>1.4684254606365131E-2</c:v>
                </c:pt>
                <c:pt idx="3238">
                  <c:v>1.4686767169179226E-2</c:v>
                </c:pt>
                <c:pt idx="3239">
                  <c:v>1.4690117252931323E-2</c:v>
                </c:pt>
                <c:pt idx="3240">
                  <c:v>1.4695142378559468E-2</c:v>
                </c:pt>
                <c:pt idx="3241">
                  <c:v>1.4674204355108838E-2</c:v>
                </c:pt>
                <c:pt idx="3242">
                  <c:v>1.46532663316583E-2</c:v>
                </c:pt>
                <c:pt idx="3243">
                  <c:v>1.4607202680066989E-2</c:v>
                </c:pt>
                <c:pt idx="3244">
                  <c:v>1.4578726968174208E-2</c:v>
                </c:pt>
                <c:pt idx="3245">
                  <c:v>1.4540201005025139E-2</c:v>
                </c:pt>
                <c:pt idx="3246">
                  <c:v>1.4505862646566165E-2</c:v>
                </c:pt>
                <c:pt idx="3247">
                  <c:v>1.4480737018425437E-2</c:v>
                </c:pt>
                <c:pt idx="3248">
                  <c:v>1.4469849246231145E-2</c:v>
                </c:pt>
                <c:pt idx="3249">
                  <c:v>1.4459798994974854E-2</c:v>
                </c:pt>
                <c:pt idx="3250">
                  <c:v>1.4474874371859289E-2</c:v>
                </c:pt>
                <c:pt idx="3251">
                  <c:v>1.4489112227805724E-2</c:v>
                </c:pt>
                <c:pt idx="3252">
                  <c:v>1.4517587939698505E-2</c:v>
                </c:pt>
                <c:pt idx="3253">
                  <c:v>1.4570351758793967E-2</c:v>
                </c:pt>
                <c:pt idx="3254">
                  <c:v>1.461306532663318E-2</c:v>
                </c:pt>
                <c:pt idx="3255">
                  <c:v>1.46532663316583E-2</c:v>
                </c:pt>
                <c:pt idx="3256">
                  <c:v>1.470603015075376E-2</c:v>
                </c:pt>
                <c:pt idx="3257">
                  <c:v>1.4762981574539365E-2</c:v>
                </c:pt>
                <c:pt idx="3258">
                  <c:v>1.4808207705192632E-2</c:v>
                </c:pt>
                <c:pt idx="3259">
                  <c:v>1.4841708542713555E-2</c:v>
                </c:pt>
                <c:pt idx="3260">
                  <c:v>1.4876884422110576E-2</c:v>
                </c:pt>
                <c:pt idx="3261">
                  <c:v>1.4882747068676677E-2</c:v>
                </c:pt>
                <c:pt idx="3262">
                  <c:v>1.4891122278056966E-2</c:v>
                </c:pt>
                <c:pt idx="3263">
                  <c:v>1.4881909547738676E-2</c:v>
                </c:pt>
                <c:pt idx="3264">
                  <c:v>1.4881909547738676E-2</c:v>
                </c:pt>
                <c:pt idx="3265">
                  <c:v>1.4853433835845895E-2</c:v>
                </c:pt>
                <c:pt idx="3266">
                  <c:v>1.4834170854271312E-2</c:v>
                </c:pt>
                <c:pt idx="3267">
                  <c:v>1.4817420435510875E-2</c:v>
                </c:pt>
                <c:pt idx="3268">
                  <c:v>1.4813232830820778E-2</c:v>
                </c:pt>
                <c:pt idx="3269">
                  <c:v>1.4806532663316581E-2</c:v>
                </c:pt>
                <c:pt idx="3270">
                  <c:v>1.4816582914572874E-2</c:v>
                </c:pt>
                <c:pt idx="3271">
                  <c:v>1.482412060301507E-2</c:v>
                </c:pt>
                <c:pt idx="3272">
                  <c:v>1.4840033500837553E-2</c:v>
                </c:pt>
                <c:pt idx="3273">
                  <c:v>1.48450586264657E-2</c:v>
                </c:pt>
                <c:pt idx="3274">
                  <c:v>1.4864321608040236E-2</c:v>
                </c:pt>
                <c:pt idx="3275">
                  <c:v>1.4874371859296479E-2</c:v>
                </c:pt>
                <c:pt idx="3276">
                  <c:v>1.4869346733668333E-2</c:v>
                </c:pt>
                <c:pt idx="3277">
                  <c:v>1.4854271356783943E-2</c:v>
                </c:pt>
                <c:pt idx="3278">
                  <c:v>1.4829145728643215E-2</c:v>
                </c:pt>
                <c:pt idx="3279">
                  <c:v>1.4793969849246242E-2</c:v>
                </c:pt>
                <c:pt idx="3280">
                  <c:v>1.4756281407035172E-2</c:v>
                </c:pt>
                <c:pt idx="3281">
                  <c:v>1.471943048576215E-2</c:v>
                </c:pt>
                <c:pt idx="3282">
                  <c:v>1.4670016750418787E-2</c:v>
                </c:pt>
                <c:pt idx="3283">
                  <c:v>1.4605527638190986E-2</c:v>
                </c:pt>
                <c:pt idx="3284">
                  <c:v>1.4544388609715237E-2</c:v>
                </c:pt>
                <c:pt idx="3285">
                  <c:v>1.4482412060301531E-2</c:v>
                </c:pt>
                <c:pt idx="3286">
                  <c:v>1.4420435510887735E-2</c:v>
                </c:pt>
                <c:pt idx="3287">
                  <c:v>1.4348408710217739E-2</c:v>
                </c:pt>
                <c:pt idx="3288">
                  <c:v>1.4286432160803988E-2</c:v>
                </c:pt>
                <c:pt idx="3289">
                  <c:v>1.4211892797319896E-2</c:v>
                </c:pt>
                <c:pt idx="3290">
                  <c:v>1.4129815745393653E-2</c:v>
                </c:pt>
                <c:pt idx="3291">
                  <c:v>1.4063651591289807E-2</c:v>
                </c:pt>
                <c:pt idx="3292">
                  <c:v>1.4014237855946398E-2</c:v>
                </c:pt>
                <c:pt idx="3293">
                  <c:v>1.3958123953098839E-2</c:v>
                </c:pt>
                <c:pt idx="3294">
                  <c:v>1.3913735343383575E-2</c:v>
                </c:pt>
                <c:pt idx="3295">
                  <c:v>1.3867671691792309E-2</c:v>
                </c:pt>
                <c:pt idx="3296">
                  <c:v>1.3835845896147385E-2</c:v>
                </c:pt>
                <c:pt idx="3297">
                  <c:v>1.3804857621440509E-2</c:v>
                </c:pt>
                <c:pt idx="3298">
                  <c:v>1.3776381909547731E-2</c:v>
                </c:pt>
                <c:pt idx="3299">
                  <c:v>1.3749581239531E-2</c:v>
                </c:pt>
                <c:pt idx="3300">
                  <c:v>1.3726968174204369E-2</c:v>
                </c:pt>
                <c:pt idx="3301">
                  <c:v>1.3702680067001686E-2</c:v>
                </c:pt>
                <c:pt idx="3302">
                  <c:v>1.367587939698491E-2</c:v>
                </c:pt>
                <c:pt idx="3303">
                  <c:v>1.3662479061976519E-2</c:v>
                </c:pt>
                <c:pt idx="3304">
                  <c:v>1.3632328308207691E-2</c:v>
                </c:pt>
                <c:pt idx="3305">
                  <c:v>1.3624790619765499E-2</c:v>
                </c:pt>
                <c:pt idx="3306">
                  <c:v>1.3587939698492427E-2</c:v>
                </c:pt>
                <c:pt idx="3307">
                  <c:v>1.3575376884422135E-2</c:v>
                </c:pt>
                <c:pt idx="3308">
                  <c:v>1.3533500837520966E-2</c:v>
                </c:pt>
                <c:pt idx="3309">
                  <c:v>1.3502512562814092E-2</c:v>
                </c:pt>
                <c:pt idx="3310">
                  <c:v>1.3474874371859314E-2</c:v>
                </c:pt>
                <c:pt idx="3311">
                  <c:v>1.3432998324958145E-2</c:v>
                </c:pt>
                <c:pt idx="3312">
                  <c:v>1.3406197654941367E-2</c:v>
                </c:pt>
                <c:pt idx="3313">
                  <c:v>1.3389447236180881E-2</c:v>
                </c:pt>
                <c:pt idx="3314">
                  <c:v>1.3365996649916247E-2</c:v>
                </c:pt>
                <c:pt idx="3315">
                  <c:v>1.3354271356783907E-2</c:v>
                </c:pt>
                <c:pt idx="3316">
                  <c:v>1.3350083752093763E-2</c:v>
                </c:pt>
                <c:pt idx="3317">
                  <c:v>1.3367671691792298E-2</c:v>
                </c:pt>
                <c:pt idx="3318">
                  <c:v>1.3388609715242882E-2</c:v>
                </c:pt>
                <c:pt idx="3319">
                  <c:v>1.3420435510887757E-2</c:v>
                </c:pt>
                <c:pt idx="3320">
                  <c:v>1.3436348408710195E-2</c:v>
                </c:pt>
                <c:pt idx="3321">
                  <c:v>1.345058626465663E-2</c:v>
                </c:pt>
                <c:pt idx="3322">
                  <c:v>1.3452261306532681E-2</c:v>
                </c:pt>
                <c:pt idx="3323">
                  <c:v>1.3463149078726974E-2</c:v>
                </c:pt>
                <c:pt idx="3324">
                  <c:v>1.3455611390284731E-2</c:v>
                </c:pt>
                <c:pt idx="3325">
                  <c:v>1.3446398659966533E-2</c:v>
                </c:pt>
                <c:pt idx="3326">
                  <c:v>1.3431323283082049E-2</c:v>
                </c:pt>
                <c:pt idx="3327">
                  <c:v>1.3424623115577902E-2</c:v>
                </c:pt>
                <c:pt idx="3328">
                  <c:v>1.3431323283082094E-2</c:v>
                </c:pt>
                <c:pt idx="3329">
                  <c:v>1.3425460636515903E-2</c:v>
                </c:pt>
                <c:pt idx="3330">
                  <c:v>1.3429648241206047E-2</c:v>
                </c:pt>
                <c:pt idx="3331">
                  <c:v>1.3437185929648243E-2</c:v>
                </c:pt>
                <c:pt idx="3332">
                  <c:v>1.3458961474036876E-2</c:v>
                </c:pt>
                <c:pt idx="3333">
                  <c:v>1.3484087102177557E-2</c:v>
                </c:pt>
                <c:pt idx="3334">
                  <c:v>1.3510050251256287E-2</c:v>
                </c:pt>
                <c:pt idx="3335">
                  <c:v>1.3548576214405356E-2</c:v>
                </c:pt>
                <c:pt idx="3336">
                  <c:v>1.3585427135678427E-2</c:v>
                </c:pt>
                <c:pt idx="3337">
                  <c:v>1.3621440536013401E-2</c:v>
                </c:pt>
                <c:pt idx="3338">
                  <c:v>1.3651591289782274E-2</c:v>
                </c:pt>
                <c:pt idx="3339">
                  <c:v>1.3677554438860958E-2</c:v>
                </c:pt>
                <c:pt idx="3340">
                  <c:v>1.3704355108877736E-2</c:v>
                </c:pt>
                <c:pt idx="3341">
                  <c:v>1.3728643216080416E-2</c:v>
                </c:pt>
                <c:pt idx="3342">
                  <c:v>1.3737855946398659E-2</c:v>
                </c:pt>
                <c:pt idx="3343">
                  <c:v>1.3744556113902854E-2</c:v>
                </c:pt>
                <c:pt idx="3344">
                  <c:v>1.3741206030150757E-2</c:v>
                </c:pt>
                <c:pt idx="3345">
                  <c:v>1.3736180904522612E-2</c:v>
                </c:pt>
                <c:pt idx="3346">
                  <c:v>1.3718592964824123E-2</c:v>
                </c:pt>
                <c:pt idx="3347">
                  <c:v>1.3706030150753784E-2</c:v>
                </c:pt>
                <c:pt idx="3348">
                  <c:v>1.3680067001675055E-2</c:v>
                </c:pt>
                <c:pt idx="3349">
                  <c:v>1.3658291457286422E-2</c:v>
                </c:pt>
                <c:pt idx="3350">
                  <c:v>1.3623953098827496E-2</c:v>
                </c:pt>
                <c:pt idx="3351">
                  <c:v>1.3603852596314915E-2</c:v>
                </c:pt>
                <c:pt idx="3352">
                  <c:v>1.3570351758793989E-2</c:v>
                </c:pt>
                <c:pt idx="3353">
                  <c:v>1.3525963149078725E-2</c:v>
                </c:pt>
                <c:pt idx="3354">
                  <c:v>1.3493299832495802E-2</c:v>
                </c:pt>
                <c:pt idx="3355">
                  <c:v>1.3448911222780583E-2</c:v>
                </c:pt>
                <c:pt idx="3356">
                  <c:v>1.3404522613065319E-2</c:v>
                </c:pt>
                <c:pt idx="3357">
                  <c:v>1.3351758793969812E-2</c:v>
                </c:pt>
                <c:pt idx="3358">
                  <c:v>1.3309882747068688E-2</c:v>
                </c:pt>
                <c:pt idx="3359">
                  <c:v>1.3267169179229476E-2</c:v>
                </c:pt>
                <c:pt idx="3360">
                  <c:v>1.3212730318257966E-2</c:v>
                </c:pt>
                <c:pt idx="3361">
                  <c:v>1.3172529313232846E-2</c:v>
                </c:pt>
                <c:pt idx="3362">
                  <c:v>1.3130653266331678E-2</c:v>
                </c:pt>
                <c:pt idx="3363">
                  <c:v>1.3092127303182563E-2</c:v>
                </c:pt>
                <c:pt idx="3364">
                  <c:v>1.3057788944723633E-2</c:v>
                </c:pt>
                <c:pt idx="3365">
                  <c:v>1.3022613065326615E-2</c:v>
                </c:pt>
                <c:pt idx="3366">
                  <c:v>1.2996649916247887E-2</c:v>
                </c:pt>
                <c:pt idx="3367">
                  <c:v>1.2973199329983254E-2</c:v>
                </c:pt>
                <c:pt idx="3368">
                  <c:v>1.2936348408710229E-2</c:v>
                </c:pt>
                <c:pt idx="3369">
                  <c:v>1.2912060301507503E-2</c:v>
                </c:pt>
                <c:pt idx="3370">
                  <c:v>1.2885259631490771E-2</c:v>
                </c:pt>
                <c:pt idx="3371">
                  <c:v>1.285929648241209E-2</c:v>
                </c:pt>
                <c:pt idx="3372">
                  <c:v>1.2832495812395312E-2</c:v>
                </c:pt>
                <c:pt idx="3373">
                  <c:v>1.2805695142378533E-2</c:v>
                </c:pt>
                <c:pt idx="3374">
                  <c:v>1.2785594639865998E-2</c:v>
                </c:pt>
                <c:pt idx="3375">
                  <c:v>1.2778894472361803E-2</c:v>
                </c:pt>
                <c:pt idx="3376">
                  <c:v>1.278475711892795E-2</c:v>
                </c:pt>
                <c:pt idx="3377">
                  <c:v>1.2785594639865998E-2</c:v>
                </c:pt>
                <c:pt idx="3378">
                  <c:v>1.2813232830820776E-2</c:v>
                </c:pt>
                <c:pt idx="3379">
                  <c:v>1.2840871021775554E-2</c:v>
                </c:pt>
                <c:pt idx="3380">
                  <c:v>1.2865159128978189E-2</c:v>
                </c:pt>
                <c:pt idx="3381">
                  <c:v>1.2891122278056966E-2</c:v>
                </c:pt>
                <c:pt idx="3382">
                  <c:v>1.2932160804020132E-2</c:v>
                </c:pt>
                <c:pt idx="3383">
                  <c:v>1.2963149078726961E-2</c:v>
                </c:pt>
                <c:pt idx="3384">
                  <c:v>1.3001675041876031E-2</c:v>
                </c:pt>
                <c:pt idx="3385">
                  <c:v>1.3035175879396956E-2</c:v>
                </c:pt>
                <c:pt idx="3386">
                  <c:v>1.3077889447236172E-2</c:v>
                </c:pt>
                <c:pt idx="3387">
                  <c:v>1.3116415410385288E-2</c:v>
                </c:pt>
                <c:pt idx="3388">
                  <c:v>1.3172529313232846E-2</c:v>
                </c:pt>
                <c:pt idx="3389">
                  <c:v>1.3207705192629773E-2</c:v>
                </c:pt>
                <c:pt idx="3390">
                  <c:v>1.324790619765494E-2</c:v>
                </c:pt>
                <c:pt idx="3391">
                  <c:v>1.3285594639865964E-2</c:v>
                </c:pt>
                <c:pt idx="3392">
                  <c:v>1.3330820770519274E-2</c:v>
                </c:pt>
                <c:pt idx="3393">
                  <c:v>1.3373534338358443E-2</c:v>
                </c:pt>
                <c:pt idx="3394">
                  <c:v>1.3415410385259612E-2</c:v>
                </c:pt>
                <c:pt idx="3395">
                  <c:v>1.3460636515912923E-2</c:v>
                </c:pt>
                <c:pt idx="3396">
                  <c:v>1.3489949748743702E-2</c:v>
                </c:pt>
                <c:pt idx="3397">
                  <c:v>1.354355108877721E-2</c:v>
                </c:pt>
                <c:pt idx="3398">
                  <c:v>1.3577889447236136E-2</c:v>
                </c:pt>
                <c:pt idx="3399">
                  <c:v>1.3639028475711886E-2</c:v>
                </c:pt>
                <c:pt idx="3400">
                  <c:v>1.3702680067001686E-2</c:v>
                </c:pt>
                <c:pt idx="3401">
                  <c:v>1.3750418760469002E-2</c:v>
                </c:pt>
                <c:pt idx="3402">
                  <c:v>1.3797319932998316E-2</c:v>
                </c:pt>
                <c:pt idx="3403">
                  <c:v>1.3845058626465675E-2</c:v>
                </c:pt>
                <c:pt idx="3404">
                  <c:v>1.3883584589614747E-2</c:v>
                </c:pt>
                <c:pt idx="3405">
                  <c:v>1.3912060301507524E-2</c:v>
                </c:pt>
                <c:pt idx="3406">
                  <c:v>1.3958123953098839E-2</c:v>
                </c:pt>
                <c:pt idx="3407">
                  <c:v>1.3982412060301519E-2</c:v>
                </c:pt>
                <c:pt idx="3408">
                  <c:v>1.4005025125628153E-2</c:v>
                </c:pt>
                <c:pt idx="3409">
                  <c:v>1.4029313232830786E-2</c:v>
                </c:pt>
                <c:pt idx="3410">
                  <c:v>1.4035175879396981E-2</c:v>
                </c:pt>
                <c:pt idx="3411">
                  <c:v>1.4035175879396981E-2</c:v>
                </c:pt>
                <c:pt idx="3412">
                  <c:v>1.4039363484087079E-2</c:v>
                </c:pt>
                <c:pt idx="3413">
                  <c:v>1.4022613065326638E-2</c:v>
                </c:pt>
                <c:pt idx="3414">
                  <c:v>1.4013400335008395E-2</c:v>
                </c:pt>
                <c:pt idx="3415">
                  <c:v>1.4008375209380249E-2</c:v>
                </c:pt>
                <c:pt idx="3416">
                  <c:v>1.3988274706867667E-2</c:v>
                </c:pt>
                <c:pt idx="3417">
                  <c:v>1.3970686767169178E-2</c:v>
                </c:pt>
                <c:pt idx="3418">
                  <c:v>1.3966499162479034E-2</c:v>
                </c:pt>
                <c:pt idx="3419">
                  <c:v>1.3963149078726984E-2</c:v>
                </c:pt>
                <c:pt idx="3420">
                  <c:v>1.3966499162479081E-2</c:v>
                </c:pt>
                <c:pt idx="3421">
                  <c:v>1.3977386934673326E-2</c:v>
                </c:pt>
                <c:pt idx="3422">
                  <c:v>1.3982412060301519E-2</c:v>
                </c:pt>
                <c:pt idx="3423">
                  <c:v>1.4003350083752102E-2</c:v>
                </c:pt>
                <c:pt idx="3424">
                  <c:v>1.4005025125628153E-2</c:v>
                </c:pt>
                <c:pt idx="3425">
                  <c:v>1.403350083752093E-2</c:v>
                </c:pt>
                <c:pt idx="3426">
                  <c:v>1.4036850921273028E-2</c:v>
                </c:pt>
                <c:pt idx="3427">
                  <c:v>1.4052763819095466E-2</c:v>
                </c:pt>
                <c:pt idx="3428">
                  <c:v>1.4057788944723612E-2</c:v>
                </c:pt>
                <c:pt idx="3429">
                  <c:v>1.406365159128976E-2</c:v>
                </c:pt>
                <c:pt idx="3430">
                  <c:v>1.408458961474039E-2</c:v>
                </c:pt>
                <c:pt idx="3431">
                  <c:v>1.4090452261306537E-2</c:v>
                </c:pt>
                <c:pt idx="3432">
                  <c:v>1.4109715242881073E-2</c:v>
                </c:pt>
                <c:pt idx="3433">
                  <c:v>1.4115577889447218E-2</c:v>
                </c:pt>
                <c:pt idx="3434">
                  <c:v>1.4119765494137364E-2</c:v>
                </c:pt>
                <c:pt idx="3435">
                  <c:v>1.4121440536013366E-2</c:v>
                </c:pt>
                <c:pt idx="3436">
                  <c:v>1.4123115577889461E-2</c:v>
                </c:pt>
                <c:pt idx="3437">
                  <c:v>1.4119765494137364E-2</c:v>
                </c:pt>
                <c:pt idx="3438">
                  <c:v>1.4100502512562828E-2</c:v>
                </c:pt>
                <c:pt idx="3439">
                  <c:v>1.4093802345058635E-2</c:v>
                </c:pt>
                <c:pt idx="3440">
                  <c:v>1.4072026800670002E-2</c:v>
                </c:pt>
                <c:pt idx="3441">
                  <c:v>1.4046063651591318E-2</c:v>
                </c:pt>
                <c:pt idx="3442">
                  <c:v>1.4019262981574543E-2</c:v>
                </c:pt>
                <c:pt idx="3443">
                  <c:v>1.399832495812396E-2</c:v>
                </c:pt>
                <c:pt idx="3444">
                  <c:v>1.3963149078726984E-2</c:v>
                </c:pt>
                <c:pt idx="3445">
                  <c:v>1.3924623115577867E-2</c:v>
                </c:pt>
                <c:pt idx="3446">
                  <c:v>1.3894472361809039E-2</c:v>
                </c:pt>
                <c:pt idx="3447">
                  <c:v>1.3857621440536018E-2</c:v>
                </c:pt>
                <c:pt idx="3448">
                  <c:v>1.38182579564489E-2</c:v>
                </c:pt>
                <c:pt idx="3449">
                  <c:v>1.3789782244556119E-2</c:v>
                </c:pt>
                <c:pt idx="3450">
                  <c:v>1.3759631490787246E-2</c:v>
                </c:pt>
                <c:pt idx="3451">
                  <c:v>1.3742043551088804E-2</c:v>
                </c:pt>
                <c:pt idx="3452">
                  <c:v>1.3713567839195979E-2</c:v>
                </c:pt>
                <c:pt idx="3453">
                  <c:v>1.3699329983249544E-2</c:v>
                </c:pt>
                <c:pt idx="3454">
                  <c:v>1.3681742043551102E-2</c:v>
                </c:pt>
                <c:pt idx="3455">
                  <c:v>1.3651591289782229E-2</c:v>
                </c:pt>
                <c:pt idx="3456">
                  <c:v>1.3632328308207691E-2</c:v>
                </c:pt>
                <c:pt idx="3457">
                  <c:v>1.3597152428810717E-2</c:v>
                </c:pt>
                <c:pt idx="3458">
                  <c:v>1.3573701842546087E-2</c:v>
                </c:pt>
                <c:pt idx="3459">
                  <c:v>1.3536850921273016E-2</c:v>
                </c:pt>
                <c:pt idx="3460">
                  <c:v>1.3493299832495847E-2</c:v>
                </c:pt>
                <c:pt idx="3461">
                  <c:v>1.3462311557788971E-2</c:v>
                </c:pt>
                <c:pt idx="3462">
                  <c:v>1.3434673366834148E-2</c:v>
                </c:pt>
                <c:pt idx="3463">
                  <c:v>1.3407872696817414E-2</c:v>
                </c:pt>
                <c:pt idx="3464">
                  <c:v>1.3396147403685076E-2</c:v>
                </c:pt>
                <c:pt idx="3465">
                  <c:v>1.3401172529313221E-2</c:v>
                </c:pt>
                <c:pt idx="3466">
                  <c:v>1.3405360134003319E-2</c:v>
                </c:pt>
                <c:pt idx="3467">
                  <c:v>1.3431323283082094E-2</c:v>
                </c:pt>
                <c:pt idx="3468">
                  <c:v>1.3462311557788926E-2</c:v>
                </c:pt>
                <c:pt idx="3469">
                  <c:v>1.3493299832495802E-2</c:v>
                </c:pt>
                <c:pt idx="3470">
                  <c:v>1.353182579564487E-2</c:v>
                </c:pt>
                <c:pt idx="3471">
                  <c:v>1.3572026800670036E-2</c:v>
                </c:pt>
                <c:pt idx="3472">
                  <c:v>1.3614740368509206E-2</c:v>
                </c:pt>
                <c:pt idx="3473">
                  <c:v>1.3643216080401987E-2</c:v>
                </c:pt>
                <c:pt idx="3474">
                  <c:v>1.3667504187604667E-2</c:v>
                </c:pt>
                <c:pt idx="3475">
                  <c:v>1.3680904522613103E-2</c:v>
                </c:pt>
                <c:pt idx="3476">
                  <c:v>1.3691792294807395E-2</c:v>
                </c:pt>
                <c:pt idx="3477">
                  <c:v>1.3691792294807348E-2</c:v>
                </c:pt>
                <c:pt idx="3478">
                  <c:v>1.3664991624790616E-2</c:v>
                </c:pt>
                <c:pt idx="3479">
                  <c:v>1.3649916247906227E-2</c:v>
                </c:pt>
                <c:pt idx="3480">
                  <c:v>1.3644891122278034E-2</c:v>
                </c:pt>
                <c:pt idx="3481">
                  <c:v>1.3633165829145741E-2</c:v>
                </c:pt>
                <c:pt idx="3482">
                  <c:v>1.3635678391959836E-2</c:v>
                </c:pt>
                <c:pt idx="3483">
                  <c:v>1.3640703517587937E-2</c:v>
                </c:pt>
                <c:pt idx="3484">
                  <c:v>1.3660804020100472E-2</c:v>
                </c:pt>
                <c:pt idx="3485">
                  <c:v>1.368341708542715E-2</c:v>
                </c:pt>
                <c:pt idx="3486">
                  <c:v>1.370938023450588E-2</c:v>
                </c:pt>
                <c:pt idx="3487">
                  <c:v>1.3741206030150757E-2</c:v>
                </c:pt>
                <c:pt idx="3488">
                  <c:v>1.3762144053601343E-2</c:v>
                </c:pt>
                <c:pt idx="3489">
                  <c:v>1.377303182579568E-2</c:v>
                </c:pt>
                <c:pt idx="3490">
                  <c:v>1.3799832495812363E-2</c:v>
                </c:pt>
                <c:pt idx="3491">
                  <c:v>1.3811557788944703E-2</c:v>
                </c:pt>
                <c:pt idx="3492">
                  <c:v>1.3822445561139044E-2</c:v>
                </c:pt>
                <c:pt idx="3493">
                  <c:v>1.3819932998324947E-2</c:v>
                </c:pt>
                <c:pt idx="3494">
                  <c:v>1.3813232830820799E-2</c:v>
                </c:pt>
                <c:pt idx="3495">
                  <c:v>1.3804857621440556E-2</c:v>
                </c:pt>
                <c:pt idx="3496">
                  <c:v>1.3794807370184219E-2</c:v>
                </c:pt>
                <c:pt idx="3497">
                  <c:v>1.3795644891122266E-2</c:v>
                </c:pt>
                <c:pt idx="3498">
                  <c:v>1.3806532663316559E-2</c:v>
                </c:pt>
                <c:pt idx="3499">
                  <c:v>1.3806532663316606E-2</c:v>
                </c:pt>
                <c:pt idx="3500">
                  <c:v>1.38182579564489E-2</c:v>
                </c:pt>
                <c:pt idx="3501">
                  <c:v>1.384170854271358E-2</c:v>
                </c:pt>
                <c:pt idx="3502">
                  <c:v>1.3868509212730355E-2</c:v>
                </c:pt>
                <c:pt idx="3503">
                  <c:v>1.3910385259631477E-2</c:v>
                </c:pt>
                <c:pt idx="3504">
                  <c:v>1.3953936348408694E-2</c:v>
                </c:pt>
                <c:pt idx="3505">
                  <c:v>1.4000000000000007E-2</c:v>
                </c:pt>
                <c:pt idx="3506">
                  <c:v>1.4046063651591318E-2</c:v>
                </c:pt>
                <c:pt idx="3507">
                  <c:v>1.4086264656616439E-2</c:v>
                </c:pt>
                <c:pt idx="3508">
                  <c:v>1.4137353433835851E-2</c:v>
                </c:pt>
                <c:pt idx="3509">
                  <c:v>1.4175879396984923E-2</c:v>
                </c:pt>
                <c:pt idx="3510">
                  <c:v>1.420184254606365E-2</c:v>
                </c:pt>
                <c:pt idx="3511">
                  <c:v>1.4237855946398672E-2</c:v>
                </c:pt>
                <c:pt idx="3512">
                  <c:v>1.4257118927973208E-2</c:v>
                </c:pt>
                <c:pt idx="3513">
                  <c:v>1.4273031825795646E-2</c:v>
                </c:pt>
                <c:pt idx="3514">
                  <c:v>1.4283082077051939E-2</c:v>
                </c:pt>
                <c:pt idx="3515">
                  <c:v>1.4291457286432134E-2</c:v>
                </c:pt>
                <c:pt idx="3516">
                  <c:v>1.4307370184254618E-2</c:v>
                </c:pt>
                <c:pt idx="3517">
                  <c:v>1.4318257956448912E-2</c:v>
                </c:pt>
                <c:pt idx="3518">
                  <c:v>1.4321608040200962E-2</c:v>
                </c:pt>
                <c:pt idx="3519">
                  <c:v>1.4321608040201007E-2</c:v>
                </c:pt>
                <c:pt idx="3520">
                  <c:v>1.4330820770519252E-2</c:v>
                </c:pt>
                <c:pt idx="3521">
                  <c:v>1.43366834170854E-2</c:v>
                </c:pt>
                <c:pt idx="3522">
                  <c:v>1.432914572864325E-2</c:v>
                </c:pt>
                <c:pt idx="3523">
                  <c:v>1.4320770519263008E-2</c:v>
                </c:pt>
                <c:pt idx="3524">
                  <c:v>1.4324120603015057E-2</c:v>
                </c:pt>
                <c:pt idx="3525">
                  <c:v>1.4311557788944716E-2</c:v>
                </c:pt>
                <c:pt idx="3526">
                  <c:v>1.4289782244556131E-2</c:v>
                </c:pt>
                <c:pt idx="3527">
                  <c:v>1.4275544388609743E-2</c:v>
                </c:pt>
                <c:pt idx="3528">
                  <c:v>1.4236180904522578E-2</c:v>
                </c:pt>
                <c:pt idx="3529">
                  <c:v>1.4207705192629844E-2</c:v>
                </c:pt>
                <c:pt idx="3530">
                  <c:v>1.415159128978224E-2</c:v>
                </c:pt>
                <c:pt idx="3531">
                  <c:v>1.409715242881073E-2</c:v>
                </c:pt>
                <c:pt idx="3532">
                  <c:v>1.4038525963149076E-2</c:v>
                </c:pt>
                <c:pt idx="3533">
                  <c:v>1.3979061976549422E-2</c:v>
                </c:pt>
                <c:pt idx="3534">
                  <c:v>1.3917085427135671E-2</c:v>
                </c:pt>
                <c:pt idx="3535">
                  <c:v>1.385427135678392E-2</c:v>
                </c:pt>
                <c:pt idx="3536">
                  <c:v>1.3800670016750411E-2</c:v>
                </c:pt>
                <c:pt idx="3537">
                  <c:v>1.3758793969849244E-2</c:v>
                </c:pt>
                <c:pt idx="3538">
                  <c:v>1.3707705192629833E-2</c:v>
                </c:pt>
                <c:pt idx="3539">
                  <c:v>1.3669179229480714E-2</c:v>
                </c:pt>
                <c:pt idx="3540">
                  <c:v>1.3633165829145694E-2</c:v>
                </c:pt>
                <c:pt idx="3541">
                  <c:v>1.3610552763819108E-2</c:v>
                </c:pt>
                <c:pt idx="3542">
                  <c:v>1.3575376884422088E-2</c:v>
                </c:pt>
                <c:pt idx="3543">
                  <c:v>1.3546063651591306E-2</c:v>
                </c:pt>
                <c:pt idx="3544">
                  <c:v>1.3520938023450578E-2</c:v>
                </c:pt>
                <c:pt idx="3545">
                  <c:v>1.3498324958123947E-2</c:v>
                </c:pt>
                <c:pt idx="3546">
                  <c:v>1.3482412060301509E-2</c:v>
                </c:pt>
                <c:pt idx="3547">
                  <c:v>1.3456448911222779E-2</c:v>
                </c:pt>
                <c:pt idx="3548">
                  <c:v>1.3419597989949754E-2</c:v>
                </c:pt>
                <c:pt idx="3549">
                  <c:v>1.3383584589614781E-2</c:v>
                </c:pt>
                <c:pt idx="3550">
                  <c:v>1.3360971524288104E-2</c:v>
                </c:pt>
                <c:pt idx="3551">
                  <c:v>1.3315745393634837E-2</c:v>
                </c:pt>
                <c:pt idx="3552">
                  <c:v>1.3285594639865964E-2</c:v>
                </c:pt>
                <c:pt idx="3553">
                  <c:v>1.3253768844221085E-2</c:v>
                </c:pt>
                <c:pt idx="3554">
                  <c:v>1.3221943048576209E-2</c:v>
                </c:pt>
                <c:pt idx="3555">
                  <c:v>1.3199329983249578E-2</c:v>
                </c:pt>
                <c:pt idx="3556">
                  <c:v>1.3180067001675042E-2</c:v>
                </c:pt>
                <c:pt idx="3557">
                  <c:v>1.3159966499162507E-2</c:v>
                </c:pt>
                <c:pt idx="3558">
                  <c:v>1.3163316582914556E-2</c:v>
                </c:pt>
                <c:pt idx="3559">
                  <c:v>1.315494137353436E-2</c:v>
                </c:pt>
                <c:pt idx="3560">
                  <c:v>1.3146566164154116E-2</c:v>
                </c:pt>
                <c:pt idx="3561">
                  <c:v>1.3123115577889435E-2</c:v>
                </c:pt>
                <c:pt idx="3562">
                  <c:v>1.3102177554438852E-2</c:v>
                </c:pt>
                <c:pt idx="3563">
                  <c:v>1.308207705192627E-2</c:v>
                </c:pt>
                <c:pt idx="3564">
                  <c:v>1.3036850921273005E-2</c:v>
                </c:pt>
                <c:pt idx="3565">
                  <c:v>1.3006700167504177E-2</c:v>
                </c:pt>
                <c:pt idx="3566">
                  <c:v>1.2964824120603008E-2</c:v>
                </c:pt>
                <c:pt idx="3567">
                  <c:v>1.2920435510887745E-2</c:v>
                </c:pt>
                <c:pt idx="3568">
                  <c:v>1.2864321608040187E-2</c:v>
                </c:pt>
                <c:pt idx="3569">
                  <c:v>1.2832495812395312E-2</c:v>
                </c:pt>
                <c:pt idx="3570">
                  <c:v>1.278475711892795E-2</c:v>
                </c:pt>
                <c:pt idx="3571">
                  <c:v>1.2750418760469024E-2</c:v>
                </c:pt>
                <c:pt idx="3572">
                  <c:v>1.2704355108877758E-2</c:v>
                </c:pt>
                <c:pt idx="3573">
                  <c:v>1.2682579564489127E-2</c:v>
                </c:pt>
                <c:pt idx="3574">
                  <c:v>1.2658291457286447E-2</c:v>
                </c:pt>
                <c:pt idx="3575">
                  <c:v>1.2635678391959813E-2</c:v>
                </c:pt>
                <c:pt idx="3576">
                  <c:v>1.2630653266331665E-2</c:v>
                </c:pt>
                <c:pt idx="3577">
                  <c:v>1.2627303182579571E-2</c:v>
                </c:pt>
                <c:pt idx="3578">
                  <c:v>1.2654103852596299E-2</c:v>
                </c:pt>
                <c:pt idx="3579">
                  <c:v>1.2680904522613078E-2</c:v>
                </c:pt>
                <c:pt idx="3580">
                  <c:v>1.2721943048576198E-2</c:v>
                </c:pt>
                <c:pt idx="3581">
                  <c:v>1.2765494137353462E-2</c:v>
                </c:pt>
                <c:pt idx="3582">
                  <c:v>1.2819932998324924E-2</c:v>
                </c:pt>
                <c:pt idx="3583">
                  <c:v>1.287102177554438E-2</c:v>
                </c:pt>
                <c:pt idx="3584">
                  <c:v>1.2934673366834182E-2</c:v>
                </c:pt>
                <c:pt idx="3585">
                  <c:v>1.2983249581239496E-2</c:v>
                </c:pt>
                <c:pt idx="3586">
                  <c:v>1.3026800670016716E-2</c:v>
                </c:pt>
                <c:pt idx="3587">
                  <c:v>1.3073701842546075E-2</c:v>
                </c:pt>
                <c:pt idx="3588">
                  <c:v>1.3132328308207729E-2</c:v>
                </c:pt>
                <c:pt idx="3589">
                  <c:v>1.3177554438860945E-2</c:v>
                </c:pt>
                <c:pt idx="3590">
                  <c:v>1.3220268006700162E-2</c:v>
                </c:pt>
                <c:pt idx="3591">
                  <c:v>1.326214405360133E-2</c:v>
                </c:pt>
                <c:pt idx="3592">
                  <c:v>1.3316582914572836E-2</c:v>
                </c:pt>
                <c:pt idx="3593">
                  <c:v>1.3345058626465664E-2</c:v>
                </c:pt>
                <c:pt idx="3594">
                  <c:v>1.337520938023449E-2</c:v>
                </c:pt>
                <c:pt idx="3595">
                  <c:v>1.340703517587937E-2</c:v>
                </c:pt>
                <c:pt idx="3596">
                  <c:v>1.343969849246234E-2</c:v>
                </c:pt>
                <c:pt idx="3597">
                  <c:v>1.3454773869346728E-2</c:v>
                </c:pt>
                <c:pt idx="3598">
                  <c:v>1.3448911222780536E-2</c:v>
                </c:pt>
                <c:pt idx="3599">
                  <c:v>1.3453936348408729E-2</c:v>
                </c:pt>
                <c:pt idx="3600">
                  <c:v>1.3445561139028485E-2</c:v>
                </c:pt>
                <c:pt idx="3601">
                  <c:v>1.3450586264656585E-2</c:v>
                </c:pt>
                <c:pt idx="3602">
                  <c:v>1.3443048576214435E-2</c:v>
                </c:pt>
                <c:pt idx="3603">
                  <c:v>1.3429648241206E-2</c:v>
                </c:pt>
                <c:pt idx="3604">
                  <c:v>1.3415410385259612E-2</c:v>
                </c:pt>
                <c:pt idx="3605">
                  <c:v>1.3401172529313266E-2</c:v>
                </c:pt>
                <c:pt idx="3606">
                  <c:v>1.3371021775544393E-2</c:v>
                </c:pt>
                <c:pt idx="3607">
                  <c:v>1.3338358458961469E-2</c:v>
                </c:pt>
                <c:pt idx="3608">
                  <c:v>1.3309045226130689E-2</c:v>
                </c:pt>
                <c:pt idx="3609">
                  <c:v>1.3270519262981572E-2</c:v>
                </c:pt>
                <c:pt idx="3610">
                  <c:v>1.3242881072026794E-2</c:v>
                </c:pt>
                <c:pt idx="3611">
                  <c:v>1.3191792294807382E-2</c:v>
                </c:pt>
                <c:pt idx="3612">
                  <c:v>1.315996649916246E-2</c:v>
                </c:pt>
                <c:pt idx="3613">
                  <c:v>1.3129815745393632E-2</c:v>
                </c:pt>
                <c:pt idx="3614">
                  <c:v>1.3111390284757095E-2</c:v>
                </c:pt>
                <c:pt idx="3615">
                  <c:v>1.3096314907872707E-2</c:v>
                </c:pt>
                <c:pt idx="3616">
                  <c:v>1.3084589614740367E-2</c:v>
                </c:pt>
                <c:pt idx="3617">
                  <c:v>1.309128978224456E-2</c:v>
                </c:pt>
                <c:pt idx="3618">
                  <c:v>1.3087939698492462E-2</c:v>
                </c:pt>
                <c:pt idx="3619">
                  <c:v>1.3112227805695145E-2</c:v>
                </c:pt>
                <c:pt idx="3620">
                  <c:v>1.3151591289782261E-2</c:v>
                </c:pt>
                <c:pt idx="3621">
                  <c:v>1.3193467336683383E-2</c:v>
                </c:pt>
                <c:pt idx="3622">
                  <c:v>1.3233668341708504E-2</c:v>
                </c:pt>
                <c:pt idx="3623">
                  <c:v>1.327638190954772E-2</c:v>
                </c:pt>
                <c:pt idx="3624">
                  <c:v>1.3329983249581227E-2</c:v>
                </c:pt>
                <c:pt idx="3625">
                  <c:v>1.3372696817420444E-2</c:v>
                </c:pt>
                <c:pt idx="3626">
                  <c:v>1.3413735343383609E-2</c:v>
                </c:pt>
                <c:pt idx="3627">
                  <c:v>1.3467336683417071E-2</c:v>
                </c:pt>
                <c:pt idx="3628">
                  <c:v>1.3510050251256287E-2</c:v>
                </c:pt>
                <c:pt idx="3629">
                  <c:v>1.3538525963149065E-2</c:v>
                </c:pt>
                <c:pt idx="3630">
                  <c:v>1.3579564489112232E-2</c:v>
                </c:pt>
                <c:pt idx="3631">
                  <c:v>1.3597152428810717E-2</c:v>
                </c:pt>
                <c:pt idx="3632">
                  <c:v>1.3626465661641546E-2</c:v>
                </c:pt>
                <c:pt idx="3633">
                  <c:v>1.3658291457286469E-2</c:v>
                </c:pt>
                <c:pt idx="3634">
                  <c:v>1.3702680067001686E-2</c:v>
                </c:pt>
                <c:pt idx="3635">
                  <c:v>1.3747906197654905E-2</c:v>
                </c:pt>
                <c:pt idx="3636">
                  <c:v>1.377805695142378E-2</c:v>
                </c:pt>
                <c:pt idx="3637">
                  <c:v>1.3824120603015045E-2</c:v>
                </c:pt>
                <c:pt idx="3638">
                  <c:v>1.3867671691792309E-2</c:v>
                </c:pt>
                <c:pt idx="3639">
                  <c:v>1.3908710217755475E-2</c:v>
                </c:pt>
                <c:pt idx="3640">
                  <c:v>1.3936348408710253E-2</c:v>
                </c:pt>
                <c:pt idx="3641">
                  <c:v>1.3977386934673375E-2</c:v>
                </c:pt>
                <c:pt idx="3642">
                  <c:v>1.3989112227805666E-2</c:v>
                </c:pt>
                <c:pt idx="3643">
                  <c:v>1.3996649916247909E-2</c:v>
                </c:pt>
                <c:pt idx="3644">
                  <c:v>1.4001675041876055E-2</c:v>
                </c:pt>
                <c:pt idx="3645">
                  <c:v>1.3989112227805666E-2</c:v>
                </c:pt>
                <c:pt idx="3646">
                  <c:v>1.3970686767169178E-2</c:v>
                </c:pt>
                <c:pt idx="3647">
                  <c:v>1.3938023450586255E-2</c:v>
                </c:pt>
                <c:pt idx="3648">
                  <c:v>1.3913735343383575E-2</c:v>
                </c:pt>
                <c:pt idx="3649">
                  <c:v>1.3891959798994989E-2</c:v>
                </c:pt>
                <c:pt idx="3650">
                  <c:v>1.3862646566164163E-2</c:v>
                </c:pt>
                <c:pt idx="3651">
                  <c:v>1.3824120603015045E-2</c:v>
                </c:pt>
                <c:pt idx="3652">
                  <c:v>1.3814907872696847E-2</c:v>
                </c:pt>
                <c:pt idx="3653">
                  <c:v>1.3791457286432121E-2</c:v>
                </c:pt>
                <c:pt idx="3654">
                  <c:v>1.3769681742043535E-2</c:v>
                </c:pt>
                <c:pt idx="3655">
                  <c:v>1.3760469011725292E-2</c:v>
                </c:pt>
                <c:pt idx="3656">
                  <c:v>1.3741206030150757E-2</c:v>
                </c:pt>
                <c:pt idx="3657">
                  <c:v>1.3720268006700174E-2</c:v>
                </c:pt>
                <c:pt idx="3658">
                  <c:v>1.3688442211055295E-2</c:v>
                </c:pt>
                <c:pt idx="3659">
                  <c:v>1.3653266331658276E-2</c:v>
                </c:pt>
                <c:pt idx="3660">
                  <c:v>1.3619765494137353E-2</c:v>
                </c:pt>
                <c:pt idx="3661">
                  <c:v>1.3587939698492474E-2</c:v>
                </c:pt>
                <c:pt idx="3662">
                  <c:v>1.3541876046901163E-2</c:v>
                </c:pt>
                <c:pt idx="3663">
                  <c:v>1.3482412060301509E-2</c:v>
                </c:pt>
                <c:pt idx="3664">
                  <c:v>1.3424623115577902E-2</c:v>
                </c:pt>
                <c:pt idx="3665">
                  <c:v>1.3378559463986589E-2</c:v>
                </c:pt>
                <c:pt idx="3666">
                  <c:v>1.3331658291457275E-2</c:v>
                </c:pt>
                <c:pt idx="3667">
                  <c:v>1.3283919597989961E-2</c:v>
                </c:pt>
                <c:pt idx="3668">
                  <c:v>1.3237855946398647E-2</c:v>
                </c:pt>
                <c:pt idx="3669">
                  <c:v>1.3200167504187624E-2</c:v>
                </c:pt>
                <c:pt idx="3670">
                  <c:v>1.3150753768844217E-2</c:v>
                </c:pt>
                <c:pt idx="3671">
                  <c:v>1.3116415410385242E-2</c:v>
                </c:pt>
                <c:pt idx="3672">
                  <c:v>1.3068676716917929E-2</c:v>
                </c:pt>
                <c:pt idx="3673">
                  <c:v>1.3024288107202665E-2</c:v>
                </c:pt>
                <c:pt idx="3674">
                  <c:v>1.2982412060301497E-2</c:v>
                </c:pt>
                <c:pt idx="3675">
                  <c:v>1.2939698492462327E-2</c:v>
                </c:pt>
                <c:pt idx="3676">
                  <c:v>1.2897822445561159E-2</c:v>
                </c:pt>
                <c:pt idx="3677">
                  <c:v>1.2882747068676675E-2</c:v>
                </c:pt>
                <c:pt idx="3678">
                  <c:v>1.2855108877721943E-2</c:v>
                </c:pt>
                <c:pt idx="3679">
                  <c:v>1.2836683417085454E-2</c:v>
                </c:pt>
                <c:pt idx="3680">
                  <c:v>1.2818257956448921E-2</c:v>
                </c:pt>
                <c:pt idx="3681">
                  <c:v>1.2809882747068679E-2</c:v>
                </c:pt>
                <c:pt idx="3682">
                  <c:v>1.2798157453936339E-2</c:v>
                </c:pt>
                <c:pt idx="3683">
                  <c:v>1.2801507537688436E-2</c:v>
                </c:pt>
                <c:pt idx="3684">
                  <c:v>1.2803182579564483E-2</c:v>
                </c:pt>
                <c:pt idx="3685">
                  <c:v>1.2806532663316581E-2</c:v>
                </c:pt>
                <c:pt idx="3686">
                  <c:v>1.2810720268006679E-2</c:v>
                </c:pt>
                <c:pt idx="3687">
                  <c:v>1.2819095477386924E-2</c:v>
                </c:pt>
                <c:pt idx="3688">
                  <c:v>1.2832495812395312E-2</c:v>
                </c:pt>
                <c:pt idx="3689">
                  <c:v>1.2833333333333311E-2</c:v>
                </c:pt>
                <c:pt idx="3690">
                  <c:v>1.2852596314907847E-2</c:v>
                </c:pt>
                <c:pt idx="3691">
                  <c:v>1.287185929648243E-2</c:v>
                </c:pt>
                <c:pt idx="3692">
                  <c:v>1.2885259631490771E-2</c:v>
                </c:pt>
                <c:pt idx="3693">
                  <c:v>1.2897822445561114E-2</c:v>
                </c:pt>
                <c:pt idx="3694">
                  <c:v>1.291708542713565E-2</c:v>
                </c:pt>
                <c:pt idx="3695">
                  <c:v>1.2936348408710182E-2</c:v>
                </c:pt>
                <c:pt idx="3696">
                  <c:v>1.2972361809045204E-2</c:v>
                </c:pt>
                <c:pt idx="3697">
                  <c:v>1.2994974874371883E-2</c:v>
                </c:pt>
                <c:pt idx="3698">
                  <c:v>1.3019262981574565E-2</c:v>
                </c:pt>
                <c:pt idx="3699">
                  <c:v>1.3054438860971539E-2</c:v>
                </c:pt>
                <c:pt idx="3700">
                  <c:v>1.3091289782244515E-2</c:v>
                </c:pt>
                <c:pt idx="3701">
                  <c:v>1.3108877721943048E-2</c:v>
                </c:pt>
                <c:pt idx="3702">
                  <c:v>1.3137353433835826E-2</c:v>
                </c:pt>
                <c:pt idx="3703">
                  <c:v>1.3178391959798995E-2</c:v>
                </c:pt>
                <c:pt idx="3704">
                  <c:v>1.320770519262982E-2</c:v>
                </c:pt>
                <c:pt idx="3705">
                  <c:v>1.3218592964824114E-2</c:v>
                </c:pt>
                <c:pt idx="3706">
                  <c:v>1.3244556113902841E-2</c:v>
                </c:pt>
                <c:pt idx="3707">
                  <c:v>1.3273031825795622E-2</c:v>
                </c:pt>
                <c:pt idx="3708">
                  <c:v>1.3298157453936303E-2</c:v>
                </c:pt>
                <c:pt idx="3709">
                  <c:v>1.332579564489113E-2</c:v>
                </c:pt>
                <c:pt idx="3710">
                  <c:v>1.3350921273031811E-2</c:v>
                </c:pt>
                <c:pt idx="3711">
                  <c:v>1.3362646566164151E-2</c:v>
                </c:pt>
                <c:pt idx="3712">
                  <c:v>1.3385259631490783E-2</c:v>
                </c:pt>
                <c:pt idx="3713">
                  <c:v>1.340703517587937E-2</c:v>
                </c:pt>
                <c:pt idx="3714">
                  <c:v>1.343886097152429E-2</c:v>
                </c:pt>
                <c:pt idx="3715">
                  <c:v>1.3454773869346728E-2</c:v>
                </c:pt>
                <c:pt idx="3716">
                  <c:v>1.3469011725293165E-2</c:v>
                </c:pt>
                <c:pt idx="3717">
                  <c:v>1.3492462311557799E-2</c:v>
                </c:pt>
                <c:pt idx="3718">
                  <c:v>1.351758793969848E-2</c:v>
                </c:pt>
                <c:pt idx="3719">
                  <c:v>1.3544388609715258E-2</c:v>
                </c:pt>
                <c:pt idx="3720">
                  <c:v>1.3582914572864282E-2</c:v>
                </c:pt>
                <c:pt idx="3721">
                  <c:v>1.3621440536013401E-2</c:v>
                </c:pt>
                <c:pt idx="3722">
                  <c:v>1.3649078726968179E-2</c:v>
                </c:pt>
                <c:pt idx="3723">
                  <c:v>1.3683417085427104E-2</c:v>
                </c:pt>
                <c:pt idx="3724">
                  <c:v>1.3730318257956464E-2</c:v>
                </c:pt>
                <c:pt idx="3725">
                  <c:v>1.3753768844221097E-2</c:v>
                </c:pt>
                <c:pt idx="3726">
                  <c:v>1.3776381909547778E-2</c:v>
                </c:pt>
                <c:pt idx="3727">
                  <c:v>1.3800670016750411E-2</c:v>
                </c:pt>
                <c:pt idx="3728">
                  <c:v>1.3798994974874364E-2</c:v>
                </c:pt>
                <c:pt idx="3729">
                  <c:v>1.3805695142378603E-2</c:v>
                </c:pt>
                <c:pt idx="3730">
                  <c:v>1.3811557788944703E-2</c:v>
                </c:pt>
                <c:pt idx="3731">
                  <c:v>1.3804857621440509E-2</c:v>
                </c:pt>
                <c:pt idx="3732">
                  <c:v>1.3801507537688459E-2</c:v>
                </c:pt>
                <c:pt idx="3733">
                  <c:v>1.3784757118927973E-2</c:v>
                </c:pt>
                <c:pt idx="3734">
                  <c:v>1.3756281407035147E-2</c:v>
                </c:pt>
                <c:pt idx="3735">
                  <c:v>1.3723618090452224E-2</c:v>
                </c:pt>
                <c:pt idx="3736">
                  <c:v>1.3678391959799006E-2</c:v>
                </c:pt>
                <c:pt idx="3737">
                  <c:v>1.3632328308207691E-2</c:v>
                </c:pt>
                <c:pt idx="3738">
                  <c:v>1.358291457286433E-2</c:v>
                </c:pt>
                <c:pt idx="3739">
                  <c:v>1.3506700167504189E-2</c:v>
                </c:pt>
                <c:pt idx="3740">
                  <c:v>1.343969849246234E-2</c:v>
                </c:pt>
                <c:pt idx="3741">
                  <c:v>1.3347571189279759E-2</c:v>
                </c:pt>
                <c:pt idx="3742">
                  <c:v>1.3268844221105523E-2</c:v>
                </c:pt>
                <c:pt idx="3743">
                  <c:v>1.3165829145728652E-2</c:v>
                </c:pt>
                <c:pt idx="3744">
                  <c:v>1.3060301507537684E-2</c:v>
                </c:pt>
                <c:pt idx="3745">
                  <c:v>1.2957286432160812E-2</c:v>
                </c:pt>
                <c:pt idx="3746">
                  <c:v>1.28509212730318E-2</c:v>
                </c:pt>
                <c:pt idx="3747">
                  <c:v>1.2742881072026828E-2</c:v>
                </c:pt>
                <c:pt idx="3748">
                  <c:v>1.2634003350083764E-2</c:v>
                </c:pt>
                <c:pt idx="3749">
                  <c:v>1.2527638190954798E-2</c:v>
                </c:pt>
                <c:pt idx="3750">
                  <c:v>1.2438023450586267E-2</c:v>
                </c:pt>
                <c:pt idx="3751">
                  <c:v>1.2335008375209396E-2</c:v>
                </c:pt>
                <c:pt idx="3752">
                  <c:v>1.2258793969849207E-2</c:v>
                </c:pt>
                <c:pt idx="3753">
                  <c:v>1.2198492462311554E-2</c:v>
                </c:pt>
                <c:pt idx="3754">
                  <c:v>1.2149078726968143E-2</c:v>
                </c:pt>
                <c:pt idx="3755">
                  <c:v>1.2098827470686732E-2</c:v>
                </c:pt>
                <c:pt idx="3756">
                  <c:v>1.2073701842546051E-2</c:v>
                </c:pt>
                <c:pt idx="3757">
                  <c:v>1.2046063651591271E-2</c:v>
                </c:pt>
                <c:pt idx="3758">
                  <c:v>1.2020938023450589E-2</c:v>
                </c:pt>
                <c:pt idx="3759">
                  <c:v>1.2020938023450589E-2</c:v>
                </c:pt>
                <c:pt idx="3760">
                  <c:v>1.2031825795644883E-2</c:v>
                </c:pt>
                <c:pt idx="3761">
                  <c:v>1.2036850921273027E-2</c:v>
                </c:pt>
                <c:pt idx="3762">
                  <c:v>1.2052763819095466E-2</c:v>
                </c:pt>
                <c:pt idx="3763">
                  <c:v>1.2072026800670002E-2</c:v>
                </c:pt>
                <c:pt idx="3764">
                  <c:v>1.2077051926298148E-2</c:v>
                </c:pt>
                <c:pt idx="3765">
                  <c:v>1.2099664991624778E-2</c:v>
                </c:pt>
                <c:pt idx="3766">
                  <c:v>1.2121440536013411E-2</c:v>
                </c:pt>
                <c:pt idx="3767">
                  <c:v>1.2145728643216093E-2</c:v>
                </c:pt>
                <c:pt idx="3768">
                  <c:v>1.2164991624790629E-2</c:v>
                </c:pt>
                <c:pt idx="3769">
                  <c:v>1.2195142378559502E-2</c:v>
                </c:pt>
                <c:pt idx="3770">
                  <c:v>1.2221943048576185E-2</c:v>
                </c:pt>
                <c:pt idx="3771">
                  <c:v>1.224455611390282E-2</c:v>
                </c:pt>
                <c:pt idx="3772">
                  <c:v>1.2269681742043547E-2</c:v>
                </c:pt>
                <c:pt idx="3773">
                  <c:v>1.2290619765494178E-2</c:v>
                </c:pt>
                <c:pt idx="3774">
                  <c:v>1.2309882747068669E-2</c:v>
                </c:pt>
                <c:pt idx="3775">
                  <c:v>1.2318257956448909E-2</c:v>
                </c:pt>
                <c:pt idx="3776">
                  <c:v>1.2335845896147397E-2</c:v>
                </c:pt>
                <c:pt idx="3777">
                  <c:v>1.2336683417085397E-2</c:v>
                </c:pt>
                <c:pt idx="3778">
                  <c:v>1.2325795644891106E-2</c:v>
                </c:pt>
                <c:pt idx="3779">
                  <c:v>1.2325795644891151E-2</c:v>
                </c:pt>
                <c:pt idx="3780">
                  <c:v>1.2316582914572861E-2</c:v>
                </c:pt>
                <c:pt idx="3781">
                  <c:v>1.2309882747068714E-2</c:v>
                </c:pt>
                <c:pt idx="3782">
                  <c:v>1.2290619765494178E-2</c:v>
                </c:pt>
                <c:pt idx="3783">
                  <c:v>1.2273031825795646E-2</c:v>
                </c:pt>
                <c:pt idx="3784">
                  <c:v>1.2257118927973206E-2</c:v>
                </c:pt>
                <c:pt idx="3785">
                  <c:v>1.2243718592964817E-2</c:v>
                </c:pt>
                <c:pt idx="3786">
                  <c:v>1.2220268006700183E-2</c:v>
                </c:pt>
                <c:pt idx="3787">
                  <c:v>1.2196817420435505E-2</c:v>
                </c:pt>
                <c:pt idx="3788">
                  <c:v>1.2185092127303211E-2</c:v>
                </c:pt>
                <c:pt idx="3789">
                  <c:v>1.2191792294807359E-2</c:v>
                </c:pt>
                <c:pt idx="3790">
                  <c:v>1.2180904522613067E-2</c:v>
                </c:pt>
                <c:pt idx="3791">
                  <c:v>1.2183417085427162E-2</c:v>
                </c:pt>
                <c:pt idx="3792">
                  <c:v>1.2198492462311554E-2</c:v>
                </c:pt>
                <c:pt idx="3793">
                  <c:v>1.2201005025125602E-2</c:v>
                </c:pt>
                <c:pt idx="3794">
                  <c:v>1.2215242881072038E-2</c:v>
                </c:pt>
                <c:pt idx="3795">
                  <c:v>1.2216917922948088E-2</c:v>
                </c:pt>
                <c:pt idx="3796">
                  <c:v>1.2231155778894475E-2</c:v>
                </c:pt>
                <c:pt idx="3797">
                  <c:v>1.2231993299832478E-2</c:v>
                </c:pt>
                <c:pt idx="3798">
                  <c:v>1.2244556113902866E-2</c:v>
                </c:pt>
                <c:pt idx="3799">
                  <c:v>1.2242881072026816E-2</c:v>
                </c:pt>
                <c:pt idx="3800">
                  <c:v>1.2257118927973206E-2</c:v>
                </c:pt>
                <c:pt idx="3801">
                  <c:v>1.2258793969849207E-2</c:v>
                </c:pt>
                <c:pt idx="3802">
                  <c:v>1.2288944723618083E-2</c:v>
                </c:pt>
                <c:pt idx="3803">
                  <c:v>1.2319095477386958E-2</c:v>
                </c:pt>
                <c:pt idx="3804">
                  <c:v>1.2352596314907835E-2</c:v>
                </c:pt>
                <c:pt idx="3805">
                  <c:v>1.2401172529313245E-2</c:v>
                </c:pt>
                <c:pt idx="3806">
                  <c:v>1.2452261306532658E-2</c:v>
                </c:pt>
                <c:pt idx="3807">
                  <c:v>1.2490787269681773E-2</c:v>
                </c:pt>
                <c:pt idx="3808">
                  <c:v>1.2541038525963185E-2</c:v>
                </c:pt>
                <c:pt idx="3809">
                  <c:v>1.2577051926298159E-2</c:v>
                </c:pt>
                <c:pt idx="3810">
                  <c:v>1.2619765494137328E-2</c:v>
                </c:pt>
                <c:pt idx="3811">
                  <c:v>1.2654103852596346E-2</c:v>
                </c:pt>
                <c:pt idx="3812">
                  <c:v>1.2684254606365127E-2</c:v>
                </c:pt>
                <c:pt idx="3813">
                  <c:v>1.2711055276381906E-2</c:v>
                </c:pt>
                <c:pt idx="3814">
                  <c:v>1.2721943048576198E-2</c:v>
                </c:pt>
                <c:pt idx="3815">
                  <c:v>1.2734505862646586E-2</c:v>
                </c:pt>
                <c:pt idx="3816">
                  <c:v>1.2747068676716928E-2</c:v>
                </c:pt>
                <c:pt idx="3817">
                  <c:v>1.2758793969849219E-2</c:v>
                </c:pt>
                <c:pt idx="3818">
                  <c:v>1.2760469011725315E-2</c:v>
                </c:pt>
                <c:pt idx="3819">
                  <c:v>1.2762144053601364E-2</c:v>
                </c:pt>
                <c:pt idx="3820">
                  <c:v>1.2781407035175853E-2</c:v>
                </c:pt>
                <c:pt idx="3821">
                  <c:v>1.2800670016750436E-2</c:v>
                </c:pt>
                <c:pt idx="3822">
                  <c:v>1.2822445561139019E-2</c:v>
                </c:pt>
                <c:pt idx="3823">
                  <c:v>1.2840871021775554E-2</c:v>
                </c:pt>
                <c:pt idx="3824">
                  <c:v>1.2872696817420478E-2</c:v>
                </c:pt>
                <c:pt idx="3825">
                  <c:v>1.2881909547738676E-2</c:v>
                </c:pt>
                <c:pt idx="3826">
                  <c:v>1.2905360134003355E-2</c:v>
                </c:pt>
                <c:pt idx="3827">
                  <c:v>1.291708542713565E-2</c:v>
                </c:pt>
                <c:pt idx="3828">
                  <c:v>1.2913735343383552E-2</c:v>
                </c:pt>
                <c:pt idx="3829">
                  <c:v>1.2910385259631502E-2</c:v>
                </c:pt>
                <c:pt idx="3830">
                  <c:v>1.2875209380234481E-2</c:v>
                </c:pt>
                <c:pt idx="3831">
                  <c:v>1.2851758793969848E-2</c:v>
                </c:pt>
                <c:pt idx="3832">
                  <c:v>1.2807370184254584E-2</c:v>
                </c:pt>
                <c:pt idx="3833">
                  <c:v>1.2783082077051901E-2</c:v>
                </c:pt>
                <c:pt idx="3834">
                  <c:v>1.2741206030150734E-2</c:v>
                </c:pt>
                <c:pt idx="3835">
                  <c:v>1.2707705192629854E-2</c:v>
                </c:pt>
                <c:pt idx="3836">
                  <c:v>1.2672529313232834E-2</c:v>
                </c:pt>
                <c:pt idx="3837">
                  <c:v>1.2647403685092151E-2</c:v>
                </c:pt>
                <c:pt idx="3838">
                  <c:v>1.2607202680066987E-2</c:v>
                </c:pt>
                <c:pt idx="3839">
                  <c:v>1.2583752093802351E-2</c:v>
                </c:pt>
                <c:pt idx="3840">
                  <c:v>1.2558626465661624E-2</c:v>
                </c:pt>
                <c:pt idx="3841">
                  <c:v>1.2538525963149043E-2</c:v>
                </c:pt>
                <c:pt idx="3842">
                  <c:v>1.2517587939698505E-2</c:v>
                </c:pt>
                <c:pt idx="3843">
                  <c:v>1.2506700167504164E-2</c:v>
                </c:pt>
                <c:pt idx="3844">
                  <c:v>1.2498324958123922E-2</c:v>
                </c:pt>
                <c:pt idx="3845">
                  <c:v>1.2500000000000016E-2</c:v>
                </c:pt>
                <c:pt idx="3846">
                  <c:v>1.2489112227805724E-2</c:v>
                </c:pt>
                <c:pt idx="3847">
                  <c:v>1.2489112227805679E-2</c:v>
                </c:pt>
                <c:pt idx="3848">
                  <c:v>1.2487437185929677E-2</c:v>
                </c:pt>
                <c:pt idx="3849">
                  <c:v>1.2467336683417093E-2</c:v>
                </c:pt>
                <c:pt idx="3850">
                  <c:v>1.2456448911222801E-2</c:v>
                </c:pt>
                <c:pt idx="3851">
                  <c:v>1.2443048576214413E-2</c:v>
                </c:pt>
                <c:pt idx="3852">
                  <c:v>1.2410385259631489E-2</c:v>
                </c:pt>
                <c:pt idx="3853">
                  <c:v>1.2391122278056953E-2</c:v>
                </c:pt>
                <c:pt idx="3854">
                  <c:v>1.235594639865998E-2</c:v>
                </c:pt>
                <c:pt idx="3855">
                  <c:v>1.2336683417085397E-2</c:v>
                </c:pt>
                <c:pt idx="3856">
                  <c:v>1.2331658291457296E-2</c:v>
                </c:pt>
                <c:pt idx="3857">
                  <c:v>1.2315745393634813E-2</c:v>
                </c:pt>
                <c:pt idx="3858">
                  <c:v>1.2313232830820763E-2</c:v>
                </c:pt>
                <c:pt idx="3859">
                  <c:v>1.2295644891122278E-2</c:v>
                </c:pt>
                <c:pt idx="3860">
                  <c:v>1.2284757118927986E-2</c:v>
                </c:pt>
                <c:pt idx="3861">
                  <c:v>1.2276381909547742E-2</c:v>
                </c:pt>
                <c:pt idx="3862">
                  <c:v>1.2271356783919595E-2</c:v>
                </c:pt>
                <c:pt idx="3863">
                  <c:v>1.2271356783919595E-2</c:v>
                </c:pt>
                <c:pt idx="3864">
                  <c:v>1.2258793969849255E-2</c:v>
                </c:pt>
                <c:pt idx="3865">
                  <c:v>1.2257118927973206E-2</c:v>
                </c:pt>
                <c:pt idx="3866">
                  <c:v>1.2243718592964864E-2</c:v>
                </c:pt>
                <c:pt idx="3867">
                  <c:v>1.2242881072026769E-2</c:v>
                </c:pt>
                <c:pt idx="3868">
                  <c:v>1.2239530988274674E-2</c:v>
                </c:pt>
                <c:pt idx="3869">
                  <c:v>1.2239530988274674E-2</c:v>
                </c:pt>
                <c:pt idx="3870">
                  <c:v>1.2238693467336718E-2</c:v>
                </c:pt>
                <c:pt idx="3871">
                  <c:v>1.224455611390282E-2</c:v>
                </c:pt>
                <c:pt idx="3872">
                  <c:v>1.2239530988274719E-2</c:v>
                </c:pt>
                <c:pt idx="3873">
                  <c:v>1.2236180904522621E-2</c:v>
                </c:pt>
                <c:pt idx="3874">
                  <c:v>1.2216080402010041E-2</c:v>
                </c:pt>
                <c:pt idx="3875">
                  <c:v>1.2214405360134038E-2</c:v>
                </c:pt>
                <c:pt idx="3876">
                  <c:v>1.2198492462311554E-2</c:v>
                </c:pt>
                <c:pt idx="3877">
                  <c:v>1.220184254606365E-2</c:v>
                </c:pt>
                <c:pt idx="3878">
                  <c:v>1.2177554438860969E-2</c:v>
                </c:pt>
                <c:pt idx="3879">
                  <c:v>1.2169179229480727E-2</c:v>
                </c:pt>
                <c:pt idx="3880">
                  <c:v>1.2170854271356774E-2</c:v>
                </c:pt>
                <c:pt idx="3881">
                  <c:v>1.2159966499162437E-2</c:v>
                </c:pt>
                <c:pt idx="3882">
                  <c:v>1.2158291457286433E-2</c:v>
                </c:pt>
                <c:pt idx="3883">
                  <c:v>1.2169179229480727E-2</c:v>
                </c:pt>
                <c:pt idx="3884">
                  <c:v>1.2149916247906191E-2</c:v>
                </c:pt>
                <c:pt idx="3885">
                  <c:v>1.2169179229480772E-2</c:v>
                </c:pt>
                <c:pt idx="3886">
                  <c:v>1.2164154103852579E-2</c:v>
                </c:pt>
                <c:pt idx="3887">
                  <c:v>1.2170016750418773E-2</c:v>
                </c:pt>
                <c:pt idx="3888">
                  <c:v>1.2169179229480772E-2</c:v>
                </c:pt>
                <c:pt idx="3889">
                  <c:v>1.2161641541038531E-2</c:v>
                </c:pt>
                <c:pt idx="3890">
                  <c:v>1.2167504187604724E-2</c:v>
                </c:pt>
                <c:pt idx="3891">
                  <c:v>1.215159128978224E-2</c:v>
                </c:pt>
                <c:pt idx="3892">
                  <c:v>1.2139028475711898E-2</c:v>
                </c:pt>
                <c:pt idx="3893">
                  <c:v>1.2116415410385266E-2</c:v>
                </c:pt>
                <c:pt idx="3894">
                  <c:v>1.2100502512562781E-2</c:v>
                </c:pt>
                <c:pt idx="3895">
                  <c:v>1.2079564489112243E-2</c:v>
                </c:pt>
                <c:pt idx="3896">
                  <c:v>1.2037688442211076E-2</c:v>
                </c:pt>
                <c:pt idx="3897">
                  <c:v>1.199497487437186E-2</c:v>
                </c:pt>
                <c:pt idx="3898">
                  <c:v>1.1940536013400352E-2</c:v>
                </c:pt>
                <c:pt idx="3899">
                  <c:v>1.1885259631490747E-2</c:v>
                </c:pt>
                <c:pt idx="3900">
                  <c:v>1.1834170854271336E-2</c:v>
                </c:pt>
                <c:pt idx="3901">
                  <c:v>1.1791457286432168E-2</c:v>
                </c:pt>
                <c:pt idx="3902">
                  <c:v>1.1749581239530998E-2</c:v>
                </c:pt>
                <c:pt idx="3903">
                  <c:v>1.1706030150753735E-2</c:v>
                </c:pt>
                <c:pt idx="3904">
                  <c:v>1.167420435510886E-2</c:v>
                </c:pt>
                <c:pt idx="3905">
                  <c:v>1.1657453936348421E-2</c:v>
                </c:pt>
                <c:pt idx="3906">
                  <c:v>1.164572864321608E-2</c:v>
                </c:pt>
                <c:pt idx="3907">
                  <c:v>1.1642378559463982E-2</c:v>
                </c:pt>
                <c:pt idx="3908">
                  <c:v>1.1653266331658276E-2</c:v>
                </c:pt>
                <c:pt idx="3909">
                  <c:v>1.1652428810720275E-2</c:v>
                </c:pt>
                <c:pt idx="3910">
                  <c:v>1.1637353433835837E-2</c:v>
                </c:pt>
                <c:pt idx="3911">
                  <c:v>1.1621440536013399E-2</c:v>
                </c:pt>
                <c:pt idx="3912">
                  <c:v>1.161055276381906E-2</c:v>
                </c:pt>
                <c:pt idx="3913">
                  <c:v>1.1584589614740378E-2</c:v>
                </c:pt>
                <c:pt idx="3914">
                  <c:v>1.1547738693467355E-2</c:v>
                </c:pt>
                <c:pt idx="3915">
                  <c:v>1.1525963149078724E-2</c:v>
                </c:pt>
                <c:pt idx="3916">
                  <c:v>1.1492462311557752E-2</c:v>
                </c:pt>
                <c:pt idx="3917">
                  <c:v>1.1471524288107215E-2</c:v>
                </c:pt>
                <c:pt idx="3918">
                  <c:v>1.1466499162479068E-2</c:v>
                </c:pt>
                <c:pt idx="3919">
                  <c:v>1.1459798994974875E-2</c:v>
                </c:pt>
                <c:pt idx="3920">
                  <c:v>1.1451423785594632E-2</c:v>
                </c:pt>
                <c:pt idx="3921">
                  <c:v>1.1458123953098826E-2</c:v>
                </c:pt>
                <c:pt idx="3922">
                  <c:v>1.1463149078726972E-2</c:v>
                </c:pt>
                <c:pt idx="3923">
                  <c:v>1.1484087102177555E-2</c:v>
                </c:pt>
                <c:pt idx="3924">
                  <c:v>1.1503350083752091E-2</c:v>
                </c:pt>
                <c:pt idx="3925">
                  <c:v>1.1536013400335015E-2</c:v>
                </c:pt>
                <c:pt idx="3926">
                  <c:v>1.1558626465661647E-2</c:v>
                </c:pt>
                <c:pt idx="3927">
                  <c:v>1.1594639865996669E-2</c:v>
                </c:pt>
                <c:pt idx="3928">
                  <c:v>1.1619765494137351E-2</c:v>
                </c:pt>
                <c:pt idx="3929">
                  <c:v>1.166164154103852E-2</c:v>
                </c:pt>
                <c:pt idx="3930">
                  <c:v>1.1693467336683395E-2</c:v>
                </c:pt>
                <c:pt idx="3931">
                  <c:v>1.1721943048576221E-2</c:v>
                </c:pt>
                <c:pt idx="3932">
                  <c:v>1.1762981574539342E-2</c:v>
                </c:pt>
                <c:pt idx="3933">
                  <c:v>1.1793969849246263E-2</c:v>
                </c:pt>
                <c:pt idx="3934">
                  <c:v>1.1839195979899528E-2</c:v>
                </c:pt>
                <c:pt idx="3935">
                  <c:v>1.1872696817420408E-2</c:v>
                </c:pt>
                <c:pt idx="3936">
                  <c:v>1.1917085427135671E-2</c:v>
                </c:pt>
                <c:pt idx="3937">
                  <c:v>1.1963149078726937E-2</c:v>
                </c:pt>
                <c:pt idx="3938">
                  <c:v>1.1993299832495813E-2</c:v>
                </c:pt>
                <c:pt idx="3939">
                  <c:v>1.2040201005025125E-2</c:v>
                </c:pt>
                <c:pt idx="3940">
                  <c:v>1.2072026800670002E-2</c:v>
                </c:pt>
                <c:pt idx="3941">
                  <c:v>1.2118090452261315E-2</c:v>
                </c:pt>
                <c:pt idx="3942">
                  <c:v>1.216080402010053E-2</c:v>
                </c:pt>
                <c:pt idx="3943">
                  <c:v>1.219011725293131E-2</c:v>
                </c:pt>
                <c:pt idx="3944">
                  <c:v>1.2215242881071991E-2</c:v>
                </c:pt>
                <c:pt idx="3945">
                  <c:v>1.2228643216080429E-2</c:v>
                </c:pt>
                <c:pt idx="3946">
                  <c:v>1.2252093802345059E-2</c:v>
                </c:pt>
                <c:pt idx="3947">
                  <c:v>1.2247906197654961E-2</c:v>
                </c:pt>
                <c:pt idx="3948">
                  <c:v>1.2255443886097157E-2</c:v>
                </c:pt>
                <c:pt idx="3949">
                  <c:v>1.2270519262981547E-2</c:v>
                </c:pt>
                <c:pt idx="3950">
                  <c:v>1.2283919597989938E-2</c:v>
                </c:pt>
                <c:pt idx="3951">
                  <c:v>1.2293969849246231E-2</c:v>
                </c:pt>
                <c:pt idx="3952">
                  <c:v>1.2329145728643201E-2</c:v>
                </c:pt>
                <c:pt idx="3953">
                  <c:v>1.2343383584589637E-2</c:v>
                </c:pt>
                <c:pt idx="3954">
                  <c:v>1.2351758793969835E-2</c:v>
                </c:pt>
                <c:pt idx="3955">
                  <c:v>1.2371859296482417E-2</c:v>
                </c:pt>
                <c:pt idx="3956">
                  <c:v>1.237018425460637E-2</c:v>
                </c:pt>
                <c:pt idx="3957">
                  <c:v>1.236934673366832E-2</c:v>
                </c:pt>
                <c:pt idx="3958">
                  <c:v>1.2380234505862613E-2</c:v>
                </c:pt>
                <c:pt idx="3959">
                  <c:v>1.2362646566164173E-2</c:v>
                </c:pt>
                <c:pt idx="3960">
                  <c:v>1.2343383584589591E-2</c:v>
                </c:pt>
                <c:pt idx="3961">
                  <c:v>1.2325795644891151E-2</c:v>
                </c:pt>
                <c:pt idx="3962">
                  <c:v>1.2293969849246231E-2</c:v>
                </c:pt>
                <c:pt idx="3963">
                  <c:v>1.227973199329984E-2</c:v>
                </c:pt>
                <c:pt idx="3964">
                  <c:v>1.2268006700167545E-2</c:v>
                </c:pt>
                <c:pt idx="3965">
                  <c:v>1.2273031825795646E-2</c:v>
                </c:pt>
                <c:pt idx="3966">
                  <c:v>1.2278056951423789E-2</c:v>
                </c:pt>
                <c:pt idx="3967">
                  <c:v>1.2282244556113891E-2</c:v>
                </c:pt>
                <c:pt idx="3968">
                  <c:v>1.2302345058626471E-2</c:v>
                </c:pt>
                <c:pt idx="3969">
                  <c:v>1.2319095477386912E-2</c:v>
                </c:pt>
                <c:pt idx="3970">
                  <c:v>1.2337520938023445E-2</c:v>
                </c:pt>
                <c:pt idx="3971">
                  <c:v>1.2340033500837495E-2</c:v>
                </c:pt>
                <c:pt idx="3972">
                  <c:v>1.2364321608040222E-2</c:v>
                </c:pt>
                <c:pt idx="3973">
                  <c:v>1.237018425460637E-2</c:v>
                </c:pt>
                <c:pt idx="3974">
                  <c:v>1.2365996649916271E-2</c:v>
                </c:pt>
                <c:pt idx="3975">
                  <c:v>1.2357621440535982E-2</c:v>
                </c:pt>
                <c:pt idx="3976">
                  <c:v>1.2352596314907881E-2</c:v>
                </c:pt>
                <c:pt idx="3977">
                  <c:v>1.2331658291457251E-2</c:v>
                </c:pt>
                <c:pt idx="3978">
                  <c:v>1.2309882747068714E-2</c:v>
                </c:pt>
                <c:pt idx="3979">
                  <c:v>1.2274706867671693E-2</c:v>
                </c:pt>
                <c:pt idx="3980">
                  <c:v>1.225376884422111E-2</c:v>
                </c:pt>
                <c:pt idx="3981">
                  <c:v>1.2223618090452236E-2</c:v>
                </c:pt>
                <c:pt idx="3982">
                  <c:v>1.2202680067001696E-2</c:v>
                </c:pt>
                <c:pt idx="3983">
                  <c:v>1.2174204355108872E-2</c:v>
                </c:pt>
                <c:pt idx="3984">
                  <c:v>1.2156616415410385E-2</c:v>
                </c:pt>
                <c:pt idx="3985">
                  <c:v>1.2129815745393655E-2</c:v>
                </c:pt>
                <c:pt idx="3986">
                  <c:v>1.2115577889447218E-2</c:v>
                </c:pt>
                <c:pt idx="3987">
                  <c:v>1.2088777219430488E-2</c:v>
                </c:pt>
                <c:pt idx="3988">
                  <c:v>1.2080402010050291E-2</c:v>
                </c:pt>
                <c:pt idx="3989">
                  <c:v>1.2058626465661613E-2</c:v>
                </c:pt>
                <c:pt idx="3990">
                  <c:v>1.2027638190954783E-2</c:v>
                </c:pt>
                <c:pt idx="3991">
                  <c:v>1.1969849246231132E-2</c:v>
                </c:pt>
                <c:pt idx="3992">
                  <c:v>1.1927973199329962E-2</c:v>
                </c:pt>
                <c:pt idx="3993">
                  <c:v>1.1871859296482407E-2</c:v>
                </c:pt>
                <c:pt idx="3994">
                  <c:v>1.1824120603015045E-2</c:v>
                </c:pt>
                <c:pt idx="3995">
                  <c:v>1.1774706867671682E-2</c:v>
                </c:pt>
                <c:pt idx="3996">
                  <c:v>1.1731155778894465E-2</c:v>
                </c:pt>
                <c:pt idx="3997">
                  <c:v>1.1706030150753784E-2</c:v>
                </c:pt>
                <c:pt idx="3998">
                  <c:v>1.1693467336683442E-2</c:v>
                </c:pt>
                <c:pt idx="3999">
                  <c:v>1.1683417085427149E-2</c:v>
                </c:pt>
                <c:pt idx="4000">
                  <c:v>1.1690117252931297E-2</c:v>
                </c:pt>
                <c:pt idx="4001">
                  <c:v>1.1696817420435492E-2</c:v>
                </c:pt>
                <c:pt idx="4002">
                  <c:v>1.1720268006700172E-2</c:v>
                </c:pt>
                <c:pt idx="4003">
                  <c:v>1.173366834170856E-2</c:v>
                </c:pt>
                <c:pt idx="4004">
                  <c:v>1.1747068676716949E-2</c:v>
                </c:pt>
                <c:pt idx="4005">
                  <c:v>1.1762981574539387E-2</c:v>
                </c:pt>
                <c:pt idx="4006">
                  <c:v>1.1762144053601341E-2</c:v>
                </c:pt>
                <c:pt idx="4007">
                  <c:v>1.1761306532663293E-2</c:v>
                </c:pt>
                <c:pt idx="4008">
                  <c:v>1.1739530988274708E-2</c:v>
                </c:pt>
                <c:pt idx="4009">
                  <c:v>1.1726968174204367E-2</c:v>
                </c:pt>
                <c:pt idx="4010">
                  <c:v>1.1703517587939687E-2</c:v>
                </c:pt>
                <c:pt idx="4011">
                  <c:v>1.1679229480737007E-2</c:v>
                </c:pt>
                <c:pt idx="4012">
                  <c:v>1.1664991624790616E-2</c:v>
                </c:pt>
                <c:pt idx="4013">
                  <c:v>1.1653266331658276E-2</c:v>
                </c:pt>
                <c:pt idx="4014">
                  <c:v>1.1626465661641544E-2</c:v>
                </c:pt>
                <c:pt idx="4015">
                  <c:v>1.1624790619765495E-2</c:v>
                </c:pt>
                <c:pt idx="4016">
                  <c:v>1.1635678391959789E-2</c:v>
                </c:pt>
                <c:pt idx="4017">
                  <c:v>1.1642378559463982E-2</c:v>
                </c:pt>
                <c:pt idx="4018">
                  <c:v>1.167420435510886E-2</c:v>
                </c:pt>
                <c:pt idx="4019">
                  <c:v>1.1718592964824123E-2</c:v>
                </c:pt>
                <c:pt idx="4020">
                  <c:v>1.1760469011725292E-2</c:v>
                </c:pt>
                <c:pt idx="4021">
                  <c:v>1.1812395309882751E-2</c:v>
                </c:pt>
                <c:pt idx="4022">
                  <c:v>1.1860971524288113E-2</c:v>
                </c:pt>
                <c:pt idx="4023">
                  <c:v>1.189028475711894E-2</c:v>
                </c:pt>
                <c:pt idx="4024">
                  <c:v>1.1902847571189281E-2</c:v>
                </c:pt>
                <c:pt idx="4025">
                  <c:v>1.1910385259631524E-2</c:v>
                </c:pt>
                <c:pt idx="4026">
                  <c:v>1.1907035175879379E-2</c:v>
                </c:pt>
                <c:pt idx="4027">
                  <c:v>1.1889447236180893E-2</c:v>
                </c:pt>
                <c:pt idx="4028">
                  <c:v>1.1856783919597968E-2</c:v>
                </c:pt>
                <c:pt idx="4029">
                  <c:v>1.1808207705192652E-2</c:v>
                </c:pt>
                <c:pt idx="4030">
                  <c:v>1.1760469011725292E-2</c:v>
                </c:pt>
                <c:pt idx="4031">
                  <c:v>1.1710217755443881E-2</c:v>
                </c:pt>
                <c:pt idx="4032">
                  <c:v>1.1679229480737007E-2</c:v>
                </c:pt>
                <c:pt idx="4033">
                  <c:v>1.1663316582914567E-2</c:v>
                </c:pt>
                <c:pt idx="4034">
                  <c:v>1.1649078726968179E-2</c:v>
                </c:pt>
                <c:pt idx="4035">
                  <c:v>1.1649078726968179E-2</c:v>
                </c:pt>
                <c:pt idx="4036">
                  <c:v>1.1650753768844226E-2</c:v>
                </c:pt>
                <c:pt idx="4037">
                  <c:v>1.1680067001675053E-2</c:v>
                </c:pt>
                <c:pt idx="4038">
                  <c:v>1.1712730318257931E-2</c:v>
                </c:pt>
                <c:pt idx="4039">
                  <c:v>1.1739530988274708E-2</c:v>
                </c:pt>
                <c:pt idx="4040">
                  <c:v>1.1783082077051924E-2</c:v>
                </c:pt>
                <c:pt idx="4041">
                  <c:v>1.1794807370184218E-2</c:v>
                </c:pt>
                <c:pt idx="4042">
                  <c:v>1.1821608040201041E-2</c:v>
                </c:pt>
                <c:pt idx="4043">
                  <c:v>1.1835008375209384E-2</c:v>
                </c:pt>
                <c:pt idx="4044">
                  <c:v>1.1825795644891094E-2</c:v>
                </c:pt>
                <c:pt idx="4045">
                  <c:v>1.1800670016750411E-2</c:v>
                </c:pt>
                <c:pt idx="4046">
                  <c:v>1.1751256281407002E-2</c:v>
                </c:pt>
                <c:pt idx="4047">
                  <c:v>1.1705192629815734E-2</c:v>
                </c:pt>
                <c:pt idx="4048">
                  <c:v>1.1658291457286422E-2</c:v>
                </c:pt>
                <c:pt idx="4049">
                  <c:v>1.1620603015075353E-2</c:v>
                </c:pt>
                <c:pt idx="4050">
                  <c:v>1.1596314907872718E-2</c:v>
                </c:pt>
                <c:pt idx="4051">
                  <c:v>1.1573701842546084E-2</c:v>
                </c:pt>
                <c:pt idx="4052">
                  <c:v>1.1580402010050232E-2</c:v>
                </c:pt>
                <c:pt idx="4053">
                  <c:v>1.1600502512562815E-2</c:v>
                </c:pt>
                <c:pt idx="4054">
                  <c:v>1.1630653266331644E-2</c:v>
                </c:pt>
                <c:pt idx="4055">
                  <c:v>1.1675879396984907E-2</c:v>
                </c:pt>
                <c:pt idx="4056">
                  <c:v>1.1721943048576221E-2</c:v>
                </c:pt>
                <c:pt idx="4057">
                  <c:v>1.1756281407035146E-2</c:v>
                </c:pt>
                <c:pt idx="4058">
                  <c:v>1.1798994974874362E-2</c:v>
                </c:pt>
                <c:pt idx="4059">
                  <c:v>1.1819095477386946E-2</c:v>
                </c:pt>
                <c:pt idx="4060">
                  <c:v>1.1843383584589626E-2</c:v>
                </c:pt>
                <c:pt idx="4061">
                  <c:v>1.1857621440536016E-2</c:v>
                </c:pt>
                <c:pt idx="4062">
                  <c:v>1.1875209380234503E-2</c:v>
                </c:pt>
                <c:pt idx="4063">
                  <c:v>1.1895309882747087E-2</c:v>
                </c:pt>
                <c:pt idx="4064">
                  <c:v>1.1913735343383573E-2</c:v>
                </c:pt>
                <c:pt idx="4065">
                  <c:v>1.1922110552763817E-2</c:v>
                </c:pt>
                <c:pt idx="4066">
                  <c:v>1.1932998324958154E-2</c:v>
                </c:pt>
                <c:pt idx="4067">
                  <c:v>1.1941373534338398E-2</c:v>
                </c:pt>
                <c:pt idx="4068">
                  <c:v>1.1963986599664985E-2</c:v>
                </c:pt>
                <c:pt idx="4069">
                  <c:v>1.1971524288107179E-2</c:v>
                </c:pt>
                <c:pt idx="4070">
                  <c:v>1.1984087102177521E-2</c:v>
                </c:pt>
                <c:pt idx="4071">
                  <c:v>1.1977386934673373E-2</c:v>
                </c:pt>
                <c:pt idx="4072">
                  <c:v>1.1979061976549422E-2</c:v>
                </c:pt>
                <c:pt idx="4073">
                  <c:v>1.1975711892797326E-2</c:v>
                </c:pt>
                <c:pt idx="4074">
                  <c:v>1.1968174204355083E-2</c:v>
                </c:pt>
                <c:pt idx="4075">
                  <c:v>1.1955611390284789E-2</c:v>
                </c:pt>
                <c:pt idx="4076">
                  <c:v>1.1951423785594597E-2</c:v>
                </c:pt>
                <c:pt idx="4077">
                  <c:v>1.1922110552763817E-2</c:v>
                </c:pt>
                <c:pt idx="4078">
                  <c:v>1.1888609715242845E-2</c:v>
                </c:pt>
                <c:pt idx="4079">
                  <c:v>1.183835845896148E-2</c:v>
                </c:pt>
                <c:pt idx="4080">
                  <c:v>1.1790619765494165E-2</c:v>
                </c:pt>
                <c:pt idx="4081">
                  <c:v>1.173618090452261E-2</c:v>
                </c:pt>
                <c:pt idx="4082">
                  <c:v>1.1683417085427149E-2</c:v>
                </c:pt>
                <c:pt idx="4083">
                  <c:v>1.1614740368509251E-2</c:v>
                </c:pt>
                <c:pt idx="4084">
                  <c:v>1.1564489112227841E-2</c:v>
                </c:pt>
                <c:pt idx="4085">
                  <c:v>1.1499162479061947E-2</c:v>
                </c:pt>
                <c:pt idx="4086">
                  <c:v>1.1446398659966486E-2</c:v>
                </c:pt>
                <c:pt idx="4087">
                  <c:v>1.1401172529313268E-2</c:v>
                </c:pt>
                <c:pt idx="4088">
                  <c:v>1.1341708542713566E-2</c:v>
                </c:pt>
                <c:pt idx="4089">
                  <c:v>1.12956448911223E-2</c:v>
                </c:pt>
                <c:pt idx="4090">
                  <c:v>1.1236180904522599E-2</c:v>
                </c:pt>
                <c:pt idx="4091">
                  <c:v>1.1194304857621431E-2</c:v>
                </c:pt>
                <c:pt idx="4092">
                  <c:v>1.1139028475711873E-2</c:v>
                </c:pt>
                <c:pt idx="4093">
                  <c:v>1.1087939698492462E-2</c:v>
                </c:pt>
                <c:pt idx="4094">
                  <c:v>1.1041038525963148E-2</c:v>
                </c:pt>
                <c:pt idx="4095">
                  <c:v>1.0991624790619785E-2</c:v>
                </c:pt>
                <c:pt idx="4096">
                  <c:v>1.0951423785594619E-2</c:v>
                </c:pt>
                <c:pt idx="4097">
                  <c:v>1.0930485762144082E-2</c:v>
                </c:pt>
                <c:pt idx="4098">
                  <c:v>1.0915410385259646E-2</c:v>
                </c:pt>
                <c:pt idx="4099">
                  <c:v>1.0905360134003355E-2</c:v>
                </c:pt>
                <c:pt idx="4100">
                  <c:v>1.09112227805695E-2</c:v>
                </c:pt>
                <c:pt idx="4101">
                  <c:v>1.0913735343383597E-2</c:v>
                </c:pt>
                <c:pt idx="4102">
                  <c:v>1.0923785594639888E-2</c:v>
                </c:pt>
                <c:pt idx="4103">
                  <c:v>1.0947236180904521E-2</c:v>
                </c:pt>
                <c:pt idx="4104">
                  <c:v>1.0969849246231154E-2</c:v>
                </c:pt>
                <c:pt idx="4105">
                  <c:v>1.0980737018425446E-2</c:v>
                </c:pt>
                <c:pt idx="4106">
                  <c:v>1.0993299832495834E-2</c:v>
                </c:pt>
                <c:pt idx="4107">
                  <c:v>1.1015912897822467E-2</c:v>
                </c:pt>
                <c:pt idx="4108">
                  <c:v>1.1023450586264616E-2</c:v>
                </c:pt>
                <c:pt idx="4109">
                  <c:v>1.1041038525963148E-2</c:v>
                </c:pt>
                <c:pt idx="4110">
                  <c:v>1.1060301507537684E-2</c:v>
                </c:pt>
                <c:pt idx="4111">
                  <c:v>1.1075376884422122E-2</c:v>
                </c:pt>
                <c:pt idx="4112">
                  <c:v>1.1102177554438852E-2</c:v>
                </c:pt>
                <c:pt idx="4113">
                  <c:v>1.1115577889447241E-2</c:v>
                </c:pt>
                <c:pt idx="4114">
                  <c:v>1.1142378559463971E-2</c:v>
                </c:pt>
                <c:pt idx="4115">
                  <c:v>1.1167504187604654E-2</c:v>
                </c:pt>
                <c:pt idx="4116">
                  <c:v>1.1184254606365187E-2</c:v>
                </c:pt>
                <c:pt idx="4117">
                  <c:v>1.1198492462311528E-2</c:v>
                </c:pt>
                <c:pt idx="4118">
                  <c:v>1.1211055276381917E-2</c:v>
                </c:pt>
                <c:pt idx="4119">
                  <c:v>1.1228643216080404E-2</c:v>
                </c:pt>
                <c:pt idx="4120">
                  <c:v>1.1231155778894501E-2</c:v>
                </c:pt>
                <c:pt idx="4121">
                  <c:v>1.1244556113902841E-2</c:v>
                </c:pt>
                <c:pt idx="4122">
                  <c:v>1.124371859296484E-2</c:v>
                </c:pt>
                <c:pt idx="4123">
                  <c:v>1.125544388609718E-2</c:v>
                </c:pt>
                <c:pt idx="4124">
                  <c:v>1.1266331658291426E-2</c:v>
                </c:pt>
                <c:pt idx="4125">
                  <c:v>1.1266331658291473E-2</c:v>
                </c:pt>
                <c:pt idx="4126">
                  <c:v>1.1275544388609716E-2</c:v>
                </c:pt>
                <c:pt idx="4127">
                  <c:v>1.1279731993299815E-2</c:v>
                </c:pt>
                <c:pt idx="4128">
                  <c:v>1.1281407035175911E-2</c:v>
                </c:pt>
                <c:pt idx="4129">
                  <c:v>1.1282244556113912E-2</c:v>
                </c:pt>
                <c:pt idx="4130">
                  <c:v>1.1298994974874398E-2</c:v>
                </c:pt>
                <c:pt idx="4131">
                  <c:v>1.1302345058626448E-2</c:v>
                </c:pt>
                <c:pt idx="4132">
                  <c:v>1.1317420435510886E-2</c:v>
                </c:pt>
                <c:pt idx="4133">
                  <c:v>1.1346733668341711E-2</c:v>
                </c:pt>
                <c:pt idx="4134">
                  <c:v>1.1362646566164151E-2</c:v>
                </c:pt>
                <c:pt idx="4135">
                  <c:v>1.1391959798994978E-2</c:v>
                </c:pt>
                <c:pt idx="4136">
                  <c:v>1.1422948073701852E-2</c:v>
                </c:pt>
                <c:pt idx="4137">
                  <c:v>1.1440536013400339E-2</c:v>
                </c:pt>
                <c:pt idx="4138">
                  <c:v>1.1473199329983263E-2</c:v>
                </c:pt>
                <c:pt idx="4139">
                  <c:v>1.1491624790619751E-2</c:v>
                </c:pt>
                <c:pt idx="4140">
                  <c:v>1.1525963149078724E-2</c:v>
                </c:pt>
                <c:pt idx="4141">
                  <c:v>1.1544388609715212E-2</c:v>
                </c:pt>
                <c:pt idx="4142">
                  <c:v>1.1551088777219453E-2</c:v>
                </c:pt>
                <c:pt idx="4143">
                  <c:v>1.1558626465661647E-2</c:v>
                </c:pt>
                <c:pt idx="4144">
                  <c:v>1.1556113902847552E-2</c:v>
                </c:pt>
                <c:pt idx="4145">
                  <c:v>1.1551088777219453E-2</c:v>
                </c:pt>
                <c:pt idx="4146">
                  <c:v>1.1565326633165842E-2</c:v>
                </c:pt>
                <c:pt idx="4147">
                  <c:v>1.1565326633165842E-2</c:v>
                </c:pt>
                <c:pt idx="4148">
                  <c:v>1.1554438860971549E-2</c:v>
                </c:pt>
                <c:pt idx="4149">
                  <c:v>1.1545226130653306E-2</c:v>
                </c:pt>
                <c:pt idx="4150">
                  <c:v>1.1533500837520918E-2</c:v>
                </c:pt>
                <c:pt idx="4151">
                  <c:v>1.1520938023450578E-2</c:v>
                </c:pt>
                <c:pt idx="4152">
                  <c:v>1.1509212730318238E-2</c:v>
                </c:pt>
                <c:pt idx="4153">
                  <c:v>1.1497487437185898E-2</c:v>
                </c:pt>
                <c:pt idx="4154">
                  <c:v>1.1485762144053604E-2</c:v>
                </c:pt>
                <c:pt idx="4155">
                  <c:v>1.1473199329983263E-2</c:v>
                </c:pt>
                <c:pt idx="4156">
                  <c:v>1.1463149078726972E-2</c:v>
                </c:pt>
                <c:pt idx="4157">
                  <c:v>1.1452261306532633E-2</c:v>
                </c:pt>
                <c:pt idx="4158">
                  <c:v>1.143886097152429E-2</c:v>
                </c:pt>
                <c:pt idx="4159">
                  <c:v>1.1438023450586289E-2</c:v>
                </c:pt>
                <c:pt idx="4160">
                  <c:v>1.1429648241206E-2</c:v>
                </c:pt>
                <c:pt idx="4161">
                  <c:v>1.144137353433834E-2</c:v>
                </c:pt>
                <c:pt idx="4162">
                  <c:v>1.1452261306532679E-2</c:v>
                </c:pt>
                <c:pt idx="4163">
                  <c:v>1.1462311557788924E-2</c:v>
                </c:pt>
                <c:pt idx="4164">
                  <c:v>1.1473199329983216E-2</c:v>
                </c:pt>
                <c:pt idx="4165">
                  <c:v>1.1480737018425459E-2</c:v>
                </c:pt>
                <c:pt idx="4166">
                  <c:v>1.149078726968175E-2</c:v>
                </c:pt>
                <c:pt idx="4167">
                  <c:v>1.1501675041876089E-2</c:v>
                </c:pt>
                <c:pt idx="4168">
                  <c:v>1.151758793969848E-2</c:v>
                </c:pt>
                <c:pt idx="4169">
                  <c:v>1.1546063651591307E-2</c:v>
                </c:pt>
                <c:pt idx="4170">
                  <c:v>1.1572864321608037E-2</c:v>
                </c:pt>
                <c:pt idx="4171">
                  <c:v>1.1590452261306571E-2</c:v>
                </c:pt>
                <c:pt idx="4172">
                  <c:v>1.1619765494137351E-2</c:v>
                </c:pt>
                <c:pt idx="4173">
                  <c:v>1.1621440536013399E-2</c:v>
                </c:pt>
                <c:pt idx="4174">
                  <c:v>1.1649078726968179E-2</c:v>
                </c:pt>
                <c:pt idx="4175">
                  <c:v>1.1663316582914567E-2</c:v>
                </c:pt>
                <c:pt idx="4176">
                  <c:v>1.167420435510886E-2</c:v>
                </c:pt>
                <c:pt idx="4177">
                  <c:v>1.1684254606365151E-2</c:v>
                </c:pt>
                <c:pt idx="4178">
                  <c:v>1.1691792294807346E-2</c:v>
                </c:pt>
                <c:pt idx="4179">
                  <c:v>1.1685092127303152E-2</c:v>
                </c:pt>
                <c:pt idx="4180">
                  <c:v>1.1679229480737007E-2</c:v>
                </c:pt>
                <c:pt idx="4181">
                  <c:v>1.1685092127303152E-2</c:v>
                </c:pt>
                <c:pt idx="4182">
                  <c:v>1.1675041876046907E-2</c:v>
                </c:pt>
                <c:pt idx="4183">
                  <c:v>1.1665829145728663E-2</c:v>
                </c:pt>
                <c:pt idx="4184">
                  <c:v>1.1654941373534324E-2</c:v>
                </c:pt>
                <c:pt idx="4185">
                  <c:v>1.1649078726968179E-2</c:v>
                </c:pt>
                <c:pt idx="4186">
                  <c:v>1.1627303182579592E-2</c:v>
                </c:pt>
                <c:pt idx="4187">
                  <c:v>1.1610552763819107E-2</c:v>
                </c:pt>
                <c:pt idx="4188">
                  <c:v>1.1593802345058621E-2</c:v>
                </c:pt>
                <c:pt idx="4189">
                  <c:v>1.158375209380233E-2</c:v>
                </c:pt>
                <c:pt idx="4190">
                  <c:v>1.1563651591289794E-2</c:v>
                </c:pt>
                <c:pt idx="4191">
                  <c:v>1.1546063651591261E-2</c:v>
                </c:pt>
                <c:pt idx="4192">
                  <c:v>1.153015075376887E-2</c:v>
                </c:pt>
                <c:pt idx="4193">
                  <c:v>1.1515912897822431E-2</c:v>
                </c:pt>
                <c:pt idx="4194">
                  <c:v>1.1485762144053604E-2</c:v>
                </c:pt>
                <c:pt idx="4195">
                  <c:v>1.1466499162479068E-2</c:v>
                </c:pt>
                <c:pt idx="4196">
                  <c:v>1.1432998324958143E-2</c:v>
                </c:pt>
                <c:pt idx="4197">
                  <c:v>1.138860971524288E-2</c:v>
                </c:pt>
                <c:pt idx="4198">
                  <c:v>1.1353433835845859E-2</c:v>
                </c:pt>
                <c:pt idx="4199">
                  <c:v>1.1316582914572838E-2</c:v>
                </c:pt>
                <c:pt idx="4200">
                  <c:v>1.1279731993299815E-2</c:v>
                </c:pt>
                <c:pt idx="4201">
                  <c:v>1.1241206030150745E-2</c:v>
                </c:pt>
                <c:pt idx="4202">
                  <c:v>1.1218592964824158E-2</c:v>
                </c:pt>
                <c:pt idx="4203">
                  <c:v>1.1186767169179237E-2</c:v>
                </c:pt>
                <c:pt idx="4204">
                  <c:v>1.1170854271356797E-2</c:v>
                </c:pt>
                <c:pt idx="4205">
                  <c:v>1.1143216080402019E-2</c:v>
                </c:pt>
                <c:pt idx="4206">
                  <c:v>1.1144053601340066E-2</c:v>
                </c:pt>
                <c:pt idx="4207">
                  <c:v>1.1130653266331678E-2</c:v>
                </c:pt>
                <c:pt idx="4208">
                  <c:v>1.1121440536013386E-2</c:v>
                </c:pt>
                <c:pt idx="4209">
                  <c:v>1.1098827470686756E-2</c:v>
                </c:pt>
                <c:pt idx="4210">
                  <c:v>1.1077889447236172E-2</c:v>
                </c:pt>
                <c:pt idx="4211">
                  <c:v>1.1061976549413733E-2</c:v>
                </c:pt>
                <c:pt idx="4212">
                  <c:v>1.1031825795644904E-2</c:v>
                </c:pt>
                <c:pt idx="4213">
                  <c:v>1.1001675041876076E-2</c:v>
                </c:pt>
                <c:pt idx="4214">
                  <c:v>1.0984087102177589E-2</c:v>
                </c:pt>
                <c:pt idx="4215">
                  <c:v>1.0938860971524279E-2</c:v>
                </c:pt>
                <c:pt idx="4216">
                  <c:v>1.0908710217755451E-2</c:v>
                </c:pt>
                <c:pt idx="4217">
                  <c:v>1.087520938023448E-2</c:v>
                </c:pt>
                <c:pt idx="4218">
                  <c:v>1.0865996649916282E-2</c:v>
                </c:pt>
                <c:pt idx="4219">
                  <c:v>1.085594639865999E-2</c:v>
                </c:pt>
                <c:pt idx="4220">
                  <c:v>1.0856783919597992E-2</c:v>
                </c:pt>
                <c:pt idx="4221">
                  <c:v>1.0865159128978188E-2</c:v>
                </c:pt>
                <c:pt idx="4222">
                  <c:v>1.0890284757118916E-2</c:v>
                </c:pt>
                <c:pt idx="4223">
                  <c:v>1.0911222780569546E-2</c:v>
                </c:pt>
                <c:pt idx="4224">
                  <c:v>1.0943886097152425E-2</c:v>
                </c:pt>
                <c:pt idx="4225">
                  <c:v>1.097738693467335E-2</c:v>
                </c:pt>
                <c:pt idx="4226">
                  <c:v>1.1025963149078711E-2</c:v>
                </c:pt>
                <c:pt idx="4227">
                  <c:v>1.1076214405360121E-2</c:v>
                </c:pt>
                <c:pt idx="4228">
                  <c:v>1.1131490787269679E-2</c:v>
                </c:pt>
                <c:pt idx="4229">
                  <c:v>1.1198492462311575E-2</c:v>
                </c:pt>
                <c:pt idx="4230">
                  <c:v>1.1262144053601375E-2</c:v>
                </c:pt>
                <c:pt idx="4231">
                  <c:v>1.1311557788944691E-2</c:v>
                </c:pt>
                <c:pt idx="4232">
                  <c:v>1.1373534338358441E-2</c:v>
                </c:pt>
                <c:pt idx="4233">
                  <c:v>1.1422948073701852E-2</c:v>
                </c:pt>
                <c:pt idx="4234">
                  <c:v>1.1485762144053557E-2</c:v>
                </c:pt>
                <c:pt idx="4235">
                  <c:v>1.1533500837520966E-2</c:v>
                </c:pt>
                <c:pt idx="4236">
                  <c:v>1.1591289782244526E-2</c:v>
                </c:pt>
                <c:pt idx="4237">
                  <c:v>1.1644891122278079E-2</c:v>
                </c:pt>
                <c:pt idx="4238">
                  <c:v>1.1695979899497491E-2</c:v>
                </c:pt>
                <c:pt idx="4239">
                  <c:v>1.1746231155778901E-2</c:v>
                </c:pt>
                <c:pt idx="4240">
                  <c:v>1.1798994974874362E-2</c:v>
                </c:pt>
                <c:pt idx="4241">
                  <c:v>1.1862646566164162E-2</c:v>
                </c:pt>
                <c:pt idx="4242">
                  <c:v>1.191373534338362E-2</c:v>
                </c:pt>
                <c:pt idx="4243">
                  <c:v>1.1963986599664985E-2</c:v>
                </c:pt>
                <c:pt idx="4244">
                  <c:v>1.2001675041876055E-2</c:v>
                </c:pt>
                <c:pt idx="4245">
                  <c:v>1.2026800670016782E-2</c:v>
                </c:pt>
                <c:pt idx="4246">
                  <c:v>1.2039363484087077E-2</c:v>
                </c:pt>
                <c:pt idx="4247">
                  <c:v>1.2041038525963126E-2</c:v>
                </c:pt>
                <c:pt idx="4248">
                  <c:v>1.2043551088777223E-2</c:v>
                </c:pt>
                <c:pt idx="4249">
                  <c:v>1.204522613065327E-2</c:v>
                </c:pt>
                <c:pt idx="4250">
                  <c:v>1.2035175879396979E-2</c:v>
                </c:pt>
                <c:pt idx="4251">
                  <c:v>1.2016750418760491E-2</c:v>
                </c:pt>
                <c:pt idx="4252">
                  <c:v>1.1996649916247909E-2</c:v>
                </c:pt>
                <c:pt idx="4253">
                  <c:v>1.1979061976549422E-2</c:v>
                </c:pt>
                <c:pt idx="4254">
                  <c:v>1.1959798994974839E-2</c:v>
                </c:pt>
                <c:pt idx="4255">
                  <c:v>1.1937185929648254E-2</c:v>
                </c:pt>
                <c:pt idx="4256">
                  <c:v>1.1927973199330011E-2</c:v>
                </c:pt>
                <c:pt idx="4257">
                  <c:v>1.1907035175879425E-2</c:v>
                </c:pt>
                <c:pt idx="4258">
                  <c:v>1.1885259631490794E-2</c:v>
                </c:pt>
                <c:pt idx="4259">
                  <c:v>1.1862646566164162E-2</c:v>
                </c:pt>
                <c:pt idx="4260">
                  <c:v>1.1850921273031823E-2</c:v>
                </c:pt>
                <c:pt idx="4261">
                  <c:v>1.183835845896148E-2</c:v>
                </c:pt>
                <c:pt idx="4262">
                  <c:v>1.1837520938023434E-2</c:v>
                </c:pt>
                <c:pt idx="4263">
                  <c:v>1.1816582914572896E-2</c:v>
                </c:pt>
                <c:pt idx="4264">
                  <c:v>1.1827470686767141E-2</c:v>
                </c:pt>
                <c:pt idx="4265">
                  <c:v>1.1808207705192607E-2</c:v>
                </c:pt>
                <c:pt idx="4266">
                  <c:v>1.1804020100502509E-2</c:v>
                </c:pt>
                <c:pt idx="4267">
                  <c:v>1.1783919597989972E-2</c:v>
                </c:pt>
                <c:pt idx="4268">
                  <c:v>1.1755443886097146E-2</c:v>
                </c:pt>
                <c:pt idx="4269">
                  <c:v>1.1725293132328318E-2</c:v>
                </c:pt>
                <c:pt idx="4270">
                  <c:v>1.1698492462311541E-2</c:v>
                </c:pt>
                <c:pt idx="4271">
                  <c:v>1.1644053601340031E-2</c:v>
                </c:pt>
                <c:pt idx="4272">
                  <c:v>1.1605527638190961E-2</c:v>
                </c:pt>
                <c:pt idx="4273">
                  <c:v>1.1560301507537696E-2</c:v>
                </c:pt>
                <c:pt idx="4274">
                  <c:v>1.152680067001677E-2</c:v>
                </c:pt>
                <c:pt idx="4275">
                  <c:v>1.1501675041876042E-2</c:v>
                </c:pt>
                <c:pt idx="4276">
                  <c:v>1.1475711892797313E-2</c:v>
                </c:pt>
                <c:pt idx="4277">
                  <c:v>1.1473199329983263E-2</c:v>
                </c:pt>
                <c:pt idx="4278">
                  <c:v>1.145393634840868E-2</c:v>
                </c:pt>
                <c:pt idx="4279">
                  <c:v>1.1433835845896145E-2</c:v>
                </c:pt>
                <c:pt idx="4280">
                  <c:v>1.1426298157453902E-2</c:v>
                </c:pt>
                <c:pt idx="4281">
                  <c:v>1.1430485762144093E-2</c:v>
                </c:pt>
                <c:pt idx="4282">
                  <c:v>1.1421273031825803E-2</c:v>
                </c:pt>
                <c:pt idx="4283">
                  <c:v>1.1423785594639854E-2</c:v>
                </c:pt>
                <c:pt idx="4284">
                  <c:v>1.1422110552763804E-2</c:v>
                </c:pt>
                <c:pt idx="4285">
                  <c:v>1.1421273031825803E-2</c:v>
                </c:pt>
                <c:pt idx="4286">
                  <c:v>1.1422948073701852E-2</c:v>
                </c:pt>
                <c:pt idx="4287">
                  <c:v>1.1426298157453902E-2</c:v>
                </c:pt>
                <c:pt idx="4288">
                  <c:v>1.1418760469011708E-2</c:v>
                </c:pt>
                <c:pt idx="4289">
                  <c:v>1.1413735343383608E-2</c:v>
                </c:pt>
                <c:pt idx="4290">
                  <c:v>1.1394472361809026E-2</c:v>
                </c:pt>
                <c:pt idx="4291">
                  <c:v>1.1377721943048587E-2</c:v>
                </c:pt>
                <c:pt idx="4292">
                  <c:v>1.1346733668341711E-2</c:v>
                </c:pt>
                <c:pt idx="4293">
                  <c:v>1.1316582914572883E-2</c:v>
                </c:pt>
                <c:pt idx="4294">
                  <c:v>1.1297319932998349E-2</c:v>
                </c:pt>
                <c:pt idx="4295">
                  <c:v>1.127470686767167E-2</c:v>
                </c:pt>
                <c:pt idx="4296">
                  <c:v>1.1265494137353425E-2</c:v>
                </c:pt>
                <c:pt idx="4297">
                  <c:v>1.125544388609718E-2</c:v>
                </c:pt>
                <c:pt idx="4298">
                  <c:v>1.1262144053601375E-2</c:v>
                </c:pt>
                <c:pt idx="4299">
                  <c:v>1.128894472361806E-2</c:v>
                </c:pt>
                <c:pt idx="4300">
                  <c:v>1.1316582914572838E-2</c:v>
                </c:pt>
                <c:pt idx="4301">
                  <c:v>1.1341708542713566E-2</c:v>
                </c:pt>
                <c:pt idx="4302">
                  <c:v>1.1362646566164151E-2</c:v>
                </c:pt>
                <c:pt idx="4303">
                  <c:v>1.1382747068676686E-2</c:v>
                </c:pt>
                <c:pt idx="4304">
                  <c:v>1.1402847571189268E-2</c:v>
                </c:pt>
                <c:pt idx="4305">
                  <c:v>1.1420435510887755E-2</c:v>
                </c:pt>
                <c:pt idx="4306">
                  <c:v>1.1409547738693465E-2</c:v>
                </c:pt>
                <c:pt idx="4307">
                  <c:v>1.1396984924623077E-2</c:v>
                </c:pt>
                <c:pt idx="4308">
                  <c:v>1.1381909547738685E-2</c:v>
                </c:pt>
                <c:pt idx="4309">
                  <c:v>1.1338358458961469E-2</c:v>
                </c:pt>
                <c:pt idx="4310">
                  <c:v>1.1297319932998302E-2</c:v>
                </c:pt>
                <c:pt idx="4311">
                  <c:v>1.1258793969849232E-2</c:v>
                </c:pt>
                <c:pt idx="4312">
                  <c:v>1.1220268006700207E-2</c:v>
                </c:pt>
                <c:pt idx="4313">
                  <c:v>1.1182579564489091E-2</c:v>
                </c:pt>
                <c:pt idx="4314">
                  <c:v>1.114572864321607E-2</c:v>
                </c:pt>
                <c:pt idx="4315">
                  <c:v>1.1119765494137339E-2</c:v>
                </c:pt>
                <c:pt idx="4316">
                  <c:v>1.1097152428810706E-2</c:v>
                </c:pt>
                <c:pt idx="4317">
                  <c:v>1.1087939698492462E-2</c:v>
                </c:pt>
                <c:pt idx="4318">
                  <c:v>1.1077889447236172E-2</c:v>
                </c:pt>
                <c:pt idx="4319">
                  <c:v>1.1077889447236172E-2</c:v>
                </c:pt>
                <c:pt idx="4320">
                  <c:v>1.1076214405360168E-2</c:v>
                </c:pt>
                <c:pt idx="4321">
                  <c:v>1.1086264656616414E-2</c:v>
                </c:pt>
                <c:pt idx="4322">
                  <c:v>1.1094639865996656E-2</c:v>
                </c:pt>
                <c:pt idx="4323">
                  <c:v>1.1075376884422075E-2</c:v>
                </c:pt>
                <c:pt idx="4324">
                  <c:v>1.1065326633165831E-2</c:v>
                </c:pt>
                <c:pt idx="4325">
                  <c:v>1.1052763819095443E-2</c:v>
                </c:pt>
                <c:pt idx="4326">
                  <c:v>1.1022613065326614E-2</c:v>
                </c:pt>
                <c:pt idx="4327">
                  <c:v>1.0989112227805737E-2</c:v>
                </c:pt>
                <c:pt idx="4328">
                  <c:v>1.0954773869346717E-2</c:v>
                </c:pt>
                <c:pt idx="4329">
                  <c:v>1.0924623115577889E-2</c:v>
                </c:pt>
                <c:pt idx="4330">
                  <c:v>1.0880234505862625E-2</c:v>
                </c:pt>
                <c:pt idx="4331">
                  <c:v>1.0849246231155796E-2</c:v>
                </c:pt>
                <c:pt idx="4332">
                  <c:v>1.0822445561139019E-2</c:v>
                </c:pt>
                <c:pt idx="4333">
                  <c:v>1.0797319932998291E-2</c:v>
                </c:pt>
                <c:pt idx="4334">
                  <c:v>1.0787269681742045E-2</c:v>
                </c:pt>
                <c:pt idx="4335">
                  <c:v>1.0781407035175853E-2</c:v>
                </c:pt>
                <c:pt idx="4336">
                  <c:v>1.0779731993299849E-2</c:v>
                </c:pt>
                <c:pt idx="4337">
                  <c:v>1.0792294807370191E-2</c:v>
                </c:pt>
                <c:pt idx="4338">
                  <c:v>1.0790619765494143E-2</c:v>
                </c:pt>
                <c:pt idx="4339">
                  <c:v>1.0798994974874385E-2</c:v>
                </c:pt>
                <c:pt idx="4340">
                  <c:v>1.0806532663316581E-2</c:v>
                </c:pt>
                <c:pt idx="4341">
                  <c:v>1.0824120603015068E-2</c:v>
                </c:pt>
                <c:pt idx="4342">
                  <c:v>1.08417085427136E-2</c:v>
                </c:pt>
                <c:pt idx="4343">
                  <c:v>1.0859296482412042E-2</c:v>
                </c:pt>
                <c:pt idx="4344">
                  <c:v>1.0891122278056964E-2</c:v>
                </c:pt>
                <c:pt idx="4345">
                  <c:v>1.0924623115577889E-2</c:v>
                </c:pt>
                <c:pt idx="4346">
                  <c:v>1.094891122278057E-2</c:v>
                </c:pt>
                <c:pt idx="4347">
                  <c:v>1.0974036850921298E-2</c:v>
                </c:pt>
                <c:pt idx="4348">
                  <c:v>1.1019262981574518E-2</c:v>
                </c:pt>
                <c:pt idx="4349">
                  <c:v>1.1065326633165831E-2</c:v>
                </c:pt>
                <c:pt idx="4350">
                  <c:v>1.112981574539363E-2</c:v>
                </c:pt>
                <c:pt idx="4351">
                  <c:v>1.1180904522613042E-2</c:v>
                </c:pt>
                <c:pt idx="4352">
                  <c:v>1.1239530988274696E-2</c:v>
                </c:pt>
                <c:pt idx="4353">
                  <c:v>1.130988274706869E-2</c:v>
                </c:pt>
                <c:pt idx="4354">
                  <c:v>1.1372696817420442E-2</c:v>
                </c:pt>
                <c:pt idx="4355">
                  <c:v>1.1432998324958097E-2</c:v>
                </c:pt>
                <c:pt idx="4356">
                  <c:v>1.1480737018425459E-2</c:v>
                </c:pt>
                <c:pt idx="4357">
                  <c:v>1.1545226130653258E-2</c:v>
                </c:pt>
                <c:pt idx="4358">
                  <c:v>1.1608040201005011E-2</c:v>
                </c:pt>
                <c:pt idx="4359">
                  <c:v>1.1647403685092129E-2</c:v>
                </c:pt>
                <c:pt idx="4360">
                  <c:v>1.1692629815745394E-2</c:v>
                </c:pt>
                <c:pt idx="4361">
                  <c:v>1.1710217755443881E-2</c:v>
                </c:pt>
                <c:pt idx="4362">
                  <c:v>1.1735343383584611E-2</c:v>
                </c:pt>
                <c:pt idx="4363">
                  <c:v>1.1753768844221144E-2</c:v>
                </c:pt>
                <c:pt idx="4364">
                  <c:v>1.1771356783919584E-2</c:v>
                </c:pt>
                <c:pt idx="4365">
                  <c:v>1.1774706867671727E-2</c:v>
                </c:pt>
                <c:pt idx="4366">
                  <c:v>1.1793969849246263E-2</c:v>
                </c:pt>
                <c:pt idx="4367">
                  <c:v>1.1805695142378557E-2</c:v>
                </c:pt>
                <c:pt idx="4368">
                  <c:v>1.1819932998324947E-2</c:v>
                </c:pt>
                <c:pt idx="4369">
                  <c:v>1.1827470686767141E-2</c:v>
                </c:pt>
                <c:pt idx="4370">
                  <c:v>1.181155778894475E-2</c:v>
                </c:pt>
                <c:pt idx="4371">
                  <c:v>1.18149078726968E-2</c:v>
                </c:pt>
                <c:pt idx="4372">
                  <c:v>1.1793969849246216E-2</c:v>
                </c:pt>
                <c:pt idx="4373">
                  <c:v>1.1773031825795633E-2</c:v>
                </c:pt>
                <c:pt idx="4374">
                  <c:v>1.1750418760469001E-2</c:v>
                </c:pt>
                <c:pt idx="4375">
                  <c:v>1.1725293132328271E-2</c:v>
                </c:pt>
                <c:pt idx="4376">
                  <c:v>1.1693467336683395E-2</c:v>
                </c:pt>
                <c:pt idx="4377">
                  <c:v>1.1656616415410373E-2</c:v>
                </c:pt>
                <c:pt idx="4378">
                  <c:v>1.1618090452261302E-2</c:v>
                </c:pt>
                <c:pt idx="4379">
                  <c:v>1.1590452261306571E-2</c:v>
                </c:pt>
                <c:pt idx="4380">
                  <c:v>1.1561139028475697E-2</c:v>
                </c:pt>
                <c:pt idx="4381">
                  <c:v>1.1544388609715257E-2</c:v>
                </c:pt>
                <c:pt idx="4382">
                  <c:v>1.1525963149078724E-2</c:v>
                </c:pt>
                <c:pt idx="4383">
                  <c:v>1.152010050251253E-2</c:v>
                </c:pt>
                <c:pt idx="4384">
                  <c:v>1.1515912897822479E-2</c:v>
                </c:pt>
                <c:pt idx="4385">
                  <c:v>1.1509212730318283E-2</c:v>
                </c:pt>
                <c:pt idx="4386">
                  <c:v>1.1520938023450578E-2</c:v>
                </c:pt>
                <c:pt idx="4387">
                  <c:v>1.1530150753768821E-2</c:v>
                </c:pt>
                <c:pt idx="4388">
                  <c:v>1.154103852596316E-2</c:v>
                </c:pt>
                <c:pt idx="4389">
                  <c:v>1.1538525963149065E-2</c:v>
                </c:pt>
                <c:pt idx="4390">
                  <c:v>1.1549413735343357E-2</c:v>
                </c:pt>
                <c:pt idx="4391">
                  <c:v>1.1548576214405356E-2</c:v>
                </c:pt>
                <c:pt idx="4392">
                  <c:v>1.1528475711892774E-2</c:v>
                </c:pt>
                <c:pt idx="4393">
                  <c:v>1.1506700167504188E-2</c:v>
                </c:pt>
                <c:pt idx="4394">
                  <c:v>1.1480737018425459E-2</c:v>
                </c:pt>
                <c:pt idx="4395">
                  <c:v>1.1448911222780536E-2</c:v>
                </c:pt>
                <c:pt idx="4396">
                  <c:v>1.1413735343383608E-2</c:v>
                </c:pt>
                <c:pt idx="4397">
                  <c:v>1.1383584589614734E-2</c:v>
                </c:pt>
                <c:pt idx="4398">
                  <c:v>1.1351758793969857E-2</c:v>
                </c:pt>
                <c:pt idx="4399">
                  <c:v>1.1343383584589615E-2</c:v>
                </c:pt>
                <c:pt idx="4400">
                  <c:v>1.132244556113903E-2</c:v>
                </c:pt>
                <c:pt idx="4401">
                  <c:v>1.1318257956448887E-2</c:v>
                </c:pt>
                <c:pt idx="4402">
                  <c:v>1.1318257956448932E-2</c:v>
                </c:pt>
                <c:pt idx="4403">
                  <c:v>1.1320770519262982E-2</c:v>
                </c:pt>
                <c:pt idx="4404">
                  <c:v>1.1313232830820787E-2</c:v>
                </c:pt>
                <c:pt idx="4405">
                  <c:v>1.1304857621440498E-2</c:v>
                </c:pt>
                <c:pt idx="4406">
                  <c:v>1.1286432160804055E-2</c:v>
                </c:pt>
                <c:pt idx="4407">
                  <c:v>1.1267169179229476E-2</c:v>
                </c:pt>
                <c:pt idx="4408">
                  <c:v>1.1248743718592939E-2</c:v>
                </c:pt>
                <c:pt idx="4409">
                  <c:v>1.1216080402010015E-2</c:v>
                </c:pt>
                <c:pt idx="4410">
                  <c:v>1.1195142378559477E-2</c:v>
                </c:pt>
                <c:pt idx="4411">
                  <c:v>1.1160804020100506E-2</c:v>
                </c:pt>
                <c:pt idx="4412">
                  <c:v>1.1137353433835826E-2</c:v>
                </c:pt>
                <c:pt idx="4413">
                  <c:v>1.1128140703517583E-2</c:v>
                </c:pt>
                <c:pt idx="4414">
                  <c:v>1.1108877721943047E-2</c:v>
                </c:pt>
                <c:pt idx="4415">
                  <c:v>1.1107202680066998E-2</c:v>
                </c:pt>
                <c:pt idx="4416">
                  <c:v>1.1131490787269726E-2</c:v>
                </c:pt>
                <c:pt idx="4417">
                  <c:v>1.114572864321607E-2</c:v>
                </c:pt>
                <c:pt idx="4418">
                  <c:v>1.1170854271356797E-2</c:v>
                </c:pt>
                <c:pt idx="4419">
                  <c:v>1.1201005025125626E-2</c:v>
                </c:pt>
                <c:pt idx="4420">
                  <c:v>1.1249581239530987E-2</c:v>
                </c:pt>
                <c:pt idx="4421">
                  <c:v>1.1285594639866009E-2</c:v>
                </c:pt>
                <c:pt idx="4422">
                  <c:v>1.1325795644891128E-2</c:v>
                </c:pt>
                <c:pt idx="4423">
                  <c:v>1.1380234505862638E-2</c:v>
                </c:pt>
                <c:pt idx="4424">
                  <c:v>1.1407035175879368E-2</c:v>
                </c:pt>
                <c:pt idx="4425">
                  <c:v>1.1422110552763851E-2</c:v>
                </c:pt>
                <c:pt idx="4426">
                  <c:v>1.1448911222780536E-2</c:v>
                </c:pt>
                <c:pt idx="4427">
                  <c:v>1.1463149078726972E-2</c:v>
                </c:pt>
                <c:pt idx="4428">
                  <c:v>1.1464824120603019E-2</c:v>
                </c:pt>
                <c:pt idx="4429">
                  <c:v>1.1448911222780581E-2</c:v>
                </c:pt>
                <c:pt idx="4430">
                  <c:v>1.1448911222780581E-2</c:v>
                </c:pt>
                <c:pt idx="4431">
                  <c:v>1.1448911222780581E-2</c:v>
                </c:pt>
                <c:pt idx="4432">
                  <c:v>1.1443886097152436E-2</c:v>
                </c:pt>
                <c:pt idx="4433">
                  <c:v>1.1452261306532633E-2</c:v>
                </c:pt>
                <c:pt idx="4434">
                  <c:v>1.145058626465663E-2</c:v>
                </c:pt>
                <c:pt idx="4435">
                  <c:v>1.1460636515912921E-2</c:v>
                </c:pt>
                <c:pt idx="4436">
                  <c:v>1.1447236180904487E-2</c:v>
                </c:pt>
                <c:pt idx="4437">
                  <c:v>1.145058626465663E-2</c:v>
                </c:pt>
                <c:pt idx="4438">
                  <c:v>1.1444723618090437E-2</c:v>
                </c:pt>
                <c:pt idx="4439">
                  <c:v>1.1411222780569512E-2</c:v>
                </c:pt>
                <c:pt idx="4440">
                  <c:v>1.1392797319933024E-2</c:v>
                </c:pt>
                <c:pt idx="4441">
                  <c:v>1.1348408710217714E-2</c:v>
                </c:pt>
                <c:pt idx="4442">
                  <c:v>1.1299832495812399E-2</c:v>
                </c:pt>
                <c:pt idx="4443">
                  <c:v>1.1237855946398648E-2</c:v>
                </c:pt>
                <c:pt idx="4444">
                  <c:v>1.1176716917922944E-2</c:v>
                </c:pt>
                <c:pt idx="4445">
                  <c:v>1.1092127303182559E-2</c:v>
                </c:pt>
                <c:pt idx="4446">
                  <c:v>1.101256281407037E-2</c:v>
                </c:pt>
                <c:pt idx="4447">
                  <c:v>1.0931323283082084E-2</c:v>
                </c:pt>
                <c:pt idx="4448">
                  <c:v>1.08467336683417E-2</c:v>
                </c:pt>
                <c:pt idx="4449">
                  <c:v>1.0757118927973219E-2</c:v>
                </c:pt>
                <c:pt idx="4450">
                  <c:v>1.0669179229480737E-2</c:v>
                </c:pt>
                <c:pt idx="4451">
                  <c:v>1.0587939698492451E-2</c:v>
                </c:pt>
                <c:pt idx="4452">
                  <c:v>1.0536850921273039E-2</c:v>
                </c:pt>
                <c:pt idx="4453">
                  <c:v>1.0474874371859287E-2</c:v>
                </c:pt>
                <c:pt idx="4454">
                  <c:v>1.0410385259631488E-2</c:v>
                </c:pt>
                <c:pt idx="4455">
                  <c:v>1.0360971524288123E-2</c:v>
                </c:pt>
                <c:pt idx="4456">
                  <c:v>1.032579564489115E-2</c:v>
                </c:pt>
                <c:pt idx="4457">
                  <c:v>1.0290619765494176E-2</c:v>
                </c:pt>
                <c:pt idx="4458">
                  <c:v>1.0257118927973206E-2</c:v>
                </c:pt>
                <c:pt idx="4459">
                  <c:v>1.0232830820770525E-2</c:v>
                </c:pt>
                <c:pt idx="4460">
                  <c:v>1.0209380234505844E-2</c:v>
                </c:pt>
                <c:pt idx="4461">
                  <c:v>1.0184254606365161E-2</c:v>
                </c:pt>
                <c:pt idx="4462">
                  <c:v>1.0167504187604677E-2</c:v>
                </c:pt>
                <c:pt idx="4463">
                  <c:v>1.0151591289782238E-2</c:v>
                </c:pt>
                <c:pt idx="4464">
                  <c:v>1.0130653266331655E-2</c:v>
                </c:pt>
                <c:pt idx="4465">
                  <c:v>1.0123115577889459E-2</c:v>
                </c:pt>
                <c:pt idx="4466">
                  <c:v>1.0097989949748776E-2</c:v>
                </c:pt>
                <c:pt idx="4467">
                  <c:v>1.0082914572864293E-2</c:v>
                </c:pt>
                <c:pt idx="4468">
                  <c:v>1.0082914572864339E-2</c:v>
                </c:pt>
                <c:pt idx="4469">
                  <c:v>1.0070351758793953E-2</c:v>
                </c:pt>
                <c:pt idx="4470">
                  <c:v>1.007202680067E-2</c:v>
                </c:pt>
                <c:pt idx="4471">
                  <c:v>1.0072026800670047E-2</c:v>
                </c:pt>
                <c:pt idx="4472">
                  <c:v>1.0086264656616436E-2</c:v>
                </c:pt>
                <c:pt idx="4473">
                  <c:v>1.0103852596314923E-2</c:v>
                </c:pt>
                <c:pt idx="4474">
                  <c:v>1.0123115577889459E-2</c:v>
                </c:pt>
                <c:pt idx="4475">
                  <c:v>1.0128978224455652E-2</c:v>
                </c:pt>
                <c:pt idx="4476">
                  <c:v>1.0152428810720286E-2</c:v>
                </c:pt>
                <c:pt idx="4477">
                  <c:v>1.0172529313232821E-2</c:v>
                </c:pt>
                <c:pt idx="4478">
                  <c:v>1.0201005025125602E-2</c:v>
                </c:pt>
                <c:pt idx="4479">
                  <c:v>1.021440536013399E-2</c:v>
                </c:pt>
                <c:pt idx="4480">
                  <c:v>1.0220268006700183E-2</c:v>
                </c:pt>
                <c:pt idx="4481">
                  <c:v>1.0223618090452281E-2</c:v>
                </c:pt>
                <c:pt idx="4482">
                  <c:v>1.0224455611390283E-2</c:v>
                </c:pt>
                <c:pt idx="4483">
                  <c:v>1.0234505862646527E-2</c:v>
                </c:pt>
                <c:pt idx="4484">
                  <c:v>1.0229480737018428E-2</c:v>
                </c:pt>
                <c:pt idx="4485">
                  <c:v>1.0239530988274672E-2</c:v>
                </c:pt>
                <c:pt idx="4486">
                  <c:v>1.0248743718592962E-2</c:v>
                </c:pt>
                <c:pt idx="4487">
                  <c:v>1.0247906197654916E-2</c:v>
                </c:pt>
                <c:pt idx="4488">
                  <c:v>1.0247906197654916E-2</c:v>
                </c:pt>
                <c:pt idx="4489">
                  <c:v>1.0252093802345059E-2</c:v>
                </c:pt>
                <c:pt idx="4490">
                  <c:v>1.0258793969849253E-2</c:v>
                </c:pt>
                <c:pt idx="4491">
                  <c:v>1.0257118927973206E-2</c:v>
                </c:pt>
                <c:pt idx="4492">
                  <c:v>1.0262144053601352E-2</c:v>
                </c:pt>
                <c:pt idx="4493">
                  <c:v>1.0255443886097157E-2</c:v>
                </c:pt>
                <c:pt idx="4494">
                  <c:v>1.0258793969849207E-2</c:v>
                </c:pt>
                <c:pt idx="4495">
                  <c:v>1.0249581239530963E-2</c:v>
                </c:pt>
                <c:pt idx="4496">
                  <c:v>1.0242881072026816E-2</c:v>
                </c:pt>
                <c:pt idx="4497">
                  <c:v>1.0226968174204378E-2</c:v>
                </c:pt>
                <c:pt idx="4498">
                  <c:v>1.0200167504187601E-2</c:v>
                </c:pt>
                <c:pt idx="4499">
                  <c:v>1.0175879396984966E-2</c:v>
                </c:pt>
                <c:pt idx="4500">
                  <c:v>1.0152428810720286E-2</c:v>
                </c:pt>
                <c:pt idx="4501">
                  <c:v>1.0129815745393653E-2</c:v>
                </c:pt>
                <c:pt idx="4502">
                  <c:v>1.0095477386934681E-2</c:v>
                </c:pt>
                <c:pt idx="4503">
                  <c:v>1.007202680067E-2</c:v>
                </c:pt>
                <c:pt idx="4504">
                  <c:v>1.0047738693467319E-2</c:v>
                </c:pt>
                <c:pt idx="4505">
                  <c:v>1.0030150753768832E-2</c:v>
                </c:pt>
                <c:pt idx="4506">
                  <c:v>1.0027638190954782E-2</c:v>
                </c:pt>
                <c:pt idx="4507">
                  <c:v>1.0027638190954782E-2</c:v>
                </c:pt>
                <c:pt idx="4508">
                  <c:v>1.0031825795644881E-2</c:v>
                </c:pt>
                <c:pt idx="4509">
                  <c:v>1.0037688442211028E-2</c:v>
                </c:pt>
                <c:pt idx="4510">
                  <c:v>1.0049413735343368E-2</c:v>
                </c:pt>
                <c:pt idx="4511">
                  <c:v>1.0049413735343368E-2</c:v>
                </c:pt>
                <c:pt idx="4512">
                  <c:v>1.0065326633165806E-2</c:v>
                </c:pt>
                <c:pt idx="4513">
                  <c:v>1.0081239530988243E-2</c:v>
                </c:pt>
                <c:pt idx="4514">
                  <c:v>1.0093802345058632E-2</c:v>
                </c:pt>
                <c:pt idx="4515">
                  <c:v>1.0103852596314878E-2</c:v>
                </c:pt>
                <c:pt idx="4516">
                  <c:v>1.0125628140703507E-2</c:v>
                </c:pt>
                <c:pt idx="4517">
                  <c:v>1.014740368509214E-2</c:v>
                </c:pt>
                <c:pt idx="4518">
                  <c:v>1.0178391959798968E-2</c:v>
                </c:pt>
                <c:pt idx="4519">
                  <c:v>1.0221105527638184E-2</c:v>
                </c:pt>
                <c:pt idx="4520">
                  <c:v>1.0258793969849253E-2</c:v>
                </c:pt>
                <c:pt idx="4521">
                  <c:v>1.0308207705192618E-2</c:v>
                </c:pt>
                <c:pt idx="4522">
                  <c:v>1.0368509212730319E-2</c:v>
                </c:pt>
                <c:pt idx="4523">
                  <c:v>1.0429648241206069E-2</c:v>
                </c:pt>
                <c:pt idx="4524">
                  <c:v>1.0501675041876019E-2</c:v>
                </c:pt>
                <c:pt idx="4525">
                  <c:v>1.0570351758793964E-2</c:v>
                </c:pt>
                <c:pt idx="4526">
                  <c:v>1.063986599664991E-2</c:v>
                </c:pt>
                <c:pt idx="4527">
                  <c:v>1.0707705192629808E-2</c:v>
                </c:pt>
                <c:pt idx="4528">
                  <c:v>1.076884422110551E-2</c:v>
                </c:pt>
                <c:pt idx="4529">
                  <c:v>1.0829145728643259E-2</c:v>
                </c:pt>
                <c:pt idx="4530">
                  <c:v>1.0888609715242869E-2</c:v>
                </c:pt>
                <c:pt idx="4531">
                  <c:v>1.0934673366834182E-2</c:v>
                </c:pt>
                <c:pt idx="4532">
                  <c:v>1.0974874371859299E-2</c:v>
                </c:pt>
                <c:pt idx="4533">
                  <c:v>1.1014237855946371E-2</c:v>
                </c:pt>
                <c:pt idx="4534">
                  <c:v>1.1040201005025101E-2</c:v>
                </c:pt>
                <c:pt idx="4535">
                  <c:v>1.10393634840871E-2</c:v>
                </c:pt>
                <c:pt idx="4536">
                  <c:v>1.1051088777219394E-2</c:v>
                </c:pt>
                <c:pt idx="4537">
                  <c:v>1.1065326633165831E-2</c:v>
                </c:pt>
                <c:pt idx="4538">
                  <c:v>1.1052763819095488E-2</c:v>
                </c:pt>
                <c:pt idx="4539">
                  <c:v>1.1054438860971537E-2</c:v>
                </c:pt>
                <c:pt idx="4540">
                  <c:v>1.1044388609715246E-2</c:v>
                </c:pt>
                <c:pt idx="4541">
                  <c:v>1.1038525963149052E-2</c:v>
                </c:pt>
                <c:pt idx="4542">
                  <c:v>1.102428810720271E-2</c:v>
                </c:pt>
                <c:pt idx="4543">
                  <c:v>1.1025963149078711E-2</c:v>
                </c:pt>
                <c:pt idx="4544">
                  <c:v>1.0999162479061934E-2</c:v>
                </c:pt>
                <c:pt idx="4545">
                  <c:v>1.0968174204355106E-2</c:v>
                </c:pt>
                <c:pt idx="4546">
                  <c:v>1.0938023450586231E-2</c:v>
                </c:pt>
                <c:pt idx="4547">
                  <c:v>1.0902847571189258E-2</c:v>
                </c:pt>
                <c:pt idx="4548">
                  <c:v>1.0852596314907894E-2</c:v>
                </c:pt>
                <c:pt idx="4549">
                  <c:v>1.0814070351758822E-2</c:v>
                </c:pt>
                <c:pt idx="4550">
                  <c:v>1.0762144053601362E-2</c:v>
                </c:pt>
                <c:pt idx="4551">
                  <c:v>1.0716917922948098E-2</c:v>
                </c:pt>
                <c:pt idx="4552">
                  <c:v>1.0667504187604688E-2</c:v>
                </c:pt>
                <c:pt idx="4553">
                  <c:v>1.064237855946396E-2</c:v>
                </c:pt>
                <c:pt idx="4554">
                  <c:v>1.0608877721943081E-2</c:v>
                </c:pt>
                <c:pt idx="4555">
                  <c:v>1.0587939698492451E-2</c:v>
                </c:pt>
                <c:pt idx="4556">
                  <c:v>1.0555276381909525E-2</c:v>
                </c:pt>
                <c:pt idx="4557">
                  <c:v>1.0527638190954749E-2</c:v>
                </c:pt>
                <c:pt idx="4558">
                  <c:v>1.0485762144053581E-2</c:v>
                </c:pt>
                <c:pt idx="4559">
                  <c:v>1.0443886097152412E-2</c:v>
                </c:pt>
                <c:pt idx="4560">
                  <c:v>1.0391122278056952E-2</c:v>
                </c:pt>
                <c:pt idx="4561">
                  <c:v>1.0335008375209394E-2</c:v>
                </c:pt>
                <c:pt idx="4562">
                  <c:v>1.027638190954774E-2</c:v>
                </c:pt>
                <c:pt idx="4563">
                  <c:v>1.0212730318257987E-2</c:v>
                </c:pt>
                <c:pt idx="4564">
                  <c:v>1.0144053601339995E-2</c:v>
                </c:pt>
                <c:pt idx="4565">
                  <c:v>1.0076214405360145E-2</c:v>
                </c:pt>
                <c:pt idx="4566">
                  <c:v>1.0019262981574541E-2</c:v>
                </c:pt>
                <c:pt idx="4567">
                  <c:v>9.9748743718592759E-3</c:v>
                </c:pt>
                <c:pt idx="4568">
                  <c:v>9.9405360134003501E-3</c:v>
                </c:pt>
                <c:pt idx="4569">
                  <c:v>9.891122278056939E-3</c:v>
                </c:pt>
                <c:pt idx="4570">
                  <c:v>9.8659966499162113E-3</c:v>
                </c:pt>
                <c:pt idx="4571">
                  <c:v>9.8467336683417221E-3</c:v>
                </c:pt>
                <c:pt idx="4572">
                  <c:v>9.8190954773869441E-3</c:v>
                </c:pt>
                <c:pt idx="4573">
                  <c:v>9.8115577889447015E-3</c:v>
                </c:pt>
                <c:pt idx="4574">
                  <c:v>9.808207705192605E-3</c:v>
                </c:pt>
                <c:pt idx="4575">
                  <c:v>9.7939698492462632E-3</c:v>
                </c:pt>
                <c:pt idx="4576">
                  <c:v>9.8056951423785548E-3</c:v>
                </c:pt>
                <c:pt idx="4577">
                  <c:v>9.7922948073701672E-3</c:v>
                </c:pt>
                <c:pt idx="4578">
                  <c:v>9.7922948073701672E-3</c:v>
                </c:pt>
                <c:pt idx="4579">
                  <c:v>9.7956448911222637E-3</c:v>
                </c:pt>
                <c:pt idx="4580">
                  <c:v>9.7906197654941182E-3</c:v>
                </c:pt>
                <c:pt idx="4581">
                  <c:v>9.7956448911222637E-3</c:v>
                </c:pt>
                <c:pt idx="4582">
                  <c:v>9.800670016750411E-3</c:v>
                </c:pt>
                <c:pt idx="4583">
                  <c:v>9.8165829145728939E-3</c:v>
                </c:pt>
                <c:pt idx="4584">
                  <c:v>9.8257956448911388E-3</c:v>
                </c:pt>
                <c:pt idx="4585">
                  <c:v>9.8500837520938203E-3</c:v>
                </c:pt>
                <c:pt idx="4586">
                  <c:v>9.8701842546063557E-3</c:v>
                </c:pt>
                <c:pt idx="4587">
                  <c:v>9.9028475711892792E-3</c:v>
                </c:pt>
                <c:pt idx="4588">
                  <c:v>9.9355108877722045E-3</c:v>
                </c:pt>
                <c:pt idx="4589">
                  <c:v>9.9572864321608359E-3</c:v>
                </c:pt>
                <c:pt idx="4590">
                  <c:v>9.9807370184254694E-3</c:v>
                </c:pt>
                <c:pt idx="4591">
                  <c:v>1.0016750418760491E-2</c:v>
                </c:pt>
                <c:pt idx="4592">
                  <c:v>1.0014237855946394E-2</c:v>
                </c:pt>
                <c:pt idx="4593">
                  <c:v>1.0010887772194298E-2</c:v>
                </c:pt>
                <c:pt idx="4594">
                  <c:v>9.9807370184254694E-3</c:v>
                </c:pt>
                <c:pt idx="4595">
                  <c:v>9.948911222780547E-3</c:v>
                </c:pt>
                <c:pt idx="4596">
                  <c:v>9.9170854271357165E-3</c:v>
                </c:pt>
                <c:pt idx="4597">
                  <c:v>9.883584589614745E-3</c:v>
                </c:pt>
                <c:pt idx="4598">
                  <c:v>9.8584589614740623E-3</c:v>
                </c:pt>
                <c:pt idx="4599">
                  <c:v>9.8383584589614801E-3</c:v>
                </c:pt>
                <c:pt idx="4600">
                  <c:v>9.8299832495812381E-3</c:v>
                </c:pt>
                <c:pt idx="4601">
                  <c:v>9.8157453936348477E-3</c:v>
                </c:pt>
                <c:pt idx="4602">
                  <c:v>9.8015075376884572E-3</c:v>
                </c:pt>
                <c:pt idx="4603">
                  <c:v>9.800670016750411E-3</c:v>
                </c:pt>
                <c:pt idx="4604">
                  <c:v>9.7881072026800697E-3</c:v>
                </c:pt>
                <c:pt idx="4605">
                  <c:v>9.7797319932998727E-3</c:v>
                </c:pt>
                <c:pt idx="4606">
                  <c:v>9.7696817420435348E-3</c:v>
                </c:pt>
                <c:pt idx="4607">
                  <c:v>9.7495812395309994E-3</c:v>
                </c:pt>
                <c:pt idx="4608">
                  <c:v>9.7278056951423664E-3</c:v>
                </c:pt>
                <c:pt idx="4609">
                  <c:v>9.7060301507537819E-3</c:v>
                </c:pt>
                <c:pt idx="4610">
                  <c:v>9.6591289782244211E-3</c:v>
                </c:pt>
                <c:pt idx="4611">
                  <c:v>9.6155778894472504E-3</c:v>
                </c:pt>
                <c:pt idx="4612">
                  <c:v>9.5879396984924273E-3</c:v>
                </c:pt>
                <c:pt idx="4613">
                  <c:v>9.5502512562814033E-3</c:v>
                </c:pt>
                <c:pt idx="4614">
                  <c:v>9.5301507537688679E-3</c:v>
                </c:pt>
                <c:pt idx="4615">
                  <c:v>9.5100502512562839E-3</c:v>
                </c:pt>
                <c:pt idx="4616">
                  <c:v>9.4874371859296515E-3</c:v>
                </c:pt>
                <c:pt idx="4617">
                  <c:v>9.4790619765494077E-3</c:v>
                </c:pt>
                <c:pt idx="4618">
                  <c:v>9.4581239530988244E-3</c:v>
                </c:pt>
                <c:pt idx="4619">
                  <c:v>9.4505862646566303E-3</c:v>
                </c:pt>
                <c:pt idx="4620">
                  <c:v>9.4413735343383386E-3</c:v>
                </c:pt>
                <c:pt idx="4621">
                  <c:v>9.4313232830820475E-3</c:v>
                </c:pt>
                <c:pt idx="4622">
                  <c:v>9.4221105527638044E-3</c:v>
                </c:pt>
                <c:pt idx="4623">
                  <c:v>9.3978224455611697E-3</c:v>
                </c:pt>
                <c:pt idx="4624">
                  <c:v>9.3743718592964893E-3</c:v>
                </c:pt>
                <c:pt idx="4625">
                  <c:v>9.3391959798995155E-3</c:v>
                </c:pt>
                <c:pt idx="4626">
                  <c:v>9.3015075376884446E-3</c:v>
                </c:pt>
                <c:pt idx="4627">
                  <c:v>9.2646566164153767E-3</c:v>
                </c:pt>
                <c:pt idx="4628">
                  <c:v>9.2202680067001597E-3</c:v>
                </c:pt>
                <c:pt idx="4629">
                  <c:v>9.1742043551088469E-3</c:v>
                </c:pt>
                <c:pt idx="4630">
                  <c:v>9.1415410385259684E-3</c:v>
                </c:pt>
                <c:pt idx="4631">
                  <c:v>9.110552763819094E-3</c:v>
                </c:pt>
                <c:pt idx="4632">
                  <c:v>9.0845896147403633E-3</c:v>
                </c:pt>
                <c:pt idx="4633">
                  <c:v>9.045226130653292E-3</c:v>
                </c:pt>
                <c:pt idx="4634">
                  <c:v>9.0284757118928062E-3</c:v>
                </c:pt>
                <c:pt idx="4635">
                  <c:v>9.0175879396984671E-3</c:v>
                </c:pt>
                <c:pt idx="4636">
                  <c:v>9.0067001675042217E-3</c:v>
                </c:pt>
                <c:pt idx="4637">
                  <c:v>8.9966499162479306E-3</c:v>
                </c:pt>
                <c:pt idx="4638">
                  <c:v>8.9983249581239329E-3</c:v>
                </c:pt>
                <c:pt idx="4639">
                  <c:v>8.998324958123978E-3</c:v>
                </c:pt>
                <c:pt idx="4640">
                  <c:v>8.9824120603015402E-3</c:v>
                </c:pt>
                <c:pt idx="4641">
                  <c:v>8.981574539363494E-3</c:v>
                </c:pt>
                <c:pt idx="4642">
                  <c:v>8.981574539363494E-3</c:v>
                </c:pt>
                <c:pt idx="4643">
                  <c:v>8.999999999999982E-3</c:v>
                </c:pt>
                <c:pt idx="4644">
                  <c:v>9.0050251256281744E-3</c:v>
                </c:pt>
                <c:pt idx="4645">
                  <c:v>9.0234505862646624E-3</c:v>
                </c:pt>
                <c:pt idx="4646">
                  <c:v>9.0385259631490505E-3</c:v>
                </c:pt>
                <c:pt idx="4647">
                  <c:v>9.0561139028475859E-3</c:v>
                </c:pt>
                <c:pt idx="4648">
                  <c:v>9.0745393634841191E-3</c:v>
                </c:pt>
                <c:pt idx="4649">
                  <c:v>9.110552763819094E-3</c:v>
                </c:pt>
                <c:pt idx="4650">
                  <c:v>9.1356783919598235E-3</c:v>
                </c:pt>
                <c:pt idx="4651">
                  <c:v>9.15661641541036E-3</c:v>
                </c:pt>
                <c:pt idx="4652">
                  <c:v>9.1691792294807482E-3</c:v>
                </c:pt>
                <c:pt idx="4653">
                  <c:v>9.193467336683428E-3</c:v>
                </c:pt>
                <c:pt idx="4654">
                  <c:v>9.1926298157453817E-3</c:v>
                </c:pt>
                <c:pt idx="4655">
                  <c:v>9.195979899497525E-3</c:v>
                </c:pt>
                <c:pt idx="4656">
                  <c:v>9.2026800670016728E-3</c:v>
                </c:pt>
                <c:pt idx="4657">
                  <c:v>9.1959798994974782E-3</c:v>
                </c:pt>
                <c:pt idx="4658">
                  <c:v>9.193467336683428E-3</c:v>
                </c:pt>
                <c:pt idx="4659">
                  <c:v>9.1800670016750404E-3</c:v>
                </c:pt>
                <c:pt idx="4660">
                  <c:v>9.1733668341708926E-3</c:v>
                </c:pt>
                <c:pt idx="4661">
                  <c:v>9.1666666666666511E-3</c:v>
                </c:pt>
                <c:pt idx="4662">
                  <c:v>9.1582914572864542E-3</c:v>
                </c:pt>
                <c:pt idx="4663">
                  <c:v>9.1532663316583086E-3</c:v>
                </c:pt>
                <c:pt idx="4664">
                  <c:v>9.1457286432160678E-3</c:v>
                </c:pt>
                <c:pt idx="4665">
                  <c:v>9.1373534338358708E-3</c:v>
                </c:pt>
                <c:pt idx="4666">
                  <c:v>9.1306532663316779E-3</c:v>
                </c:pt>
                <c:pt idx="4667">
                  <c:v>9.1214405360133879E-3</c:v>
                </c:pt>
                <c:pt idx="4668">
                  <c:v>9.1097152428810477E-3</c:v>
                </c:pt>
                <c:pt idx="4669">
                  <c:v>9.1055276381909484E-3</c:v>
                </c:pt>
                <c:pt idx="4670">
                  <c:v>9.0879396984924615E-3</c:v>
                </c:pt>
                <c:pt idx="4671">
                  <c:v>9.0644891122277811E-3</c:v>
                </c:pt>
                <c:pt idx="4672">
                  <c:v>9.0402010050250996E-3</c:v>
                </c:pt>
                <c:pt idx="4673">
                  <c:v>9.0159128978224649E-3</c:v>
                </c:pt>
                <c:pt idx="4674">
                  <c:v>9.0033500837521253E-3</c:v>
                </c:pt>
                <c:pt idx="4675">
                  <c:v>8.9748743718592993E-3</c:v>
                </c:pt>
                <c:pt idx="4676">
                  <c:v>8.9581239530988118E-3</c:v>
                </c:pt>
                <c:pt idx="4677">
                  <c:v>8.9430485762143751E-3</c:v>
                </c:pt>
                <c:pt idx="4678">
                  <c:v>8.9103852596314984E-3</c:v>
                </c:pt>
                <c:pt idx="4679">
                  <c:v>8.8902847571189162E-3</c:v>
                </c:pt>
                <c:pt idx="4680">
                  <c:v>8.8936348408710127E-3</c:v>
                </c:pt>
                <c:pt idx="4681">
                  <c:v>8.8793969849246222E-3</c:v>
                </c:pt>
                <c:pt idx="4682">
                  <c:v>8.8760469011725258E-3</c:v>
                </c:pt>
                <c:pt idx="4683">
                  <c:v>8.8718592964823813E-3</c:v>
                </c:pt>
                <c:pt idx="4684">
                  <c:v>8.8659966499162347E-3</c:v>
                </c:pt>
                <c:pt idx="4685">
                  <c:v>8.8584589614740389E-3</c:v>
                </c:pt>
                <c:pt idx="4686">
                  <c:v>8.8500837520937969E-3</c:v>
                </c:pt>
                <c:pt idx="4687">
                  <c:v>8.8408710217755069E-3</c:v>
                </c:pt>
                <c:pt idx="4688">
                  <c:v>8.8165829145728722E-3</c:v>
                </c:pt>
                <c:pt idx="4689">
                  <c:v>8.793969849246238E-3</c:v>
                </c:pt>
                <c:pt idx="4690">
                  <c:v>8.7730318257956078E-3</c:v>
                </c:pt>
                <c:pt idx="4691">
                  <c:v>8.7512562814070702E-3</c:v>
                </c:pt>
                <c:pt idx="4692">
                  <c:v>8.73031825795644E-3</c:v>
                </c:pt>
                <c:pt idx="4693">
                  <c:v>8.7060301507537567E-3</c:v>
                </c:pt>
                <c:pt idx="4694">
                  <c:v>8.6976549413735615E-3</c:v>
                </c:pt>
                <c:pt idx="4695">
                  <c:v>8.6800670016750296E-3</c:v>
                </c:pt>
                <c:pt idx="4696">
                  <c:v>8.6758793969848834E-3</c:v>
                </c:pt>
                <c:pt idx="4697">
                  <c:v>8.672529313232832E-3</c:v>
                </c:pt>
                <c:pt idx="4698">
                  <c:v>8.6884422110553184E-3</c:v>
                </c:pt>
                <c:pt idx="4699">
                  <c:v>8.7093802345059017E-3</c:v>
                </c:pt>
                <c:pt idx="4700">
                  <c:v>8.7470686767168789E-3</c:v>
                </c:pt>
                <c:pt idx="4701">
                  <c:v>8.7872696817420451E-3</c:v>
                </c:pt>
                <c:pt idx="4702">
                  <c:v>8.8316582914573089E-3</c:v>
                </c:pt>
                <c:pt idx="4703">
                  <c:v>8.8911222780569173E-3</c:v>
                </c:pt>
                <c:pt idx="4704">
                  <c:v>8.9237855946398409E-3</c:v>
                </c:pt>
                <c:pt idx="4705">
                  <c:v>8.9740368509212513E-3</c:v>
                </c:pt>
                <c:pt idx="4706">
                  <c:v>9.0242881072027086E-3</c:v>
                </c:pt>
                <c:pt idx="4707">
                  <c:v>9.0510887772194386E-3</c:v>
                </c:pt>
                <c:pt idx="4708">
                  <c:v>9.0946398659966562E-3</c:v>
                </c:pt>
                <c:pt idx="4709">
                  <c:v>9.1231155778894353E-3</c:v>
                </c:pt>
                <c:pt idx="4710">
                  <c:v>9.1532663316582635E-3</c:v>
                </c:pt>
                <c:pt idx="4711">
                  <c:v>9.1691792294807482E-3</c:v>
                </c:pt>
                <c:pt idx="4712">
                  <c:v>9.2001675041876226E-3</c:v>
                </c:pt>
                <c:pt idx="4713">
                  <c:v>9.2319932998324999E-3</c:v>
                </c:pt>
                <c:pt idx="4714">
                  <c:v>9.2881072026800571E-3</c:v>
                </c:pt>
                <c:pt idx="4715">
                  <c:v>9.3417085427135657E-3</c:v>
                </c:pt>
                <c:pt idx="4716">
                  <c:v>9.3936348408710235E-3</c:v>
                </c:pt>
                <c:pt idx="4717">
                  <c:v>9.4547738693467279E-3</c:v>
                </c:pt>
                <c:pt idx="4718">
                  <c:v>9.4999999999999928E-3</c:v>
                </c:pt>
                <c:pt idx="4719">
                  <c:v>9.5594639865996464E-3</c:v>
                </c:pt>
                <c:pt idx="4720">
                  <c:v>9.5912897822445706E-3</c:v>
                </c:pt>
                <c:pt idx="4721">
                  <c:v>9.6214405360133988E-3</c:v>
                </c:pt>
                <c:pt idx="4722">
                  <c:v>9.6390284757119325E-3</c:v>
                </c:pt>
                <c:pt idx="4723">
                  <c:v>9.6532663316582744E-3</c:v>
                </c:pt>
                <c:pt idx="4724">
                  <c:v>9.6549413735343235E-3</c:v>
                </c:pt>
                <c:pt idx="4725">
                  <c:v>9.6407035175879348E-3</c:v>
                </c:pt>
                <c:pt idx="4726">
                  <c:v>9.6147403685092041E-3</c:v>
                </c:pt>
                <c:pt idx="4727">
                  <c:v>9.5879396984924724E-3</c:v>
                </c:pt>
                <c:pt idx="4728">
                  <c:v>9.5443886097152566E-3</c:v>
                </c:pt>
                <c:pt idx="4729">
                  <c:v>9.501675041876087E-3</c:v>
                </c:pt>
                <c:pt idx="4730">
                  <c:v>9.454773869346773E-3</c:v>
                </c:pt>
                <c:pt idx="4731">
                  <c:v>9.4120603015075584E-3</c:v>
                </c:pt>
                <c:pt idx="4732">
                  <c:v>9.364321608040245E-3</c:v>
                </c:pt>
                <c:pt idx="4733">
                  <c:v>9.317420435510931E-3</c:v>
                </c:pt>
                <c:pt idx="4734">
                  <c:v>9.278056951423766E-3</c:v>
                </c:pt>
                <c:pt idx="4735">
                  <c:v>9.2353433835845964E-3</c:v>
                </c:pt>
                <c:pt idx="4736">
                  <c:v>9.2060301507537693E-3</c:v>
                </c:pt>
                <c:pt idx="4737">
                  <c:v>9.1758793969849411E-3</c:v>
                </c:pt>
                <c:pt idx="4738">
                  <c:v>9.1448911222780198E-3</c:v>
                </c:pt>
                <c:pt idx="4739">
                  <c:v>9.1030150753768999E-3</c:v>
                </c:pt>
                <c:pt idx="4740">
                  <c:v>9.0577889447235865E-3</c:v>
                </c:pt>
                <c:pt idx="4741">
                  <c:v>9.0268006700167588E-3</c:v>
                </c:pt>
                <c:pt idx="4742">
                  <c:v>8.9723618090452491E-3</c:v>
                </c:pt>
                <c:pt idx="4743">
                  <c:v>8.9212730318257907E-3</c:v>
                </c:pt>
                <c:pt idx="4744">
                  <c:v>8.8735343383584755E-3</c:v>
                </c:pt>
                <c:pt idx="4745">
                  <c:v>8.8391959798994578E-3</c:v>
                </c:pt>
                <c:pt idx="4746">
                  <c:v>8.8098827470686775E-3</c:v>
                </c:pt>
                <c:pt idx="4747">
                  <c:v>8.8023450586264818E-3</c:v>
                </c:pt>
                <c:pt idx="4748">
                  <c:v>8.794807370184286E-3</c:v>
                </c:pt>
                <c:pt idx="4749">
                  <c:v>8.7998324958123847E-3</c:v>
                </c:pt>
                <c:pt idx="4750">
                  <c:v>8.804857621440532E-3</c:v>
                </c:pt>
                <c:pt idx="4751">
                  <c:v>8.8199329983249218E-3</c:v>
                </c:pt>
                <c:pt idx="4752">
                  <c:v>8.83249581239531E-3</c:v>
                </c:pt>
                <c:pt idx="4753">
                  <c:v>8.8433835845896491E-3</c:v>
                </c:pt>
                <c:pt idx="4754">
                  <c:v>8.851758793969846E-3</c:v>
                </c:pt>
                <c:pt idx="4755">
                  <c:v>8.8467336683416987E-3</c:v>
                </c:pt>
                <c:pt idx="4756">
                  <c:v>8.8417085427136E-3</c:v>
                </c:pt>
                <c:pt idx="4757">
                  <c:v>8.8391959798995029E-3</c:v>
                </c:pt>
                <c:pt idx="4758">
                  <c:v>8.8391959798994578E-3</c:v>
                </c:pt>
                <c:pt idx="4759">
                  <c:v>8.8400335008375058E-3</c:v>
                </c:pt>
                <c:pt idx="4760">
                  <c:v>8.8467336683416987E-3</c:v>
                </c:pt>
                <c:pt idx="4761">
                  <c:v>8.8676716917922838E-3</c:v>
                </c:pt>
                <c:pt idx="4762">
                  <c:v>8.878559463986576E-3</c:v>
                </c:pt>
                <c:pt idx="4763">
                  <c:v>8.9187604690117404E-3</c:v>
                </c:pt>
                <c:pt idx="4764">
                  <c:v>8.9731993299832502E-3</c:v>
                </c:pt>
                <c:pt idx="4765">
                  <c:v>9.0108877721943193E-3</c:v>
                </c:pt>
                <c:pt idx="4766">
                  <c:v>9.0762144053601213E-3</c:v>
                </c:pt>
                <c:pt idx="4767">
                  <c:v>9.1298157453936282E-3</c:v>
                </c:pt>
                <c:pt idx="4768">
                  <c:v>9.1951423785594302E-3</c:v>
                </c:pt>
                <c:pt idx="4769">
                  <c:v>9.2571189279731809E-3</c:v>
                </c:pt>
                <c:pt idx="4770">
                  <c:v>9.3324958123953208E-3</c:v>
                </c:pt>
                <c:pt idx="4771">
                  <c:v>9.4045226130653626E-3</c:v>
                </c:pt>
                <c:pt idx="4772">
                  <c:v>9.4949748743718473E-3</c:v>
                </c:pt>
                <c:pt idx="4773">
                  <c:v>9.5879396984924724E-3</c:v>
                </c:pt>
                <c:pt idx="4774">
                  <c:v>9.6742043551089046E-3</c:v>
                </c:pt>
                <c:pt idx="4775">
                  <c:v>9.7654941373534372E-3</c:v>
                </c:pt>
                <c:pt idx="4776">
                  <c:v>9.8827470686767439E-3</c:v>
                </c:pt>
                <c:pt idx="4777">
                  <c:v>9.9807370184254694E-3</c:v>
                </c:pt>
                <c:pt idx="4778">
                  <c:v>1.0090452261306535E-2</c:v>
                </c:pt>
                <c:pt idx="4779">
                  <c:v>1.0220268006700136E-2</c:v>
                </c:pt>
                <c:pt idx="4780">
                  <c:v>1.0352596314907835E-2</c:v>
                </c:pt>
                <c:pt idx="4781">
                  <c:v>1.0487437185929628E-2</c:v>
                </c:pt>
                <c:pt idx="4782">
                  <c:v>1.0634003350083764E-2</c:v>
                </c:pt>
                <c:pt idx="4783">
                  <c:v>1.0792294807370191E-2</c:v>
                </c:pt>
                <c:pt idx="4784">
                  <c:v>1.095058626465662E-2</c:v>
                </c:pt>
                <c:pt idx="4785">
                  <c:v>1.1116415410385288E-2</c:v>
                </c:pt>
                <c:pt idx="4786">
                  <c:v>1.1267169179229476E-2</c:v>
                </c:pt>
                <c:pt idx="4787">
                  <c:v>1.1429648241206047E-2</c:v>
                </c:pt>
                <c:pt idx="4788">
                  <c:v>1.1589614740368476E-2</c:v>
                </c:pt>
                <c:pt idx="4789">
                  <c:v>1.1747906197654905E-2</c:v>
                </c:pt>
                <c:pt idx="4790">
                  <c:v>1.1889447236180893E-2</c:v>
                </c:pt>
                <c:pt idx="4791">
                  <c:v>1.2028475711892785E-2</c:v>
                </c:pt>
                <c:pt idx="4792">
                  <c:v>1.2149916247906191E-2</c:v>
                </c:pt>
                <c:pt idx="4793">
                  <c:v>1.2253768844221065E-2</c:v>
                </c:pt>
                <c:pt idx="4794">
                  <c:v>1.2378559463986565E-2</c:v>
                </c:pt>
                <c:pt idx="4795">
                  <c:v>1.2481574539363483E-2</c:v>
                </c:pt>
                <c:pt idx="4796">
                  <c:v>1.2596314907872695E-2</c:v>
                </c:pt>
                <c:pt idx="4797">
                  <c:v>1.2685092127303175E-2</c:v>
                </c:pt>
                <c:pt idx="4798">
                  <c:v>1.2785594639865998E-2</c:v>
                </c:pt>
                <c:pt idx="4799">
                  <c:v>1.2883584589614768E-2</c:v>
                </c:pt>
                <c:pt idx="4800">
                  <c:v>1.2969849246231156E-2</c:v>
                </c:pt>
                <c:pt idx="4801">
                  <c:v>1.3041876046901196E-2</c:v>
                </c:pt>
                <c:pt idx="4802">
                  <c:v>1.3111390284757145E-2</c:v>
                </c:pt>
                <c:pt idx="4803">
                  <c:v>1.318341708542714E-2</c:v>
                </c:pt>
                <c:pt idx="4804">
                  <c:v>1.3231155778894454E-2</c:v>
                </c:pt>
                <c:pt idx="4805">
                  <c:v>1.3287269681742058E-2</c:v>
                </c:pt>
                <c:pt idx="4806">
                  <c:v>1.332579564489113E-2</c:v>
                </c:pt>
                <c:pt idx="4807">
                  <c:v>1.335008375209381E-2</c:v>
                </c:pt>
                <c:pt idx="4808">
                  <c:v>1.3370184254606393E-2</c:v>
                </c:pt>
                <c:pt idx="4809">
                  <c:v>1.3378559463986589E-2</c:v>
                </c:pt>
                <c:pt idx="4810">
                  <c:v>1.3386934673366831E-2</c:v>
                </c:pt>
                <c:pt idx="4811">
                  <c:v>1.3392797319932979E-2</c:v>
                </c:pt>
                <c:pt idx="4812">
                  <c:v>1.3391122278056977E-2</c:v>
                </c:pt>
                <c:pt idx="4813">
                  <c:v>1.3371859296482441E-2</c:v>
                </c:pt>
                <c:pt idx="4814">
                  <c:v>1.3367671691792298E-2</c:v>
                </c:pt>
                <c:pt idx="4815">
                  <c:v>1.3336683417085467E-2</c:v>
                </c:pt>
                <c:pt idx="4816">
                  <c:v>1.3324120603015079E-2</c:v>
                </c:pt>
                <c:pt idx="4817">
                  <c:v>1.3298994974874398E-2</c:v>
                </c:pt>
                <c:pt idx="4818">
                  <c:v>1.3278894472361816E-2</c:v>
                </c:pt>
                <c:pt idx="4819">
                  <c:v>1.3265494137353425E-2</c:v>
                </c:pt>
                <c:pt idx="4820">
                  <c:v>1.3242881072026794E-2</c:v>
                </c:pt>
                <c:pt idx="4821">
                  <c:v>1.3235343383584598E-2</c:v>
                </c:pt>
                <c:pt idx="4822">
                  <c:v>1.3229480737018452E-2</c:v>
                </c:pt>
                <c:pt idx="4823">
                  <c:v>1.3201005025125626E-2</c:v>
                </c:pt>
                <c:pt idx="4824">
                  <c:v>1.3170854271356797E-2</c:v>
                </c:pt>
                <c:pt idx="4825">
                  <c:v>1.3139028475711922E-2</c:v>
                </c:pt>
                <c:pt idx="4826">
                  <c:v>1.3108877721943048E-2</c:v>
                </c:pt>
                <c:pt idx="4827">
                  <c:v>1.3090452261306512E-2</c:v>
                </c:pt>
                <c:pt idx="4828">
                  <c:v>1.3056951423785589E-2</c:v>
                </c:pt>
                <c:pt idx="4829">
                  <c:v>1.3035175879397003E-2</c:v>
                </c:pt>
                <c:pt idx="4830">
                  <c:v>1.3010887772194323E-2</c:v>
                </c:pt>
                <c:pt idx="4831">
                  <c:v>1.2996649916247887E-2</c:v>
                </c:pt>
                <c:pt idx="4832">
                  <c:v>1.2985762144053593E-2</c:v>
                </c:pt>
                <c:pt idx="4833">
                  <c:v>1.2961474036850914E-2</c:v>
                </c:pt>
                <c:pt idx="4834">
                  <c:v>1.2977386934673351E-2</c:v>
                </c:pt>
                <c:pt idx="4835">
                  <c:v>1.2966499162479057E-2</c:v>
                </c:pt>
                <c:pt idx="4836">
                  <c:v>1.2965661641541056E-2</c:v>
                </c:pt>
                <c:pt idx="4837">
                  <c:v>1.2979899497487402E-2</c:v>
                </c:pt>
                <c:pt idx="4838">
                  <c:v>1.2977386934673351E-2</c:v>
                </c:pt>
                <c:pt idx="4839">
                  <c:v>1.2975711892797301E-2</c:v>
                </c:pt>
                <c:pt idx="4840">
                  <c:v>1.2976549413735303E-2</c:v>
                </c:pt>
                <c:pt idx="4841">
                  <c:v>1.2974874371859301E-2</c:v>
                </c:pt>
                <c:pt idx="4842">
                  <c:v>1.2982412060301497E-2</c:v>
                </c:pt>
                <c:pt idx="4843">
                  <c:v>1.2980737018425495E-2</c:v>
                </c:pt>
                <c:pt idx="4844">
                  <c:v>1.2990787269681739E-2</c:v>
                </c:pt>
                <c:pt idx="4845">
                  <c:v>1.3014237855946372E-2</c:v>
                </c:pt>
                <c:pt idx="4846">
                  <c:v>1.3035175879397003E-2</c:v>
                </c:pt>
                <c:pt idx="4847">
                  <c:v>1.3067001675041878E-2</c:v>
                </c:pt>
                <c:pt idx="4848">
                  <c:v>1.3111390284757095E-2</c:v>
                </c:pt>
                <c:pt idx="4849">
                  <c:v>1.3156616415410409E-2</c:v>
                </c:pt>
                <c:pt idx="4850">
                  <c:v>1.3202680067001673E-2</c:v>
                </c:pt>
                <c:pt idx="4851">
                  <c:v>1.325041876046899E-2</c:v>
                </c:pt>
                <c:pt idx="4852">
                  <c:v>1.3304020100502544E-2</c:v>
                </c:pt>
                <c:pt idx="4853">
                  <c:v>1.3352596314907905E-2</c:v>
                </c:pt>
                <c:pt idx="4854">
                  <c:v>1.3398659966499171E-2</c:v>
                </c:pt>
                <c:pt idx="4855">
                  <c:v>1.3445561139028485E-2</c:v>
                </c:pt>
                <c:pt idx="4856">
                  <c:v>1.3479899497487412E-2</c:v>
                </c:pt>
                <c:pt idx="4857">
                  <c:v>1.351758793969848E-2</c:v>
                </c:pt>
                <c:pt idx="4858">
                  <c:v>1.3552763819095454E-2</c:v>
                </c:pt>
                <c:pt idx="4859">
                  <c:v>1.3575376884422088E-2</c:v>
                </c:pt>
                <c:pt idx="4860">
                  <c:v>1.3593802345058623E-2</c:v>
                </c:pt>
                <c:pt idx="4861">
                  <c:v>1.3608877721943058E-2</c:v>
                </c:pt>
                <c:pt idx="4862">
                  <c:v>1.3621440536013401E-2</c:v>
                </c:pt>
                <c:pt idx="4863">
                  <c:v>1.3632328308207691E-2</c:v>
                </c:pt>
                <c:pt idx="4864">
                  <c:v>1.3630653266331644E-2</c:v>
                </c:pt>
                <c:pt idx="4865">
                  <c:v>1.3627303182579594E-2</c:v>
                </c:pt>
                <c:pt idx="4866">
                  <c:v>1.3611390284757108E-2</c:v>
                </c:pt>
                <c:pt idx="4867">
                  <c:v>1.3597152428810717E-2</c:v>
                </c:pt>
                <c:pt idx="4868">
                  <c:v>1.358626465661638E-2</c:v>
                </c:pt>
                <c:pt idx="4869">
                  <c:v>1.3554438860971551E-2</c:v>
                </c:pt>
                <c:pt idx="4870">
                  <c:v>1.3528475711892821E-2</c:v>
                </c:pt>
                <c:pt idx="4871">
                  <c:v>1.350502512562814E-2</c:v>
                </c:pt>
                <c:pt idx="4872">
                  <c:v>1.3484087102177557E-2</c:v>
                </c:pt>
                <c:pt idx="4873">
                  <c:v>1.3458961474036876E-2</c:v>
                </c:pt>
                <c:pt idx="4874">
                  <c:v>1.3432998324958145E-2</c:v>
                </c:pt>
                <c:pt idx="4875">
                  <c:v>1.3409547738693465E-2</c:v>
                </c:pt>
                <c:pt idx="4876">
                  <c:v>1.3386934673366831E-2</c:v>
                </c:pt>
                <c:pt idx="4877">
                  <c:v>1.3350083752093763E-2</c:v>
                </c:pt>
                <c:pt idx="4878">
                  <c:v>1.3308207705192641E-2</c:v>
                </c:pt>
                <c:pt idx="4879">
                  <c:v>1.3279731993299862E-2</c:v>
                </c:pt>
                <c:pt idx="4880">
                  <c:v>1.3221105527638161E-2</c:v>
                </c:pt>
                <c:pt idx="4881">
                  <c:v>1.3175041876046897E-2</c:v>
                </c:pt>
                <c:pt idx="4882">
                  <c:v>1.3102177554438852E-2</c:v>
                </c:pt>
                <c:pt idx="4883">
                  <c:v>1.3044388609715246E-2</c:v>
                </c:pt>
                <c:pt idx="4884">
                  <c:v>1.2985762144053638E-2</c:v>
                </c:pt>
                <c:pt idx="4885">
                  <c:v>1.2929648241206034E-2</c:v>
                </c:pt>
                <c:pt idx="4886">
                  <c:v>1.2874371859296478E-2</c:v>
                </c:pt>
                <c:pt idx="4887">
                  <c:v>1.2850083752093797E-2</c:v>
                </c:pt>
                <c:pt idx="4888">
                  <c:v>1.2829145728643214E-2</c:v>
                </c:pt>
                <c:pt idx="4889">
                  <c:v>1.2814907872696823E-2</c:v>
                </c:pt>
                <c:pt idx="4890">
                  <c:v>1.2830820770519264E-2</c:v>
                </c:pt>
                <c:pt idx="4891">
                  <c:v>1.2846733668341747E-2</c:v>
                </c:pt>
                <c:pt idx="4892">
                  <c:v>1.2880234505862625E-2</c:v>
                </c:pt>
                <c:pt idx="4893">
                  <c:v>1.2924623115577889E-2</c:v>
                </c:pt>
                <c:pt idx="4894">
                  <c:v>1.2965661641541011E-2</c:v>
                </c:pt>
                <c:pt idx="4895">
                  <c:v>1.3017587939698471E-2</c:v>
                </c:pt>
                <c:pt idx="4896">
                  <c:v>1.3065326633165831E-2</c:v>
                </c:pt>
                <c:pt idx="4897">
                  <c:v>1.3103852596314903E-2</c:v>
                </c:pt>
                <c:pt idx="4898">
                  <c:v>1.3128978224455631E-2</c:v>
                </c:pt>
                <c:pt idx="4899">
                  <c:v>1.3159966499162507E-2</c:v>
                </c:pt>
                <c:pt idx="4900">
                  <c:v>1.3170854271356752E-2</c:v>
                </c:pt>
                <c:pt idx="4901">
                  <c:v>1.3179229480737039E-2</c:v>
                </c:pt>
                <c:pt idx="4902">
                  <c:v>1.3180904522613043E-2</c:v>
                </c:pt>
                <c:pt idx="4903">
                  <c:v>1.3183417085427092E-2</c:v>
                </c:pt>
                <c:pt idx="4904">
                  <c:v>1.3172529313232846E-2</c:v>
                </c:pt>
                <c:pt idx="4905">
                  <c:v>1.3159128978224459E-2</c:v>
                </c:pt>
                <c:pt idx="4906">
                  <c:v>1.3151591289782261E-2</c:v>
                </c:pt>
                <c:pt idx="4907">
                  <c:v>1.315494137353436E-2</c:v>
                </c:pt>
                <c:pt idx="4908">
                  <c:v>1.3162479061976557E-2</c:v>
                </c:pt>
                <c:pt idx="4909">
                  <c:v>1.3185929648241187E-2</c:v>
                </c:pt>
                <c:pt idx="4910">
                  <c:v>1.3194304857621433E-2</c:v>
                </c:pt>
                <c:pt idx="4911">
                  <c:v>1.3195979899497525E-2</c:v>
                </c:pt>
                <c:pt idx="4912">
                  <c:v>1.3199329983249578E-2</c:v>
                </c:pt>
                <c:pt idx="4913">
                  <c:v>1.3206030150753771E-2</c:v>
                </c:pt>
                <c:pt idx="4914">
                  <c:v>1.3188442211055284E-2</c:v>
                </c:pt>
                <c:pt idx="4915">
                  <c:v>1.3167504187604654E-2</c:v>
                </c:pt>
                <c:pt idx="4916">
                  <c:v>1.3135678391959778E-2</c:v>
                </c:pt>
                <c:pt idx="4917">
                  <c:v>1.3115577889447243E-2</c:v>
                </c:pt>
                <c:pt idx="4918">
                  <c:v>1.3097152428810706E-2</c:v>
                </c:pt>
                <c:pt idx="4919">
                  <c:v>1.3067001675041878E-2</c:v>
                </c:pt>
                <c:pt idx="4920">
                  <c:v>1.3065326633165831E-2</c:v>
                </c:pt>
                <c:pt idx="4921">
                  <c:v>1.3063651591289782E-2</c:v>
                </c:pt>
                <c:pt idx="4922">
                  <c:v>1.3077051926298171E-2</c:v>
                </c:pt>
                <c:pt idx="4923">
                  <c:v>1.3077889447236172E-2</c:v>
                </c:pt>
                <c:pt idx="4924">
                  <c:v>1.3094639865996609E-2</c:v>
                </c:pt>
                <c:pt idx="4925">
                  <c:v>1.3123115577889435E-2</c:v>
                </c:pt>
                <c:pt idx="4926">
                  <c:v>1.3140703517587924E-2</c:v>
                </c:pt>
                <c:pt idx="4927">
                  <c:v>1.3149916247906169E-2</c:v>
                </c:pt>
                <c:pt idx="4928">
                  <c:v>1.3156616415410362E-2</c:v>
                </c:pt>
                <c:pt idx="4929">
                  <c:v>1.3153266331658312E-2</c:v>
                </c:pt>
                <c:pt idx="4930">
                  <c:v>1.3163316582914602E-2</c:v>
                </c:pt>
                <c:pt idx="4931">
                  <c:v>1.3161641541038554E-2</c:v>
                </c:pt>
                <c:pt idx="4932">
                  <c:v>1.315996649916246E-2</c:v>
                </c:pt>
                <c:pt idx="4933">
                  <c:v>1.316917922948075E-2</c:v>
                </c:pt>
                <c:pt idx="4934">
                  <c:v>1.3165829145728652E-2</c:v>
                </c:pt>
                <c:pt idx="4935">
                  <c:v>1.3172529313232846E-2</c:v>
                </c:pt>
                <c:pt idx="4936">
                  <c:v>1.319346733668343E-2</c:v>
                </c:pt>
                <c:pt idx="4937">
                  <c:v>1.3209380234505868E-2</c:v>
                </c:pt>
                <c:pt idx="4938">
                  <c:v>1.3234505862646552E-2</c:v>
                </c:pt>
                <c:pt idx="4939">
                  <c:v>1.326214405360133E-2</c:v>
                </c:pt>
                <c:pt idx="4940">
                  <c:v>1.328894472361806E-2</c:v>
                </c:pt>
                <c:pt idx="4941">
                  <c:v>1.3311557788944739E-2</c:v>
                </c:pt>
                <c:pt idx="4942">
                  <c:v>1.3345058626465664E-2</c:v>
                </c:pt>
                <c:pt idx="4943">
                  <c:v>1.3360971524288104E-2</c:v>
                </c:pt>
                <c:pt idx="4944">
                  <c:v>1.3362646566164151E-2</c:v>
                </c:pt>
                <c:pt idx="4945">
                  <c:v>1.3359296482412053E-2</c:v>
                </c:pt>
                <c:pt idx="4946">
                  <c:v>1.334003350083752E-2</c:v>
                </c:pt>
                <c:pt idx="4947">
                  <c:v>1.3320770519262984E-2</c:v>
                </c:pt>
                <c:pt idx="4948">
                  <c:v>1.327470686767167E-2</c:v>
                </c:pt>
                <c:pt idx="4949">
                  <c:v>1.320770519262982E-2</c:v>
                </c:pt>
                <c:pt idx="4950">
                  <c:v>1.3138190954773829E-2</c:v>
                </c:pt>
                <c:pt idx="4951">
                  <c:v>1.3054438860971539E-2</c:v>
                </c:pt>
                <c:pt idx="4952">
                  <c:v>1.2958123953098815E-2</c:v>
                </c:pt>
                <c:pt idx="4953">
                  <c:v>1.2876884422110529E-2</c:v>
                </c:pt>
                <c:pt idx="4954">
                  <c:v>1.2795644891122244E-2</c:v>
                </c:pt>
                <c:pt idx="4955">
                  <c:v>1.2714405360134002E-2</c:v>
                </c:pt>
                <c:pt idx="4956">
                  <c:v>1.2646566164154107E-2</c:v>
                </c:pt>
                <c:pt idx="4957">
                  <c:v>1.2588777219430452E-2</c:v>
                </c:pt>
                <c:pt idx="4958">
                  <c:v>1.2530150753768845E-2</c:v>
                </c:pt>
                <c:pt idx="4959">
                  <c:v>1.2482412060301484E-2</c:v>
                </c:pt>
                <c:pt idx="4960">
                  <c:v>1.243634840871022E-2</c:v>
                </c:pt>
                <c:pt idx="4961">
                  <c:v>1.2387772194304855E-2</c:v>
                </c:pt>
                <c:pt idx="4962">
                  <c:v>1.2365996649916271E-2</c:v>
                </c:pt>
                <c:pt idx="4963">
                  <c:v>1.2326633165829154E-2</c:v>
                </c:pt>
                <c:pt idx="4964">
                  <c:v>1.2285594639865985E-2</c:v>
                </c:pt>
                <c:pt idx="4965">
                  <c:v>1.2257118927973206E-2</c:v>
                </c:pt>
                <c:pt idx="4966">
                  <c:v>1.222864321608038E-2</c:v>
                </c:pt>
                <c:pt idx="4967">
                  <c:v>1.2201005025125602E-2</c:v>
                </c:pt>
                <c:pt idx="4968">
                  <c:v>1.2177554438860969E-2</c:v>
                </c:pt>
                <c:pt idx="4969">
                  <c:v>1.2144053601340044E-2</c:v>
                </c:pt>
                <c:pt idx="4970">
                  <c:v>1.2127303182579558E-2</c:v>
                </c:pt>
                <c:pt idx="4971">
                  <c:v>1.2118090452261315E-2</c:v>
                </c:pt>
                <c:pt idx="4972">
                  <c:v>1.2100502512562828E-2</c:v>
                </c:pt>
                <c:pt idx="4973">
                  <c:v>1.2102177554438875E-2</c:v>
                </c:pt>
                <c:pt idx="4974">
                  <c:v>1.2105527638190974E-2</c:v>
                </c:pt>
                <c:pt idx="4975">
                  <c:v>1.2112227805695121E-2</c:v>
                </c:pt>
                <c:pt idx="4976">
                  <c:v>1.2123115577889461E-2</c:v>
                </c:pt>
                <c:pt idx="4977">
                  <c:v>1.2139028475711898E-2</c:v>
                </c:pt>
                <c:pt idx="4978">
                  <c:v>1.2170016750418773E-2</c:v>
                </c:pt>
                <c:pt idx="4979">
                  <c:v>1.2214405360133991E-2</c:v>
                </c:pt>
                <c:pt idx="4980">
                  <c:v>1.2246231155778914E-2</c:v>
                </c:pt>
                <c:pt idx="4981">
                  <c:v>1.2274706867671693E-2</c:v>
                </c:pt>
                <c:pt idx="4982">
                  <c:v>1.2315745393634859E-2</c:v>
                </c:pt>
                <c:pt idx="4983">
                  <c:v>1.2360971524288125E-2</c:v>
                </c:pt>
                <c:pt idx="4984">
                  <c:v>1.2396147403685099E-2</c:v>
                </c:pt>
                <c:pt idx="4985">
                  <c:v>1.2443886097152412E-2</c:v>
                </c:pt>
                <c:pt idx="4986">
                  <c:v>1.2491624790619774E-2</c:v>
                </c:pt>
                <c:pt idx="4987">
                  <c:v>1.2526800670016748E-2</c:v>
                </c:pt>
                <c:pt idx="4988">
                  <c:v>1.2558626465661624E-2</c:v>
                </c:pt>
                <c:pt idx="4989">
                  <c:v>1.2592127303182597E-2</c:v>
                </c:pt>
                <c:pt idx="4990">
                  <c:v>1.2611390284757133E-2</c:v>
                </c:pt>
                <c:pt idx="4991">
                  <c:v>1.2634003350083764E-2</c:v>
                </c:pt>
                <c:pt idx="4992">
                  <c:v>1.2643216080402008E-2</c:v>
                </c:pt>
                <c:pt idx="4993">
                  <c:v>1.2654941373534349E-2</c:v>
                </c:pt>
                <c:pt idx="4994">
                  <c:v>1.2664154103852592E-2</c:v>
                </c:pt>
                <c:pt idx="4995">
                  <c:v>1.2659966499162494E-2</c:v>
                </c:pt>
                <c:pt idx="4996">
                  <c:v>1.2669179229480737E-2</c:v>
                </c:pt>
                <c:pt idx="4997">
                  <c:v>1.2660804020100494E-2</c:v>
                </c:pt>
                <c:pt idx="4998">
                  <c:v>1.2664154103852592E-2</c:v>
                </c:pt>
                <c:pt idx="4999">
                  <c:v>1.2664991624790595E-2</c:v>
                </c:pt>
                <c:pt idx="5000">
                  <c:v>1.2675041876046884E-2</c:v>
                </c:pt>
                <c:pt idx="5001">
                  <c:v>1.2683417085427128E-2</c:v>
                </c:pt>
                <c:pt idx="5002">
                  <c:v>1.2686767169179224E-2</c:v>
                </c:pt>
                <c:pt idx="5003">
                  <c:v>1.270100502512566E-2</c:v>
                </c:pt>
                <c:pt idx="5004">
                  <c:v>1.2700167504187614E-2</c:v>
                </c:pt>
                <c:pt idx="5005">
                  <c:v>1.2709380234505858E-2</c:v>
                </c:pt>
                <c:pt idx="5006">
                  <c:v>1.2702680067001662E-2</c:v>
                </c:pt>
                <c:pt idx="5007">
                  <c:v>1.2681742043551077E-2</c:v>
                </c:pt>
                <c:pt idx="5008">
                  <c:v>1.2659128978224446E-2</c:v>
                </c:pt>
                <c:pt idx="5009">
                  <c:v>1.2624790619765474E-2</c:v>
                </c:pt>
                <c:pt idx="5010">
                  <c:v>1.2586264656616402E-2</c:v>
                </c:pt>
                <c:pt idx="5011">
                  <c:v>1.2538525963149043E-2</c:v>
                </c:pt>
                <c:pt idx="5012">
                  <c:v>1.2491624790619729E-2</c:v>
                </c:pt>
                <c:pt idx="5013">
                  <c:v>1.2434673366834169E-2</c:v>
                </c:pt>
                <c:pt idx="5014">
                  <c:v>1.2390284757118905E-2</c:v>
                </c:pt>
                <c:pt idx="5015">
                  <c:v>1.234673366834169E-2</c:v>
                </c:pt>
                <c:pt idx="5016">
                  <c:v>1.2308207705192618E-2</c:v>
                </c:pt>
                <c:pt idx="5017">
                  <c:v>1.2268844221105545E-2</c:v>
                </c:pt>
                <c:pt idx="5018">
                  <c:v>1.2260469011725304E-2</c:v>
                </c:pt>
                <c:pt idx="5019">
                  <c:v>1.2240368509212719E-2</c:v>
                </c:pt>
                <c:pt idx="5020">
                  <c:v>1.2232830820770526E-2</c:v>
                </c:pt>
                <c:pt idx="5021">
                  <c:v>1.2224455611390281E-2</c:v>
                </c:pt>
                <c:pt idx="5022">
                  <c:v>1.221356783919599E-2</c:v>
                </c:pt>
                <c:pt idx="5023">
                  <c:v>1.2234505862646574E-2</c:v>
                </c:pt>
                <c:pt idx="5024">
                  <c:v>1.222864321608038E-2</c:v>
                </c:pt>
                <c:pt idx="5025">
                  <c:v>1.2223618090452281E-2</c:v>
                </c:pt>
                <c:pt idx="5026">
                  <c:v>1.222864321608038E-2</c:v>
                </c:pt>
                <c:pt idx="5027">
                  <c:v>1.2211892797319896E-2</c:v>
                </c:pt>
                <c:pt idx="5028">
                  <c:v>1.2212730318257942E-2</c:v>
                </c:pt>
                <c:pt idx="5029">
                  <c:v>1.221105527638194E-2</c:v>
                </c:pt>
                <c:pt idx="5030">
                  <c:v>1.2216080402010086E-2</c:v>
                </c:pt>
                <c:pt idx="5031">
                  <c:v>1.2206030150753795E-2</c:v>
                </c:pt>
                <c:pt idx="5032">
                  <c:v>1.2208542713567843E-2</c:v>
                </c:pt>
                <c:pt idx="5033">
                  <c:v>1.221691792294804E-2</c:v>
                </c:pt>
                <c:pt idx="5034">
                  <c:v>1.2250418760469011E-2</c:v>
                </c:pt>
                <c:pt idx="5035">
                  <c:v>1.2271356783919595E-2</c:v>
                </c:pt>
                <c:pt idx="5036">
                  <c:v>1.2306532663316569E-2</c:v>
                </c:pt>
                <c:pt idx="5037">
                  <c:v>1.2351758793969835E-2</c:v>
                </c:pt>
                <c:pt idx="5038">
                  <c:v>1.2380234505862613E-2</c:v>
                </c:pt>
                <c:pt idx="5039">
                  <c:v>1.2434673366834169E-2</c:v>
                </c:pt>
                <c:pt idx="5040">
                  <c:v>1.2475711892797291E-2</c:v>
                </c:pt>
                <c:pt idx="5041">
                  <c:v>1.2529313232830845E-2</c:v>
                </c:pt>
                <c:pt idx="5042">
                  <c:v>1.2570351758793964E-2</c:v>
                </c:pt>
                <c:pt idx="5043">
                  <c:v>1.2611390284757133E-2</c:v>
                </c:pt>
                <c:pt idx="5044">
                  <c:v>1.2635678391959766E-2</c:v>
                </c:pt>
                <c:pt idx="5045">
                  <c:v>1.2675879396984885E-2</c:v>
                </c:pt>
                <c:pt idx="5046">
                  <c:v>1.2686767169179224E-2</c:v>
                </c:pt>
                <c:pt idx="5047">
                  <c:v>1.2716917922948051E-2</c:v>
                </c:pt>
                <c:pt idx="5048">
                  <c:v>1.2736180904522634E-2</c:v>
                </c:pt>
                <c:pt idx="5049">
                  <c:v>1.2753768844221122E-2</c:v>
                </c:pt>
                <c:pt idx="5050">
                  <c:v>1.277219430485761E-2</c:v>
                </c:pt>
                <c:pt idx="5051">
                  <c:v>1.2776381909547708E-2</c:v>
                </c:pt>
                <c:pt idx="5052">
                  <c:v>1.2808207705192629E-2</c:v>
                </c:pt>
                <c:pt idx="5053">
                  <c:v>1.2829145728643214E-2</c:v>
                </c:pt>
                <c:pt idx="5054">
                  <c:v>1.286264656616414E-2</c:v>
                </c:pt>
                <c:pt idx="5055">
                  <c:v>1.2910385259631502E-2</c:v>
                </c:pt>
                <c:pt idx="5056">
                  <c:v>1.2955611390284765E-2</c:v>
                </c:pt>
                <c:pt idx="5057">
                  <c:v>1.3010887772194323E-2</c:v>
                </c:pt>
                <c:pt idx="5058">
                  <c:v>1.3068676716917929E-2</c:v>
                </c:pt>
                <c:pt idx="5059">
                  <c:v>1.3123953098827438E-2</c:v>
                </c:pt>
                <c:pt idx="5060">
                  <c:v>1.3191792294807382E-2</c:v>
                </c:pt>
                <c:pt idx="5061">
                  <c:v>1.3232830820770501E-2</c:v>
                </c:pt>
                <c:pt idx="5062">
                  <c:v>1.3284757118927961E-2</c:v>
                </c:pt>
                <c:pt idx="5063">
                  <c:v>1.3325795644891081E-2</c:v>
                </c:pt>
                <c:pt idx="5064">
                  <c:v>1.3354271356783907E-2</c:v>
                </c:pt>
                <c:pt idx="5065">
                  <c:v>1.3370184254606347E-2</c:v>
                </c:pt>
                <c:pt idx="5066">
                  <c:v>1.3396147403685076E-2</c:v>
                </c:pt>
                <c:pt idx="5067">
                  <c:v>1.3409547738693465E-2</c:v>
                </c:pt>
                <c:pt idx="5068">
                  <c:v>1.3431323283082094E-2</c:v>
                </c:pt>
                <c:pt idx="5069">
                  <c:v>1.3444723618090439E-2</c:v>
                </c:pt>
                <c:pt idx="5070">
                  <c:v>1.3466499162479068E-2</c:v>
                </c:pt>
                <c:pt idx="5071">
                  <c:v>1.3499999999999995E-2</c:v>
                </c:pt>
                <c:pt idx="5072">
                  <c:v>1.3530150753768868E-2</c:v>
                </c:pt>
                <c:pt idx="5073">
                  <c:v>1.3582914572864282E-2</c:v>
                </c:pt>
                <c:pt idx="5074">
                  <c:v>1.3619765494137353E-2</c:v>
                </c:pt>
                <c:pt idx="5075">
                  <c:v>1.3669179229480763E-2</c:v>
                </c:pt>
                <c:pt idx="5076">
                  <c:v>1.3718592964824123E-2</c:v>
                </c:pt>
                <c:pt idx="5077">
                  <c:v>1.376633165829144E-2</c:v>
                </c:pt>
                <c:pt idx="5078">
                  <c:v>1.3816582914572897E-2</c:v>
                </c:pt>
                <c:pt idx="5079">
                  <c:v>1.3847571189279725E-2</c:v>
                </c:pt>
                <c:pt idx="5080">
                  <c:v>1.3881909547738698E-2</c:v>
                </c:pt>
                <c:pt idx="5081">
                  <c:v>1.3929648241206013E-2</c:v>
                </c:pt>
                <c:pt idx="5082">
                  <c:v>1.3966499162479034E-2</c:v>
                </c:pt>
                <c:pt idx="5083">
                  <c:v>1.3994137353433812E-2</c:v>
                </c:pt>
                <c:pt idx="5084">
                  <c:v>1.403350083752093E-2</c:v>
                </c:pt>
                <c:pt idx="5085">
                  <c:v>1.4060301507537709E-2</c:v>
                </c:pt>
                <c:pt idx="5086">
                  <c:v>1.4086264656616439E-2</c:v>
                </c:pt>
                <c:pt idx="5087">
                  <c:v>1.4122278056951413E-2</c:v>
                </c:pt>
                <c:pt idx="5088">
                  <c:v>1.4159966499162482E-2</c:v>
                </c:pt>
                <c:pt idx="5089">
                  <c:v>1.4199329983249602E-2</c:v>
                </c:pt>
                <c:pt idx="5090">
                  <c:v>1.4247068676716915E-2</c:v>
                </c:pt>
                <c:pt idx="5091">
                  <c:v>1.4286432160804033E-2</c:v>
                </c:pt>
                <c:pt idx="5092">
                  <c:v>1.4327470686767202E-2</c:v>
                </c:pt>
                <c:pt idx="5093">
                  <c:v>1.4375209380234516E-2</c:v>
                </c:pt>
                <c:pt idx="5094">
                  <c:v>1.4428810720267977E-2</c:v>
                </c:pt>
                <c:pt idx="5095">
                  <c:v>1.4482412060301484E-2</c:v>
                </c:pt>
                <c:pt idx="5096">
                  <c:v>1.4528475711892799E-2</c:v>
                </c:pt>
                <c:pt idx="5097">
                  <c:v>1.4575376884422109E-2</c:v>
                </c:pt>
                <c:pt idx="5098">
                  <c:v>1.4612227805695134E-2</c:v>
                </c:pt>
                <c:pt idx="5099">
                  <c:v>1.4639028475711911E-2</c:v>
                </c:pt>
                <c:pt idx="5100">
                  <c:v>1.4676716917922935E-2</c:v>
                </c:pt>
                <c:pt idx="5101">
                  <c:v>1.4706030150753809E-2</c:v>
                </c:pt>
                <c:pt idx="5102">
                  <c:v>1.4739530988274685E-2</c:v>
                </c:pt>
                <c:pt idx="5103">
                  <c:v>1.476046901172527E-2</c:v>
                </c:pt>
                <c:pt idx="5104">
                  <c:v>1.4790619765494143E-2</c:v>
                </c:pt>
                <c:pt idx="5105">
                  <c:v>1.4795644891122289E-2</c:v>
                </c:pt>
                <c:pt idx="5106">
                  <c:v>1.4814070351758777E-2</c:v>
                </c:pt>
                <c:pt idx="5107">
                  <c:v>1.4830820770519263E-2</c:v>
                </c:pt>
                <c:pt idx="5108">
                  <c:v>1.4846733668341747E-2</c:v>
                </c:pt>
                <c:pt idx="5109">
                  <c:v>1.4845896147403701E-2</c:v>
                </c:pt>
                <c:pt idx="5110">
                  <c:v>1.4859296482412044E-2</c:v>
                </c:pt>
                <c:pt idx="5111">
                  <c:v>1.4862646566164138E-2</c:v>
                </c:pt>
                <c:pt idx="5112">
                  <c:v>1.4854271356783898E-2</c:v>
                </c:pt>
                <c:pt idx="5113">
                  <c:v>1.4850921273031845E-2</c:v>
                </c:pt>
                <c:pt idx="5114">
                  <c:v>1.48500837520938E-2</c:v>
                </c:pt>
                <c:pt idx="5115">
                  <c:v>1.4860971524288138E-2</c:v>
                </c:pt>
                <c:pt idx="5116">
                  <c:v>1.484840871021775E-2</c:v>
                </c:pt>
                <c:pt idx="5117">
                  <c:v>1.484757118927975E-2</c:v>
                </c:pt>
                <c:pt idx="5118">
                  <c:v>1.483835845896146E-2</c:v>
                </c:pt>
                <c:pt idx="5119">
                  <c:v>1.4825795644891117E-2</c:v>
                </c:pt>
                <c:pt idx="5120">
                  <c:v>1.4798994974874387E-2</c:v>
                </c:pt>
                <c:pt idx="5121">
                  <c:v>1.4756281407035172E-2</c:v>
                </c:pt>
                <c:pt idx="5122">
                  <c:v>1.4709380234505859E-2</c:v>
                </c:pt>
                <c:pt idx="5123">
                  <c:v>1.4646566164154107E-2</c:v>
                </c:pt>
                <c:pt idx="5124">
                  <c:v>1.4582914572864307E-2</c:v>
                </c:pt>
                <c:pt idx="5125">
                  <c:v>1.4520938023450556E-2</c:v>
                </c:pt>
                <c:pt idx="5126">
                  <c:v>1.4452261306532656E-2</c:v>
                </c:pt>
                <c:pt idx="5127">
                  <c:v>1.4378559463986614E-2</c:v>
                </c:pt>
                <c:pt idx="5128">
                  <c:v>1.4306532663316572E-2</c:v>
                </c:pt>
                <c:pt idx="5129">
                  <c:v>1.4246231155778867E-2</c:v>
                </c:pt>
                <c:pt idx="5130">
                  <c:v>1.4185092127303166E-2</c:v>
                </c:pt>
                <c:pt idx="5131">
                  <c:v>1.4124790619765508E-2</c:v>
                </c:pt>
                <c:pt idx="5132">
                  <c:v>1.4091289782244538E-2</c:v>
                </c:pt>
                <c:pt idx="5133">
                  <c:v>1.403350083752093E-2</c:v>
                </c:pt>
                <c:pt idx="5134">
                  <c:v>1.4003350083752102E-2</c:v>
                </c:pt>
                <c:pt idx="5135">
                  <c:v>1.3948911222780596E-2</c:v>
                </c:pt>
                <c:pt idx="5136">
                  <c:v>1.3925460636515915E-2</c:v>
                </c:pt>
                <c:pt idx="5137">
                  <c:v>1.3888609715242846E-2</c:v>
                </c:pt>
                <c:pt idx="5138">
                  <c:v>1.3849246231155772E-2</c:v>
                </c:pt>
                <c:pt idx="5139">
                  <c:v>1.3809882747068656E-2</c:v>
                </c:pt>
                <c:pt idx="5140">
                  <c:v>1.3770519262981583E-2</c:v>
                </c:pt>
                <c:pt idx="5141">
                  <c:v>1.3727805695142368E-2</c:v>
                </c:pt>
                <c:pt idx="5142">
                  <c:v>1.3699329983249544E-2</c:v>
                </c:pt>
                <c:pt idx="5143">
                  <c:v>1.3669179229480714E-2</c:v>
                </c:pt>
                <c:pt idx="5144">
                  <c:v>1.3639865996649889E-2</c:v>
                </c:pt>
                <c:pt idx="5145">
                  <c:v>1.3635678391959791E-2</c:v>
                </c:pt>
                <c:pt idx="5146">
                  <c:v>1.3631490787269647E-2</c:v>
                </c:pt>
                <c:pt idx="5147">
                  <c:v>1.3641541038525981E-2</c:v>
                </c:pt>
                <c:pt idx="5148">
                  <c:v>1.3669179229480714E-2</c:v>
                </c:pt>
                <c:pt idx="5149">
                  <c:v>1.3712730318257978E-2</c:v>
                </c:pt>
                <c:pt idx="5150">
                  <c:v>1.3755443886097148E-2</c:v>
                </c:pt>
                <c:pt idx="5151">
                  <c:v>1.3790619765494169E-2</c:v>
                </c:pt>
                <c:pt idx="5152">
                  <c:v>1.3849246231155772E-2</c:v>
                </c:pt>
                <c:pt idx="5153">
                  <c:v>1.3899497487437185E-2</c:v>
                </c:pt>
                <c:pt idx="5154">
                  <c:v>1.3948911222780549E-2</c:v>
                </c:pt>
                <c:pt idx="5155">
                  <c:v>1.4000000000000007E-2</c:v>
                </c:pt>
                <c:pt idx="5156">
                  <c:v>1.4051088777219419E-2</c:v>
                </c:pt>
                <c:pt idx="5157">
                  <c:v>1.4102177554438877E-2</c:v>
                </c:pt>
                <c:pt idx="5158">
                  <c:v>1.4148241206030142E-2</c:v>
                </c:pt>
                <c:pt idx="5159">
                  <c:v>1.4193467336683408E-2</c:v>
                </c:pt>
                <c:pt idx="5160">
                  <c:v>1.4246231155778867E-2</c:v>
                </c:pt>
                <c:pt idx="5161">
                  <c:v>1.4295644891122278E-2</c:v>
                </c:pt>
                <c:pt idx="5162">
                  <c:v>1.4340033500837495E-2</c:v>
                </c:pt>
                <c:pt idx="5163">
                  <c:v>1.4380234505862661E-2</c:v>
                </c:pt>
                <c:pt idx="5164">
                  <c:v>1.4417922948073732E-2</c:v>
                </c:pt>
                <c:pt idx="5165">
                  <c:v>1.4455611390284756E-2</c:v>
                </c:pt>
                <c:pt idx="5166">
                  <c:v>1.4477386934673384E-2</c:v>
                </c:pt>
                <c:pt idx="5167">
                  <c:v>1.4510050251256262E-2</c:v>
                </c:pt>
                <c:pt idx="5168">
                  <c:v>1.4531825795644895E-2</c:v>
                </c:pt>
                <c:pt idx="5169">
                  <c:v>1.4567001675041869E-2</c:v>
                </c:pt>
                <c:pt idx="5170">
                  <c:v>1.4587939698492498E-2</c:v>
                </c:pt>
                <c:pt idx="5171">
                  <c:v>1.4609715242881084E-2</c:v>
                </c:pt>
                <c:pt idx="5172">
                  <c:v>1.4618090452261326E-2</c:v>
                </c:pt>
                <c:pt idx="5173">
                  <c:v>1.4627303182579571E-2</c:v>
                </c:pt>
                <c:pt idx="5174">
                  <c:v>1.4643216080402009E-2</c:v>
                </c:pt>
                <c:pt idx="5175">
                  <c:v>1.464405360134001E-2</c:v>
                </c:pt>
                <c:pt idx="5176">
                  <c:v>1.4656616415410398E-2</c:v>
                </c:pt>
                <c:pt idx="5177">
                  <c:v>1.4654941373534302E-2</c:v>
                </c:pt>
                <c:pt idx="5178">
                  <c:v>1.4651591289782252E-2</c:v>
                </c:pt>
                <c:pt idx="5179">
                  <c:v>1.4647403685092108E-2</c:v>
                </c:pt>
                <c:pt idx="5180">
                  <c:v>1.4619765494137373E-2</c:v>
                </c:pt>
                <c:pt idx="5181">
                  <c:v>1.4602177554438843E-2</c:v>
                </c:pt>
                <c:pt idx="5182">
                  <c:v>1.4580402010050257E-2</c:v>
                </c:pt>
                <c:pt idx="5183">
                  <c:v>1.4569514237855965E-2</c:v>
                </c:pt>
                <c:pt idx="5184">
                  <c:v>1.4543551088777189E-2</c:v>
                </c:pt>
                <c:pt idx="5185">
                  <c:v>1.4517587939698458E-2</c:v>
                </c:pt>
                <c:pt idx="5186">
                  <c:v>1.4493299832495825E-2</c:v>
                </c:pt>
                <c:pt idx="5187">
                  <c:v>1.4459798994974899E-2</c:v>
                </c:pt>
                <c:pt idx="5188">
                  <c:v>1.4443048576214366E-2</c:v>
                </c:pt>
                <c:pt idx="5189">
                  <c:v>1.4413735343383588E-2</c:v>
                </c:pt>
                <c:pt idx="5190">
                  <c:v>1.4401172529313245E-2</c:v>
                </c:pt>
                <c:pt idx="5191">
                  <c:v>1.4385259631490807E-2</c:v>
                </c:pt>
                <c:pt idx="5192">
                  <c:v>1.4385259631490807E-2</c:v>
                </c:pt>
                <c:pt idx="5193">
                  <c:v>1.4386097152428806E-2</c:v>
                </c:pt>
                <c:pt idx="5194">
                  <c:v>1.4391959798994955E-2</c:v>
                </c:pt>
                <c:pt idx="5195">
                  <c:v>1.4405360134003342E-2</c:v>
                </c:pt>
                <c:pt idx="5196">
                  <c:v>1.43953098827471E-2</c:v>
                </c:pt>
                <c:pt idx="5197">
                  <c:v>1.4403685092127295E-2</c:v>
                </c:pt>
                <c:pt idx="5198">
                  <c:v>1.4413735343383541E-2</c:v>
                </c:pt>
                <c:pt idx="5199">
                  <c:v>1.4422948073701878E-2</c:v>
                </c:pt>
                <c:pt idx="5200">
                  <c:v>1.442211055276383E-2</c:v>
                </c:pt>
                <c:pt idx="5201">
                  <c:v>1.4422948073701831E-2</c:v>
                </c:pt>
                <c:pt idx="5202">
                  <c:v>1.4412060301507537E-2</c:v>
                </c:pt>
                <c:pt idx="5203">
                  <c:v>1.4396984924623147E-2</c:v>
                </c:pt>
                <c:pt idx="5204">
                  <c:v>1.4386934673366809E-2</c:v>
                </c:pt>
                <c:pt idx="5205">
                  <c:v>1.4364321608040177E-2</c:v>
                </c:pt>
                <c:pt idx="5206">
                  <c:v>1.4366834170854274E-2</c:v>
                </c:pt>
                <c:pt idx="5207">
                  <c:v>1.435845896147403E-2</c:v>
                </c:pt>
                <c:pt idx="5208">
                  <c:v>1.4375209380234516E-2</c:v>
                </c:pt>
                <c:pt idx="5209">
                  <c:v>1.4376884422110563E-2</c:v>
                </c:pt>
                <c:pt idx="5210">
                  <c:v>1.4386934673366809E-2</c:v>
                </c:pt>
                <c:pt idx="5211">
                  <c:v>1.4418760469011733E-2</c:v>
                </c:pt>
                <c:pt idx="5212">
                  <c:v>1.4436348408710218E-2</c:v>
                </c:pt>
                <c:pt idx="5213">
                  <c:v>1.4463149078726997E-2</c:v>
                </c:pt>
                <c:pt idx="5214">
                  <c:v>1.4475711892797291E-2</c:v>
                </c:pt>
                <c:pt idx="5215">
                  <c:v>1.4484087102177582E-2</c:v>
                </c:pt>
                <c:pt idx="5216">
                  <c:v>1.4480737018425484E-2</c:v>
                </c:pt>
                <c:pt idx="5217">
                  <c:v>1.4466499162479093E-2</c:v>
                </c:pt>
                <c:pt idx="5218">
                  <c:v>1.4452261306532656E-2</c:v>
                </c:pt>
                <c:pt idx="5219">
                  <c:v>1.4426298157453927E-2</c:v>
                </c:pt>
                <c:pt idx="5220">
                  <c:v>1.4413735343383588E-2</c:v>
                </c:pt>
                <c:pt idx="5221">
                  <c:v>1.4389447236180904E-2</c:v>
                </c:pt>
                <c:pt idx="5222">
                  <c:v>1.4371859296482419E-2</c:v>
                </c:pt>
                <c:pt idx="5223">
                  <c:v>1.4356783919598028E-2</c:v>
                </c:pt>
                <c:pt idx="5224">
                  <c:v>1.4352596314907883E-2</c:v>
                </c:pt>
                <c:pt idx="5225">
                  <c:v>1.4364321608040177E-2</c:v>
                </c:pt>
                <c:pt idx="5226">
                  <c:v>1.4360971524288125E-2</c:v>
                </c:pt>
                <c:pt idx="5227">
                  <c:v>1.4381909547738709E-2</c:v>
                </c:pt>
                <c:pt idx="5228">
                  <c:v>1.4401172529313245E-2</c:v>
                </c:pt>
                <c:pt idx="5229">
                  <c:v>1.4431323283082073E-2</c:v>
                </c:pt>
                <c:pt idx="5230">
                  <c:v>1.4458123953098805E-2</c:v>
                </c:pt>
                <c:pt idx="5231">
                  <c:v>1.4484924623115581E-2</c:v>
                </c:pt>
                <c:pt idx="5232">
                  <c:v>1.4508375209380215E-2</c:v>
                </c:pt>
                <c:pt idx="5233">
                  <c:v>1.4542713567839186E-2</c:v>
                </c:pt>
                <c:pt idx="5234">
                  <c:v>1.4552763819095479E-2</c:v>
                </c:pt>
                <c:pt idx="5235">
                  <c:v>1.456365159128982E-2</c:v>
                </c:pt>
                <c:pt idx="5236">
                  <c:v>1.4572864321608014E-2</c:v>
                </c:pt>
                <c:pt idx="5237">
                  <c:v>1.4567001675041869E-2</c:v>
                </c:pt>
                <c:pt idx="5238">
                  <c:v>1.4563651591289771E-2</c:v>
                </c:pt>
                <c:pt idx="5239">
                  <c:v>1.4561976549413722E-2</c:v>
                </c:pt>
                <c:pt idx="5240">
                  <c:v>1.4540201005025091E-2</c:v>
                </c:pt>
                <c:pt idx="5241">
                  <c:v>1.4535175879396994E-2</c:v>
                </c:pt>
                <c:pt idx="5242">
                  <c:v>1.4519262981574556E-2</c:v>
                </c:pt>
                <c:pt idx="5243">
                  <c:v>1.4525963149078749E-2</c:v>
                </c:pt>
                <c:pt idx="5244">
                  <c:v>1.4524288107202698E-2</c:v>
                </c:pt>
                <c:pt idx="5245">
                  <c:v>1.4546901172529332E-2</c:v>
                </c:pt>
                <c:pt idx="5246">
                  <c:v>1.455611390284753E-2</c:v>
                </c:pt>
                <c:pt idx="5247">
                  <c:v>1.4575376884422109E-2</c:v>
                </c:pt>
                <c:pt idx="5248">
                  <c:v>1.4594639865996645E-2</c:v>
                </c:pt>
                <c:pt idx="5249">
                  <c:v>1.4608877721943036E-2</c:v>
                </c:pt>
                <c:pt idx="5250">
                  <c:v>1.4622278056951423E-2</c:v>
                </c:pt>
                <c:pt idx="5251">
                  <c:v>1.4635678391959814E-2</c:v>
                </c:pt>
                <c:pt idx="5252">
                  <c:v>1.4633165829145719E-2</c:v>
                </c:pt>
                <c:pt idx="5253">
                  <c:v>1.4616415410385279E-2</c:v>
                </c:pt>
                <c:pt idx="5254">
                  <c:v>1.4598827470686745E-2</c:v>
                </c:pt>
                <c:pt idx="5255">
                  <c:v>1.4572026800670015E-2</c:v>
                </c:pt>
                <c:pt idx="5256">
                  <c:v>1.4542713567839186E-2</c:v>
                </c:pt>
                <c:pt idx="5257">
                  <c:v>1.4519262981574507E-2</c:v>
                </c:pt>
                <c:pt idx="5258">
                  <c:v>1.4493299832495825E-2</c:v>
                </c:pt>
                <c:pt idx="5259">
                  <c:v>1.4461474036850901E-2</c:v>
                </c:pt>
                <c:pt idx="5260">
                  <c:v>1.4427973199329978E-2</c:v>
                </c:pt>
                <c:pt idx="5261">
                  <c:v>1.4396147403685099E-2</c:v>
                </c:pt>
                <c:pt idx="5262">
                  <c:v>1.4370184254606368E-2</c:v>
                </c:pt>
                <c:pt idx="5263">
                  <c:v>1.4345058626465687E-2</c:v>
                </c:pt>
                <c:pt idx="5264">
                  <c:v>1.4321608040201007E-2</c:v>
                </c:pt>
                <c:pt idx="5265">
                  <c:v>1.4309045226130619E-2</c:v>
                </c:pt>
                <c:pt idx="5266">
                  <c:v>1.4306532663316617E-2</c:v>
                </c:pt>
                <c:pt idx="5267">
                  <c:v>1.428894472361813E-2</c:v>
                </c:pt>
                <c:pt idx="5268">
                  <c:v>1.4311557788944716E-2</c:v>
                </c:pt>
                <c:pt idx="5269">
                  <c:v>1.4331658291457253E-2</c:v>
                </c:pt>
                <c:pt idx="5270">
                  <c:v>1.4365996649916226E-2</c:v>
                </c:pt>
                <c:pt idx="5271">
                  <c:v>1.4399497487437197E-2</c:v>
                </c:pt>
                <c:pt idx="5272">
                  <c:v>1.4443886097152416E-2</c:v>
                </c:pt>
                <c:pt idx="5273">
                  <c:v>1.4489112227805679E-2</c:v>
                </c:pt>
                <c:pt idx="5274">
                  <c:v>1.4530150753768846E-2</c:v>
                </c:pt>
                <c:pt idx="5275">
                  <c:v>1.455611390284753E-2</c:v>
                </c:pt>
                <c:pt idx="5276">
                  <c:v>1.4584589614740354E-2</c:v>
                </c:pt>
                <c:pt idx="5277">
                  <c:v>1.4602177554438888E-2</c:v>
                </c:pt>
                <c:pt idx="5278">
                  <c:v>1.4621440536013424E-2</c:v>
                </c:pt>
                <c:pt idx="5279">
                  <c:v>1.4628140703517619E-2</c:v>
                </c:pt>
                <c:pt idx="5280">
                  <c:v>1.4637353433835817E-2</c:v>
                </c:pt>
                <c:pt idx="5281">
                  <c:v>1.4672529313232836E-2</c:v>
                </c:pt>
                <c:pt idx="5282">
                  <c:v>1.4709380234505859E-2</c:v>
                </c:pt>
                <c:pt idx="5283">
                  <c:v>1.474874371859293E-2</c:v>
                </c:pt>
                <c:pt idx="5284">
                  <c:v>1.4805695142378535E-2</c:v>
                </c:pt>
                <c:pt idx="5285">
                  <c:v>1.4862646566164138E-2</c:v>
                </c:pt>
                <c:pt idx="5286">
                  <c:v>1.4921273031825793E-2</c:v>
                </c:pt>
                <c:pt idx="5287">
                  <c:v>1.4982412060301497E-2</c:v>
                </c:pt>
                <c:pt idx="5288">
                  <c:v>1.5041876046901152E-2</c:v>
                </c:pt>
                <c:pt idx="5289">
                  <c:v>1.5111390284757099E-2</c:v>
                </c:pt>
                <c:pt idx="5290">
                  <c:v>1.5168341708542702E-2</c:v>
                </c:pt>
                <c:pt idx="5291">
                  <c:v>1.5206030150753771E-2</c:v>
                </c:pt>
                <c:pt idx="5292">
                  <c:v>1.5255443886097135E-2</c:v>
                </c:pt>
                <c:pt idx="5293">
                  <c:v>1.5279731993299864E-2</c:v>
                </c:pt>
                <c:pt idx="5294">
                  <c:v>1.5314907872696838E-2</c:v>
                </c:pt>
                <c:pt idx="5295">
                  <c:v>1.5324120603015036E-2</c:v>
                </c:pt>
                <c:pt idx="5296">
                  <c:v>1.5343383584589615E-2</c:v>
                </c:pt>
                <c:pt idx="5297">
                  <c:v>1.5351758793969859E-2</c:v>
                </c:pt>
                <c:pt idx="5298">
                  <c:v>1.5345058626465666E-2</c:v>
                </c:pt>
                <c:pt idx="5299">
                  <c:v>1.534003350083752E-2</c:v>
                </c:pt>
                <c:pt idx="5300">
                  <c:v>1.532579564489113E-2</c:v>
                </c:pt>
                <c:pt idx="5301">
                  <c:v>1.5327470686767132E-2</c:v>
                </c:pt>
                <c:pt idx="5302">
                  <c:v>1.5319095477386935E-2</c:v>
                </c:pt>
                <c:pt idx="5303">
                  <c:v>1.5300670016750402E-2</c:v>
                </c:pt>
                <c:pt idx="5304">
                  <c:v>1.5292294807370158E-2</c:v>
                </c:pt>
                <c:pt idx="5305">
                  <c:v>1.528559463986601E-2</c:v>
                </c:pt>
                <c:pt idx="5306">
                  <c:v>1.5278056951423768E-2</c:v>
                </c:pt>
                <c:pt idx="5307">
                  <c:v>1.5274706867671671E-2</c:v>
                </c:pt>
                <c:pt idx="5308">
                  <c:v>1.5269681742043526E-2</c:v>
                </c:pt>
                <c:pt idx="5309">
                  <c:v>1.5268006700167524E-2</c:v>
                </c:pt>
                <c:pt idx="5310">
                  <c:v>1.526214405360133E-2</c:v>
                </c:pt>
                <c:pt idx="5311">
                  <c:v>1.526465661641538E-2</c:v>
                </c:pt>
                <c:pt idx="5312">
                  <c:v>1.5262981574539378E-2</c:v>
                </c:pt>
                <c:pt idx="5313">
                  <c:v>1.526214405360133E-2</c:v>
                </c:pt>
                <c:pt idx="5314">
                  <c:v>1.5281407035175866E-2</c:v>
                </c:pt>
                <c:pt idx="5315">
                  <c:v>1.5299832495812399E-2</c:v>
                </c:pt>
                <c:pt idx="5316">
                  <c:v>1.5317420435510888E-2</c:v>
                </c:pt>
                <c:pt idx="5317">
                  <c:v>1.5343383584589615E-2</c:v>
                </c:pt>
                <c:pt idx="5318">
                  <c:v>1.5357621440536005E-2</c:v>
                </c:pt>
                <c:pt idx="5319">
                  <c:v>1.5372696817420444E-2</c:v>
                </c:pt>
                <c:pt idx="5320">
                  <c:v>1.5370184254606347E-2</c:v>
                </c:pt>
                <c:pt idx="5321">
                  <c:v>1.5365996649916249E-2</c:v>
                </c:pt>
                <c:pt idx="5322">
                  <c:v>1.5360971524288104E-2</c:v>
                </c:pt>
                <c:pt idx="5323">
                  <c:v>1.5351758793969859E-2</c:v>
                </c:pt>
                <c:pt idx="5324">
                  <c:v>1.5332495812395323E-2</c:v>
                </c:pt>
                <c:pt idx="5325">
                  <c:v>1.5309882747068645E-2</c:v>
                </c:pt>
                <c:pt idx="5326">
                  <c:v>1.5274706867671671E-2</c:v>
                </c:pt>
                <c:pt idx="5327">
                  <c:v>1.5248743718592988E-2</c:v>
                </c:pt>
                <c:pt idx="5328">
                  <c:v>1.5231993299832455E-2</c:v>
                </c:pt>
                <c:pt idx="5329">
                  <c:v>1.5217755443886066E-2</c:v>
                </c:pt>
                <c:pt idx="5330">
                  <c:v>1.5201005025125626E-2</c:v>
                </c:pt>
                <c:pt idx="5331">
                  <c:v>1.5190117252931333E-2</c:v>
                </c:pt>
                <c:pt idx="5332">
                  <c:v>1.5190954773869336E-2</c:v>
                </c:pt>
                <c:pt idx="5333">
                  <c:v>1.5179229480736996E-2</c:v>
                </c:pt>
                <c:pt idx="5334">
                  <c:v>1.5175879396984945E-2</c:v>
                </c:pt>
                <c:pt idx="5335">
                  <c:v>1.5172529313232803E-2</c:v>
                </c:pt>
                <c:pt idx="5336">
                  <c:v>1.5167504187604656E-2</c:v>
                </c:pt>
                <c:pt idx="5337">
                  <c:v>1.5152428810720264E-2</c:v>
                </c:pt>
                <c:pt idx="5338">
                  <c:v>1.5137353433835874E-2</c:v>
                </c:pt>
                <c:pt idx="5339">
                  <c:v>1.5135678391959779E-2</c:v>
                </c:pt>
                <c:pt idx="5340">
                  <c:v>1.5103852596314903E-2</c:v>
                </c:pt>
                <c:pt idx="5341">
                  <c:v>1.5086264656616416E-2</c:v>
                </c:pt>
                <c:pt idx="5342">
                  <c:v>1.5041876046901152E-2</c:v>
                </c:pt>
                <c:pt idx="5343">
                  <c:v>1.4994137353433837E-2</c:v>
                </c:pt>
                <c:pt idx="5344">
                  <c:v>1.4945561139028476E-2</c:v>
                </c:pt>
                <c:pt idx="5345">
                  <c:v>1.4901172529313212E-2</c:v>
                </c:pt>
                <c:pt idx="5346">
                  <c:v>1.4856783919597993E-2</c:v>
                </c:pt>
                <c:pt idx="5347">
                  <c:v>1.4813232830820778E-2</c:v>
                </c:pt>
                <c:pt idx="5348">
                  <c:v>1.4773031825795658E-2</c:v>
                </c:pt>
                <c:pt idx="5349">
                  <c:v>1.473366834170854E-2</c:v>
                </c:pt>
                <c:pt idx="5350">
                  <c:v>1.4695142378559468E-2</c:v>
                </c:pt>
                <c:pt idx="5351">
                  <c:v>1.467085427135674E-2</c:v>
                </c:pt>
                <c:pt idx="5352">
                  <c:v>1.4651591289782252E-2</c:v>
                </c:pt>
                <c:pt idx="5353">
                  <c:v>1.4616415410385279E-2</c:v>
                </c:pt>
                <c:pt idx="5354">
                  <c:v>1.460134003350084E-2</c:v>
                </c:pt>
                <c:pt idx="5355">
                  <c:v>1.4587939698492498E-2</c:v>
                </c:pt>
                <c:pt idx="5356">
                  <c:v>1.4599664991624793E-2</c:v>
                </c:pt>
                <c:pt idx="5357">
                  <c:v>1.4600502512562794E-2</c:v>
                </c:pt>
                <c:pt idx="5358">
                  <c:v>1.4624790619765521E-2</c:v>
                </c:pt>
                <c:pt idx="5359">
                  <c:v>1.4639028475711911E-2</c:v>
                </c:pt>
                <c:pt idx="5360">
                  <c:v>1.4639865996649912E-2</c:v>
                </c:pt>
                <c:pt idx="5361">
                  <c:v>1.4653266331658255E-2</c:v>
                </c:pt>
                <c:pt idx="5362">
                  <c:v>1.46582914572864E-2</c:v>
                </c:pt>
                <c:pt idx="5363">
                  <c:v>1.4660804020100497E-2</c:v>
                </c:pt>
                <c:pt idx="5364">
                  <c:v>1.4632328308207716E-2</c:v>
                </c:pt>
                <c:pt idx="5365">
                  <c:v>1.4600502512562841E-2</c:v>
                </c:pt>
                <c:pt idx="5366">
                  <c:v>1.4570351758793967E-2</c:v>
                </c:pt>
                <c:pt idx="5367">
                  <c:v>1.4536850921273041E-2</c:v>
                </c:pt>
                <c:pt idx="5368">
                  <c:v>1.4507537688442212E-2</c:v>
                </c:pt>
                <c:pt idx="5369">
                  <c:v>1.4506700167504213E-2</c:v>
                </c:pt>
                <c:pt idx="5370">
                  <c:v>1.4503350083752069E-2</c:v>
                </c:pt>
                <c:pt idx="5371">
                  <c:v>1.451423785594636E-2</c:v>
                </c:pt>
                <c:pt idx="5372">
                  <c:v>1.4536850921273041E-2</c:v>
                </c:pt>
                <c:pt idx="5373">
                  <c:v>1.4576214405360112E-2</c:v>
                </c:pt>
                <c:pt idx="5374">
                  <c:v>1.4619765494137373E-2</c:v>
                </c:pt>
                <c:pt idx="5375">
                  <c:v>1.4663316582914546E-2</c:v>
                </c:pt>
                <c:pt idx="5376">
                  <c:v>1.4722780569514246E-2</c:v>
                </c:pt>
                <c:pt idx="5377">
                  <c:v>1.4754606365159123E-2</c:v>
                </c:pt>
                <c:pt idx="5378">
                  <c:v>1.4800670016750436E-2</c:v>
                </c:pt>
                <c:pt idx="5379">
                  <c:v>1.4819932998324972E-2</c:v>
                </c:pt>
                <c:pt idx="5380">
                  <c:v>1.4855108877721946E-2</c:v>
                </c:pt>
                <c:pt idx="5381">
                  <c:v>1.4885259631490819E-2</c:v>
                </c:pt>
                <c:pt idx="5382">
                  <c:v>1.4906197654941403E-2</c:v>
                </c:pt>
                <c:pt idx="5383">
                  <c:v>1.4921273031825793E-2</c:v>
                </c:pt>
                <c:pt idx="5384">
                  <c:v>1.4922110552763795E-2</c:v>
                </c:pt>
                <c:pt idx="5385">
                  <c:v>1.4922948073701843E-2</c:v>
                </c:pt>
                <c:pt idx="5386">
                  <c:v>1.4932998324958133E-2</c:v>
                </c:pt>
                <c:pt idx="5387">
                  <c:v>1.4939698492462327E-2</c:v>
                </c:pt>
                <c:pt idx="5388">
                  <c:v>1.4944723618090426E-2</c:v>
                </c:pt>
                <c:pt idx="5389">
                  <c:v>1.4948911222780571E-2</c:v>
                </c:pt>
                <c:pt idx="5390">
                  <c:v>1.4953936348408716E-2</c:v>
                </c:pt>
                <c:pt idx="5391">
                  <c:v>1.4961474036850914E-2</c:v>
                </c:pt>
                <c:pt idx="5392">
                  <c:v>1.4968174204355153E-2</c:v>
                </c:pt>
                <c:pt idx="5393">
                  <c:v>1.4959798994974864E-2</c:v>
                </c:pt>
                <c:pt idx="5394">
                  <c:v>1.4968174204355107E-2</c:v>
                </c:pt>
                <c:pt idx="5395">
                  <c:v>1.4963986599665009E-2</c:v>
                </c:pt>
                <c:pt idx="5396">
                  <c:v>1.4945561139028476E-2</c:v>
                </c:pt>
                <c:pt idx="5397">
                  <c:v>1.4929648241206038E-2</c:v>
                </c:pt>
                <c:pt idx="5398">
                  <c:v>1.489949748743721E-2</c:v>
                </c:pt>
                <c:pt idx="5399">
                  <c:v>1.4869346733668382E-2</c:v>
                </c:pt>
                <c:pt idx="5400">
                  <c:v>1.483584589614741E-2</c:v>
                </c:pt>
                <c:pt idx="5401">
                  <c:v>1.4787269681742049E-2</c:v>
                </c:pt>
                <c:pt idx="5402">
                  <c:v>1.4755443886097123E-2</c:v>
                </c:pt>
                <c:pt idx="5403">
                  <c:v>1.4720268006700149E-2</c:v>
                </c:pt>
                <c:pt idx="5404">
                  <c:v>1.4696817420435515E-2</c:v>
                </c:pt>
                <c:pt idx="5405">
                  <c:v>1.4672529313232836E-2</c:v>
                </c:pt>
                <c:pt idx="5406">
                  <c:v>1.4645728643216059E-2</c:v>
                </c:pt>
                <c:pt idx="5407">
                  <c:v>1.4643216080402009E-2</c:v>
                </c:pt>
                <c:pt idx="5408">
                  <c:v>1.4629815745393621E-2</c:v>
                </c:pt>
                <c:pt idx="5409">
                  <c:v>1.4626465661641521E-2</c:v>
                </c:pt>
                <c:pt idx="5410">
                  <c:v>1.4637353433835862E-2</c:v>
                </c:pt>
                <c:pt idx="5411">
                  <c:v>1.4663316582914546E-2</c:v>
                </c:pt>
                <c:pt idx="5412">
                  <c:v>1.4672529313232836E-2</c:v>
                </c:pt>
                <c:pt idx="5413">
                  <c:v>1.4685092127303175E-2</c:v>
                </c:pt>
                <c:pt idx="5414">
                  <c:v>1.4713567839196001E-2</c:v>
                </c:pt>
                <c:pt idx="5415">
                  <c:v>1.4727805695142392E-2</c:v>
                </c:pt>
                <c:pt idx="5416">
                  <c:v>1.4757118927973172E-2</c:v>
                </c:pt>
                <c:pt idx="5417">
                  <c:v>1.4787269681742049E-2</c:v>
                </c:pt>
                <c:pt idx="5418">
                  <c:v>1.4815745393634875E-2</c:v>
                </c:pt>
                <c:pt idx="5419">
                  <c:v>1.48450586264657E-2</c:v>
                </c:pt>
                <c:pt idx="5420">
                  <c:v>1.4885259631490774E-2</c:v>
                </c:pt>
                <c:pt idx="5421">
                  <c:v>1.4910385259631502E-2</c:v>
                </c:pt>
                <c:pt idx="5422">
                  <c:v>1.4936348408710186E-2</c:v>
                </c:pt>
                <c:pt idx="5423">
                  <c:v>1.4958123953098815E-2</c:v>
                </c:pt>
                <c:pt idx="5424">
                  <c:v>1.4966499162479059E-2</c:v>
                </c:pt>
                <c:pt idx="5425">
                  <c:v>1.4974036850921302E-2</c:v>
                </c:pt>
                <c:pt idx="5426">
                  <c:v>1.499162479061974E-2</c:v>
                </c:pt>
                <c:pt idx="5427">
                  <c:v>1.4996649916247932E-2</c:v>
                </c:pt>
                <c:pt idx="5428">
                  <c:v>1.5010050251256275E-2</c:v>
                </c:pt>
                <c:pt idx="5429">
                  <c:v>1.5022613065326616E-2</c:v>
                </c:pt>
                <c:pt idx="5430">
                  <c:v>1.5036850921273007E-2</c:v>
                </c:pt>
                <c:pt idx="5431">
                  <c:v>1.5067001675041835E-2</c:v>
                </c:pt>
                <c:pt idx="5432">
                  <c:v>1.5095477386934661E-2</c:v>
                </c:pt>
                <c:pt idx="5433">
                  <c:v>1.5115577889447196E-2</c:v>
                </c:pt>
                <c:pt idx="5434">
                  <c:v>1.5139028475711877E-2</c:v>
                </c:pt>
                <c:pt idx="5435">
                  <c:v>1.5140703517587924E-2</c:v>
                </c:pt>
                <c:pt idx="5436">
                  <c:v>1.513065326633168E-2</c:v>
                </c:pt>
                <c:pt idx="5437">
                  <c:v>1.5126465661641582E-2</c:v>
                </c:pt>
                <c:pt idx="5438">
                  <c:v>1.5102177554438901E-2</c:v>
                </c:pt>
                <c:pt idx="5439">
                  <c:v>1.508123953098827E-2</c:v>
                </c:pt>
                <c:pt idx="5440">
                  <c:v>1.5046901172529296E-2</c:v>
                </c:pt>
                <c:pt idx="5441">
                  <c:v>1.5014237855946421E-2</c:v>
                </c:pt>
                <c:pt idx="5442">
                  <c:v>1.499832495812398E-2</c:v>
                </c:pt>
                <c:pt idx="5443">
                  <c:v>1.4980737018425495E-2</c:v>
                </c:pt>
                <c:pt idx="5444">
                  <c:v>1.4963149078726961E-2</c:v>
                </c:pt>
                <c:pt idx="5445">
                  <c:v>1.4960636515912864E-2</c:v>
                </c:pt>
                <c:pt idx="5446">
                  <c:v>1.4955611390284767E-2</c:v>
                </c:pt>
                <c:pt idx="5447">
                  <c:v>1.4948911222780571E-2</c:v>
                </c:pt>
                <c:pt idx="5448">
                  <c:v>1.4931323283082085E-2</c:v>
                </c:pt>
                <c:pt idx="5449">
                  <c:v>1.49137353433836E-2</c:v>
                </c:pt>
                <c:pt idx="5450">
                  <c:v>1.4897822445561159E-2</c:v>
                </c:pt>
                <c:pt idx="5451">
                  <c:v>1.4896147403685112E-2</c:v>
                </c:pt>
                <c:pt idx="5452">
                  <c:v>1.4873534338358479E-2</c:v>
                </c:pt>
                <c:pt idx="5453">
                  <c:v>1.4865996649916238E-2</c:v>
                </c:pt>
                <c:pt idx="5454">
                  <c:v>1.4860971524288091E-2</c:v>
                </c:pt>
                <c:pt idx="5455">
                  <c:v>1.4841708542713602E-2</c:v>
                </c:pt>
                <c:pt idx="5456">
                  <c:v>1.4811557788944727E-2</c:v>
                </c:pt>
                <c:pt idx="5457">
                  <c:v>1.4776381909547708E-2</c:v>
                </c:pt>
                <c:pt idx="5458">
                  <c:v>1.4739530988274685E-2</c:v>
                </c:pt>
                <c:pt idx="5459">
                  <c:v>1.4712730318257957E-2</c:v>
                </c:pt>
                <c:pt idx="5460">
                  <c:v>1.4666666666666687E-2</c:v>
                </c:pt>
                <c:pt idx="5461">
                  <c:v>1.4613902847571228E-2</c:v>
                </c:pt>
                <c:pt idx="5462">
                  <c:v>1.4579564489112257E-2</c:v>
                </c:pt>
                <c:pt idx="5463">
                  <c:v>1.4551088777219431E-2</c:v>
                </c:pt>
                <c:pt idx="5464">
                  <c:v>1.4518425460636553E-2</c:v>
                </c:pt>
                <c:pt idx="5465">
                  <c:v>1.449078726968173E-2</c:v>
                </c:pt>
                <c:pt idx="5466">
                  <c:v>1.4458123953098805E-2</c:v>
                </c:pt>
                <c:pt idx="5467">
                  <c:v>1.4438860971524315E-2</c:v>
                </c:pt>
                <c:pt idx="5468">
                  <c:v>1.4417085427135682E-2</c:v>
                </c:pt>
                <c:pt idx="5469">
                  <c:v>1.4396147403685099E-2</c:v>
                </c:pt>
                <c:pt idx="5470">
                  <c:v>1.4376884422110563E-2</c:v>
                </c:pt>
                <c:pt idx="5471">
                  <c:v>1.4371021775544418E-2</c:v>
                </c:pt>
                <c:pt idx="5472">
                  <c:v>1.4369346733668324E-2</c:v>
                </c:pt>
                <c:pt idx="5473">
                  <c:v>1.4367671691792273E-2</c:v>
                </c:pt>
                <c:pt idx="5474">
                  <c:v>1.4371021775544418E-2</c:v>
                </c:pt>
                <c:pt idx="5475">
                  <c:v>1.4389447236180904E-2</c:v>
                </c:pt>
                <c:pt idx="5476">
                  <c:v>1.4408710217755442E-2</c:v>
                </c:pt>
                <c:pt idx="5477">
                  <c:v>1.4430485762144025E-2</c:v>
                </c:pt>
                <c:pt idx="5478">
                  <c:v>1.4448911222780561E-2</c:v>
                </c:pt>
                <c:pt idx="5479">
                  <c:v>1.4466499162479047E-2</c:v>
                </c:pt>
                <c:pt idx="5480">
                  <c:v>1.4481574539363485E-2</c:v>
                </c:pt>
                <c:pt idx="5481">
                  <c:v>1.4509212730318263E-2</c:v>
                </c:pt>
                <c:pt idx="5482">
                  <c:v>1.4512562814070359E-2</c:v>
                </c:pt>
                <c:pt idx="5483">
                  <c:v>1.4530150753768846E-2</c:v>
                </c:pt>
                <c:pt idx="5484">
                  <c:v>1.4536013400335038E-2</c:v>
                </c:pt>
                <c:pt idx="5485">
                  <c:v>1.4546901172529332E-2</c:v>
                </c:pt>
                <c:pt idx="5486">
                  <c:v>1.4533500837520943E-2</c:v>
                </c:pt>
                <c:pt idx="5487">
                  <c:v>1.4538525963149043E-2</c:v>
                </c:pt>
                <c:pt idx="5488">
                  <c:v>1.4520938023450603E-2</c:v>
                </c:pt>
                <c:pt idx="5489">
                  <c:v>1.4507537688442212E-2</c:v>
                </c:pt>
                <c:pt idx="5490">
                  <c:v>1.4485762144053629E-2</c:v>
                </c:pt>
                <c:pt idx="5491">
                  <c:v>1.4470686767169191E-2</c:v>
                </c:pt>
                <c:pt idx="5492">
                  <c:v>1.4445561139028508E-2</c:v>
                </c:pt>
                <c:pt idx="5493">
                  <c:v>1.4425460636515881E-2</c:v>
                </c:pt>
                <c:pt idx="5494">
                  <c:v>1.4412060301507537E-2</c:v>
                </c:pt>
                <c:pt idx="5495">
                  <c:v>1.4375209380234469E-2</c:v>
                </c:pt>
                <c:pt idx="5496">
                  <c:v>1.4348408710217739E-2</c:v>
                </c:pt>
                <c:pt idx="5497">
                  <c:v>1.4316582914572861E-2</c:v>
                </c:pt>
                <c:pt idx="5498">
                  <c:v>1.4288107202680084E-2</c:v>
                </c:pt>
                <c:pt idx="5499">
                  <c:v>1.4242881072026817E-2</c:v>
                </c:pt>
                <c:pt idx="5500">
                  <c:v>1.4223618090452281E-2</c:v>
                </c:pt>
                <c:pt idx="5501">
                  <c:v>1.4201005025125651E-2</c:v>
                </c:pt>
                <c:pt idx="5502">
                  <c:v>1.4174204355108872E-2</c:v>
                </c:pt>
                <c:pt idx="5503">
                  <c:v>1.417755443886097E-2</c:v>
                </c:pt>
                <c:pt idx="5504">
                  <c:v>1.4179229480737018E-2</c:v>
                </c:pt>
                <c:pt idx="5505">
                  <c:v>1.4191792294807361E-2</c:v>
                </c:pt>
                <c:pt idx="5506">
                  <c:v>1.4211055276381893E-2</c:v>
                </c:pt>
                <c:pt idx="5507">
                  <c:v>1.424120603015077E-2</c:v>
                </c:pt>
                <c:pt idx="5508">
                  <c:v>1.4273869346733645E-2</c:v>
                </c:pt>
                <c:pt idx="5509">
                  <c:v>1.4320770519263008E-2</c:v>
                </c:pt>
                <c:pt idx="5510">
                  <c:v>1.4366834170854274E-2</c:v>
                </c:pt>
                <c:pt idx="5511">
                  <c:v>1.4397822445561146E-2</c:v>
                </c:pt>
                <c:pt idx="5512">
                  <c:v>1.4438860971524315E-2</c:v>
                </c:pt>
                <c:pt idx="5513">
                  <c:v>1.4493299832495825E-2</c:v>
                </c:pt>
                <c:pt idx="5514">
                  <c:v>1.4543551088777189E-2</c:v>
                </c:pt>
                <c:pt idx="5515">
                  <c:v>1.459212730318255E-2</c:v>
                </c:pt>
                <c:pt idx="5516">
                  <c:v>1.4642378559463962E-2</c:v>
                </c:pt>
                <c:pt idx="5517">
                  <c:v>1.4683417085427128E-2</c:v>
                </c:pt>
                <c:pt idx="5518">
                  <c:v>1.4734505862646586E-2</c:v>
                </c:pt>
                <c:pt idx="5519">
                  <c:v>1.4770519262981561E-2</c:v>
                </c:pt>
                <c:pt idx="5520">
                  <c:v>1.4803182579564486E-2</c:v>
                </c:pt>
                <c:pt idx="5521">
                  <c:v>1.4866834170854286E-2</c:v>
                </c:pt>
                <c:pt idx="5522">
                  <c:v>1.4920435510887748E-2</c:v>
                </c:pt>
                <c:pt idx="5523">
                  <c:v>1.4962311557788962E-2</c:v>
                </c:pt>
                <c:pt idx="5524">
                  <c:v>1.5009212730318276E-2</c:v>
                </c:pt>
                <c:pt idx="5525">
                  <c:v>1.5073701842546028E-2</c:v>
                </c:pt>
                <c:pt idx="5526">
                  <c:v>1.5114740368509193E-2</c:v>
                </c:pt>
                <c:pt idx="5527">
                  <c:v>1.5153266331658312E-2</c:v>
                </c:pt>
                <c:pt idx="5528">
                  <c:v>1.5185929648241191E-2</c:v>
                </c:pt>
                <c:pt idx="5529">
                  <c:v>1.5226968174204356E-2</c:v>
                </c:pt>
                <c:pt idx="5530">
                  <c:v>1.523869346733665E-2</c:v>
                </c:pt>
                <c:pt idx="5531">
                  <c:v>1.524958123953099E-2</c:v>
                </c:pt>
                <c:pt idx="5532">
                  <c:v>1.524790619765494E-2</c:v>
                </c:pt>
                <c:pt idx="5533">
                  <c:v>1.52403685092127E-2</c:v>
                </c:pt>
                <c:pt idx="5534">
                  <c:v>1.5221943048576209E-2</c:v>
                </c:pt>
                <c:pt idx="5535">
                  <c:v>1.521189279731992E-2</c:v>
                </c:pt>
                <c:pt idx="5536">
                  <c:v>1.5192629815745384E-2</c:v>
                </c:pt>
                <c:pt idx="5537">
                  <c:v>1.5172529313232803E-2</c:v>
                </c:pt>
                <c:pt idx="5538">
                  <c:v>1.515661641541041E-2</c:v>
                </c:pt>
                <c:pt idx="5539">
                  <c:v>1.5158291457286458E-2</c:v>
                </c:pt>
                <c:pt idx="5540">
                  <c:v>1.5138190954773874E-2</c:v>
                </c:pt>
                <c:pt idx="5541">
                  <c:v>1.5146566164154118E-2</c:v>
                </c:pt>
                <c:pt idx="5542">
                  <c:v>1.5144891122278022E-2</c:v>
                </c:pt>
                <c:pt idx="5543">
                  <c:v>1.5161641541038507E-2</c:v>
                </c:pt>
                <c:pt idx="5544">
                  <c:v>1.5178391959798993E-2</c:v>
                </c:pt>
                <c:pt idx="5545">
                  <c:v>1.5199329983249578E-2</c:v>
                </c:pt>
                <c:pt idx="5546">
                  <c:v>1.523785594639865E-2</c:v>
                </c:pt>
                <c:pt idx="5547">
                  <c:v>1.5262981574539331E-2</c:v>
                </c:pt>
                <c:pt idx="5548">
                  <c:v>1.5288107202680059E-2</c:v>
                </c:pt>
                <c:pt idx="5549">
                  <c:v>1.5306532663316594E-2</c:v>
                </c:pt>
                <c:pt idx="5550">
                  <c:v>1.5324120603015082E-2</c:v>
                </c:pt>
                <c:pt idx="5551">
                  <c:v>1.5349246231155763E-2</c:v>
                </c:pt>
                <c:pt idx="5552">
                  <c:v>1.5360971524288104E-2</c:v>
                </c:pt>
                <c:pt idx="5553">
                  <c:v>1.5362646566164151E-2</c:v>
                </c:pt>
                <c:pt idx="5554">
                  <c:v>1.5374371859296444E-2</c:v>
                </c:pt>
                <c:pt idx="5555">
                  <c:v>1.5375209380234539E-2</c:v>
                </c:pt>
                <c:pt idx="5556">
                  <c:v>1.5390284757118929E-2</c:v>
                </c:pt>
                <c:pt idx="5557">
                  <c:v>1.5419597989949758E-2</c:v>
                </c:pt>
                <c:pt idx="5558">
                  <c:v>1.5440536013400341E-2</c:v>
                </c:pt>
                <c:pt idx="5559">
                  <c:v>1.5464824120603021E-2</c:v>
                </c:pt>
                <c:pt idx="5560">
                  <c:v>1.5503350083752093E-2</c:v>
                </c:pt>
                <c:pt idx="5561">
                  <c:v>1.5531825795644919E-2</c:v>
                </c:pt>
                <c:pt idx="5562">
                  <c:v>1.5572864321608038E-2</c:v>
                </c:pt>
                <c:pt idx="5563">
                  <c:v>1.5626465661641546E-2</c:v>
                </c:pt>
                <c:pt idx="5564">
                  <c:v>1.5679229480737009E-2</c:v>
                </c:pt>
                <c:pt idx="5565">
                  <c:v>1.5726968174204367E-2</c:v>
                </c:pt>
                <c:pt idx="5566">
                  <c:v>1.5772194304857635E-2</c:v>
                </c:pt>
                <c:pt idx="5567">
                  <c:v>1.5811557788944705E-2</c:v>
                </c:pt>
                <c:pt idx="5568">
                  <c:v>1.5848408710217726E-2</c:v>
                </c:pt>
                <c:pt idx="5569">
                  <c:v>1.5881909547738701E-2</c:v>
                </c:pt>
                <c:pt idx="5570">
                  <c:v>1.5912060301507526E-2</c:v>
                </c:pt>
                <c:pt idx="5571">
                  <c:v>1.5930485762144016E-2</c:v>
                </c:pt>
                <c:pt idx="5572">
                  <c:v>1.5936348408710208E-2</c:v>
                </c:pt>
                <c:pt idx="5573">
                  <c:v>1.5922948073701818E-2</c:v>
                </c:pt>
                <c:pt idx="5574">
                  <c:v>1.5927973199329964E-2</c:v>
                </c:pt>
                <c:pt idx="5575">
                  <c:v>1.5918760469011722E-2</c:v>
                </c:pt>
                <c:pt idx="5576">
                  <c:v>1.5912060301507526E-2</c:v>
                </c:pt>
                <c:pt idx="5577">
                  <c:v>1.5899497487437186E-2</c:v>
                </c:pt>
                <c:pt idx="5578">
                  <c:v>1.5877721943048557E-2</c:v>
                </c:pt>
                <c:pt idx="5579">
                  <c:v>1.5864321608040164E-2</c:v>
                </c:pt>
                <c:pt idx="5580">
                  <c:v>1.5834170854271336E-2</c:v>
                </c:pt>
                <c:pt idx="5581">
                  <c:v>1.580234505862646E-2</c:v>
                </c:pt>
                <c:pt idx="5582">
                  <c:v>1.5757956448911196E-2</c:v>
                </c:pt>
                <c:pt idx="5583">
                  <c:v>1.5710217755443883E-2</c:v>
                </c:pt>
                <c:pt idx="5584">
                  <c:v>1.5651591289782229E-2</c:v>
                </c:pt>
                <c:pt idx="5585">
                  <c:v>1.5605527638190963E-2</c:v>
                </c:pt>
                <c:pt idx="5586">
                  <c:v>1.5535175879397015E-2</c:v>
                </c:pt>
                <c:pt idx="5587">
                  <c:v>1.5479061976549411E-2</c:v>
                </c:pt>
                <c:pt idx="5588">
                  <c:v>1.5425460636515903E-2</c:v>
                </c:pt>
                <c:pt idx="5589">
                  <c:v>1.5357621440536005E-2</c:v>
                </c:pt>
                <c:pt idx="5590">
                  <c:v>1.5304020100502544E-2</c:v>
                </c:pt>
                <c:pt idx="5591">
                  <c:v>1.524958123953099E-2</c:v>
                </c:pt>
                <c:pt idx="5592">
                  <c:v>1.5194304857621478E-2</c:v>
                </c:pt>
                <c:pt idx="5593">
                  <c:v>1.5153266331658265E-2</c:v>
                </c:pt>
                <c:pt idx="5594">
                  <c:v>1.5113902847571194E-2</c:v>
                </c:pt>
                <c:pt idx="5595">
                  <c:v>1.5087939698492465E-2</c:v>
                </c:pt>
                <c:pt idx="5596">
                  <c:v>1.5065326633165833E-2</c:v>
                </c:pt>
                <c:pt idx="5597">
                  <c:v>1.5043551088777201E-2</c:v>
                </c:pt>
                <c:pt idx="5598">
                  <c:v>1.5020938023450569E-2</c:v>
                </c:pt>
                <c:pt idx="5599">
                  <c:v>1.4987437185929642E-2</c:v>
                </c:pt>
                <c:pt idx="5600">
                  <c:v>1.4964824120603012E-2</c:v>
                </c:pt>
                <c:pt idx="5601">
                  <c:v>1.4931323283082085E-2</c:v>
                </c:pt>
                <c:pt idx="5602">
                  <c:v>1.4902847571189259E-2</c:v>
                </c:pt>
                <c:pt idx="5603">
                  <c:v>1.488777219430487E-2</c:v>
                </c:pt>
                <c:pt idx="5604">
                  <c:v>1.4851758793969848E-2</c:v>
                </c:pt>
                <c:pt idx="5605">
                  <c:v>1.4825795644891117E-2</c:v>
                </c:pt>
                <c:pt idx="5606">
                  <c:v>1.4803182579564486E-2</c:v>
                </c:pt>
                <c:pt idx="5607">
                  <c:v>1.4797319932998338E-2</c:v>
                </c:pt>
                <c:pt idx="5608">
                  <c:v>1.4792294807370194E-2</c:v>
                </c:pt>
                <c:pt idx="5609">
                  <c:v>1.4803182579564486E-2</c:v>
                </c:pt>
                <c:pt idx="5610">
                  <c:v>1.4816582914572874E-2</c:v>
                </c:pt>
                <c:pt idx="5611">
                  <c:v>1.4814907872696825E-2</c:v>
                </c:pt>
                <c:pt idx="5612">
                  <c:v>1.4822445561139022E-2</c:v>
                </c:pt>
                <c:pt idx="5613">
                  <c:v>1.4827470686767165E-2</c:v>
                </c:pt>
                <c:pt idx="5614">
                  <c:v>1.4840871021775556E-2</c:v>
                </c:pt>
                <c:pt idx="5615">
                  <c:v>1.4841708542713555E-2</c:v>
                </c:pt>
                <c:pt idx="5616">
                  <c:v>1.4835008375209362E-2</c:v>
                </c:pt>
                <c:pt idx="5617">
                  <c:v>1.4827470686767165E-2</c:v>
                </c:pt>
                <c:pt idx="5618">
                  <c:v>1.4801507537688437E-2</c:v>
                </c:pt>
                <c:pt idx="5619">
                  <c:v>1.476046901172527E-2</c:v>
                </c:pt>
                <c:pt idx="5620">
                  <c:v>1.4730318257956442E-2</c:v>
                </c:pt>
                <c:pt idx="5621">
                  <c:v>1.4683417085427128E-2</c:v>
                </c:pt>
                <c:pt idx="5622">
                  <c:v>1.4647403685092108E-2</c:v>
                </c:pt>
                <c:pt idx="5623">
                  <c:v>1.4597989949748745E-2</c:v>
                </c:pt>
                <c:pt idx="5624">
                  <c:v>1.4559463986599672E-2</c:v>
                </c:pt>
                <c:pt idx="5625">
                  <c:v>1.4507537688442212E-2</c:v>
                </c:pt>
                <c:pt idx="5626">
                  <c:v>1.4484087102177532E-2</c:v>
                </c:pt>
                <c:pt idx="5627">
                  <c:v>1.4448911222780561E-2</c:v>
                </c:pt>
                <c:pt idx="5628">
                  <c:v>1.4412060301507537E-2</c:v>
                </c:pt>
                <c:pt idx="5629">
                  <c:v>1.4390284757118907E-2</c:v>
                </c:pt>
                <c:pt idx="5630">
                  <c:v>1.4357621440535984E-2</c:v>
                </c:pt>
                <c:pt idx="5631">
                  <c:v>1.4338358458961448E-2</c:v>
                </c:pt>
                <c:pt idx="5632">
                  <c:v>1.4319095477386957E-2</c:v>
                </c:pt>
                <c:pt idx="5633">
                  <c:v>1.4300670016750424E-2</c:v>
                </c:pt>
                <c:pt idx="5634">
                  <c:v>1.4265494137353403E-2</c:v>
                </c:pt>
                <c:pt idx="5635">
                  <c:v>1.4239530988274719E-2</c:v>
                </c:pt>
                <c:pt idx="5636">
                  <c:v>1.4211055276381893E-2</c:v>
                </c:pt>
                <c:pt idx="5637">
                  <c:v>1.4190117252931359E-2</c:v>
                </c:pt>
                <c:pt idx="5638">
                  <c:v>1.4169179229480727E-2</c:v>
                </c:pt>
                <c:pt idx="5639">
                  <c:v>1.4147403685092142E-2</c:v>
                </c:pt>
                <c:pt idx="5640">
                  <c:v>1.4139028475711898E-2</c:v>
                </c:pt>
                <c:pt idx="5641">
                  <c:v>1.4119765494137364E-2</c:v>
                </c:pt>
                <c:pt idx="5642">
                  <c:v>1.4126465661641512E-2</c:v>
                </c:pt>
                <c:pt idx="5643">
                  <c:v>1.4112227805695123E-2</c:v>
                </c:pt>
                <c:pt idx="5644">
                  <c:v>1.4116415410385266E-2</c:v>
                </c:pt>
                <c:pt idx="5645">
                  <c:v>1.4113902847571216E-2</c:v>
                </c:pt>
                <c:pt idx="5646">
                  <c:v>1.4116415410385266E-2</c:v>
                </c:pt>
                <c:pt idx="5647">
                  <c:v>1.4134003350083753E-2</c:v>
                </c:pt>
                <c:pt idx="5648">
                  <c:v>1.4139028475711898E-2</c:v>
                </c:pt>
                <c:pt idx="5649">
                  <c:v>1.4141541038525994E-2</c:v>
                </c:pt>
                <c:pt idx="5650">
                  <c:v>1.4158291457286434E-2</c:v>
                </c:pt>
                <c:pt idx="5651">
                  <c:v>1.4160804020100485E-2</c:v>
                </c:pt>
                <c:pt idx="5652">
                  <c:v>1.417252931323287E-2</c:v>
                </c:pt>
                <c:pt idx="5653">
                  <c:v>1.4166666666666678E-2</c:v>
                </c:pt>
                <c:pt idx="5654">
                  <c:v>1.4170016750418775E-2</c:v>
                </c:pt>
                <c:pt idx="5655">
                  <c:v>1.4169179229480727E-2</c:v>
                </c:pt>
                <c:pt idx="5656">
                  <c:v>1.4139028475711898E-2</c:v>
                </c:pt>
                <c:pt idx="5657">
                  <c:v>1.4132328308207704E-2</c:v>
                </c:pt>
                <c:pt idx="5658">
                  <c:v>1.4114740368509219E-2</c:v>
                </c:pt>
                <c:pt idx="5659">
                  <c:v>1.410217755443883E-2</c:v>
                </c:pt>
                <c:pt idx="5660">
                  <c:v>1.4100502512562783E-2</c:v>
                </c:pt>
                <c:pt idx="5661">
                  <c:v>1.4098827470686781E-2</c:v>
                </c:pt>
                <c:pt idx="5662">
                  <c:v>1.4100502512562828E-2</c:v>
                </c:pt>
                <c:pt idx="5663">
                  <c:v>1.4093802345058635E-2</c:v>
                </c:pt>
                <c:pt idx="5664">
                  <c:v>1.4089614740368487E-2</c:v>
                </c:pt>
                <c:pt idx="5665">
                  <c:v>1.4087939698492487E-2</c:v>
                </c:pt>
                <c:pt idx="5666">
                  <c:v>1.4065326633165854E-2</c:v>
                </c:pt>
                <c:pt idx="5667">
                  <c:v>1.4061139028475712E-2</c:v>
                </c:pt>
                <c:pt idx="5668">
                  <c:v>1.4046901172529321E-2</c:v>
                </c:pt>
                <c:pt idx="5669">
                  <c:v>1.4015912897822445E-2</c:v>
                </c:pt>
                <c:pt idx="5670">
                  <c:v>1.3991624790619762E-2</c:v>
                </c:pt>
                <c:pt idx="5671">
                  <c:v>1.3966499162479034E-2</c:v>
                </c:pt>
                <c:pt idx="5672">
                  <c:v>1.3945561139028451E-2</c:v>
                </c:pt>
                <c:pt idx="5673">
                  <c:v>1.3926298157453915E-2</c:v>
                </c:pt>
                <c:pt idx="5674">
                  <c:v>1.3897822445561137E-2</c:v>
                </c:pt>
                <c:pt idx="5675">
                  <c:v>1.3897822445561137E-2</c:v>
                </c:pt>
                <c:pt idx="5676">
                  <c:v>1.3897822445561137E-2</c:v>
                </c:pt>
                <c:pt idx="5677">
                  <c:v>1.3880234505862604E-2</c:v>
                </c:pt>
                <c:pt idx="5678">
                  <c:v>1.3886934673366843E-2</c:v>
                </c:pt>
                <c:pt idx="5679">
                  <c:v>1.3896147403685086E-2</c:v>
                </c:pt>
                <c:pt idx="5680">
                  <c:v>1.3916247906197625E-2</c:v>
                </c:pt>
                <c:pt idx="5681">
                  <c:v>1.3948911222780596E-2</c:v>
                </c:pt>
                <c:pt idx="5682">
                  <c:v>1.3980737018425471E-2</c:v>
                </c:pt>
                <c:pt idx="5683">
                  <c:v>1.4022613065326638E-2</c:v>
                </c:pt>
                <c:pt idx="5684">
                  <c:v>1.4047738693467321E-2</c:v>
                </c:pt>
                <c:pt idx="5685">
                  <c:v>1.4079564489112245E-2</c:v>
                </c:pt>
                <c:pt idx="5686">
                  <c:v>1.4092964824120587E-2</c:v>
                </c:pt>
                <c:pt idx="5687">
                  <c:v>1.4095477386934636E-2</c:v>
                </c:pt>
                <c:pt idx="5688">
                  <c:v>1.4110552763819121E-2</c:v>
                </c:pt>
                <c:pt idx="5689">
                  <c:v>1.4095477386934683E-2</c:v>
                </c:pt>
                <c:pt idx="5690">
                  <c:v>1.4092964824120632E-2</c:v>
                </c:pt>
                <c:pt idx="5691">
                  <c:v>1.408793969849244E-2</c:v>
                </c:pt>
                <c:pt idx="5692">
                  <c:v>1.4082914572864294E-2</c:v>
                </c:pt>
                <c:pt idx="5693">
                  <c:v>1.4076214405360147E-2</c:v>
                </c:pt>
                <c:pt idx="5694">
                  <c:v>1.4092127303182584E-2</c:v>
                </c:pt>
                <c:pt idx="5695">
                  <c:v>1.4100502512562828E-2</c:v>
                </c:pt>
                <c:pt idx="5696">
                  <c:v>1.4134003350083753E-2</c:v>
                </c:pt>
                <c:pt idx="5697">
                  <c:v>1.417755443886097E-2</c:v>
                </c:pt>
                <c:pt idx="5698">
                  <c:v>1.4222780569514233E-2</c:v>
                </c:pt>
                <c:pt idx="5699">
                  <c:v>1.4263819095477356E-2</c:v>
                </c:pt>
                <c:pt idx="5700">
                  <c:v>1.4316582914572861E-2</c:v>
                </c:pt>
                <c:pt idx="5701">
                  <c:v>1.4350921273031836E-2</c:v>
                </c:pt>
                <c:pt idx="5702">
                  <c:v>1.4401172529313199E-2</c:v>
                </c:pt>
                <c:pt idx="5703">
                  <c:v>1.4452261306532656E-2</c:v>
                </c:pt>
                <c:pt idx="5704">
                  <c:v>1.4479061976549435E-2</c:v>
                </c:pt>
                <c:pt idx="5705">
                  <c:v>1.4520938023450603E-2</c:v>
                </c:pt>
                <c:pt idx="5706">
                  <c:v>1.456365159128982E-2</c:v>
                </c:pt>
                <c:pt idx="5707">
                  <c:v>1.4600502512562841E-2</c:v>
                </c:pt>
                <c:pt idx="5708">
                  <c:v>1.4624790619765474E-2</c:v>
                </c:pt>
                <c:pt idx="5709">
                  <c:v>1.466750418760469E-2</c:v>
                </c:pt>
                <c:pt idx="5710">
                  <c:v>1.4715242881072003E-2</c:v>
                </c:pt>
                <c:pt idx="5711">
                  <c:v>1.4753768844221122E-2</c:v>
                </c:pt>
                <c:pt idx="5712">
                  <c:v>1.4794807370184241E-2</c:v>
                </c:pt>
                <c:pt idx="5713">
                  <c:v>1.4845058626465653E-2</c:v>
                </c:pt>
                <c:pt idx="5714">
                  <c:v>1.4881909547738721E-2</c:v>
                </c:pt>
                <c:pt idx="5715">
                  <c:v>1.491708542713565E-2</c:v>
                </c:pt>
                <c:pt idx="5716">
                  <c:v>1.4948911222780571E-2</c:v>
                </c:pt>
                <c:pt idx="5717">
                  <c:v>1.4968174204355107E-2</c:v>
                </c:pt>
                <c:pt idx="5718">
                  <c:v>1.498073701842545E-2</c:v>
                </c:pt>
                <c:pt idx="5719">
                  <c:v>1.498073701842545E-2</c:v>
                </c:pt>
                <c:pt idx="5720">
                  <c:v>1.4978224455611353E-2</c:v>
                </c:pt>
                <c:pt idx="5721">
                  <c:v>1.4973199329983252E-2</c:v>
                </c:pt>
                <c:pt idx="5722">
                  <c:v>1.4963986599665009E-2</c:v>
                </c:pt>
                <c:pt idx="5723">
                  <c:v>1.4964824120603012E-2</c:v>
                </c:pt>
                <c:pt idx="5724">
                  <c:v>1.4964824120603012E-2</c:v>
                </c:pt>
                <c:pt idx="5725">
                  <c:v>1.4958961474036863E-2</c:v>
                </c:pt>
                <c:pt idx="5726">
                  <c:v>1.4961474036850914E-2</c:v>
                </c:pt>
                <c:pt idx="5727">
                  <c:v>1.4964824120603057E-2</c:v>
                </c:pt>
                <c:pt idx="5728">
                  <c:v>1.4961474036850914E-2</c:v>
                </c:pt>
                <c:pt idx="5729">
                  <c:v>1.4959798994974864E-2</c:v>
                </c:pt>
                <c:pt idx="5730">
                  <c:v>1.4943886097152427E-2</c:v>
                </c:pt>
                <c:pt idx="5731">
                  <c:v>1.4925460636515939E-2</c:v>
                </c:pt>
                <c:pt idx="5732">
                  <c:v>1.4891122278056919E-2</c:v>
                </c:pt>
                <c:pt idx="5733">
                  <c:v>1.4846733668341701E-2</c:v>
                </c:pt>
                <c:pt idx="5734">
                  <c:v>1.4785594639865998E-2</c:v>
                </c:pt>
                <c:pt idx="5735">
                  <c:v>1.4723618090452247E-2</c:v>
                </c:pt>
                <c:pt idx="5736">
                  <c:v>1.4648241206030154E-2</c:v>
                </c:pt>
                <c:pt idx="5737">
                  <c:v>1.4564489112227819E-2</c:v>
                </c:pt>
                <c:pt idx="5738">
                  <c:v>1.4505025125628165E-2</c:v>
                </c:pt>
                <c:pt idx="5739">
                  <c:v>1.443551088777217E-2</c:v>
                </c:pt>
                <c:pt idx="5740">
                  <c:v>1.4383584589614759E-2</c:v>
                </c:pt>
                <c:pt idx="5741">
                  <c:v>1.4345058626465687E-2</c:v>
                </c:pt>
                <c:pt idx="5742">
                  <c:v>1.4313232830820765E-2</c:v>
                </c:pt>
                <c:pt idx="5743">
                  <c:v>1.4295644891122278E-2</c:v>
                </c:pt>
                <c:pt idx="5744">
                  <c:v>1.4303182579564519E-2</c:v>
                </c:pt>
                <c:pt idx="5745">
                  <c:v>1.4317420435510864E-2</c:v>
                </c:pt>
                <c:pt idx="5746">
                  <c:v>1.4329983249581252E-2</c:v>
                </c:pt>
                <c:pt idx="5747">
                  <c:v>1.4338358458961493E-2</c:v>
                </c:pt>
                <c:pt idx="5748">
                  <c:v>1.4355108877721933E-2</c:v>
                </c:pt>
                <c:pt idx="5749">
                  <c:v>1.435510887772198E-2</c:v>
                </c:pt>
                <c:pt idx="5750">
                  <c:v>1.4325795644891105E-2</c:v>
                </c:pt>
                <c:pt idx="5751">
                  <c:v>1.4308207705192619E-2</c:v>
                </c:pt>
                <c:pt idx="5752">
                  <c:v>1.4264656616415402E-2</c:v>
                </c:pt>
                <c:pt idx="5753">
                  <c:v>1.4225293132328284E-2</c:v>
                </c:pt>
                <c:pt idx="5754">
                  <c:v>1.4160804020100485E-2</c:v>
                </c:pt>
                <c:pt idx="5755">
                  <c:v>1.410217755443883E-2</c:v>
                </c:pt>
                <c:pt idx="5756">
                  <c:v>1.4041876046901174E-2</c:v>
                </c:pt>
                <c:pt idx="5757">
                  <c:v>1.3992462311557811E-2</c:v>
                </c:pt>
                <c:pt idx="5758">
                  <c:v>1.3942211055276401E-2</c:v>
                </c:pt>
                <c:pt idx="5759">
                  <c:v>1.3896147403685086E-2</c:v>
                </c:pt>
                <c:pt idx="5760">
                  <c:v>1.3862646566164163E-2</c:v>
                </c:pt>
                <c:pt idx="5761">
                  <c:v>1.3840033500837529E-2</c:v>
                </c:pt>
                <c:pt idx="5762">
                  <c:v>1.3819932998324994E-2</c:v>
                </c:pt>
                <c:pt idx="5763">
                  <c:v>1.3806532663316559E-2</c:v>
                </c:pt>
                <c:pt idx="5764">
                  <c:v>1.3786432160804021E-2</c:v>
                </c:pt>
                <c:pt idx="5765">
                  <c:v>1.376381909547739E-2</c:v>
                </c:pt>
                <c:pt idx="5766">
                  <c:v>1.375209380234505E-2</c:v>
                </c:pt>
                <c:pt idx="5767">
                  <c:v>1.3727805695142368E-2</c:v>
                </c:pt>
                <c:pt idx="5768">
                  <c:v>1.3704355108877736E-2</c:v>
                </c:pt>
                <c:pt idx="5769">
                  <c:v>1.3667504187604667E-2</c:v>
                </c:pt>
                <c:pt idx="5770">
                  <c:v>1.3630653266331691E-2</c:v>
                </c:pt>
                <c:pt idx="5771">
                  <c:v>1.359798994974872E-2</c:v>
                </c:pt>
                <c:pt idx="5772">
                  <c:v>1.3561976549413744E-2</c:v>
                </c:pt>
                <c:pt idx="5773">
                  <c:v>1.3536850921273063E-2</c:v>
                </c:pt>
                <c:pt idx="5774">
                  <c:v>1.3501675041876042E-2</c:v>
                </c:pt>
                <c:pt idx="5775">
                  <c:v>1.3499999999999995E-2</c:v>
                </c:pt>
                <c:pt idx="5776">
                  <c:v>1.3487437185929653E-2</c:v>
                </c:pt>
                <c:pt idx="5777">
                  <c:v>1.3477386934673364E-2</c:v>
                </c:pt>
                <c:pt idx="5778">
                  <c:v>1.3480737018425459E-2</c:v>
                </c:pt>
                <c:pt idx="5779">
                  <c:v>1.3482412060301509E-2</c:v>
                </c:pt>
                <c:pt idx="5780">
                  <c:v>1.3484087102177557E-2</c:v>
                </c:pt>
                <c:pt idx="5781">
                  <c:v>1.349413735343385E-2</c:v>
                </c:pt>
                <c:pt idx="5782">
                  <c:v>1.3490787269681752E-2</c:v>
                </c:pt>
                <c:pt idx="5783">
                  <c:v>1.3494974874371849E-2</c:v>
                </c:pt>
                <c:pt idx="5784">
                  <c:v>1.3494137353433801E-2</c:v>
                </c:pt>
                <c:pt idx="5785">
                  <c:v>1.3486599664991607E-2</c:v>
                </c:pt>
                <c:pt idx="5786">
                  <c:v>1.3488274706867701E-2</c:v>
                </c:pt>
                <c:pt idx="5787">
                  <c:v>1.3472361809045217E-2</c:v>
                </c:pt>
                <c:pt idx="5788">
                  <c:v>1.3468174204355119E-2</c:v>
                </c:pt>
                <c:pt idx="5789">
                  <c:v>1.3448911222780536E-2</c:v>
                </c:pt>
                <c:pt idx="5790">
                  <c:v>1.3431323283082049E-2</c:v>
                </c:pt>
                <c:pt idx="5791">
                  <c:v>1.3420435510887757E-2</c:v>
                </c:pt>
                <c:pt idx="5792">
                  <c:v>1.3365996649916247E-2</c:v>
                </c:pt>
                <c:pt idx="5793">
                  <c:v>1.3332495812395278E-2</c:v>
                </c:pt>
                <c:pt idx="5794">
                  <c:v>1.3297319932998304E-2</c:v>
                </c:pt>
                <c:pt idx="5795">
                  <c:v>1.3257118927973184E-2</c:v>
                </c:pt>
                <c:pt idx="5796">
                  <c:v>1.3227805695142404E-2</c:v>
                </c:pt>
                <c:pt idx="5797">
                  <c:v>1.320770519262982E-2</c:v>
                </c:pt>
                <c:pt idx="5798">
                  <c:v>1.318174204355109E-2</c:v>
                </c:pt>
                <c:pt idx="5799">
                  <c:v>1.3163316582914602E-2</c:v>
                </c:pt>
                <c:pt idx="5800">
                  <c:v>1.3137353433835826E-2</c:v>
                </c:pt>
                <c:pt idx="5801">
                  <c:v>1.3108877721943048E-2</c:v>
                </c:pt>
                <c:pt idx="5802">
                  <c:v>1.3076214405360172E-2</c:v>
                </c:pt>
                <c:pt idx="5803">
                  <c:v>1.3029313232830811E-2</c:v>
                </c:pt>
                <c:pt idx="5804">
                  <c:v>1.2982412060301497E-2</c:v>
                </c:pt>
                <c:pt idx="5805">
                  <c:v>1.2934673366834182E-2</c:v>
                </c:pt>
                <c:pt idx="5806">
                  <c:v>1.2881072026800673E-2</c:v>
                </c:pt>
                <c:pt idx="5807">
                  <c:v>1.2814907872696823E-2</c:v>
                </c:pt>
                <c:pt idx="5808">
                  <c:v>1.2736180904522588E-2</c:v>
                </c:pt>
                <c:pt idx="5809">
                  <c:v>1.2656616415410349E-2</c:v>
                </c:pt>
                <c:pt idx="5810">
                  <c:v>1.2575376884422111E-2</c:v>
                </c:pt>
                <c:pt idx="5811">
                  <c:v>1.2492462311557774E-2</c:v>
                </c:pt>
                <c:pt idx="5812">
                  <c:v>1.2399497487437195E-2</c:v>
                </c:pt>
                <c:pt idx="5813">
                  <c:v>1.2321608040201007E-2</c:v>
                </c:pt>
                <c:pt idx="5814">
                  <c:v>1.2229480737018428E-2</c:v>
                </c:pt>
                <c:pt idx="5815">
                  <c:v>1.2154941373534336E-2</c:v>
                </c:pt>
                <c:pt idx="5816">
                  <c:v>1.2093802345058587E-2</c:v>
                </c:pt>
                <c:pt idx="5817">
                  <c:v>1.2037688442211076E-2</c:v>
                </c:pt>
                <c:pt idx="5818">
                  <c:v>1.199999999999996E-2</c:v>
                </c:pt>
                <c:pt idx="5819">
                  <c:v>1.1985762144053615E-2</c:v>
                </c:pt>
                <c:pt idx="5820">
                  <c:v>1.1979899497487423E-2</c:v>
                </c:pt>
                <c:pt idx="5821">
                  <c:v>1.1964824120603032E-2</c:v>
                </c:pt>
                <c:pt idx="5822">
                  <c:v>1.1954773869346694E-2</c:v>
                </c:pt>
                <c:pt idx="5823">
                  <c:v>1.1946398659966499E-2</c:v>
                </c:pt>
                <c:pt idx="5824">
                  <c:v>1.1915410385259622E-2</c:v>
                </c:pt>
                <c:pt idx="5825">
                  <c:v>1.1886934673366796E-2</c:v>
                </c:pt>
                <c:pt idx="5826">
                  <c:v>1.1862646566164162E-2</c:v>
                </c:pt>
                <c:pt idx="5827">
                  <c:v>1.1813232830820799E-2</c:v>
                </c:pt>
                <c:pt idx="5828">
                  <c:v>1.1761306532663293E-2</c:v>
                </c:pt>
                <c:pt idx="5829">
                  <c:v>1.1714405360134026E-2</c:v>
                </c:pt>
                <c:pt idx="5830">
                  <c:v>1.1652428810720275E-2</c:v>
                </c:pt>
                <c:pt idx="5831">
                  <c:v>1.1618090452261302E-2</c:v>
                </c:pt>
                <c:pt idx="5832">
                  <c:v>1.1574539363484085E-2</c:v>
                </c:pt>
                <c:pt idx="5833">
                  <c:v>1.1546063651591261E-2</c:v>
                </c:pt>
                <c:pt idx="5834">
                  <c:v>1.1518425460636528E-2</c:v>
                </c:pt>
                <c:pt idx="5835">
                  <c:v>1.1519262981574529E-2</c:v>
                </c:pt>
                <c:pt idx="5836">
                  <c:v>1.1518425460636528E-2</c:v>
                </c:pt>
                <c:pt idx="5837">
                  <c:v>1.1535175879397013E-2</c:v>
                </c:pt>
                <c:pt idx="5838">
                  <c:v>1.1541876046901161E-2</c:v>
                </c:pt>
                <c:pt idx="5839">
                  <c:v>1.1557788944723646E-2</c:v>
                </c:pt>
                <c:pt idx="5840">
                  <c:v>1.1577889447236183E-2</c:v>
                </c:pt>
                <c:pt idx="5841">
                  <c:v>1.1600502512562815E-2</c:v>
                </c:pt>
                <c:pt idx="5842">
                  <c:v>1.1615577889447252E-2</c:v>
                </c:pt>
                <c:pt idx="5843">
                  <c:v>1.16164154103853E-2</c:v>
                </c:pt>
                <c:pt idx="5844">
                  <c:v>1.1607202680067008E-2</c:v>
                </c:pt>
                <c:pt idx="5845">
                  <c:v>1.1582914572864329E-2</c:v>
                </c:pt>
                <c:pt idx="5846">
                  <c:v>1.1546063651591307E-2</c:v>
                </c:pt>
                <c:pt idx="5847">
                  <c:v>1.1491624790619798E-2</c:v>
                </c:pt>
                <c:pt idx="5848">
                  <c:v>1.1436348408710195E-2</c:v>
                </c:pt>
                <c:pt idx="5849">
                  <c:v>1.1381072026800684E-2</c:v>
                </c:pt>
                <c:pt idx="5850">
                  <c:v>1.1320770519262982E-2</c:v>
                </c:pt>
                <c:pt idx="5851">
                  <c:v>1.1257118927973183E-2</c:v>
                </c:pt>
                <c:pt idx="5852">
                  <c:v>1.1191792294807381E-2</c:v>
                </c:pt>
                <c:pt idx="5853">
                  <c:v>1.1137353433835826E-2</c:v>
                </c:pt>
                <c:pt idx="5854">
                  <c:v>1.1098827470686756E-2</c:v>
                </c:pt>
                <c:pt idx="5855">
                  <c:v>1.1047738693467344E-2</c:v>
                </c:pt>
                <c:pt idx="5856">
                  <c:v>1.102512562814071E-2</c:v>
                </c:pt>
                <c:pt idx="5857">
                  <c:v>1.0994137353433835E-2</c:v>
                </c:pt>
                <c:pt idx="5858">
                  <c:v>1.0974036850921298E-2</c:v>
                </c:pt>
                <c:pt idx="5859">
                  <c:v>1.0947236180904521E-2</c:v>
                </c:pt>
                <c:pt idx="5860">
                  <c:v>1.0936348408710229E-2</c:v>
                </c:pt>
                <c:pt idx="5861">
                  <c:v>1.0915410385259646E-2</c:v>
                </c:pt>
                <c:pt idx="5862">
                  <c:v>1.0915410385259646E-2</c:v>
                </c:pt>
                <c:pt idx="5863">
                  <c:v>1.0888609715242869E-2</c:v>
                </c:pt>
                <c:pt idx="5864">
                  <c:v>1.0878559463986576E-2</c:v>
                </c:pt>
                <c:pt idx="5865">
                  <c:v>1.0868509212730332E-2</c:v>
                </c:pt>
                <c:pt idx="5866">
                  <c:v>1.0860971524288089E-2</c:v>
                </c:pt>
                <c:pt idx="5867">
                  <c:v>1.0851758793969893E-2</c:v>
                </c:pt>
                <c:pt idx="5868">
                  <c:v>1.0840033500837553E-2</c:v>
                </c:pt>
                <c:pt idx="5869">
                  <c:v>1.0851758793969844E-2</c:v>
                </c:pt>
                <c:pt idx="5870">
                  <c:v>1.0860971524288089E-2</c:v>
                </c:pt>
                <c:pt idx="5871">
                  <c:v>1.088023450586267E-2</c:v>
                </c:pt>
                <c:pt idx="5872">
                  <c:v>1.0908710217755451E-2</c:v>
                </c:pt>
                <c:pt idx="5873">
                  <c:v>1.0933835845896179E-2</c:v>
                </c:pt>
                <c:pt idx="5874">
                  <c:v>1.096231155778896E-2</c:v>
                </c:pt>
                <c:pt idx="5875">
                  <c:v>1.1001675041876076E-2</c:v>
                </c:pt>
                <c:pt idx="5876">
                  <c:v>1.1048576214405345E-2</c:v>
                </c:pt>
                <c:pt idx="5877">
                  <c:v>1.1072026800669979E-2</c:v>
                </c:pt>
                <c:pt idx="5878">
                  <c:v>1.1111390284757097E-2</c:v>
                </c:pt>
                <c:pt idx="5879">
                  <c:v>1.112981574539363E-2</c:v>
                </c:pt>
                <c:pt idx="5880">
                  <c:v>1.114572864321607E-2</c:v>
                </c:pt>
                <c:pt idx="5881">
                  <c:v>1.1135678391959824E-2</c:v>
                </c:pt>
                <c:pt idx="5882">
                  <c:v>1.1134003350083729E-2</c:v>
                </c:pt>
                <c:pt idx="5883">
                  <c:v>1.1130653266331631E-2</c:v>
                </c:pt>
                <c:pt idx="5884">
                  <c:v>1.1125628140703532E-2</c:v>
                </c:pt>
                <c:pt idx="5885">
                  <c:v>1.1102177554438852E-2</c:v>
                </c:pt>
                <c:pt idx="5886">
                  <c:v>1.1089614740368511E-2</c:v>
                </c:pt>
                <c:pt idx="5887">
                  <c:v>1.1086264656616414E-2</c:v>
                </c:pt>
                <c:pt idx="5888">
                  <c:v>1.1082914572864316E-2</c:v>
                </c:pt>
                <c:pt idx="5889">
                  <c:v>1.1077889447236172E-2</c:v>
                </c:pt>
                <c:pt idx="5890">
                  <c:v>1.1060301507537684E-2</c:v>
                </c:pt>
                <c:pt idx="5891">
                  <c:v>1.1045226130653294E-2</c:v>
                </c:pt>
                <c:pt idx="5892">
                  <c:v>1.1030150753768857E-2</c:v>
                </c:pt>
                <c:pt idx="5893">
                  <c:v>1.101507537688442E-2</c:v>
                </c:pt>
                <c:pt idx="5894">
                  <c:v>1.0976549413735348E-2</c:v>
                </c:pt>
                <c:pt idx="5895">
                  <c:v>1.0924623115577889E-2</c:v>
                </c:pt>
                <c:pt idx="5896">
                  <c:v>1.0873534338358477E-2</c:v>
                </c:pt>
                <c:pt idx="5897">
                  <c:v>1.081825795644892E-2</c:v>
                </c:pt>
                <c:pt idx="5898">
                  <c:v>1.0750418760469022E-2</c:v>
                </c:pt>
                <c:pt idx="5899">
                  <c:v>1.0685092127303175E-2</c:v>
                </c:pt>
                <c:pt idx="5900">
                  <c:v>1.0619765494137373E-2</c:v>
                </c:pt>
                <c:pt idx="5901">
                  <c:v>1.0570351758793964E-2</c:v>
                </c:pt>
                <c:pt idx="5902">
                  <c:v>1.0517587939698503E-2</c:v>
                </c:pt>
                <c:pt idx="5903">
                  <c:v>1.0463149078726948E-2</c:v>
                </c:pt>
                <c:pt idx="5904">
                  <c:v>1.0417922948073683E-2</c:v>
                </c:pt>
                <c:pt idx="5905">
                  <c:v>1.0388609715242856E-2</c:v>
                </c:pt>
                <c:pt idx="5906">
                  <c:v>1.0381072026800661E-2</c:v>
                </c:pt>
                <c:pt idx="5907">
                  <c:v>1.0362646566164174E-2</c:v>
                </c:pt>
                <c:pt idx="5908">
                  <c:v>1.0369346733668322E-2</c:v>
                </c:pt>
                <c:pt idx="5909">
                  <c:v>1.0362646566164126E-2</c:v>
                </c:pt>
                <c:pt idx="5910">
                  <c:v>1.0371021775544415E-2</c:v>
                </c:pt>
                <c:pt idx="5911">
                  <c:v>1.0378559463986612E-2</c:v>
                </c:pt>
                <c:pt idx="5912">
                  <c:v>1.0389447236180903E-2</c:v>
                </c:pt>
                <c:pt idx="5913">
                  <c:v>1.0399497487437195E-2</c:v>
                </c:pt>
                <c:pt idx="5914">
                  <c:v>1.039447236180905E-2</c:v>
                </c:pt>
                <c:pt idx="5915">
                  <c:v>1.0401172529313198E-2</c:v>
                </c:pt>
                <c:pt idx="5916">
                  <c:v>1.0406197654941388E-2</c:v>
                </c:pt>
                <c:pt idx="5917">
                  <c:v>1.0406197654941343E-2</c:v>
                </c:pt>
                <c:pt idx="5918">
                  <c:v>1.0404522613065341E-2</c:v>
                </c:pt>
                <c:pt idx="5919">
                  <c:v>1.0402847571189292E-2</c:v>
                </c:pt>
                <c:pt idx="5920">
                  <c:v>1.0412060301507537E-2</c:v>
                </c:pt>
                <c:pt idx="5921">
                  <c:v>1.042127303182578E-2</c:v>
                </c:pt>
                <c:pt idx="5922">
                  <c:v>1.0445561139028508E-2</c:v>
                </c:pt>
                <c:pt idx="5923">
                  <c:v>1.045979899497485E-2</c:v>
                </c:pt>
                <c:pt idx="5924">
                  <c:v>1.049246231155782E-2</c:v>
                </c:pt>
                <c:pt idx="5925">
                  <c:v>1.0525125628140699E-2</c:v>
                </c:pt>
                <c:pt idx="5926">
                  <c:v>1.0570351758793964E-2</c:v>
                </c:pt>
                <c:pt idx="5927">
                  <c:v>1.0630653266331665E-2</c:v>
                </c:pt>
                <c:pt idx="5928">
                  <c:v>1.0680067001675028E-2</c:v>
                </c:pt>
                <c:pt idx="5929">
                  <c:v>1.075711892797317E-2</c:v>
                </c:pt>
                <c:pt idx="5930">
                  <c:v>1.081825795644892E-2</c:v>
                </c:pt>
                <c:pt idx="5931">
                  <c:v>1.0905360134003355E-2</c:v>
                </c:pt>
                <c:pt idx="5932">
                  <c:v>1.0979899497487447E-2</c:v>
                </c:pt>
                <c:pt idx="5933">
                  <c:v>1.1036850921273005E-2</c:v>
                </c:pt>
                <c:pt idx="5934">
                  <c:v>1.1108877721943047E-2</c:v>
                </c:pt>
                <c:pt idx="5935">
                  <c:v>1.116582914572865E-2</c:v>
                </c:pt>
                <c:pt idx="5936">
                  <c:v>1.1214405360134013E-2</c:v>
                </c:pt>
                <c:pt idx="5937">
                  <c:v>1.1252093802345084E-2</c:v>
                </c:pt>
                <c:pt idx="5938">
                  <c:v>1.1288944723618105E-2</c:v>
                </c:pt>
                <c:pt idx="5939">
                  <c:v>1.13006700167504E-2</c:v>
                </c:pt>
                <c:pt idx="5940">
                  <c:v>1.1325795644891128E-2</c:v>
                </c:pt>
                <c:pt idx="5941">
                  <c:v>1.1325795644891128E-2</c:v>
                </c:pt>
                <c:pt idx="5942">
                  <c:v>1.1329145728643178E-2</c:v>
                </c:pt>
                <c:pt idx="5943">
                  <c:v>1.1345058626465664E-2</c:v>
                </c:pt>
                <c:pt idx="5944">
                  <c:v>1.1353433835845906E-2</c:v>
                </c:pt>
                <c:pt idx="5945">
                  <c:v>1.1374371859296491E-2</c:v>
                </c:pt>
                <c:pt idx="5946">
                  <c:v>1.1410385259631511E-2</c:v>
                </c:pt>
                <c:pt idx="5947">
                  <c:v>1.1447236180904532E-2</c:v>
                </c:pt>
                <c:pt idx="5948">
                  <c:v>1.1482412060301506E-2</c:v>
                </c:pt>
                <c:pt idx="5949">
                  <c:v>1.1528475711892819E-2</c:v>
                </c:pt>
                <c:pt idx="5950">
                  <c:v>1.1573701842546084E-2</c:v>
                </c:pt>
                <c:pt idx="5951">
                  <c:v>1.1618090452261302E-2</c:v>
                </c:pt>
                <c:pt idx="5952">
                  <c:v>1.167252931323281E-2</c:v>
                </c:pt>
                <c:pt idx="5953">
                  <c:v>1.1712730318257977E-2</c:v>
                </c:pt>
                <c:pt idx="5954">
                  <c:v>1.1721105527638173E-2</c:v>
                </c:pt>
                <c:pt idx="5955">
                  <c:v>1.1723618090452222E-2</c:v>
                </c:pt>
                <c:pt idx="5956">
                  <c:v>1.1709380234505833E-2</c:v>
                </c:pt>
                <c:pt idx="5957">
                  <c:v>1.1691792294807346E-2</c:v>
                </c:pt>
                <c:pt idx="5958">
                  <c:v>1.1649916247906225E-2</c:v>
                </c:pt>
                <c:pt idx="5959">
                  <c:v>1.1621440536013399E-2</c:v>
                </c:pt>
                <c:pt idx="5960">
                  <c:v>1.1570351758793942E-2</c:v>
                </c:pt>
                <c:pt idx="5961">
                  <c:v>1.153015075376887E-2</c:v>
                </c:pt>
                <c:pt idx="5962">
                  <c:v>1.1472361809045262E-2</c:v>
                </c:pt>
                <c:pt idx="5963">
                  <c:v>1.1431323283082094E-2</c:v>
                </c:pt>
                <c:pt idx="5964">
                  <c:v>1.1404522613065318E-2</c:v>
                </c:pt>
                <c:pt idx="5965">
                  <c:v>1.1373534338358441E-2</c:v>
                </c:pt>
                <c:pt idx="5966">
                  <c:v>1.1335845896147419E-2</c:v>
                </c:pt>
                <c:pt idx="5967">
                  <c:v>1.133919597989947E-2</c:v>
                </c:pt>
                <c:pt idx="5968">
                  <c:v>1.1326633165829176E-2</c:v>
                </c:pt>
                <c:pt idx="5969">
                  <c:v>1.1329145728643226E-2</c:v>
                </c:pt>
                <c:pt idx="5970">
                  <c:v>1.132244556113903E-2</c:v>
                </c:pt>
                <c:pt idx="5971">
                  <c:v>1.1302345058626494E-2</c:v>
                </c:pt>
                <c:pt idx="5972">
                  <c:v>1.1293969849246252E-2</c:v>
                </c:pt>
                <c:pt idx="5973">
                  <c:v>1.127303182579562E-2</c:v>
                </c:pt>
                <c:pt idx="5974">
                  <c:v>1.1252931323283085E-2</c:v>
                </c:pt>
                <c:pt idx="5975">
                  <c:v>1.1220268006700162E-2</c:v>
                </c:pt>
                <c:pt idx="5976">
                  <c:v>1.1186767169179237E-2</c:v>
                </c:pt>
                <c:pt idx="5977">
                  <c:v>1.1161641541038552E-2</c:v>
                </c:pt>
                <c:pt idx="5978">
                  <c:v>1.1110552763819096E-2</c:v>
                </c:pt>
                <c:pt idx="5979">
                  <c:v>1.1070351758793975E-2</c:v>
                </c:pt>
                <c:pt idx="5980">
                  <c:v>1.1035175879397001E-2</c:v>
                </c:pt>
                <c:pt idx="5981">
                  <c:v>1.0991624790619738E-2</c:v>
                </c:pt>
                <c:pt idx="5982">
                  <c:v>1.096398659966496E-2</c:v>
                </c:pt>
                <c:pt idx="5983">
                  <c:v>1.0953936348408716E-2</c:v>
                </c:pt>
                <c:pt idx="5984">
                  <c:v>1.0931323283082037E-2</c:v>
                </c:pt>
                <c:pt idx="5985">
                  <c:v>1.0932998324958133E-2</c:v>
                </c:pt>
                <c:pt idx="5986">
                  <c:v>1.0922110552763839E-2</c:v>
                </c:pt>
                <c:pt idx="5987">
                  <c:v>1.092294807370184E-2</c:v>
                </c:pt>
                <c:pt idx="5988">
                  <c:v>1.0924623115577889E-2</c:v>
                </c:pt>
                <c:pt idx="5989">
                  <c:v>1.0931323283082084E-2</c:v>
                </c:pt>
                <c:pt idx="5990">
                  <c:v>1.0934673366834182E-2</c:v>
                </c:pt>
                <c:pt idx="5991">
                  <c:v>1.0940536013400327E-2</c:v>
                </c:pt>
                <c:pt idx="5992">
                  <c:v>1.0958961474036815E-2</c:v>
                </c:pt>
                <c:pt idx="5993">
                  <c:v>1.0974036850921253E-2</c:v>
                </c:pt>
                <c:pt idx="5994">
                  <c:v>1.0974036850921253E-2</c:v>
                </c:pt>
                <c:pt idx="5995">
                  <c:v>1.0974036850921298E-2</c:v>
                </c:pt>
                <c:pt idx="5996">
                  <c:v>1.0957286432160812E-2</c:v>
                </c:pt>
                <c:pt idx="5997">
                  <c:v>1.0963986599665007E-2</c:v>
                </c:pt>
                <c:pt idx="5998">
                  <c:v>1.0956448911222811E-2</c:v>
                </c:pt>
                <c:pt idx="5999">
                  <c:v>1.0956448911222766E-2</c:v>
                </c:pt>
                <c:pt idx="6000">
                  <c:v>1.0943886097152425E-2</c:v>
                </c:pt>
                <c:pt idx="6001">
                  <c:v>1.0938860971524324E-2</c:v>
                </c:pt>
                <c:pt idx="6002">
                  <c:v>1.0918760469011742E-2</c:v>
                </c:pt>
                <c:pt idx="6003">
                  <c:v>1.092797319932994E-2</c:v>
                </c:pt>
                <c:pt idx="6004">
                  <c:v>1.0927973199329985E-2</c:v>
                </c:pt>
                <c:pt idx="6005">
                  <c:v>1.0941373534338375E-2</c:v>
                </c:pt>
                <c:pt idx="6006">
                  <c:v>1.094137353433833E-2</c:v>
                </c:pt>
                <c:pt idx="6007">
                  <c:v>1.0955611390284765E-2</c:v>
                </c:pt>
                <c:pt idx="6008">
                  <c:v>1.0970686767169202E-2</c:v>
                </c:pt>
                <c:pt idx="6009">
                  <c:v>1.0987437185929641E-2</c:v>
                </c:pt>
                <c:pt idx="6010">
                  <c:v>1.1005025125628128E-2</c:v>
                </c:pt>
                <c:pt idx="6011">
                  <c:v>1.101256281407037E-2</c:v>
                </c:pt>
                <c:pt idx="6012">
                  <c:v>1.1025963149078711E-2</c:v>
                </c:pt>
                <c:pt idx="6013">
                  <c:v>1.1041876046901197E-2</c:v>
                </c:pt>
                <c:pt idx="6014">
                  <c:v>1.1049413735343391E-2</c:v>
                </c:pt>
                <c:pt idx="6015">
                  <c:v>1.1075376884422122E-2</c:v>
                </c:pt>
                <c:pt idx="6016">
                  <c:v>1.1086264656616414E-2</c:v>
                </c:pt>
                <c:pt idx="6017">
                  <c:v>1.1081239530988269E-2</c:v>
                </c:pt>
                <c:pt idx="6018">
                  <c:v>1.1063651591289782E-2</c:v>
                </c:pt>
                <c:pt idx="6019">
                  <c:v>1.1041876046901197E-2</c:v>
                </c:pt>
                <c:pt idx="6020">
                  <c:v>1.1017587939698516E-2</c:v>
                </c:pt>
                <c:pt idx="6021">
                  <c:v>1.0993299832495787E-2</c:v>
                </c:pt>
                <c:pt idx="6022">
                  <c:v>1.0981574539363494E-2</c:v>
                </c:pt>
                <c:pt idx="6023">
                  <c:v>1.0961474036850959E-2</c:v>
                </c:pt>
                <c:pt idx="6024">
                  <c:v>1.0952261306532667E-2</c:v>
                </c:pt>
                <c:pt idx="6025">
                  <c:v>1.0944723618090471E-2</c:v>
                </c:pt>
                <c:pt idx="6026">
                  <c:v>1.0933835845896179E-2</c:v>
                </c:pt>
                <c:pt idx="6027">
                  <c:v>1.0927973199329985E-2</c:v>
                </c:pt>
                <c:pt idx="6028">
                  <c:v>1.0935510887772181E-2</c:v>
                </c:pt>
                <c:pt idx="6029">
                  <c:v>1.0962311557788913E-2</c:v>
                </c:pt>
                <c:pt idx="6030">
                  <c:v>1.096147403685091E-2</c:v>
                </c:pt>
                <c:pt idx="6031">
                  <c:v>1.09757118927973E-2</c:v>
                </c:pt>
                <c:pt idx="6032">
                  <c:v>1.0977386934673396E-2</c:v>
                </c:pt>
                <c:pt idx="6033">
                  <c:v>1.0991624790619785E-2</c:v>
                </c:pt>
                <c:pt idx="6034">
                  <c:v>1.0979061976549397E-2</c:v>
                </c:pt>
                <c:pt idx="6035">
                  <c:v>1.0975711892797347E-2</c:v>
                </c:pt>
                <c:pt idx="6036">
                  <c:v>1.0963149078727006E-2</c:v>
                </c:pt>
                <c:pt idx="6037">
                  <c:v>1.0931323283082084E-2</c:v>
                </c:pt>
                <c:pt idx="6038">
                  <c:v>1.0896984924623111E-2</c:v>
                </c:pt>
                <c:pt idx="6039">
                  <c:v>1.0848408710217748E-2</c:v>
                </c:pt>
                <c:pt idx="6040">
                  <c:v>1.0795644891122242E-2</c:v>
                </c:pt>
                <c:pt idx="6041">
                  <c:v>1.0740368509212731E-2</c:v>
                </c:pt>
                <c:pt idx="6042">
                  <c:v>1.0682579564489078E-2</c:v>
                </c:pt>
                <c:pt idx="6043">
                  <c:v>1.0626465661641521E-2</c:v>
                </c:pt>
                <c:pt idx="6044">
                  <c:v>1.0595477386934692E-2</c:v>
                </c:pt>
                <c:pt idx="6045">
                  <c:v>1.0582914572864305E-2</c:v>
                </c:pt>
                <c:pt idx="6046">
                  <c:v>1.0572026800670013E-2</c:v>
                </c:pt>
                <c:pt idx="6047">
                  <c:v>1.0591289782244549E-2</c:v>
                </c:pt>
                <c:pt idx="6048">
                  <c:v>1.0602177554438839E-2</c:v>
                </c:pt>
                <c:pt idx="6049">
                  <c:v>1.0642378559464006E-2</c:v>
                </c:pt>
                <c:pt idx="6050">
                  <c:v>1.0672529313232834E-2</c:v>
                </c:pt>
                <c:pt idx="6051">
                  <c:v>1.0691792294807368E-2</c:v>
                </c:pt>
                <c:pt idx="6052">
                  <c:v>1.0700167504187612E-2</c:v>
                </c:pt>
                <c:pt idx="6053">
                  <c:v>1.0704355108877756E-2</c:v>
                </c:pt>
                <c:pt idx="6054">
                  <c:v>1.0696817420435469E-2</c:v>
                </c:pt>
                <c:pt idx="6055">
                  <c:v>1.0659966499162447E-2</c:v>
                </c:pt>
                <c:pt idx="6056">
                  <c:v>1.0626465661641521E-2</c:v>
                </c:pt>
                <c:pt idx="6057">
                  <c:v>1.0594639865996645E-2</c:v>
                </c:pt>
                <c:pt idx="6058">
                  <c:v>1.0548576214405333E-2</c:v>
                </c:pt>
                <c:pt idx="6059">
                  <c:v>1.0502512562814113E-2</c:v>
                </c:pt>
                <c:pt idx="6060">
                  <c:v>1.0461474036850899E-2</c:v>
                </c:pt>
                <c:pt idx="6061">
                  <c:v>1.0434673366834169E-2</c:v>
                </c:pt>
                <c:pt idx="6062">
                  <c:v>1.0424623115577925E-2</c:v>
                </c:pt>
                <c:pt idx="6063">
                  <c:v>1.043299832495812E-2</c:v>
                </c:pt>
                <c:pt idx="6064">
                  <c:v>1.0443886097152412E-2</c:v>
                </c:pt>
                <c:pt idx="6065">
                  <c:v>1.0468174204355094E-2</c:v>
                </c:pt>
                <c:pt idx="6066">
                  <c:v>1.0503350083752068E-2</c:v>
                </c:pt>
                <c:pt idx="6067">
                  <c:v>1.0548576214405378E-2</c:v>
                </c:pt>
                <c:pt idx="6068">
                  <c:v>1.0591289782244549E-2</c:v>
                </c:pt>
                <c:pt idx="6069">
                  <c:v>1.0618090452261326E-2</c:v>
                </c:pt>
                <c:pt idx="6070">
                  <c:v>1.0640703517587956E-2</c:v>
                </c:pt>
                <c:pt idx="6071">
                  <c:v>1.0649078726968153E-2</c:v>
                </c:pt>
                <c:pt idx="6072">
                  <c:v>1.066499162479064E-2</c:v>
                </c:pt>
                <c:pt idx="6073">
                  <c:v>1.065159128978225E-2</c:v>
                </c:pt>
                <c:pt idx="6074">
                  <c:v>1.0627303182579569E-2</c:v>
                </c:pt>
                <c:pt idx="6075">
                  <c:v>1.0600502512562792E-2</c:v>
                </c:pt>
                <c:pt idx="6076">
                  <c:v>1.0559463986599672E-2</c:v>
                </c:pt>
                <c:pt idx="6077">
                  <c:v>1.0531825795644894E-2</c:v>
                </c:pt>
                <c:pt idx="6078">
                  <c:v>1.0491624790619774E-2</c:v>
                </c:pt>
                <c:pt idx="6079">
                  <c:v>1.0483249581239531E-2</c:v>
                </c:pt>
                <c:pt idx="6080">
                  <c:v>1.048073701842548E-2</c:v>
                </c:pt>
                <c:pt idx="6081">
                  <c:v>1.0464824120603042E-2</c:v>
                </c:pt>
                <c:pt idx="6082">
                  <c:v>1.0463149078726995E-2</c:v>
                </c:pt>
                <c:pt idx="6083">
                  <c:v>1.047152428810719E-2</c:v>
                </c:pt>
                <c:pt idx="6084">
                  <c:v>1.0468174204355094E-2</c:v>
                </c:pt>
                <c:pt idx="6085">
                  <c:v>1.0463986599664996E-2</c:v>
                </c:pt>
                <c:pt idx="6086">
                  <c:v>1.0472361809045238E-2</c:v>
                </c:pt>
                <c:pt idx="6087">
                  <c:v>1.0480737018425435E-2</c:v>
                </c:pt>
                <c:pt idx="6088">
                  <c:v>1.0473199329983239E-2</c:v>
                </c:pt>
                <c:pt idx="6089">
                  <c:v>1.0461474036850946E-2</c:v>
                </c:pt>
                <c:pt idx="6090">
                  <c:v>1.0448911222780605E-2</c:v>
                </c:pt>
                <c:pt idx="6091">
                  <c:v>1.0422110552763828E-2</c:v>
                </c:pt>
                <c:pt idx="6092">
                  <c:v>1.0397822445561146E-2</c:v>
                </c:pt>
                <c:pt idx="6093">
                  <c:v>1.0370184254606368E-2</c:v>
                </c:pt>
                <c:pt idx="6094">
                  <c:v>1.0350083752093784E-2</c:v>
                </c:pt>
                <c:pt idx="6095">
                  <c:v>1.0340033500837495E-2</c:v>
                </c:pt>
                <c:pt idx="6096">
                  <c:v>1.0311557788944714E-2</c:v>
                </c:pt>
                <c:pt idx="6097">
                  <c:v>1.0298157453936373E-2</c:v>
                </c:pt>
                <c:pt idx="6098">
                  <c:v>1.0273031825795644E-2</c:v>
                </c:pt>
                <c:pt idx="6099">
                  <c:v>1.0237855946398623E-2</c:v>
                </c:pt>
                <c:pt idx="6100">
                  <c:v>1.021691792294804E-2</c:v>
                </c:pt>
                <c:pt idx="6101">
                  <c:v>1.0190117252931308E-2</c:v>
                </c:pt>
                <c:pt idx="6102">
                  <c:v>1.0163316582914578E-2</c:v>
                </c:pt>
                <c:pt idx="6103">
                  <c:v>1.0154941373534334E-2</c:v>
                </c:pt>
                <c:pt idx="6104">
                  <c:v>1.0124790619765508E-2</c:v>
                </c:pt>
                <c:pt idx="6105">
                  <c:v>1.0118090452261313E-2</c:v>
                </c:pt>
                <c:pt idx="6106">
                  <c:v>1.0098827470686777E-2</c:v>
                </c:pt>
                <c:pt idx="6107">
                  <c:v>1.0092964824120632E-2</c:v>
                </c:pt>
                <c:pt idx="6108">
                  <c:v>1.0087939698492485E-2</c:v>
                </c:pt>
                <c:pt idx="6109">
                  <c:v>1.0082914572864339E-2</c:v>
                </c:pt>
                <c:pt idx="6110">
                  <c:v>1.008793969849244E-2</c:v>
                </c:pt>
                <c:pt idx="6111">
                  <c:v>1.0090452261306535E-2</c:v>
                </c:pt>
                <c:pt idx="6112">
                  <c:v>1.0105527638190925E-2</c:v>
                </c:pt>
                <c:pt idx="6113">
                  <c:v>1.0114740368509217E-2</c:v>
                </c:pt>
                <c:pt idx="6114">
                  <c:v>1.012144053601341E-2</c:v>
                </c:pt>
                <c:pt idx="6115">
                  <c:v>1.0116415410385264E-2</c:v>
                </c:pt>
                <c:pt idx="6116">
                  <c:v>1.012144053601341E-2</c:v>
                </c:pt>
                <c:pt idx="6117">
                  <c:v>1.0125628140703507E-2</c:v>
                </c:pt>
                <c:pt idx="6118">
                  <c:v>1.0131490787269656E-2</c:v>
                </c:pt>
                <c:pt idx="6119">
                  <c:v>1.0149078726968143E-2</c:v>
                </c:pt>
                <c:pt idx="6120">
                  <c:v>1.0156616415410383E-2</c:v>
                </c:pt>
                <c:pt idx="6121">
                  <c:v>1.0163316582914578E-2</c:v>
                </c:pt>
                <c:pt idx="6122">
                  <c:v>1.0169179229480725E-2</c:v>
                </c:pt>
                <c:pt idx="6123">
                  <c:v>1.0175879396984919E-2</c:v>
                </c:pt>
                <c:pt idx="6124">
                  <c:v>1.0180067001675064E-2</c:v>
                </c:pt>
                <c:pt idx="6125">
                  <c:v>1.0186767169179258E-2</c:v>
                </c:pt>
                <c:pt idx="6126">
                  <c:v>1.0193467336683406E-2</c:v>
                </c:pt>
                <c:pt idx="6127">
                  <c:v>1.0209380234505844E-2</c:v>
                </c:pt>
                <c:pt idx="6128">
                  <c:v>1.0208542713567843E-2</c:v>
                </c:pt>
                <c:pt idx="6129">
                  <c:v>1.0193467336683406E-2</c:v>
                </c:pt>
                <c:pt idx="6130">
                  <c:v>1.0198492462311599E-2</c:v>
                </c:pt>
                <c:pt idx="6131">
                  <c:v>1.0197654941373506E-2</c:v>
                </c:pt>
                <c:pt idx="6132">
                  <c:v>1.0185092127303163E-2</c:v>
                </c:pt>
                <c:pt idx="6133">
                  <c:v>1.0169179229480772E-2</c:v>
                </c:pt>
                <c:pt idx="6134">
                  <c:v>1.0164154103852626E-2</c:v>
                </c:pt>
                <c:pt idx="6135">
                  <c:v>1.0145728643216091E-2</c:v>
                </c:pt>
                <c:pt idx="6136">
                  <c:v>1.0139865996649898E-2</c:v>
                </c:pt>
                <c:pt idx="6137">
                  <c:v>1.012646566164151E-2</c:v>
                </c:pt>
                <c:pt idx="6138">
                  <c:v>1.0117252931323267E-2</c:v>
                </c:pt>
                <c:pt idx="6139">
                  <c:v>1.0099664991624825E-2</c:v>
                </c:pt>
                <c:pt idx="6140">
                  <c:v>1.0100502512562826E-2</c:v>
                </c:pt>
                <c:pt idx="6141">
                  <c:v>1.0105527638190972E-2</c:v>
                </c:pt>
                <c:pt idx="6142">
                  <c:v>1.0109715242881069E-2</c:v>
                </c:pt>
                <c:pt idx="6143">
                  <c:v>1.0119765494137315E-2</c:v>
                </c:pt>
                <c:pt idx="6144">
                  <c:v>1.0142378559463995E-2</c:v>
                </c:pt>
                <c:pt idx="6145">
                  <c:v>1.0153266331658287E-2</c:v>
                </c:pt>
                <c:pt idx="6146">
                  <c:v>1.0177554438860969E-2</c:v>
                </c:pt>
                <c:pt idx="6147">
                  <c:v>1.0209380234505891E-2</c:v>
                </c:pt>
                <c:pt idx="6148">
                  <c:v>1.0252093802345059E-2</c:v>
                </c:pt>
                <c:pt idx="6149">
                  <c:v>1.0293969849246227E-2</c:v>
                </c:pt>
                <c:pt idx="6150">
                  <c:v>1.0346733668341688E-2</c:v>
                </c:pt>
                <c:pt idx="6151">
                  <c:v>1.0399497487437195E-2</c:v>
                </c:pt>
                <c:pt idx="6152">
                  <c:v>1.0448911222780558E-2</c:v>
                </c:pt>
                <c:pt idx="6153">
                  <c:v>1.0515912897822454E-2</c:v>
                </c:pt>
                <c:pt idx="6154">
                  <c:v>1.0582914572864352E-2</c:v>
                </c:pt>
                <c:pt idx="6155">
                  <c:v>1.0654941373534347E-2</c:v>
                </c:pt>
                <c:pt idx="6156">
                  <c:v>1.0726130653266342E-2</c:v>
                </c:pt>
                <c:pt idx="6157">
                  <c:v>1.0788944723618094E-2</c:v>
                </c:pt>
                <c:pt idx="6158">
                  <c:v>1.0854271356783895E-2</c:v>
                </c:pt>
                <c:pt idx="6159">
                  <c:v>1.0918760469011742E-2</c:v>
                </c:pt>
                <c:pt idx="6160">
                  <c:v>1.0969011725293108E-2</c:v>
                </c:pt>
                <c:pt idx="6161">
                  <c:v>1.1024288107202664E-2</c:v>
                </c:pt>
                <c:pt idx="6162">
                  <c:v>1.1061139028475732E-2</c:v>
                </c:pt>
                <c:pt idx="6163">
                  <c:v>1.1096314907872705E-2</c:v>
                </c:pt>
                <c:pt idx="6164">
                  <c:v>1.1112227805695143E-2</c:v>
                </c:pt>
                <c:pt idx="6165">
                  <c:v>1.1103852596314899E-2</c:v>
                </c:pt>
                <c:pt idx="6166">
                  <c:v>1.1095477386934659E-2</c:v>
                </c:pt>
                <c:pt idx="6167">
                  <c:v>1.1084589614740365E-2</c:v>
                </c:pt>
                <c:pt idx="6168">
                  <c:v>1.1053601340033536E-2</c:v>
                </c:pt>
                <c:pt idx="6169">
                  <c:v>1.1009212730318272E-2</c:v>
                </c:pt>
                <c:pt idx="6170">
                  <c:v>1.0964824120603055E-2</c:v>
                </c:pt>
                <c:pt idx="6171">
                  <c:v>1.0915410385259646E-2</c:v>
                </c:pt>
                <c:pt idx="6172">
                  <c:v>1.0868509212730332E-2</c:v>
                </c:pt>
                <c:pt idx="6173">
                  <c:v>1.0813232830820774E-2</c:v>
                </c:pt>
                <c:pt idx="6174">
                  <c:v>1.0771356783919606E-2</c:v>
                </c:pt>
                <c:pt idx="6175">
                  <c:v>1.0737855946398636E-2</c:v>
                </c:pt>
                <c:pt idx="6176">
                  <c:v>1.0704355108877711E-2</c:v>
                </c:pt>
                <c:pt idx="6177">
                  <c:v>1.0691792294807368E-2</c:v>
                </c:pt>
                <c:pt idx="6178">
                  <c:v>1.0667504187604735E-2</c:v>
                </c:pt>
                <c:pt idx="6179">
                  <c:v>1.0658291457286398E-2</c:v>
                </c:pt>
                <c:pt idx="6180">
                  <c:v>1.0651591289782204E-2</c:v>
                </c:pt>
                <c:pt idx="6181">
                  <c:v>1.0656616415410396E-2</c:v>
                </c:pt>
                <c:pt idx="6182">
                  <c:v>1.0634003350083764E-2</c:v>
                </c:pt>
                <c:pt idx="6183">
                  <c:v>1.0619765494137373E-2</c:v>
                </c:pt>
                <c:pt idx="6184">
                  <c:v>1.0608877721943034E-2</c:v>
                </c:pt>
                <c:pt idx="6185">
                  <c:v>1.0584589614740353E-2</c:v>
                </c:pt>
                <c:pt idx="6186">
                  <c:v>1.054690117252933E-2</c:v>
                </c:pt>
                <c:pt idx="6187">
                  <c:v>1.0509212730318261E-2</c:v>
                </c:pt>
                <c:pt idx="6188">
                  <c:v>1.0488274706867676E-2</c:v>
                </c:pt>
                <c:pt idx="6189">
                  <c:v>1.0468174204355094E-2</c:v>
                </c:pt>
                <c:pt idx="6190">
                  <c:v>1.0464824120603042E-2</c:v>
                </c:pt>
                <c:pt idx="6191">
                  <c:v>1.0475711892797336E-2</c:v>
                </c:pt>
                <c:pt idx="6192">
                  <c:v>1.0515912897822409E-2</c:v>
                </c:pt>
                <c:pt idx="6193">
                  <c:v>1.0567839195979915E-2</c:v>
                </c:pt>
                <c:pt idx="6194">
                  <c:v>1.063065326633162E-2</c:v>
                </c:pt>
                <c:pt idx="6195">
                  <c:v>1.0709380234505855E-2</c:v>
                </c:pt>
                <c:pt idx="6196">
                  <c:v>1.0788107202680093E-2</c:v>
                </c:pt>
                <c:pt idx="6197">
                  <c:v>1.0894472361809061E-2</c:v>
                </c:pt>
                <c:pt idx="6198">
                  <c:v>1.0976549413735348E-2</c:v>
                </c:pt>
                <c:pt idx="6199">
                  <c:v>1.1056113902847586E-2</c:v>
                </c:pt>
                <c:pt idx="6200">
                  <c:v>1.1126465661641579E-2</c:v>
                </c:pt>
                <c:pt idx="6201">
                  <c:v>1.1196817420435526E-2</c:v>
                </c:pt>
                <c:pt idx="6202">
                  <c:v>1.125544388609718E-2</c:v>
                </c:pt>
                <c:pt idx="6203">
                  <c:v>1.1311557788944691E-2</c:v>
                </c:pt>
                <c:pt idx="6204">
                  <c:v>1.1350921273031856E-2</c:v>
                </c:pt>
                <c:pt idx="6205">
                  <c:v>1.1394472361809073E-2</c:v>
                </c:pt>
                <c:pt idx="6206">
                  <c:v>1.1418760469011708E-2</c:v>
                </c:pt>
                <c:pt idx="6207">
                  <c:v>1.1439698492462338E-2</c:v>
                </c:pt>
                <c:pt idx="6208">
                  <c:v>1.1468174204355117E-2</c:v>
                </c:pt>
                <c:pt idx="6209">
                  <c:v>1.1508375209380237E-2</c:v>
                </c:pt>
                <c:pt idx="6210">
                  <c:v>1.1546063651591261E-2</c:v>
                </c:pt>
                <c:pt idx="6211">
                  <c:v>1.1585427135678424E-2</c:v>
                </c:pt>
                <c:pt idx="6212">
                  <c:v>1.1635678391959789E-2</c:v>
                </c:pt>
                <c:pt idx="6213">
                  <c:v>1.168844221105525E-2</c:v>
                </c:pt>
                <c:pt idx="6214">
                  <c:v>1.1742881072026805E-2</c:v>
                </c:pt>
                <c:pt idx="6215">
                  <c:v>1.1771356783919631E-2</c:v>
                </c:pt>
                <c:pt idx="6216">
                  <c:v>1.1807370184254606E-2</c:v>
                </c:pt>
                <c:pt idx="6217">
                  <c:v>1.1832495812395287E-2</c:v>
                </c:pt>
                <c:pt idx="6218">
                  <c:v>1.1831658291457285E-2</c:v>
                </c:pt>
                <c:pt idx="6219">
                  <c:v>1.1809882747068701E-2</c:v>
                </c:pt>
                <c:pt idx="6220">
                  <c:v>1.1787269681742069E-2</c:v>
                </c:pt>
                <c:pt idx="6221">
                  <c:v>1.1739530988274708E-2</c:v>
                </c:pt>
                <c:pt idx="6222">
                  <c:v>1.167085427135681E-2</c:v>
                </c:pt>
                <c:pt idx="6223">
                  <c:v>1.1613065326633204E-2</c:v>
                </c:pt>
                <c:pt idx="6224">
                  <c:v>1.1547738693467308E-2</c:v>
                </c:pt>
                <c:pt idx="6225">
                  <c:v>1.1494974874371847E-2</c:v>
                </c:pt>
                <c:pt idx="6226">
                  <c:v>1.1427973199329998E-2</c:v>
                </c:pt>
                <c:pt idx="6227">
                  <c:v>1.138442211055278E-2</c:v>
                </c:pt>
                <c:pt idx="6228">
                  <c:v>1.132495812395308E-2</c:v>
                </c:pt>
                <c:pt idx="6229">
                  <c:v>1.1278056951423766E-2</c:v>
                </c:pt>
                <c:pt idx="6230">
                  <c:v>1.1230318257956451E-2</c:v>
                </c:pt>
                <c:pt idx="6231">
                  <c:v>1.1183417085427139E-2</c:v>
                </c:pt>
                <c:pt idx="6232">
                  <c:v>1.1128978224455584E-2</c:v>
                </c:pt>
                <c:pt idx="6233">
                  <c:v>1.1089614740368511E-2</c:v>
                </c:pt>
                <c:pt idx="6234">
                  <c:v>1.1064489112227828E-2</c:v>
                </c:pt>
                <c:pt idx="6235">
                  <c:v>1.1017587939698516E-2</c:v>
                </c:pt>
                <c:pt idx="6236">
                  <c:v>1.0971524288107203E-2</c:v>
                </c:pt>
                <c:pt idx="6237">
                  <c:v>1.0941373534338375E-2</c:v>
                </c:pt>
                <c:pt idx="6238">
                  <c:v>1.0912060301507548E-2</c:v>
                </c:pt>
                <c:pt idx="6239">
                  <c:v>1.0868509212730332E-2</c:v>
                </c:pt>
                <c:pt idx="6240">
                  <c:v>1.0837520938023456E-2</c:v>
                </c:pt>
                <c:pt idx="6241">
                  <c:v>1.0819095477386969E-2</c:v>
                </c:pt>
                <c:pt idx="6242">
                  <c:v>1.078475711892795E-2</c:v>
                </c:pt>
                <c:pt idx="6243">
                  <c:v>1.0776381909547706E-2</c:v>
                </c:pt>
                <c:pt idx="6244">
                  <c:v>1.0765494137353414E-2</c:v>
                </c:pt>
                <c:pt idx="6245">
                  <c:v>1.0775544388609752E-2</c:v>
                </c:pt>
                <c:pt idx="6246">
                  <c:v>1.0776381909547706E-2</c:v>
                </c:pt>
                <c:pt idx="6247">
                  <c:v>1.0813232830820774E-2</c:v>
                </c:pt>
                <c:pt idx="6248">
                  <c:v>1.0835845896147406E-2</c:v>
                </c:pt>
                <c:pt idx="6249">
                  <c:v>1.0854271356783941E-2</c:v>
                </c:pt>
                <c:pt idx="6250">
                  <c:v>1.0886097152428819E-2</c:v>
                </c:pt>
                <c:pt idx="6251">
                  <c:v>1.0902847571189258E-2</c:v>
                </c:pt>
                <c:pt idx="6252">
                  <c:v>1.0915410385259599E-2</c:v>
                </c:pt>
                <c:pt idx="6253">
                  <c:v>1.0914572864321598E-2</c:v>
                </c:pt>
                <c:pt idx="6254">
                  <c:v>1.0908710217755451E-2</c:v>
                </c:pt>
                <c:pt idx="6255">
                  <c:v>1.0891122278056964E-2</c:v>
                </c:pt>
                <c:pt idx="6256">
                  <c:v>1.0857621440535993E-2</c:v>
                </c:pt>
                <c:pt idx="6257">
                  <c:v>1.0822445561139019E-2</c:v>
                </c:pt>
                <c:pt idx="6258">
                  <c:v>1.0773031825795656E-2</c:v>
                </c:pt>
                <c:pt idx="6259">
                  <c:v>1.0723618090452292E-2</c:v>
                </c:pt>
                <c:pt idx="6260">
                  <c:v>1.0672529313232834E-2</c:v>
                </c:pt>
                <c:pt idx="6261">
                  <c:v>1.0605527638190938E-2</c:v>
                </c:pt>
                <c:pt idx="6262">
                  <c:v>1.0541038525963137E-2</c:v>
                </c:pt>
                <c:pt idx="6263">
                  <c:v>1.0460636515912898E-2</c:v>
                </c:pt>
                <c:pt idx="6264">
                  <c:v>1.0380234505862659E-2</c:v>
                </c:pt>
                <c:pt idx="6265">
                  <c:v>1.0301507537688423E-2</c:v>
                </c:pt>
                <c:pt idx="6266">
                  <c:v>1.0221943048576185E-2</c:v>
                </c:pt>
                <c:pt idx="6267">
                  <c:v>1.0130653266331655E-2</c:v>
                </c:pt>
                <c:pt idx="6268">
                  <c:v>1.0051088777219464E-2</c:v>
                </c:pt>
                <c:pt idx="6269">
                  <c:v>9.9698492462311772E-3</c:v>
                </c:pt>
                <c:pt idx="6270">
                  <c:v>9.891122278056939E-3</c:v>
                </c:pt>
                <c:pt idx="6271">
                  <c:v>9.8241206030150897E-3</c:v>
                </c:pt>
                <c:pt idx="6272">
                  <c:v>9.7604690117252899E-3</c:v>
                </c:pt>
                <c:pt idx="6273">
                  <c:v>9.707705192629831E-3</c:v>
                </c:pt>
                <c:pt idx="6274">
                  <c:v>9.6549413735343235E-3</c:v>
                </c:pt>
                <c:pt idx="6275">
                  <c:v>9.6038525963149102E-3</c:v>
                </c:pt>
                <c:pt idx="6276">
                  <c:v>9.577889447236183E-3</c:v>
                </c:pt>
                <c:pt idx="6277">
                  <c:v>9.5544388609715026E-3</c:v>
                </c:pt>
                <c:pt idx="6278">
                  <c:v>9.5427135678392092E-3</c:v>
                </c:pt>
                <c:pt idx="6279">
                  <c:v>9.5351758793970117E-3</c:v>
                </c:pt>
                <c:pt idx="6280">
                  <c:v>9.5435510887772086E-3</c:v>
                </c:pt>
                <c:pt idx="6281">
                  <c:v>9.5695142378559393E-3</c:v>
                </c:pt>
                <c:pt idx="6282">
                  <c:v>9.613902847571203E-3</c:v>
                </c:pt>
                <c:pt idx="6283">
                  <c:v>9.6616415410385181E-3</c:v>
                </c:pt>
                <c:pt idx="6284">
                  <c:v>9.7236180904522688E-3</c:v>
                </c:pt>
                <c:pt idx="6285">
                  <c:v>9.7730318257956313E-3</c:v>
                </c:pt>
                <c:pt idx="6286">
                  <c:v>9.8534338358459168E-3</c:v>
                </c:pt>
                <c:pt idx="6287">
                  <c:v>9.9045226130653283E-3</c:v>
                </c:pt>
                <c:pt idx="6288">
                  <c:v>9.9648241206030299E-3</c:v>
                </c:pt>
                <c:pt idx="6289">
                  <c:v>1.0037688442211075E-2</c:v>
                </c:pt>
                <c:pt idx="6290">
                  <c:v>1.0094639865996633E-2</c:v>
                </c:pt>
                <c:pt idx="6291">
                  <c:v>1.0145728643216091E-2</c:v>
                </c:pt>
                <c:pt idx="6292">
                  <c:v>1.0209380234505891E-2</c:v>
                </c:pt>
                <c:pt idx="6293">
                  <c:v>1.0269681742043546E-2</c:v>
                </c:pt>
                <c:pt idx="6294">
                  <c:v>1.033082077051925E-2</c:v>
                </c:pt>
                <c:pt idx="6295">
                  <c:v>1.0379396984924611E-2</c:v>
                </c:pt>
                <c:pt idx="6296">
                  <c:v>1.0438860971524267E-2</c:v>
                </c:pt>
                <c:pt idx="6297">
                  <c:v>1.0474874371859287E-2</c:v>
                </c:pt>
                <c:pt idx="6298">
                  <c:v>1.0525125628140699E-2</c:v>
                </c:pt>
                <c:pt idx="6299">
                  <c:v>1.0563651591289769E-2</c:v>
                </c:pt>
                <c:pt idx="6300">
                  <c:v>1.0603852596314889E-2</c:v>
                </c:pt>
                <c:pt idx="6301">
                  <c:v>1.0644053601340055E-2</c:v>
                </c:pt>
                <c:pt idx="6302">
                  <c:v>1.0659966499162492E-2</c:v>
                </c:pt>
                <c:pt idx="6303">
                  <c:v>1.0672529313232834E-2</c:v>
                </c:pt>
                <c:pt idx="6304">
                  <c:v>1.0672529313232834E-2</c:v>
                </c:pt>
                <c:pt idx="6305">
                  <c:v>1.0657453936348442E-2</c:v>
                </c:pt>
                <c:pt idx="6306">
                  <c:v>1.0628978224455616E-2</c:v>
                </c:pt>
                <c:pt idx="6307">
                  <c:v>1.0586264656616448E-2</c:v>
                </c:pt>
                <c:pt idx="6308">
                  <c:v>1.0541876046901138E-2</c:v>
                </c:pt>
                <c:pt idx="6309">
                  <c:v>1.0479061976549386E-2</c:v>
                </c:pt>
                <c:pt idx="6310">
                  <c:v>1.0412060301507537E-2</c:v>
                </c:pt>
                <c:pt idx="6311">
                  <c:v>1.0360134003350077E-2</c:v>
                </c:pt>
                <c:pt idx="6312">
                  <c:v>1.0293969849246227E-2</c:v>
                </c:pt>
                <c:pt idx="6313">
                  <c:v>1.0242881072026769E-2</c:v>
                </c:pt>
                <c:pt idx="6314">
                  <c:v>1.0211055276381893E-2</c:v>
                </c:pt>
                <c:pt idx="6315">
                  <c:v>1.0182579564489067E-2</c:v>
                </c:pt>
                <c:pt idx="6316">
                  <c:v>1.0167504187604723E-2</c:v>
                </c:pt>
                <c:pt idx="6317">
                  <c:v>1.0175879396984919E-2</c:v>
                </c:pt>
                <c:pt idx="6318">
                  <c:v>1.0181742043551066E-2</c:v>
                </c:pt>
                <c:pt idx="6319">
                  <c:v>1.0180067001675019E-2</c:v>
                </c:pt>
                <c:pt idx="6320">
                  <c:v>1.0191792294807357E-2</c:v>
                </c:pt>
                <c:pt idx="6321">
                  <c:v>1.0206030150753794E-2</c:v>
                </c:pt>
                <c:pt idx="6322">
                  <c:v>1.0217755443886135E-2</c:v>
                </c:pt>
                <c:pt idx="6323">
                  <c:v>1.0216917922948085E-2</c:v>
                </c:pt>
                <c:pt idx="6324">
                  <c:v>1.0230318257956474E-2</c:v>
                </c:pt>
                <c:pt idx="6325">
                  <c:v>1.0231993299832477E-2</c:v>
                </c:pt>
                <c:pt idx="6326">
                  <c:v>1.0242043551088814E-2</c:v>
                </c:pt>
                <c:pt idx="6327">
                  <c:v>1.0244556113902818E-2</c:v>
                </c:pt>
                <c:pt idx="6328">
                  <c:v>1.02646566164154E-2</c:v>
                </c:pt>
                <c:pt idx="6329">
                  <c:v>1.0290619765494131E-2</c:v>
                </c:pt>
                <c:pt idx="6330">
                  <c:v>1.0317420435510861E-2</c:v>
                </c:pt>
                <c:pt idx="6331">
                  <c:v>1.0350083752093784E-2</c:v>
                </c:pt>
                <c:pt idx="6332">
                  <c:v>1.0382747068676755E-2</c:v>
                </c:pt>
                <c:pt idx="6333">
                  <c:v>1.0429648241206024E-2</c:v>
                </c:pt>
                <c:pt idx="6334">
                  <c:v>1.0468174204355139E-2</c:v>
                </c:pt>
                <c:pt idx="6335">
                  <c:v>1.0508375209380211E-2</c:v>
                </c:pt>
                <c:pt idx="6336">
                  <c:v>1.054690117252933E-2</c:v>
                </c:pt>
                <c:pt idx="6337">
                  <c:v>1.0584589614740353E-2</c:v>
                </c:pt>
                <c:pt idx="6338">
                  <c:v>1.0623115577889424E-2</c:v>
                </c:pt>
                <c:pt idx="6339">
                  <c:v>1.0644053601340055E-2</c:v>
                </c:pt>
                <c:pt idx="6340">
                  <c:v>1.0675041876046884E-2</c:v>
                </c:pt>
                <c:pt idx="6341">
                  <c:v>1.0695142378559466E-2</c:v>
                </c:pt>
                <c:pt idx="6342">
                  <c:v>1.0711055276381904E-2</c:v>
                </c:pt>
                <c:pt idx="6343">
                  <c:v>1.0716917922948052E-2</c:v>
                </c:pt>
                <c:pt idx="6344">
                  <c:v>1.0736180904522587E-2</c:v>
                </c:pt>
                <c:pt idx="6345">
                  <c:v>1.0757118927973219E-2</c:v>
                </c:pt>
                <c:pt idx="6346">
                  <c:v>1.0778056951423753E-2</c:v>
                </c:pt>
                <c:pt idx="6347">
                  <c:v>1.0798994974874339E-2</c:v>
                </c:pt>
                <c:pt idx="6348">
                  <c:v>1.083249581239531E-2</c:v>
                </c:pt>
                <c:pt idx="6349">
                  <c:v>1.0881909547738674E-2</c:v>
                </c:pt>
                <c:pt idx="6350">
                  <c:v>1.0915410385259646E-2</c:v>
                </c:pt>
                <c:pt idx="6351">
                  <c:v>1.0931323283082084E-2</c:v>
                </c:pt>
                <c:pt idx="6352">
                  <c:v>1.0960636515912909E-2</c:v>
                </c:pt>
                <c:pt idx="6353">
                  <c:v>1.0962311557788913E-2</c:v>
                </c:pt>
                <c:pt idx="6354">
                  <c:v>1.0960636515912909E-2</c:v>
                </c:pt>
                <c:pt idx="6355">
                  <c:v>1.0953936348408716E-2</c:v>
                </c:pt>
                <c:pt idx="6356">
                  <c:v>1.0946398659966473E-2</c:v>
                </c:pt>
                <c:pt idx="6357">
                  <c:v>1.0934673366834182E-2</c:v>
                </c:pt>
                <c:pt idx="6358">
                  <c:v>1.0938023450586231E-2</c:v>
                </c:pt>
                <c:pt idx="6359">
                  <c:v>1.094891122278057E-2</c:v>
                </c:pt>
                <c:pt idx="6360">
                  <c:v>1.0972361809045204E-2</c:v>
                </c:pt>
                <c:pt idx="6361">
                  <c:v>1.1020100502512564E-2</c:v>
                </c:pt>
                <c:pt idx="6362">
                  <c:v>1.1066164154103877E-2</c:v>
                </c:pt>
                <c:pt idx="6363">
                  <c:v>1.1121440536013435E-2</c:v>
                </c:pt>
                <c:pt idx="6364">
                  <c:v>1.1175879396984943E-2</c:v>
                </c:pt>
                <c:pt idx="6365">
                  <c:v>1.1232830820770501E-2</c:v>
                </c:pt>
                <c:pt idx="6366">
                  <c:v>1.1278056951423766E-2</c:v>
                </c:pt>
                <c:pt idx="6367">
                  <c:v>1.1325795644891128E-2</c:v>
                </c:pt>
                <c:pt idx="6368">
                  <c:v>1.1357621440536004E-2</c:v>
                </c:pt>
                <c:pt idx="6369">
                  <c:v>1.1365159128978201E-2</c:v>
                </c:pt>
                <c:pt idx="6370">
                  <c:v>1.1356783919598004E-2</c:v>
                </c:pt>
                <c:pt idx="6371">
                  <c:v>1.1359296482412053E-2</c:v>
                </c:pt>
                <c:pt idx="6372">
                  <c:v>1.1345058626465664E-2</c:v>
                </c:pt>
                <c:pt idx="6373">
                  <c:v>1.133417085427137E-2</c:v>
                </c:pt>
                <c:pt idx="6374">
                  <c:v>1.1330820770519274E-2</c:v>
                </c:pt>
                <c:pt idx="6375">
                  <c:v>1.1313232830820787E-2</c:v>
                </c:pt>
                <c:pt idx="6376">
                  <c:v>1.1303182579564496E-2</c:v>
                </c:pt>
                <c:pt idx="6377">
                  <c:v>1.1280569514237816E-2</c:v>
                </c:pt>
                <c:pt idx="6378">
                  <c:v>1.127470686767167E-2</c:v>
                </c:pt>
                <c:pt idx="6379">
                  <c:v>1.1269681742043571E-2</c:v>
                </c:pt>
                <c:pt idx="6380">
                  <c:v>1.1265494137353425E-2</c:v>
                </c:pt>
                <c:pt idx="6381">
                  <c:v>1.1257118927973183E-2</c:v>
                </c:pt>
                <c:pt idx="6382">
                  <c:v>1.1237018425460647E-2</c:v>
                </c:pt>
                <c:pt idx="6383">
                  <c:v>1.1214405360134013E-2</c:v>
                </c:pt>
                <c:pt idx="6384">
                  <c:v>1.1177554438860945E-2</c:v>
                </c:pt>
                <c:pt idx="6385">
                  <c:v>1.1140703517587922E-2</c:v>
                </c:pt>
                <c:pt idx="6386">
                  <c:v>1.109128978224456E-2</c:v>
                </c:pt>
                <c:pt idx="6387">
                  <c:v>1.1028475711892808E-2</c:v>
                </c:pt>
                <c:pt idx="6388">
                  <c:v>1.0964824120603055E-2</c:v>
                </c:pt>
                <c:pt idx="6389">
                  <c:v>1.0902010050251256E-2</c:v>
                </c:pt>
                <c:pt idx="6390">
                  <c:v>1.0840871021775554E-2</c:v>
                </c:pt>
                <c:pt idx="6391">
                  <c:v>1.0792294807370144E-2</c:v>
                </c:pt>
                <c:pt idx="6392">
                  <c:v>1.075711892797317E-2</c:v>
                </c:pt>
                <c:pt idx="6393">
                  <c:v>1.0735343383584586E-2</c:v>
                </c:pt>
                <c:pt idx="6394">
                  <c:v>1.0723618090452292E-2</c:v>
                </c:pt>
                <c:pt idx="6395">
                  <c:v>1.0725293132328294E-2</c:v>
                </c:pt>
                <c:pt idx="6396">
                  <c:v>1.0762981574539365E-2</c:v>
                </c:pt>
                <c:pt idx="6397">
                  <c:v>1.0797319932998336E-2</c:v>
                </c:pt>
                <c:pt idx="6398">
                  <c:v>1.0846733668341746E-2</c:v>
                </c:pt>
                <c:pt idx="6399">
                  <c:v>1.0894472361809061E-2</c:v>
                </c:pt>
                <c:pt idx="6400">
                  <c:v>1.0957286432160812E-2</c:v>
                </c:pt>
                <c:pt idx="6401">
                  <c:v>1.0996649916247932E-2</c:v>
                </c:pt>
                <c:pt idx="6402">
                  <c:v>1.1036850921273005E-2</c:v>
                </c:pt>
                <c:pt idx="6403">
                  <c:v>1.1077889447236172E-2</c:v>
                </c:pt>
                <c:pt idx="6404">
                  <c:v>1.1110552763819096E-2</c:v>
                </c:pt>
                <c:pt idx="6405">
                  <c:v>1.1137353433835873E-2</c:v>
                </c:pt>
                <c:pt idx="6406">
                  <c:v>1.1151591289782214E-2</c:v>
                </c:pt>
                <c:pt idx="6407">
                  <c:v>1.1178391959798993E-2</c:v>
                </c:pt>
                <c:pt idx="6408">
                  <c:v>1.1180904522613088E-2</c:v>
                </c:pt>
                <c:pt idx="6409">
                  <c:v>1.1166666666666653E-2</c:v>
                </c:pt>
                <c:pt idx="6410">
                  <c:v>1.1164154103852603E-2</c:v>
                </c:pt>
                <c:pt idx="6411">
                  <c:v>1.1159966499162505E-2</c:v>
                </c:pt>
                <c:pt idx="6412">
                  <c:v>1.115326633165831E-2</c:v>
                </c:pt>
                <c:pt idx="6413">
                  <c:v>1.1147403685092117E-2</c:v>
                </c:pt>
                <c:pt idx="6414">
                  <c:v>1.1127303182579582E-2</c:v>
                </c:pt>
                <c:pt idx="6415">
                  <c:v>1.1123115577889435E-2</c:v>
                </c:pt>
                <c:pt idx="6416">
                  <c:v>1.111809045226129E-2</c:v>
                </c:pt>
                <c:pt idx="6417">
                  <c:v>1.109128978224456E-2</c:v>
                </c:pt>
                <c:pt idx="6418">
                  <c:v>1.1076214405360168E-2</c:v>
                </c:pt>
                <c:pt idx="6419">
                  <c:v>1.10393634840871E-2</c:v>
                </c:pt>
                <c:pt idx="6420">
                  <c:v>1.1019262981574518E-2</c:v>
                </c:pt>
                <c:pt idx="6421">
                  <c:v>1.0970686767169202E-2</c:v>
                </c:pt>
                <c:pt idx="6422">
                  <c:v>1.0924623115577889E-2</c:v>
                </c:pt>
                <c:pt idx="6423">
                  <c:v>1.0869346733668331E-2</c:v>
                </c:pt>
                <c:pt idx="6424">
                  <c:v>1.0817420435510873E-2</c:v>
                </c:pt>
                <c:pt idx="6425">
                  <c:v>1.0752093802345071E-2</c:v>
                </c:pt>
                <c:pt idx="6426">
                  <c:v>1.0684254606365174E-2</c:v>
                </c:pt>
                <c:pt idx="6427">
                  <c:v>1.0612227805695132E-2</c:v>
                </c:pt>
                <c:pt idx="6428">
                  <c:v>1.0552763819095477E-2</c:v>
                </c:pt>
                <c:pt idx="6429">
                  <c:v>1.0503350083752114E-2</c:v>
                </c:pt>
                <c:pt idx="6430">
                  <c:v>1.0466499162479092E-2</c:v>
                </c:pt>
                <c:pt idx="6431">
                  <c:v>1.0431323283082073E-2</c:v>
                </c:pt>
                <c:pt idx="6432">
                  <c:v>1.0396147403685099E-2</c:v>
                </c:pt>
                <c:pt idx="6433">
                  <c:v>1.039028475711895E-2</c:v>
                </c:pt>
                <c:pt idx="6434">
                  <c:v>1.0397822445561099E-2</c:v>
                </c:pt>
                <c:pt idx="6435">
                  <c:v>1.0407035175879438E-2</c:v>
                </c:pt>
                <c:pt idx="6436">
                  <c:v>1.044472361809046E-2</c:v>
                </c:pt>
                <c:pt idx="6437">
                  <c:v>1.0487437185929628E-2</c:v>
                </c:pt>
                <c:pt idx="6438">
                  <c:v>1.0547738693467331E-2</c:v>
                </c:pt>
                <c:pt idx="6439">
                  <c:v>1.0615577889447276E-2</c:v>
                </c:pt>
                <c:pt idx="6440">
                  <c:v>1.0670854271356785E-2</c:v>
                </c:pt>
                <c:pt idx="6441">
                  <c:v>1.0749581239531021E-2</c:v>
                </c:pt>
                <c:pt idx="6442">
                  <c:v>1.0798157453936337E-2</c:v>
                </c:pt>
                <c:pt idx="6443">
                  <c:v>1.0838358458961504E-2</c:v>
                </c:pt>
                <c:pt idx="6444">
                  <c:v>1.0890284757118916E-2</c:v>
                </c:pt>
                <c:pt idx="6445">
                  <c:v>1.092546063651589E-2</c:v>
                </c:pt>
                <c:pt idx="6446">
                  <c:v>1.0929648241206034E-2</c:v>
                </c:pt>
                <c:pt idx="6447">
                  <c:v>1.0943886097152425E-2</c:v>
                </c:pt>
                <c:pt idx="6448">
                  <c:v>1.0940536013400327E-2</c:v>
                </c:pt>
                <c:pt idx="6449">
                  <c:v>1.0932998324958133E-2</c:v>
                </c:pt>
                <c:pt idx="6450">
                  <c:v>1.0908710217755451E-2</c:v>
                </c:pt>
                <c:pt idx="6451">
                  <c:v>1.0887772194304868E-2</c:v>
                </c:pt>
                <c:pt idx="6452">
                  <c:v>1.0864321608040187E-2</c:v>
                </c:pt>
                <c:pt idx="6453">
                  <c:v>1.0829145728643214E-2</c:v>
                </c:pt>
                <c:pt idx="6454">
                  <c:v>1.0793969849246193E-2</c:v>
                </c:pt>
                <c:pt idx="6455">
                  <c:v>1.0762144053601316E-2</c:v>
                </c:pt>
                <c:pt idx="6456">
                  <c:v>1.0718592964824147E-2</c:v>
                </c:pt>
                <c:pt idx="6457">
                  <c:v>1.067587939698493E-2</c:v>
                </c:pt>
                <c:pt idx="6458">
                  <c:v>1.0641541038526004E-2</c:v>
                </c:pt>
                <c:pt idx="6459">
                  <c:v>1.0597152428810694E-2</c:v>
                </c:pt>
                <c:pt idx="6460">
                  <c:v>1.0561139028475719E-2</c:v>
                </c:pt>
                <c:pt idx="6461">
                  <c:v>1.0524288107202651E-2</c:v>
                </c:pt>
                <c:pt idx="6462">
                  <c:v>1.0482412060301484E-2</c:v>
                </c:pt>
                <c:pt idx="6463">
                  <c:v>1.0438023450586266E-2</c:v>
                </c:pt>
                <c:pt idx="6464">
                  <c:v>1.0388609715242856E-2</c:v>
                </c:pt>
                <c:pt idx="6465">
                  <c:v>1.0335845896147396E-2</c:v>
                </c:pt>
                <c:pt idx="6466">
                  <c:v>1.027638190954774E-2</c:v>
                </c:pt>
                <c:pt idx="6467">
                  <c:v>1.021691792294804E-2</c:v>
                </c:pt>
                <c:pt idx="6468">
                  <c:v>1.0158291457286433E-2</c:v>
                </c:pt>
                <c:pt idx="6469">
                  <c:v>1.0116415410385264E-2</c:v>
                </c:pt>
                <c:pt idx="6470">
                  <c:v>1.0071189279731999E-2</c:v>
                </c:pt>
                <c:pt idx="6471">
                  <c:v>1.0029313232830786E-2</c:v>
                </c:pt>
                <c:pt idx="6472">
                  <c:v>1.0024288107202685E-2</c:v>
                </c:pt>
                <c:pt idx="6473">
                  <c:v>1.0008375209380247E-2</c:v>
                </c:pt>
                <c:pt idx="6474">
                  <c:v>1.0025963149078734E-2</c:v>
                </c:pt>
                <c:pt idx="6475">
                  <c:v>1.0056951423785609E-2</c:v>
                </c:pt>
                <c:pt idx="6476">
                  <c:v>1.0078726968174242E-2</c:v>
                </c:pt>
                <c:pt idx="6477">
                  <c:v>1.009715242881073E-2</c:v>
                </c:pt>
                <c:pt idx="6478">
                  <c:v>1.0116415410385264E-2</c:v>
                </c:pt>
                <c:pt idx="6479">
                  <c:v>1.013316582914575E-2</c:v>
                </c:pt>
                <c:pt idx="6480">
                  <c:v>1.0139028475711851E-2</c:v>
                </c:pt>
                <c:pt idx="6481">
                  <c:v>1.0170854271356774E-2</c:v>
                </c:pt>
                <c:pt idx="6482">
                  <c:v>1.0178391959799015E-2</c:v>
                </c:pt>
                <c:pt idx="6483">
                  <c:v>1.0188442211055261E-2</c:v>
                </c:pt>
                <c:pt idx="6484">
                  <c:v>1.0194304857621406E-2</c:v>
                </c:pt>
                <c:pt idx="6485">
                  <c:v>1.0204355108877745E-2</c:v>
                </c:pt>
                <c:pt idx="6486">
                  <c:v>1.021691792294804E-2</c:v>
                </c:pt>
                <c:pt idx="6487">
                  <c:v>1.024120603015072E-2</c:v>
                </c:pt>
                <c:pt idx="6488">
                  <c:v>1.0245393634840866E-2</c:v>
                </c:pt>
                <c:pt idx="6489">
                  <c:v>1.0261306532663304E-2</c:v>
                </c:pt>
                <c:pt idx="6490">
                  <c:v>1.0264656616415447E-2</c:v>
                </c:pt>
                <c:pt idx="6491">
                  <c:v>1.0278894472361791E-2</c:v>
                </c:pt>
                <c:pt idx="6492">
                  <c:v>1.0293969849246227E-2</c:v>
                </c:pt>
                <c:pt idx="6493">
                  <c:v>1.0311557788944714E-2</c:v>
                </c:pt>
                <c:pt idx="6494">
                  <c:v>1.0325795644891105E-2</c:v>
                </c:pt>
                <c:pt idx="6495">
                  <c:v>1.0343383584589637E-2</c:v>
                </c:pt>
                <c:pt idx="6496">
                  <c:v>1.0359296482412074E-2</c:v>
                </c:pt>
                <c:pt idx="6497">
                  <c:v>1.0380234505862613E-2</c:v>
                </c:pt>
                <c:pt idx="6498">
                  <c:v>1.0402847571189247E-2</c:v>
                </c:pt>
                <c:pt idx="6499">
                  <c:v>1.0402847571189292E-2</c:v>
                </c:pt>
                <c:pt idx="6500">
                  <c:v>1.0413735343383586E-2</c:v>
                </c:pt>
                <c:pt idx="6501">
                  <c:v>1.0413735343383586E-2</c:v>
                </c:pt>
                <c:pt idx="6502">
                  <c:v>1.0412060301507537E-2</c:v>
                </c:pt>
                <c:pt idx="6503">
                  <c:v>1.0413735343383586E-2</c:v>
                </c:pt>
                <c:pt idx="6504">
                  <c:v>1.0401172529313244E-2</c:v>
                </c:pt>
                <c:pt idx="6505">
                  <c:v>1.0415410385259633E-2</c:v>
                </c:pt>
                <c:pt idx="6506">
                  <c:v>1.0431323283082073E-2</c:v>
                </c:pt>
                <c:pt idx="6507">
                  <c:v>1.043299832495812E-2</c:v>
                </c:pt>
                <c:pt idx="6508">
                  <c:v>1.0443048576214411E-2</c:v>
                </c:pt>
                <c:pt idx="6509">
                  <c:v>1.0451423785594608E-2</c:v>
                </c:pt>
                <c:pt idx="6510">
                  <c:v>1.045979899497485E-2</c:v>
                </c:pt>
                <c:pt idx="6511">
                  <c:v>1.0473199329983286E-2</c:v>
                </c:pt>
                <c:pt idx="6512">
                  <c:v>1.0485762144053626E-2</c:v>
                </c:pt>
                <c:pt idx="6513">
                  <c:v>1.0484087102177532E-2</c:v>
                </c:pt>
                <c:pt idx="6514">
                  <c:v>1.0485762144053581E-2</c:v>
                </c:pt>
                <c:pt idx="6515">
                  <c:v>1.0484087102177578E-2</c:v>
                </c:pt>
                <c:pt idx="6516">
                  <c:v>1.0470686767169189E-2</c:v>
                </c:pt>
                <c:pt idx="6517">
                  <c:v>1.0445561139028461E-2</c:v>
                </c:pt>
                <c:pt idx="6518">
                  <c:v>1.0448911222780558E-2</c:v>
                </c:pt>
                <c:pt idx="6519">
                  <c:v>1.0426298157453925E-2</c:v>
                </c:pt>
                <c:pt idx="6520">
                  <c:v>1.0406197654941388E-2</c:v>
                </c:pt>
                <c:pt idx="6521">
                  <c:v>1.0381909547738708E-2</c:v>
                </c:pt>
                <c:pt idx="6522">
                  <c:v>1.0357621440536027E-2</c:v>
                </c:pt>
                <c:pt idx="6523">
                  <c:v>1.0327470686767199E-2</c:v>
                </c:pt>
                <c:pt idx="6524">
                  <c:v>1.029229480737018E-2</c:v>
                </c:pt>
                <c:pt idx="6525">
                  <c:v>1.0266331658291449E-2</c:v>
                </c:pt>
                <c:pt idx="6526">
                  <c:v>1.0234505862646572E-2</c:v>
                </c:pt>
                <c:pt idx="6527">
                  <c:v>1.0201842546063648E-2</c:v>
                </c:pt>
                <c:pt idx="6528">
                  <c:v>1.0181742043551066E-2</c:v>
                </c:pt>
                <c:pt idx="6529">
                  <c:v>1.0163316582914578E-2</c:v>
                </c:pt>
                <c:pt idx="6530">
                  <c:v>1.0144891122278043E-2</c:v>
                </c:pt>
                <c:pt idx="6531">
                  <c:v>1.0142378559463995E-2</c:v>
                </c:pt>
                <c:pt idx="6532">
                  <c:v>1.0153266331658287E-2</c:v>
                </c:pt>
                <c:pt idx="6533">
                  <c:v>1.0153266331658334E-2</c:v>
                </c:pt>
                <c:pt idx="6534">
                  <c:v>1.0156616415410383E-2</c:v>
                </c:pt>
                <c:pt idx="6535">
                  <c:v>1.0167504187604677E-2</c:v>
                </c:pt>
                <c:pt idx="6536">
                  <c:v>1.0179229480737018E-2</c:v>
                </c:pt>
                <c:pt idx="6537">
                  <c:v>1.0201005025125647E-2</c:v>
                </c:pt>
                <c:pt idx="6538">
                  <c:v>1.0223618090452233E-2</c:v>
                </c:pt>
                <c:pt idx="6539">
                  <c:v>1.0244556113902865E-2</c:v>
                </c:pt>
                <c:pt idx="6540">
                  <c:v>1.0266331658291449E-2</c:v>
                </c:pt>
                <c:pt idx="6541">
                  <c:v>1.0282244556113936E-2</c:v>
                </c:pt>
                <c:pt idx="6542">
                  <c:v>1.0288944723618083E-2</c:v>
                </c:pt>
                <c:pt idx="6543">
                  <c:v>1.0304857621440521E-2</c:v>
                </c:pt>
                <c:pt idx="6544">
                  <c:v>1.0309882747068667E-2</c:v>
                </c:pt>
                <c:pt idx="6545">
                  <c:v>1.0311557788944714E-2</c:v>
                </c:pt>
                <c:pt idx="6546">
                  <c:v>1.0310720268006713E-2</c:v>
                </c:pt>
                <c:pt idx="6547">
                  <c:v>1.0309882747068667E-2</c:v>
                </c:pt>
                <c:pt idx="6548">
                  <c:v>1.0289782244556083E-2</c:v>
                </c:pt>
                <c:pt idx="6549">
                  <c:v>1.0266331658291449E-2</c:v>
                </c:pt>
                <c:pt idx="6550">
                  <c:v>1.0247906197654961E-2</c:v>
                </c:pt>
                <c:pt idx="6551">
                  <c:v>1.0207705192629842E-2</c:v>
                </c:pt>
                <c:pt idx="6552">
                  <c:v>1.0170854271356821E-2</c:v>
                </c:pt>
                <c:pt idx="6553">
                  <c:v>1.0137353433835847E-2</c:v>
                </c:pt>
                <c:pt idx="6554">
                  <c:v>1.009631490787268E-2</c:v>
                </c:pt>
                <c:pt idx="6555">
                  <c:v>1.0054438860971513E-2</c:v>
                </c:pt>
                <c:pt idx="6556">
                  <c:v>1.0003350083752102E-2</c:v>
                </c:pt>
                <c:pt idx="6557">
                  <c:v>9.9639865996650305E-3</c:v>
                </c:pt>
                <c:pt idx="6558">
                  <c:v>9.9170854271356697E-3</c:v>
                </c:pt>
                <c:pt idx="6559">
                  <c:v>9.8819095477386959E-3</c:v>
                </c:pt>
                <c:pt idx="6560">
                  <c:v>9.8500837520938203E-3</c:v>
                </c:pt>
                <c:pt idx="6561">
                  <c:v>9.8249581239531376E-3</c:v>
                </c:pt>
                <c:pt idx="6562">
                  <c:v>9.7956448911223105E-3</c:v>
                </c:pt>
                <c:pt idx="6563">
                  <c:v>9.762144053601339E-3</c:v>
                </c:pt>
                <c:pt idx="6564">
                  <c:v>9.735343383584609E-3</c:v>
                </c:pt>
                <c:pt idx="6565">
                  <c:v>9.696817420435537E-3</c:v>
                </c:pt>
                <c:pt idx="6566">
                  <c:v>9.6566164154103726E-3</c:v>
                </c:pt>
                <c:pt idx="6567">
                  <c:v>9.6264656616415444E-3</c:v>
                </c:pt>
                <c:pt idx="6568">
                  <c:v>9.6005025125628137E-3</c:v>
                </c:pt>
                <c:pt idx="6569">
                  <c:v>9.5603015075376961E-3</c:v>
                </c:pt>
                <c:pt idx="6570">
                  <c:v>9.521775544388579E-3</c:v>
                </c:pt>
                <c:pt idx="6571">
                  <c:v>9.4857621440536041E-3</c:v>
                </c:pt>
                <c:pt idx="6572">
                  <c:v>9.4547738693467279E-3</c:v>
                </c:pt>
                <c:pt idx="6573">
                  <c:v>9.4296482412059984E-3</c:v>
                </c:pt>
                <c:pt idx="6574">
                  <c:v>9.4195979899497542E-3</c:v>
                </c:pt>
                <c:pt idx="6575">
                  <c:v>9.4237855946398535E-3</c:v>
                </c:pt>
                <c:pt idx="6576">
                  <c:v>9.4388609715242901E-3</c:v>
                </c:pt>
                <c:pt idx="6577">
                  <c:v>9.4413735343383386E-3</c:v>
                </c:pt>
                <c:pt idx="6578">
                  <c:v>9.4556113902847759E-3</c:v>
                </c:pt>
                <c:pt idx="6579">
                  <c:v>9.4681742043551172E-3</c:v>
                </c:pt>
                <c:pt idx="6580">
                  <c:v>9.4773869346733604E-3</c:v>
                </c:pt>
                <c:pt idx="6581">
                  <c:v>9.4999999999999928E-3</c:v>
                </c:pt>
                <c:pt idx="6582">
                  <c:v>9.5058626465661846E-3</c:v>
                </c:pt>
                <c:pt idx="6583">
                  <c:v>9.5268006700167229E-3</c:v>
                </c:pt>
                <c:pt idx="6584">
                  <c:v>9.5318257956448701E-3</c:v>
                </c:pt>
                <c:pt idx="6585">
                  <c:v>9.5611390284756955E-3</c:v>
                </c:pt>
                <c:pt idx="6586">
                  <c:v>9.558626465661647E-3</c:v>
                </c:pt>
                <c:pt idx="6587">
                  <c:v>9.5611390284756955E-3</c:v>
                </c:pt>
                <c:pt idx="6588">
                  <c:v>9.5477386934673548E-3</c:v>
                </c:pt>
                <c:pt idx="6589">
                  <c:v>9.5502512562814501E-3</c:v>
                </c:pt>
                <c:pt idx="6590">
                  <c:v>9.5452261306532577E-3</c:v>
                </c:pt>
                <c:pt idx="6591">
                  <c:v>9.5385259631490631E-3</c:v>
                </c:pt>
                <c:pt idx="6592">
                  <c:v>9.5469011725293068E-3</c:v>
                </c:pt>
                <c:pt idx="6593">
                  <c:v>9.5385259631491099E-3</c:v>
                </c:pt>
                <c:pt idx="6594">
                  <c:v>9.5175879396985266E-3</c:v>
                </c:pt>
                <c:pt idx="6595">
                  <c:v>9.5092127303182845E-3</c:v>
                </c:pt>
                <c:pt idx="6596">
                  <c:v>9.5058626465661395E-3</c:v>
                </c:pt>
                <c:pt idx="6597">
                  <c:v>9.5050251256281384E-3</c:v>
                </c:pt>
                <c:pt idx="6598">
                  <c:v>9.5033500837520893E-3</c:v>
                </c:pt>
                <c:pt idx="6599">
                  <c:v>9.4983249581239437E-3</c:v>
                </c:pt>
                <c:pt idx="6600">
                  <c:v>9.4882747068676995E-3</c:v>
                </c:pt>
                <c:pt idx="6601">
                  <c:v>9.4798994974874089E-3</c:v>
                </c:pt>
                <c:pt idx="6602">
                  <c:v>9.45393634840868E-3</c:v>
                </c:pt>
                <c:pt idx="6603">
                  <c:v>9.4472361809044853E-3</c:v>
                </c:pt>
                <c:pt idx="6604">
                  <c:v>9.4514237855946315E-3</c:v>
                </c:pt>
                <c:pt idx="6605">
                  <c:v>9.4614740368509209E-3</c:v>
                </c:pt>
                <c:pt idx="6606">
                  <c:v>9.4690117252931184E-3</c:v>
                </c:pt>
                <c:pt idx="6607">
                  <c:v>9.4882747068676526E-3</c:v>
                </c:pt>
                <c:pt idx="6608">
                  <c:v>9.5192629815745288E-3</c:v>
                </c:pt>
                <c:pt idx="6609">
                  <c:v>9.5510887772194044E-3</c:v>
                </c:pt>
                <c:pt idx="6610">
                  <c:v>9.5812395309882795E-3</c:v>
                </c:pt>
                <c:pt idx="6611">
                  <c:v>9.6097152428810586E-3</c:v>
                </c:pt>
                <c:pt idx="6612">
                  <c:v>9.6247906197654953E-3</c:v>
                </c:pt>
                <c:pt idx="6613">
                  <c:v>9.6373534338358366E-3</c:v>
                </c:pt>
                <c:pt idx="6614">
                  <c:v>9.6440536013400312E-3</c:v>
                </c:pt>
                <c:pt idx="6615">
                  <c:v>9.6231155778894479E-3</c:v>
                </c:pt>
                <c:pt idx="6616">
                  <c:v>9.6147403685092041E-3</c:v>
                </c:pt>
                <c:pt idx="6617">
                  <c:v>9.5829145728643268E-3</c:v>
                </c:pt>
                <c:pt idx="6618">
                  <c:v>9.5536013400334997E-3</c:v>
                </c:pt>
                <c:pt idx="6619">
                  <c:v>9.5251256281406755E-3</c:v>
                </c:pt>
                <c:pt idx="6620">
                  <c:v>9.511725293132333E-3</c:v>
                </c:pt>
                <c:pt idx="6621">
                  <c:v>9.4874371859296515E-3</c:v>
                </c:pt>
                <c:pt idx="6622">
                  <c:v>9.4899497487437017E-3</c:v>
                </c:pt>
                <c:pt idx="6623">
                  <c:v>9.4807370184254568E-3</c:v>
                </c:pt>
                <c:pt idx="6624">
                  <c:v>9.4715242881071669E-3</c:v>
                </c:pt>
                <c:pt idx="6625">
                  <c:v>9.4740368509212639E-3</c:v>
                </c:pt>
                <c:pt idx="6626">
                  <c:v>9.4514237855946315E-3</c:v>
                </c:pt>
                <c:pt idx="6627">
                  <c:v>9.4262981574539488E-3</c:v>
                </c:pt>
                <c:pt idx="6628">
                  <c:v>9.3994974874371702E-3</c:v>
                </c:pt>
                <c:pt idx="6629">
                  <c:v>9.3542713567839521E-3</c:v>
                </c:pt>
                <c:pt idx="6630">
                  <c:v>9.3115577889446906E-3</c:v>
                </c:pt>
                <c:pt idx="6631">
                  <c:v>9.2520938023450371E-3</c:v>
                </c:pt>
                <c:pt idx="6632">
                  <c:v>9.1783919597989913E-3</c:v>
                </c:pt>
                <c:pt idx="6633">
                  <c:v>9.1164154103852875E-3</c:v>
                </c:pt>
                <c:pt idx="6634">
                  <c:v>9.0284757118927611E-3</c:v>
                </c:pt>
                <c:pt idx="6635">
                  <c:v>8.9539363484087142E-3</c:v>
                </c:pt>
                <c:pt idx="6636">
                  <c:v>8.8659966499162347E-3</c:v>
                </c:pt>
                <c:pt idx="6637">
                  <c:v>8.8056951423785314E-3</c:v>
                </c:pt>
                <c:pt idx="6638">
                  <c:v>8.737855946398634E-3</c:v>
                </c:pt>
                <c:pt idx="6639">
                  <c:v>8.6884422110552716E-3</c:v>
                </c:pt>
                <c:pt idx="6640">
                  <c:v>8.6566164154103942E-3</c:v>
                </c:pt>
                <c:pt idx="6641">
                  <c:v>8.6264656616415678E-3</c:v>
                </c:pt>
                <c:pt idx="6642">
                  <c:v>8.6105527638190814E-3</c:v>
                </c:pt>
                <c:pt idx="6643">
                  <c:v>8.5912897822445471E-3</c:v>
                </c:pt>
                <c:pt idx="6644">
                  <c:v>8.5795644891122069E-3</c:v>
                </c:pt>
                <c:pt idx="6645">
                  <c:v>8.5686767169179147E-3</c:v>
                </c:pt>
                <c:pt idx="6646">
                  <c:v>8.5393634840870876E-3</c:v>
                </c:pt>
                <c:pt idx="6647">
                  <c:v>8.4840871021775784E-3</c:v>
                </c:pt>
                <c:pt idx="6648">
                  <c:v>8.4346733668341674E-3</c:v>
                </c:pt>
                <c:pt idx="6649">
                  <c:v>8.3534338358458807E-3</c:v>
                </c:pt>
                <c:pt idx="6650">
                  <c:v>8.2696817420435456E-3</c:v>
                </c:pt>
                <c:pt idx="6651">
                  <c:v>8.1867671691792099E-3</c:v>
                </c:pt>
                <c:pt idx="6652">
                  <c:v>8.1021775544388736E-3</c:v>
                </c:pt>
                <c:pt idx="6653">
                  <c:v>8.0259631490787325E-3</c:v>
                </c:pt>
                <c:pt idx="6654">
                  <c:v>7.9631490787269357E-3</c:v>
                </c:pt>
                <c:pt idx="6655">
                  <c:v>7.9061976549413774E-3</c:v>
                </c:pt>
                <c:pt idx="6656">
                  <c:v>7.8576214405360143E-3</c:v>
                </c:pt>
                <c:pt idx="6657">
                  <c:v>7.8257956448911387E-3</c:v>
                </c:pt>
                <c:pt idx="6658">
                  <c:v>7.8056951423785556E-3</c:v>
                </c:pt>
                <c:pt idx="6659">
                  <c:v>7.7864321608040188E-3</c:v>
                </c:pt>
                <c:pt idx="6660">
                  <c:v>7.7680067001674857E-3</c:v>
                </c:pt>
                <c:pt idx="6661">
                  <c:v>7.7621440536013381E-3</c:v>
                </c:pt>
                <c:pt idx="6662">
                  <c:v>7.7554438860971443E-3</c:v>
                </c:pt>
                <c:pt idx="6663">
                  <c:v>7.7462311557789003E-3</c:v>
                </c:pt>
                <c:pt idx="6664">
                  <c:v>7.7328308207705119E-3</c:v>
                </c:pt>
                <c:pt idx="6665">
                  <c:v>7.7177554438860744E-3</c:v>
                </c:pt>
                <c:pt idx="6666">
                  <c:v>7.6884422110552473E-3</c:v>
                </c:pt>
                <c:pt idx="6667">
                  <c:v>7.6708542713568063E-3</c:v>
                </c:pt>
                <c:pt idx="6668">
                  <c:v>7.6549413735343685E-3</c:v>
                </c:pt>
                <c:pt idx="6669">
                  <c:v>7.6289782244555928E-3</c:v>
                </c:pt>
                <c:pt idx="6670">
                  <c:v>7.6105527638191048E-3</c:v>
                </c:pt>
                <c:pt idx="6671">
                  <c:v>7.5896147403685214E-3</c:v>
                </c:pt>
                <c:pt idx="6672">
                  <c:v>7.584589614740375E-3</c:v>
                </c:pt>
                <c:pt idx="6673">
                  <c:v>7.5829145728643277E-3</c:v>
                </c:pt>
                <c:pt idx="6674">
                  <c:v>7.5963149078726692E-3</c:v>
                </c:pt>
                <c:pt idx="6675">
                  <c:v>7.6264656616415426E-3</c:v>
                </c:pt>
                <c:pt idx="6676">
                  <c:v>7.6675041876046639E-3</c:v>
                </c:pt>
                <c:pt idx="6677">
                  <c:v>7.7236180904522679E-3</c:v>
                </c:pt>
                <c:pt idx="6678">
                  <c:v>7.7872696817420676E-3</c:v>
                </c:pt>
                <c:pt idx="6679">
                  <c:v>7.8484087102177243E-3</c:v>
                </c:pt>
                <c:pt idx="6680">
                  <c:v>7.9070351758793785E-3</c:v>
                </c:pt>
                <c:pt idx="6681">
                  <c:v>7.9623115577889814E-3</c:v>
                </c:pt>
                <c:pt idx="6682">
                  <c:v>8.0175879396984905E-3</c:v>
                </c:pt>
                <c:pt idx="6683">
                  <c:v>8.051088777219462E-3</c:v>
                </c:pt>
                <c:pt idx="6684">
                  <c:v>8.0703517587939512E-3</c:v>
                </c:pt>
                <c:pt idx="6685">
                  <c:v>8.1038525963149227E-3</c:v>
                </c:pt>
                <c:pt idx="6686">
                  <c:v>8.1105527638191174E-3</c:v>
                </c:pt>
                <c:pt idx="6687">
                  <c:v>8.1164154103852641E-3</c:v>
                </c:pt>
                <c:pt idx="6688">
                  <c:v>8.1113902847571185E-3</c:v>
                </c:pt>
                <c:pt idx="6689">
                  <c:v>8.1038525963149227E-3</c:v>
                </c:pt>
                <c:pt idx="6690">
                  <c:v>8.0862646566164358E-3</c:v>
                </c:pt>
                <c:pt idx="6691">
                  <c:v>8.0670016750418547E-3</c:v>
                </c:pt>
                <c:pt idx="6692">
                  <c:v>8.0628140703517554E-3</c:v>
                </c:pt>
                <c:pt idx="6693">
                  <c:v>8.0569514237855619E-3</c:v>
                </c:pt>
                <c:pt idx="6694">
                  <c:v>8.0510887772194152E-3</c:v>
                </c:pt>
                <c:pt idx="6695">
                  <c:v>8.0477386934673656E-3</c:v>
                </c:pt>
                <c:pt idx="6696">
                  <c:v>8.0603015075377069E-3</c:v>
                </c:pt>
                <c:pt idx="6697">
                  <c:v>8.0628140703517554E-3</c:v>
                </c:pt>
                <c:pt idx="6698">
                  <c:v>8.0745393634840956E-3</c:v>
                </c:pt>
                <c:pt idx="6699">
                  <c:v>8.1055276381909718E-3</c:v>
                </c:pt>
                <c:pt idx="6700">
                  <c:v>8.1247906197655061E-3</c:v>
                </c:pt>
                <c:pt idx="6701">
                  <c:v>8.1457286432160443E-3</c:v>
                </c:pt>
                <c:pt idx="6702">
                  <c:v>8.1683417085427236E-3</c:v>
                </c:pt>
                <c:pt idx="6703">
                  <c:v>8.1884422110553058E-3</c:v>
                </c:pt>
                <c:pt idx="6704">
                  <c:v>8.1993299832495512E-3</c:v>
                </c:pt>
                <c:pt idx="6705">
                  <c:v>8.2252931323282819E-3</c:v>
                </c:pt>
                <c:pt idx="6706">
                  <c:v>8.2512562814070576E-3</c:v>
                </c:pt>
                <c:pt idx="6707">
                  <c:v>8.2897822445561278E-3</c:v>
                </c:pt>
                <c:pt idx="6708">
                  <c:v>8.3257956448911027E-3</c:v>
                </c:pt>
                <c:pt idx="6709">
                  <c:v>8.3626465661641725E-3</c:v>
                </c:pt>
                <c:pt idx="6710">
                  <c:v>8.4087102177554385E-3</c:v>
                </c:pt>
                <c:pt idx="6711">
                  <c:v>8.44221105527641E-3</c:v>
                </c:pt>
                <c:pt idx="6712">
                  <c:v>8.4740368509212856E-3</c:v>
                </c:pt>
                <c:pt idx="6713">
                  <c:v>8.5092127303182594E-3</c:v>
                </c:pt>
                <c:pt idx="6714">
                  <c:v>8.5443886097152331E-3</c:v>
                </c:pt>
                <c:pt idx="6715">
                  <c:v>8.5795644891122069E-3</c:v>
                </c:pt>
                <c:pt idx="6716">
                  <c:v>8.6021775544388862E-3</c:v>
                </c:pt>
                <c:pt idx="6717">
                  <c:v>8.6155778894472287E-3</c:v>
                </c:pt>
                <c:pt idx="6718">
                  <c:v>8.6306532663316653E-3</c:v>
                </c:pt>
                <c:pt idx="6719">
                  <c:v>8.6432160804020067E-3</c:v>
                </c:pt>
                <c:pt idx="6720">
                  <c:v>8.6691792294807356E-3</c:v>
                </c:pt>
                <c:pt idx="6721">
                  <c:v>8.6842546063651722E-3</c:v>
                </c:pt>
                <c:pt idx="6722">
                  <c:v>8.6817420435511237E-3</c:v>
                </c:pt>
                <c:pt idx="6723">
                  <c:v>8.6901172529313189E-3</c:v>
                </c:pt>
                <c:pt idx="6724">
                  <c:v>8.6976549413735164E-3</c:v>
                </c:pt>
                <c:pt idx="6725">
                  <c:v>8.7035175879397082E-3</c:v>
                </c:pt>
                <c:pt idx="6726">
                  <c:v>8.691792294807368E-3</c:v>
                </c:pt>
                <c:pt idx="6727">
                  <c:v>8.6649916247905912E-3</c:v>
                </c:pt>
                <c:pt idx="6728">
                  <c:v>8.6356783919597658E-3</c:v>
                </c:pt>
                <c:pt idx="6729">
                  <c:v>8.6055276381909358E-3</c:v>
                </c:pt>
                <c:pt idx="6730">
                  <c:v>8.5611390284757189E-3</c:v>
                </c:pt>
                <c:pt idx="6731">
                  <c:v>8.4983249581239671E-3</c:v>
                </c:pt>
                <c:pt idx="6732">
                  <c:v>8.4329983249581183E-3</c:v>
                </c:pt>
                <c:pt idx="6733">
                  <c:v>8.3710217755444145E-3</c:v>
                </c:pt>
                <c:pt idx="6734">
                  <c:v>8.2981574539363716E-3</c:v>
                </c:pt>
                <c:pt idx="6735">
                  <c:v>8.23785594639867E-3</c:v>
                </c:pt>
                <c:pt idx="6736">
                  <c:v>8.180067001675017E-3</c:v>
                </c:pt>
                <c:pt idx="6737">
                  <c:v>8.1264656616415552E-3</c:v>
                </c:pt>
                <c:pt idx="6738">
                  <c:v>8.0837520938023388E-3</c:v>
                </c:pt>
                <c:pt idx="6739">
                  <c:v>8.0561139028475608E-3</c:v>
                </c:pt>
                <c:pt idx="6740">
                  <c:v>8.0469011725293176E-3</c:v>
                </c:pt>
                <c:pt idx="6741">
                  <c:v>8.0494137353433678E-3</c:v>
                </c:pt>
                <c:pt idx="6742">
                  <c:v>8.0544388609715134E-3</c:v>
                </c:pt>
                <c:pt idx="6743">
                  <c:v>8.0569514237856087E-3</c:v>
                </c:pt>
                <c:pt idx="6744">
                  <c:v>8.0737018425460945E-3</c:v>
                </c:pt>
                <c:pt idx="6745">
                  <c:v>8.0971524288107281E-3</c:v>
                </c:pt>
                <c:pt idx="6746">
                  <c:v>8.1072026800669723E-3</c:v>
                </c:pt>
                <c:pt idx="6747">
                  <c:v>8.1281407035176043E-3</c:v>
                </c:pt>
                <c:pt idx="6748">
                  <c:v>8.1365159128978463E-3</c:v>
                </c:pt>
                <c:pt idx="6749">
                  <c:v>8.1306532663316528E-3</c:v>
                </c:pt>
                <c:pt idx="6750">
                  <c:v>8.1407035175879456E-3</c:v>
                </c:pt>
                <c:pt idx="6751">
                  <c:v>8.1373534338358474E-3</c:v>
                </c:pt>
                <c:pt idx="6752">
                  <c:v>8.1373534338358474E-3</c:v>
                </c:pt>
                <c:pt idx="6753">
                  <c:v>8.1373534338358474E-3</c:v>
                </c:pt>
                <c:pt idx="6754">
                  <c:v>8.1407035175879456E-3</c:v>
                </c:pt>
                <c:pt idx="6755">
                  <c:v>8.1356783919597983E-3</c:v>
                </c:pt>
                <c:pt idx="6756">
                  <c:v>8.1457286432160443E-3</c:v>
                </c:pt>
                <c:pt idx="6757">
                  <c:v>8.1574539363484314E-3</c:v>
                </c:pt>
                <c:pt idx="6758">
                  <c:v>8.1976549413735039E-3</c:v>
                </c:pt>
                <c:pt idx="6759">
                  <c:v>8.2269681742043761E-3</c:v>
                </c:pt>
                <c:pt idx="6760">
                  <c:v>8.2747068676716912E-3</c:v>
                </c:pt>
                <c:pt idx="6761">
                  <c:v>8.3098827470687118E-3</c:v>
                </c:pt>
                <c:pt idx="6762">
                  <c:v>8.3534338358459276E-3</c:v>
                </c:pt>
                <c:pt idx="6763">
                  <c:v>8.4070351758794362E-3</c:v>
                </c:pt>
                <c:pt idx="6764">
                  <c:v>8.4447236180904585E-3</c:v>
                </c:pt>
                <c:pt idx="6765">
                  <c:v>8.4899497487436765E-3</c:v>
                </c:pt>
                <c:pt idx="6766">
                  <c:v>8.5192629815745522E-3</c:v>
                </c:pt>
                <c:pt idx="6767">
                  <c:v>8.5192629815745036E-3</c:v>
                </c:pt>
                <c:pt idx="6768">
                  <c:v>8.5301507537688427E-3</c:v>
                </c:pt>
                <c:pt idx="6769">
                  <c:v>8.5142378559464049E-3</c:v>
                </c:pt>
                <c:pt idx="6770">
                  <c:v>8.4983249581239671E-3</c:v>
                </c:pt>
                <c:pt idx="6771">
                  <c:v>8.4664991624790915E-3</c:v>
                </c:pt>
                <c:pt idx="6772">
                  <c:v>8.4522613065326543E-3</c:v>
                </c:pt>
                <c:pt idx="6773">
                  <c:v>8.413735343383584E-3</c:v>
                </c:pt>
                <c:pt idx="6774">
                  <c:v>8.3718592964824156E-3</c:v>
                </c:pt>
                <c:pt idx="6775">
                  <c:v>8.3341708542713465E-3</c:v>
                </c:pt>
                <c:pt idx="6776">
                  <c:v>8.2939698492462254E-3</c:v>
                </c:pt>
                <c:pt idx="6777">
                  <c:v>8.2646566164154001E-3</c:v>
                </c:pt>
                <c:pt idx="6778">
                  <c:v>8.2479061976549143E-3</c:v>
                </c:pt>
                <c:pt idx="6779">
                  <c:v>8.225293132328327E-3</c:v>
                </c:pt>
                <c:pt idx="6780">
                  <c:v>8.2152428810720358E-3</c:v>
                </c:pt>
                <c:pt idx="6781">
                  <c:v>8.2043551088776968E-3</c:v>
                </c:pt>
                <c:pt idx="6782">
                  <c:v>8.2026800670016962E-3</c:v>
                </c:pt>
                <c:pt idx="6783">
                  <c:v>8.1842546063651614E-3</c:v>
                </c:pt>
                <c:pt idx="6784">
                  <c:v>8.1775544388609667E-3</c:v>
                </c:pt>
                <c:pt idx="6785">
                  <c:v>8.1616415410385289E-3</c:v>
                </c:pt>
                <c:pt idx="6786">
                  <c:v>8.1340033500837492E-3</c:v>
                </c:pt>
                <c:pt idx="6787">
                  <c:v>8.1088777219430683E-3</c:v>
                </c:pt>
                <c:pt idx="6788">
                  <c:v>8.0720268006699986E-3</c:v>
                </c:pt>
                <c:pt idx="6789">
                  <c:v>8.0259631490787325E-3</c:v>
                </c:pt>
                <c:pt idx="6790">
                  <c:v>7.968174204355128E-3</c:v>
                </c:pt>
                <c:pt idx="6791">
                  <c:v>7.9154103852596205E-3</c:v>
                </c:pt>
                <c:pt idx="6792">
                  <c:v>7.855946398659967E-3</c:v>
                </c:pt>
                <c:pt idx="6793">
                  <c:v>7.816582914572847E-3</c:v>
                </c:pt>
                <c:pt idx="6794">
                  <c:v>7.7805695142378721E-3</c:v>
                </c:pt>
                <c:pt idx="6795">
                  <c:v>7.760469011725289E-3</c:v>
                </c:pt>
                <c:pt idx="6796">
                  <c:v>7.743718592964851E-3</c:v>
                </c:pt>
                <c:pt idx="6797">
                  <c:v>7.7445561139028512E-3</c:v>
                </c:pt>
                <c:pt idx="6798">
                  <c:v>7.7529313232830941E-3</c:v>
                </c:pt>
                <c:pt idx="6799">
                  <c:v>7.7747068676716794E-3</c:v>
                </c:pt>
                <c:pt idx="6800">
                  <c:v>7.8098827470686532E-3</c:v>
                </c:pt>
                <c:pt idx="6801">
                  <c:v>7.8308207705192374E-3</c:v>
                </c:pt>
                <c:pt idx="6802">
                  <c:v>7.8626465661641599E-3</c:v>
                </c:pt>
                <c:pt idx="6803">
                  <c:v>7.8860971524287934E-3</c:v>
                </c:pt>
                <c:pt idx="6804">
                  <c:v>7.8978224455611337E-3</c:v>
                </c:pt>
                <c:pt idx="6805">
                  <c:v>7.9246231155779105E-3</c:v>
                </c:pt>
                <c:pt idx="6806">
                  <c:v>7.9363484087102507E-3</c:v>
                </c:pt>
                <c:pt idx="6807">
                  <c:v>7.9346733668341548E-3</c:v>
                </c:pt>
                <c:pt idx="6808">
                  <c:v>7.9329983249581543E-3</c:v>
                </c:pt>
                <c:pt idx="6809">
                  <c:v>7.9313232830821052E-3</c:v>
                </c:pt>
                <c:pt idx="6810">
                  <c:v>7.9438860971523997E-3</c:v>
                </c:pt>
                <c:pt idx="6811">
                  <c:v>7.9455611390284488E-3</c:v>
                </c:pt>
                <c:pt idx="6812">
                  <c:v>7.9505862646565926E-3</c:v>
                </c:pt>
                <c:pt idx="6813">
                  <c:v>7.9690117252931292E-3</c:v>
                </c:pt>
                <c:pt idx="6814">
                  <c:v>7.9874371859296623E-3</c:v>
                </c:pt>
                <c:pt idx="6815">
                  <c:v>8.0016750418760527E-3</c:v>
                </c:pt>
                <c:pt idx="6816">
                  <c:v>8.031825795644881E-3</c:v>
                </c:pt>
                <c:pt idx="6817">
                  <c:v>8.0301507537688319E-3</c:v>
                </c:pt>
                <c:pt idx="6818">
                  <c:v>8.051088777219462E-3</c:v>
                </c:pt>
                <c:pt idx="6819">
                  <c:v>8.0561139028476076E-3</c:v>
                </c:pt>
                <c:pt idx="6820">
                  <c:v>8.0569514237856087E-3</c:v>
                </c:pt>
                <c:pt idx="6821">
                  <c:v>8.0418760469011703E-3</c:v>
                </c:pt>
                <c:pt idx="6822">
                  <c:v>8.040201005025123E-3</c:v>
                </c:pt>
                <c:pt idx="6823">
                  <c:v>8.0234505862646372E-3</c:v>
                </c:pt>
                <c:pt idx="6824">
                  <c:v>7.9916247906197599E-3</c:v>
                </c:pt>
                <c:pt idx="6825">
                  <c:v>7.956448911222741E-3</c:v>
                </c:pt>
                <c:pt idx="6826">
                  <c:v>7.918760469011717E-3</c:v>
                </c:pt>
                <c:pt idx="6827">
                  <c:v>7.8819095477386941E-3</c:v>
                </c:pt>
                <c:pt idx="6828">
                  <c:v>7.8308207705192374E-3</c:v>
                </c:pt>
                <c:pt idx="6829">
                  <c:v>7.7830820770519223E-3</c:v>
                </c:pt>
                <c:pt idx="6830">
                  <c:v>7.7353433835846072E-3</c:v>
                </c:pt>
                <c:pt idx="6831">
                  <c:v>7.6901172529313432E-3</c:v>
                </c:pt>
                <c:pt idx="6832">
                  <c:v>7.6566164154103708E-3</c:v>
                </c:pt>
                <c:pt idx="6833">
                  <c:v>7.6231155778894461E-3</c:v>
                </c:pt>
                <c:pt idx="6834">
                  <c:v>7.603015075376909E-3</c:v>
                </c:pt>
                <c:pt idx="6835">
                  <c:v>7.5837520938023279E-3</c:v>
                </c:pt>
                <c:pt idx="6836">
                  <c:v>7.5887772194305203E-3</c:v>
                </c:pt>
                <c:pt idx="6837">
                  <c:v>7.5879396984924723E-3</c:v>
                </c:pt>
                <c:pt idx="6838">
                  <c:v>7.5979899497487643E-3</c:v>
                </c:pt>
                <c:pt idx="6839">
                  <c:v>7.6088777219430557E-3</c:v>
                </c:pt>
                <c:pt idx="6840">
                  <c:v>7.6088777219430097E-3</c:v>
                </c:pt>
                <c:pt idx="6841">
                  <c:v>7.6072026800670083E-3</c:v>
                </c:pt>
                <c:pt idx="6842">
                  <c:v>7.6021775544388619E-3</c:v>
                </c:pt>
                <c:pt idx="6843">
                  <c:v>7.5862646566164241E-3</c:v>
                </c:pt>
                <c:pt idx="6844">
                  <c:v>7.5552763819095479E-3</c:v>
                </c:pt>
                <c:pt idx="6845">
                  <c:v>7.5510887772194503E-3</c:v>
                </c:pt>
                <c:pt idx="6846">
                  <c:v>7.519262981574527E-3</c:v>
                </c:pt>
                <c:pt idx="6847">
                  <c:v>7.5108877721942842E-3</c:v>
                </c:pt>
                <c:pt idx="6848">
                  <c:v>7.4999999999999928E-3</c:v>
                </c:pt>
                <c:pt idx="6849">
                  <c:v>7.4958123953098935E-3</c:v>
                </c:pt>
                <c:pt idx="6850">
                  <c:v>7.4757118927973104E-3</c:v>
                </c:pt>
                <c:pt idx="6851">
                  <c:v>7.4790619765494077E-3</c:v>
                </c:pt>
                <c:pt idx="6852">
                  <c:v>7.4840871021775533E-3</c:v>
                </c:pt>
                <c:pt idx="6853">
                  <c:v>7.472361809045213E-3</c:v>
                </c:pt>
                <c:pt idx="6854">
                  <c:v>7.464824120603019E-3</c:v>
                </c:pt>
                <c:pt idx="6855">
                  <c:v>7.4572864321607764E-3</c:v>
                </c:pt>
                <c:pt idx="6856">
                  <c:v>7.4380234505862881E-3</c:v>
                </c:pt>
                <c:pt idx="6857">
                  <c:v>7.4154103852596548E-3</c:v>
                </c:pt>
                <c:pt idx="6858">
                  <c:v>7.3978224455611219E-3</c:v>
                </c:pt>
                <c:pt idx="6859">
                  <c:v>7.3668341708542457E-3</c:v>
                </c:pt>
                <c:pt idx="6860">
                  <c:v>7.3534338358458582E-3</c:v>
                </c:pt>
                <c:pt idx="6861">
                  <c:v>7.3358458961473713E-3</c:v>
                </c:pt>
                <c:pt idx="6862">
                  <c:v>7.3082077051926393E-3</c:v>
                </c:pt>
                <c:pt idx="6863">
                  <c:v>7.287269681742055E-3</c:v>
                </c:pt>
                <c:pt idx="6864">
                  <c:v>7.268844221105521E-3</c:v>
                </c:pt>
                <c:pt idx="6865">
                  <c:v>7.2345058626465484E-3</c:v>
                </c:pt>
                <c:pt idx="6866">
                  <c:v>7.2102177554439137E-3</c:v>
                </c:pt>
                <c:pt idx="6867">
                  <c:v>7.1775544388609433E-3</c:v>
                </c:pt>
                <c:pt idx="6868">
                  <c:v>7.1457286432161128E-3</c:v>
                </c:pt>
                <c:pt idx="6869">
                  <c:v>7.1331658291457264E-3</c:v>
                </c:pt>
                <c:pt idx="6870">
                  <c:v>7.1088777219430448E-3</c:v>
                </c:pt>
                <c:pt idx="6871">
                  <c:v>7.0879396984924615E-3</c:v>
                </c:pt>
                <c:pt idx="6872">
                  <c:v>7.0837520938023622E-3</c:v>
                </c:pt>
                <c:pt idx="6873">
                  <c:v>7.0686767169179255E-3</c:v>
                </c:pt>
                <c:pt idx="6874">
                  <c:v>7.0460636515912922E-3</c:v>
                </c:pt>
                <c:pt idx="6875">
                  <c:v>7.0527638190954877E-3</c:v>
                </c:pt>
                <c:pt idx="6876">
                  <c:v>7.0351758793970008E-3</c:v>
                </c:pt>
                <c:pt idx="6877">
                  <c:v>7.0435510887772437E-3</c:v>
                </c:pt>
                <c:pt idx="6878">
                  <c:v>7.0477386934673413E-3</c:v>
                </c:pt>
                <c:pt idx="6879">
                  <c:v>7.0435510887772437E-3</c:v>
                </c:pt>
                <c:pt idx="6880">
                  <c:v>7.0477386934673413E-3</c:v>
                </c:pt>
                <c:pt idx="6881">
                  <c:v>7.0636515912897791E-3</c:v>
                </c:pt>
                <c:pt idx="6882">
                  <c:v>7.0804020100502648E-3</c:v>
                </c:pt>
                <c:pt idx="6883">
                  <c:v>7.1214405360133862E-3</c:v>
                </c:pt>
                <c:pt idx="6884">
                  <c:v>7.1591289782244561E-3</c:v>
                </c:pt>
                <c:pt idx="6885">
                  <c:v>7.1984924623115735E-3</c:v>
                </c:pt>
                <c:pt idx="6886">
                  <c:v>7.2353433835845955E-3</c:v>
                </c:pt>
                <c:pt idx="6887">
                  <c:v>7.2730318257956195E-3</c:v>
                </c:pt>
                <c:pt idx="6888">
                  <c:v>7.3115577889446897E-3</c:v>
                </c:pt>
                <c:pt idx="6889">
                  <c:v>7.3500837520938068E-3</c:v>
                </c:pt>
                <c:pt idx="6890">
                  <c:v>7.3676716917922937E-3</c:v>
                </c:pt>
                <c:pt idx="6891">
                  <c:v>7.399497487437171E-3</c:v>
                </c:pt>
                <c:pt idx="6892">
                  <c:v>7.4195979899497524E-3</c:v>
                </c:pt>
                <c:pt idx="6893">
                  <c:v>7.4698492462311637E-3</c:v>
                </c:pt>
                <c:pt idx="6894">
                  <c:v>7.519262981574527E-3</c:v>
                </c:pt>
                <c:pt idx="6895">
                  <c:v>7.5795644891122286E-3</c:v>
                </c:pt>
                <c:pt idx="6896">
                  <c:v>7.6373534338358357E-3</c:v>
                </c:pt>
                <c:pt idx="6897">
                  <c:v>7.7185929648241215E-3</c:v>
                </c:pt>
                <c:pt idx="6898">
                  <c:v>7.7973199329983587E-3</c:v>
                </c:pt>
                <c:pt idx="6899">
                  <c:v>7.8735343383584538E-3</c:v>
                </c:pt>
                <c:pt idx="6900">
                  <c:v>7.9681742043550795E-3</c:v>
                </c:pt>
                <c:pt idx="6901">
                  <c:v>8.0460636515912697E-3</c:v>
                </c:pt>
                <c:pt idx="6902">
                  <c:v>8.122278056951409E-3</c:v>
                </c:pt>
                <c:pt idx="6903">
                  <c:v>8.2001675041875992E-3</c:v>
                </c:pt>
                <c:pt idx="6904">
                  <c:v>8.265494137353448E-3</c:v>
                </c:pt>
                <c:pt idx="6905">
                  <c:v>8.3324958123952974E-3</c:v>
                </c:pt>
                <c:pt idx="6906">
                  <c:v>8.3886097152429014E-3</c:v>
                </c:pt>
                <c:pt idx="6907">
                  <c:v>8.4329983249581183E-3</c:v>
                </c:pt>
                <c:pt idx="6908">
                  <c:v>8.4681742043550921E-3</c:v>
                </c:pt>
                <c:pt idx="6909">
                  <c:v>8.5067001675042091E-3</c:v>
                </c:pt>
                <c:pt idx="6910">
                  <c:v>8.5335008375209409E-3</c:v>
                </c:pt>
                <c:pt idx="6911">
                  <c:v>8.5544388609715243E-3</c:v>
                </c:pt>
                <c:pt idx="6912">
                  <c:v>8.563651591289816E-3</c:v>
                </c:pt>
                <c:pt idx="6913">
                  <c:v>8.5703517587940089E-3</c:v>
                </c:pt>
                <c:pt idx="6914">
                  <c:v>8.5929648241205945E-3</c:v>
                </c:pt>
                <c:pt idx="6915">
                  <c:v>8.6021775544388394E-3</c:v>
                </c:pt>
                <c:pt idx="6916">
                  <c:v>8.6122278056951305E-3</c:v>
                </c:pt>
                <c:pt idx="6917">
                  <c:v>8.6423785594640055E-3</c:v>
                </c:pt>
                <c:pt idx="6918">
                  <c:v>8.6448911222780558E-3</c:v>
                </c:pt>
                <c:pt idx="6919">
                  <c:v>8.6549413735343451E-3</c:v>
                </c:pt>
                <c:pt idx="6920">
                  <c:v>8.6499162479062013E-3</c:v>
                </c:pt>
                <c:pt idx="6921">
                  <c:v>8.6532663316582978E-3</c:v>
                </c:pt>
                <c:pt idx="6922">
                  <c:v>8.6298157453936642E-3</c:v>
                </c:pt>
                <c:pt idx="6923">
                  <c:v>8.6122278056951305E-3</c:v>
                </c:pt>
                <c:pt idx="6924">
                  <c:v>8.5845896147403993E-3</c:v>
                </c:pt>
                <c:pt idx="6925">
                  <c:v>8.5485762144053776E-3</c:v>
                </c:pt>
                <c:pt idx="6926">
                  <c:v>8.5142378559464049E-3</c:v>
                </c:pt>
                <c:pt idx="6927">
                  <c:v>8.479061976549386E-3</c:v>
                </c:pt>
                <c:pt idx="6928">
                  <c:v>8.4581239530988478E-3</c:v>
                </c:pt>
                <c:pt idx="6929">
                  <c:v>8.413735343383584E-3</c:v>
                </c:pt>
                <c:pt idx="6930">
                  <c:v>8.3860971524288043E-3</c:v>
                </c:pt>
                <c:pt idx="6931">
                  <c:v>8.3567839195980258E-3</c:v>
                </c:pt>
                <c:pt idx="6932">
                  <c:v>8.3132328308207614E-3</c:v>
                </c:pt>
                <c:pt idx="6933">
                  <c:v>8.2788944723617888E-3</c:v>
                </c:pt>
                <c:pt idx="6934">
                  <c:v>8.2428810720268138E-3</c:v>
                </c:pt>
                <c:pt idx="6935">
                  <c:v>8.1993299832495981E-3</c:v>
                </c:pt>
                <c:pt idx="6936">
                  <c:v>8.1566164154103834E-3</c:v>
                </c:pt>
                <c:pt idx="6937">
                  <c:v>8.1097152428810694E-3</c:v>
                </c:pt>
                <c:pt idx="6938">
                  <c:v>8.0737018425460477E-3</c:v>
                </c:pt>
                <c:pt idx="6939">
                  <c:v>8.0251256281406863E-3</c:v>
                </c:pt>
                <c:pt idx="6940">
                  <c:v>7.9715242881072245E-3</c:v>
                </c:pt>
                <c:pt idx="6941">
                  <c:v>7.8927973199330332E-3</c:v>
                </c:pt>
                <c:pt idx="6942">
                  <c:v>7.8241206030150428E-3</c:v>
                </c:pt>
                <c:pt idx="6943">
                  <c:v>7.7445561139028512E-3</c:v>
                </c:pt>
                <c:pt idx="6944">
                  <c:v>7.6767169179229539E-3</c:v>
                </c:pt>
                <c:pt idx="6945">
                  <c:v>7.5770519262981801E-3</c:v>
                </c:pt>
                <c:pt idx="6946">
                  <c:v>7.4983249581239897E-3</c:v>
                </c:pt>
                <c:pt idx="6947">
                  <c:v>7.4103852596314624E-3</c:v>
                </c:pt>
                <c:pt idx="6948">
                  <c:v>7.3358458961474172E-3</c:v>
                </c:pt>
                <c:pt idx="6949">
                  <c:v>7.258793969849275E-3</c:v>
                </c:pt>
                <c:pt idx="6950">
                  <c:v>7.1968174204355244E-3</c:v>
                </c:pt>
                <c:pt idx="6951">
                  <c:v>7.1407035175879204E-3</c:v>
                </c:pt>
                <c:pt idx="6952">
                  <c:v>7.0670016750418764E-3</c:v>
                </c:pt>
                <c:pt idx="6953">
                  <c:v>6.9924623115577844E-3</c:v>
                </c:pt>
                <c:pt idx="6954">
                  <c:v>6.9262981574539353E-3</c:v>
                </c:pt>
                <c:pt idx="6955">
                  <c:v>6.8525963149078453E-3</c:v>
                </c:pt>
                <c:pt idx="6956">
                  <c:v>6.7814070351758966E-3</c:v>
                </c:pt>
                <c:pt idx="6957">
                  <c:v>6.7194304857621451E-3</c:v>
                </c:pt>
                <c:pt idx="6958">
                  <c:v>6.6415410385259567E-3</c:v>
                </c:pt>
                <c:pt idx="6959">
                  <c:v>6.5938023450586424E-3</c:v>
                </c:pt>
                <c:pt idx="6960">
                  <c:v>6.5402010050250869E-3</c:v>
                </c:pt>
                <c:pt idx="6961">
                  <c:v>6.5016750418760176E-3</c:v>
                </c:pt>
                <c:pt idx="6962">
                  <c:v>6.4522613065326534E-3</c:v>
                </c:pt>
                <c:pt idx="6963">
                  <c:v>6.4170854271356796E-3</c:v>
                </c:pt>
                <c:pt idx="6964">
                  <c:v>6.3994974874371467E-3</c:v>
                </c:pt>
                <c:pt idx="6965">
                  <c:v>6.384422110552756E-3</c:v>
                </c:pt>
                <c:pt idx="6966">
                  <c:v>6.3785594639865625E-3</c:v>
                </c:pt>
                <c:pt idx="6967">
                  <c:v>6.3710217755444144E-3</c:v>
                </c:pt>
                <c:pt idx="6968">
                  <c:v>6.3894472361809016E-3</c:v>
                </c:pt>
                <c:pt idx="6969">
                  <c:v>6.3927973199329989E-3</c:v>
                </c:pt>
                <c:pt idx="6970">
                  <c:v>6.4087102177554367E-3</c:v>
                </c:pt>
                <c:pt idx="6971">
                  <c:v>6.4489112227805569E-3</c:v>
                </c:pt>
                <c:pt idx="6972">
                  <c:v>6.4706867671691414E-3</c:v>
                </c:pt>
                <c:pt idx="6973">
                  <c:v>6.5033500837521109E-3</c:v>
                </c:pt>
                <c:pt idx="6974">
                  <c:v>6.5318257956448909E-3</c:v>
                </c:pt>
                <c:pt idx="6975">
                  <c:v>6.5544388609715242E-3</c:v>
                </c:pt>
                <c:pt idx="6976">
                  <c:v>6.5778894472361569E-3</c:v>
                </c:pt>
                <c:pt idx="6977">
                  <c:v>6.6164154103852749E-3</c:v>
                </c:pt>
                <c:pt idx="6978">
                  <c:v>6.6407035175879087E-3</c:v>
                </c:pt>
                <c:pt idx="6979">
                  <c:v>6.6792294807370266E-3</c:v>
                </c:pt>
                <c:pt idx="6980">
                  <c:v>6.7185929648241449E-3</c:v>
                </c:pt>
                <c:pt idx="6981">
                  <c:v>6.7713567839196055E-3</c:v>
                </c:pt>
                <c:pt idx="6982">
                  <c:v>6.8182579564489195E-3</c:v>
                </c:pt>
                <c:pt idx="6983">
                  <c:v>6.876884422110572E-3</c:v>
                </c:pt>
                <c:pt idx="6984">
                  <c:v>6.9355108877721793E-3</c:v>
                </c:pt>
                <c:pt idx="6985">
                  <c:v>6.9966499162479297E-3</c:v>
                </c:pt>
                <c:pt idx="6986">
                  <c:v>7.0561139028475382E-3</c:v>
                </c:pt>
                <c:pt idx="6987">
                  <c:v>7.1122278056951422E-3</c:v>
                </c:pt>
                <c:pt idx="6988">
                  <c:v>7.1666666666666511E-3</c:v>
                </c:pt>
                <c:pt idx="6989">
                  <c:v>7.2353433835845955E-3</c:v>
                </c:pt>
                <c:pt idx="6990">
                  <c:v>7.276381909547716E-3</c:v>
                </c:pt>
                <c:pt idx="6991">
                  <c:v>7.3165829145728821E-3</c:v>
                </c:pt>
                <c:pt idx="6992">
                  <c:v>7.3417085427135639E-3</c:v>
                </c:pt>
                <c:pt idx="6993">
                  <c:v>7.3659966499162446E-3</c:v>
                </c:pt>
                <c:pt idx="6994">
                  <c:v>7.3785594639865859E-3</c:v>
                </c:pt>
                <c:pt idx="6995">
                  <c:v>7.389447236180925E-3</c:v>
                </c:pt>
                <c:pt idx="6996">
                  <c:v>7.3877721943048768E-3</c:v>
                </c:pt>
                <c:pt idx="6997">
                  <c:v>7.3634840871021961E-3</c:v>
                </c:pt>
                <c:pt idx="6998">
                  <c:v>7.3592964824120508E-3</c:v>
                </c:pt>
                <c:pt idx="6999">
                  <c:v>7.334170854271369E-3</c:v>
                </c:pt>
                <c:pt idx="7000">
                  <c:v>7.3207705192629797E-3</c:v>
                </c:pt>
                <c:pt idx="7001">
                  <c:v>7.3115577889446897E-3</c:v>
                </c:pt>
                <c:pt idx="7002">
                  <c:v>7.2906197654941064E-3</c:v>
                </c:pt>
                <c:pt idx="7003">
                  <c:v>7.2587939698492291E-3</c:v>
                </c:pt>
                <c:pt idx="7004">
                  <c:v>7.2395309882746948E-3</c:v>
                </c:pt>
                <c:pt idx="7005">
                  <c:v>7.2110552763819148E-3</c:v>
                </c:pt>
                <c:pt idx="7006">
                  <c:v>7.195142378559477E-3</c:v>
                </c:pt>
                <c:pt idx="7007">
                  <c:v>7.1683417085427461E-3</c:v>
                </c:pt>
                <c:pt idx="7008">
                  <c:v>7.1356783919598217E-3</c:v>
                </c:pt>
                <c:pt idx="7009">
                  <c:v>7.0963149078727026E-3</c:v>
                </c:pt>
                <c:pt idx="7010">
                  <c:v>7.0586264656616804E-3</c:v>
                </c:pt>
                <c:pt idx="7011">
                  <c:v>7.0134003350083678E-3</c:v>
                </c:pt>
                <c:pt idx="7012">
                  <c:v>6.9882747068676868E-3</c:v>
                </c:pt>
                <c:pt idx="7013">
                  <c:v>6.9430485762143742E-3</c:v>
                </c:pt>
                <c:pt idx="7014">
                  <c:v>6.8944723618090129E-3</c:v>
                </c:pt>
                <c:pt idx="7015">
                  <c:v>6.86850921273033E-3</c:v>
                </c:pt>
                <c:pt idx="7016">
                  <c:v>6.83082077051926E-3</c:v>
                </c:pt>
                <c:pt idx="7017">
                  <c:v>6.8073701842546264E-3</c:v>
                </c:pt>
                <c:pt idx="7018">
                  <c:v>6.7922948073701889E-3</c:v>
                </c:pt>
                <c:pt idx="7019">
                  <c:v>6.7855946398659942E-3</c:v>
                </c:pt>
                <c:pt idx="7020">
                  <c:v>6.7696817420435564E-3</c:v>
                </c:pt>
                <c:pt idx="7021">
                  <c:v>6.7772194304857982E-3</c:v>
                </c:pt>
                <c:pt idx="7022">
                  <c:v>6.7730318257956069E-3</c:v>
                </c:pt>
                <c:pt idx="7023">
                  <c:v>6.7872696817420433E-3</c:v>
                </c:pt>
                <c:pt idx="7024">
                  <c:v>6.8006700167504326E-3</c:v>
                </c:pt>
                <c:pt idx="7025">
                  <c:v>6.8031825795644811E-3</c:v>
                </c:pt>
                <c:pt idx="7026">
                  <c:v>6.8031825795644811E-3</c:v>
                </c:pt>
                <c:pt idx="7027">
                  <c:v>6.7889447236180924E-3</c:v>
                </c:pt>
                <c:pt idx="7028">
                  <c:v>6.7797319932998007E-3</c:v>
                </c:pt>
                <c:pt idx="7029">
                  <c:v>6.7663316582914591E-3</c:v>
                </c:pt>
                <c:pt idx="7030">
                  <c:v>6.7445561139028287E-3</c:v>
                </c:pt>
                <c:pt idx="7031">
                  <c:v>6.7194304857621451E-3</c:v>
                </c:pt>
                <c:pt idx="7032">
                  <c:v>6.7093802345058549E-3</c:v>
                </c:pt>
                <c:pt idx="7033">
                  <c:v>6.6708542713567838E-3</c:v>
                </c:pt>
                <c:pt idx="7034">
                  <c:v>6.6566164154103942E-3</c:v>
                </c:pt>
                <c:pt idx="7035">
                  <c:v>6.6407035175879564E-3</c:v>
                </c:pt>
                <c:pt idx="7036">
                  <c:v>6.6214405360134196E-3</c:v>
                </c:pt>
                <c:pt idx="7037">
                  <c:v>6.617252931323276E-3</c:v>
                </c:pt>
                <c:pt idx="7038">
                  <c:v>6.6105527638191282E-3</c:v>
                </c:pt>
                <c:pt idx="7039">
                  <c:v>6.607202680066984E-3</c:v>
                </c:pt>
                <c:pt idx="7040">
                  <c:v>6.6055276381909358E-3</c:v>
                </c:pt>
                <c:pt idx="7041">
                  <c:v>6.5921273031825933E-3</c:v>
                </c:pt>
                <c:pt idx="7042">
                  <c:v>6.5946398659966427E-3</c:v>
                </c:pt>
                <c:pt idx="7043">
                  <c:v>6.5820770519263022E-3</c:v>
                </c:pt>
                <c:pt idx="7044">
                  <c:v>6.5737018425460593E-3</c:v>
                </c:pt>
                <c:pt idx="7045">
                  <c:v>6.5670016750418655E-3</c:v>
                </c:pt>
                <c:pt idx="7046">
                  <c:v>6.5644891122278153E-3</c:v>
                </c:pt>
                <c:pt idx="7047">
                  <c:v>6.5577889447236215E-3</c:v>
                </c:pt>
                <c:pt idx="7048">
                  <c:v>6.551926298157474E-3</c:v>
                </c:pt>
                <c:pt idx="7049">
                  <c:v>6.5544388609715242E-3</c:v>
                </c:pt>
                <c:pt idx="7050">
                  <c:v>6.5544388609715242E-3</c:v>
                </c:pt>
                <c:pt idx="7051">
                  <c:v>6.5644891122278153E-3</c:v>
                </c:pt>
                <c:pt idx="7052">
                  <c:v>6.5879396984924489E-3</c:v>
                </c:pt>
                <c:pt idx="7053">
                  <c:v>6.6239530988274698E-3</c:v>
                </c:pt>
                <c:pt idx="7054">
                  <c:v>6.661641541038492E-3</c:v>
                </c:pt>
                <c:pt idx="7055">
                  <c:v>6.7110552763819022E-3</c:v>
                </c:pt>
                <c:pt idx="7056">
                  <c:v>6.7587939698492642E-3</c:v>
                </c:pt>
                <c:pt idx="7057">
                  <c:v>6.8341708542713573E-3</c:v>
                </c:pt>
                <c:pt idx="7058">
                  <c:v>6.9095477386934973E-3</c:v>
                </c:pt>
                <c:pt idx="7059">
                  <c:v>6.9849246231155895E-3</c:v>
                </c:pt>
                <c:pt idx="7060">
                  <c:v>7.0653266331658282E-3</c:v>
                </c:pt>
                <c:pt idx="7061">
                  <c:v>7.148241206030163E-3</c:v>
                </c:pt>
                <c:pt idx="7062">
                  <c:v>7.2336683417085004E-3</c:v>
                </c:pt>
                <c:pt idx="7063">
                  <c:v>7.3098827470686406E-3</c:v>
                </c:pt>
                <c:pt idx="7064">
                  <c:v>7.3726968174203924E-3</c:v>
                </c:pt>
                <c:pt idx="7065">
                  <c:v>7.4329983249581417E-3</c:v>
                </c:pt>
                <c:pt idx="7066">
                  <c:v>7.5050251256281375E-3</c:v>
                </c:pt>
                <c:pt idx="7067">
                  <c:v>7.5611390284756955E-3</c:v>
                </c:pt>
                <c:pt idx="7068">
                  <c:v>7.6180904522612997E-3</c:v>
                </c:pt>
                <c:pt idx="7069">
                  <c:v>7.6716917922948075E-3</c:v>
                </c:pt>
                <c:pt idx="7070">
                  <c:v>7.7085427135678303E-3</c:v>
                </c:pt>
                <c:pt idx="7071">
                  <c:v>7.7395309882747057E-3</c:v>
                </c:pt>
                <c:pt idx="7072">
                  <c:v>7.7688442211055319E-3</c:v>
                </c:pt>
                <c:pt idx="7073">
                  <c:v>7.7989949748743601E-3</c:v>
                </c:pt>
                <c:pt idx="7074">
                  <c:v>7.8157453936348459E-3</c:v>
                </c:pt>
                <c:pt idx="7075">
                  <c:v>7.8241206030150896E-3</c:v>
                </c:pt>
                <c:pt idx="7076">
                  <c:v>7.8333333333333328E-3</c:v>
                </c:pt>
                <c:pt idx="7077">
                  <c:v>7.8324958123952865E-3</c:v>
                </c:pt>
                <c:pt idx="7078">
                  <c:v>7.8308207705192374E-3</c:v>
                </c:pt>
                <c:pt idx="7079">
                  <c:v>7.8182579564488961E-3</c:v>
                </c:pt>
                <c:pt idx="7080">
                  <c:v>7.8048576214405068E-3</c:v>
                </c:pt>
                <c:pt idx="7081">
                  <c:v>7.7973199329983119E-3</c:v>
                </c:pt>
                <c:pt idx="7082">
                  <c:v>7.7855946398659726E-3</c:v>
                </c:pt>
                <c:pt idx="7083">
                  <c:v>7.7747068676716794E-3</c:v>
                </c:pt>
                <c:pt idx="7084">
                  <c:v>7.751256281407045E-3</c:v>
                </c:pt>
                <c:pt idx="7085">
                  <c:v>7.7386934673366586E-3</c:v>
                </c:pt>
                <c:pt idx="7086">
                  <c:v>7.6976549413735372E-3</c:v>
                </c:pt>
                <c:pt idx="7087">
                  <c:v>7.6708542713567604E-3</c:v>
                </c:pt>
                <c:pt idx="7088">
                  <c:v>7.6440536013400295E-3</c:v>
                </c:pt>
                <c:pt idx="7089">
                  <c:v>7.6164154103852523E-3</c:v>
                </c:pt>
                <c:pt idx="7090">
                  <c:v>7.5862646566164241E-3</c:v>
                </c:pt>
                <c:pt idx="7091">
                  <c:v>7.5561139028475967E-3</c:v>
                </c:pt>
                <c:pt idx="7092">
                  <c:v>7.5309882747068672E-3</c:v>
                </c:pt>
                <c:pt idx="7093">
                  <c:v>7.502512562814089E-3</c:v>
                </c:pt>
                <c:pt idx="7094">
                  <c:v>7.4606365159128737E-3</c:v>
                </c:pt>
                <c:pt idx="7095">
                  <c:v>7.4438860971524348E-3</c:v>
                </c:pt>
                <c:pt idx="7096">
                  <c:v>7.4170854271356562E-3</c:v>
                </c:pt>
                <c:pt idx="7097">
                  <c:v>7.3927973199329755E-3</c:v>
                </c:pt>
                <c:pt idx="7098">
                  <c:v>7.380234505862635E-3</c:v>
                </c:pt>
                <c:pt idx="7099">
                  <c:v>7.3651591289781975E-3</c:v>
                </c:pt>
                <c:pt idx="7100">
                  <c:v>7.3492462311557597E-3</c:v>
                </c:pt>
                <c:pt idx="7101">
                  <c:v>7.3735343383584413E-3</c:v>
                </c:pt>
                <c:pt idx="7102">
                  <c:v>7.399497487437217E-3</c:v>
                </c:pt>
                <c:pt idx="7103">
                  <c:v>7.4505862646565826E-3</c:v>
                </c:pt>
                <c:pt idx="7104">
                  <c:v>7.510050251256283E-3</c:v>
                </c:pt>
                <c:pt idx="7105">
                  <c:v>7.5653266331658399E-3</c:v>
                </c:pt>
                <c:pt idx="7106">
                  <c:v>7.6490787269681759E-3</c:v>
                </c:pt>
                <c:pt idx="7107">
                  <c:v>7.7185929648241215E-3</c:v>
                </c:pt>
                <c:pt idx="7108">
                  <c:v>7.8065326633166019E-3</c:v>
                </c:pt>
                <c:pt idx="7109">
                  <c:v>7.866834170854306E-3</c:v>
                </c:pt>
                <c:pt idx="7110">
                  <c:v>7.9422110552763974E-3</c:v>
                </c:pt>
                <c:pt idx="7111">
                  <c:v>8.0016750418760527E-3</c:v>
                </c:pt>
                <c:pt idx="7112">
                  <c:v>8.0301507537688319E-3</c:v>
                </c:pt>
                <c:pt idx="7113">
                  <c:v>8.0670016750418547E-3</c:v>
                </c:pt>
                <c:pt idx="7114">
                  <c:v>8.0912897822445345E-3</c:v>
                </c:pt>
                <c:pt idx="7115">
                  <c:v>8.1139028475712138E-3</c:v>
                </c:pt>
                <c:pt idx="7116">
                  <c:v>8.1306532663316528E-3</c:v>
                </c:pt>
                <c:pt idx="7117">
                  <c:v>8.1348408710217521E-3</c:v>
                </c:pt>
                <c:pt idx="7118">
                  <c:v>8.1474036850920934E-3</c:v>
                </c:pt>
                <c:pt idx="7119">
                  <c:v>8.1465661641540923E-3</c:v>
                </c:pt>
                <c:pt idx="7120">
                  <c:v>8.1490787269681876E-3</c:v>
                </c:pt>
                <c:pt idx="7121">
                  <c:v>8.1515912897822361E-3</c:v>
                </c:pt>
                <c:pt idx="7122">
                  <c:v>8.169179229480723E-3</c:v>
                </c:pt>
                <c:pt idx="7123">
                  <c:v>8.1742043551088703E-3</c:v>
                </c:pt>
                <c:pt idx="7124">
                  <c:v>8.1758793969849194E-3</c:v>
                </c:pt>
                <c:pt idx="7125">
                  <c:v>8.1767169179229205E-3</c:v>
                </c:pt>
                <c:pt idx="7126">
                  <c:v>8.1817420435510643E-3</c:v>
                </c:pt>
                <c:pt idx="7127">
                  <c:v>8.1742043551088703E-3</c:v>
                </c:pt>
                <c:pt idx="7128">
                  <c:v>8.1499162479061887E-3</c:v>
                </c:pt>
                <c:pt idx="7129">
                  <c:v>8.1088777219430214E-3</c:v>
                </c:pt>
                <c:pt idx="7130">
                  <c:v>8.0494137353433678E-3</c:v>
                </c:pt>
                <c:pt idx="7131">
                  <c:v>7.9874371859296623E-3</c:v>
                </c:pt>
                <c:pt idx="7132">
                  <c:v>7.9262981574539596E-3</c:v>
                </c:pt>
                <c:pt idx="7133">
                  <c:v>7.8517587939698208E-3</c:v>
                </c:pt>
                <c:pt idx="7134">
                  <c:v>7.7763819095477285E-3</c:v>
                </c:pt>
                <c:pt idx="7135">
                  <c:v>7.696817420435537E-3</c:v>
                </c:pt>
                <c:pt idx="7136">
                  <c:v>7.6281407035175917E-3</c:v>
                </c:pt>
                <c:pt idx="7137">
                  <c:v>7.5594639865996464E-3</c:v>
                </c:pt>
                <c:pt idx="7138">
                  <c:v>7.5209380234505761E-3</c:v>
                </c:pt>
                <c:pt idx="7139">
                  <c:v>7.4824120603015059E-3</c:v>
                </c:pt>
                <c:pt idx="7140">
                  <c:v>7.4489112227805335E-3</c:v>
                </c:pt>
                <c:pt idx="7141">
                  <c:v>7.4430485762143868E-3</c:v>
                </c:pt>
                <c:pt idx="7142">
                  <c:v>7.4346733668341908E-3</c:v>
                </c:pt>
                <c:pt idx="7143">
                  <c:v>7.4304857621440455E-3</c:v>
                </c:pt>
                <c:pt idx="7144">
                  <c:v>7.4120603015075575E-3</c:v>
                </c:pt>
                <c:pt idx="7145">
                  <c:v>7.427135678391949E-3</c:v>
                </c:pt>
                <c:pt idx="7146">
                  <c:v>7.4405360134003375E-3</c:v>
                </c:pt>
                <c:pt idx="7147">
                  <c:v>7.4547738693467262E-3</c:v>
                </c:pt>
                <c:pt idx="7148">
                  <c:v>7.4572864321608224E-3</c:v>
                </c:pt>
                <c:pt idx="7149">
                  <c:v>7.4706867671692117E-3</c:v>
                </c:pt>
                <c:pt idx="7150">
                  <c:v>7.4840871021775533E-3</c:v>
                </c:pt>
                <c:pt idx="7151">
                  <c:v>7.4999999999999928E-3</c:v>
                </c:pt>
                <c:pt idx="7152">
                  <c:v>7.500837520937993E-3</c:v>
                </c:pt>
                <c:pt idx="7153">
                  <c:v>7.5175879396985256E-3</c:v>
                </c:pt>
                <c:pt idx="7154">
                  <c:v>7.528475711892817E-3</c:v>
                </c:pt>
                <c:pt idx="7155">
                  <c:v>7.5418760469011603E-3</c:v>
                </c:pt>
                <c:pt idx="7156">
                  <c:v>7.5527638190954517E-3</c:v>
                </c:pt>
                <c:pt idx="7157">
                  <c:v>7.5653266331658399E-3</c:v>
                </c:pt>
                <c:pt idx="7158">
                  <c:v>7.5778894472361812E-3</c:v>
                </c:pt>
                <c:pt idx="7159">
                  <c:v>7.5820770519262788E-3</c:v>
                </c:pt>
                <c:pt idx="7160">
                  <c:v>7.5720268006699877E-3</c:v>
                </c:pt>
                <c:pt idx="7161">
                  <c:v>7.5670016750418422E-3</c:v>
                </c:pt>
                <c:pt idx="7162">
                  <c:v>7.5527638190954517E-3</c:v>
                </c:pt>
                <c:pt idx="7163">
                  <c:v>7.5393634840870642E-3</c:v>
                </c:pt>
                <c:pt idx="7164">
                  <c:v>7.5142378559463815E-3</c:v>
                </c:pt>
                <c:pt idx="7165">
                  <c:v>7.5050251256281375E-3</c:v>
                </c:pt>
                <c:pt idx="7166">
                  <c:v>7.4924623115577961E-3</c:v>
                </c:pt>
                <c:pt idx="7167">
                  <c:v>7.4631490787269699E-3</c:v>
                </c:pt>
                <c:pt idx="7168">
                  <c:v>7.4430485762143868E-3</c:v>
                </c:pt>
                <c:pt idx="7169">
                  <c:v>7.436348408710193E-3</c:v>
                </c:pt>
                <c:pt idx="7170">
                  <c:v>7.4212730318257555E-3</c:v>
                </c:pt>
                <c:pt idx="7171">
                  <c:v>7.4020100502512672E-3</c:v>
                </c:pt>
                <c:pt idx="7172">
                  <c:v>7.3743718592964875E-3</c:v>
                </c:pt>
                <c:pt idx="7173">
                  <c:v>7.3308207705192726E-3</c:v>
                </c:pt>
                <c:pt idx="7174">
                  <c:v>7.2864321608040071E-3</c:v>
                </c:pt>
                <c:pt idx="7175">
                  <c:v>7.2428810720267913E-3</c:v>
                </c:pt>
                <c:pt idx="7176">
                  <c:v>7.1742043551088451E-3</c:v>
                </c:pt>
                <c:pt idx="7177">
                  <c:v>7.1356783919597749E-3</c:v>
                </c:pt>
                <c:pt idx="7178">
                  <c:v>7.0879396984924615E-3</c:v>
                </c:pt>
                <c:pt idx="7179">
                  <c:v>7.0318257956449035E-3</c:v>
                </c:pt>
                <c:pt idx="7180">
                  <c:v>6.9932998324958324E-3</c:v>
                </c:pt>
                <c:pt idx="7181">
                  <c:v>6.9740368509212964E-3</c:v>
                </c:pt>
                <c:pt idx="7182">
                  <c:v>6.9723618090452013E-3</c:v>
                </c:pt>
                <c:pt idx="7183">
                  <c:v>6.9874371859296397E-3</c:v>
                </c:pt>
                <c:pt idx="7184">
                  <c:v>7.0008375209380273E-3</c:v>
                </c:pt>
                <c:pt idx="7185">
                  <c:v>7.0301507537688544E-3</c:v>
                </c:pt>
                <c:pt idx="7186">
                  <c:v>7.0795644891122177E-3</c:v>
                </c:pt>
                <c:pt idx="7187">
                  <c:v>7.1247906197655286E-3</c:v>
                </c:pt>
                <c:pt idx="7188">
                  <c:v>7.1658291457286499E-3</c:v>
                </c:pt>
                <c:pt idx="7189">
                  <c:v>7.2127303182579162E-3</c:v>
                </c:pt>
                <c:pt idx="7190">
                  <c:v>7.2520938023450353E-3</c:v>
                </c:pt>
                <c:pt idx="7191">
                  <c:v>7.2646566164154226E-3</c:v>
                </c:pt>
                <c:pt idx="7192">
                  <c:v>7.2780569514237651E-3</c:v>
                </c:pt>
                <c:pt idx="7193">
                  <c:v>7.2747068676716669E-3</c:v>
                </c:pt>
                <c:pt idx="7194">
                  <c:v>7.2621440536013264E-3</c:v>
                </c:pt>
                <c:pt idx="7195">
                  <c:v>7.2378559463986457E-3</c:v>
                </c:pt>
                <c:pt idx="7196">
                  <c:v>7.2169179229481075E-3</c:v>
                </c:pt>
                <c:pt idx="7197">
                  <c:v>7.1901172529313306E-3</c:v>
                </c:pt>
                <c:pt idx="7198">
                  <c:v>7.1817420435510877E-3</c:v>
                </c:pt>
                <c:pt idx="7199">
                  <c:v>7.1809045226130866E-3</c:v>
                </c:pt>
                <c:pt idx="7200">
                  <c:v>7.166666666666697E-3</c:v>
                </c:pt>
                <c:pt idx="7201">
                  <c:v>7.1775544388609433E-3</c:v>
                </c:pt>
                <c:pt idx="7202">
                  <c:v>7.1876046901172344E-3</c:v>
                </c:pt>
                <c:pt idx="7203">
                  <c:v>7.2085427135678646E-3</c:v>
                </c:pt>
                <c:pt idx="7204">
                  <c:v>7.2278056951424006E-3</c:v>
                </c:pt>
                <c:pt idx="7205">
                  <c:v>7.2462311557788886E-3</c:v>
                </c:pt>
                <c:pt idx="7206">
                  <c:v>7.2730318257956195E-3</c:v>
                </c:pt>
                <c:pt idx="7207">
                  <c:v>7.2922948073702015E-3</c:v>
                </c:pt>
                <c:pt idx="7208">
                  <c:v>7.3065326633165902E-3</c:v>
                </c:pt>
                <c:pt idx="7209">
                  <c:v>7.3048576214404951E-3</c:v>
                </c:pt>
                <c:pt idx="7210">
                  <c:v>7.3132328308207857E-3</c:v>
                </c:pt>
                <c:pt idx="7211">
                  <c:v>7.3073701842545913E-3</c:v>
                </c:pt>
                <c:pt idx="7212">
                  <c:v>7.2998324958123964E-3</c:v>
                </c:pt>
                <c:pt idx="7213">
                  <c:v>7.2956448911222988E-3</c:v>
                </c:pt>
                <c:pt idx="7214">
                  <c:v>7.2797319932998593E-3</c:v>
                </c:pt>
                <c:pt idx="7215">
                  <c:v>7.2772194304857631E-3</c:v>
                </c:pt>
                <c:pt idx="7216">
                  <c:v>7.2546063651591315E-3</c:v>
                </c:pt>
                <c:pt idx="7217">
                  <c:v>7.2470686767169357E-3</c:v>
                </c:pt>
                <c:pt idx="7218">
                  <c:v>7.2269681742043526E-3</c:v>
                </c:pt>
                <c:pt idx="7219">
                  <c:v>7.2202680067001588E-3</c:v>
                </c:pt>
                <c:pt idx="7220">
                  <c:v>7.204355108877721E-3</c:v>
                </c:pt>
                <c:pt idx="7221">
                  <c:v>7.2001675041876226E-3</c:v>
                </c:pt>
                <c:pt idx="7222">
                  <c:v>7.1943048576214759E-3</c:v>
                </c:pt>
                <c:pt idx="7223">
                  <c:v>7.1993299832495746E-3</c:v>
                </c:pt>
                <c:pt idx="7224">
                  <c:v>7.1934673366834279E-3</c:v>
                </c:pt>
                <c:pt idx="7225">
                  <c:v>7.1850921273031842E-3</c:v>
                </c:pt>
                <c:pt idx="7226">
                  <c:v>7.1792294807370375E-3</c:v>
                </c:pt>
                <c:pt idx="7227">
                  <c:v>7.1892797319933295E-3</c:v>
                </c:pt>
                <c:pt idx="7228">
                  <c:v>7.1917922948073797E-3</c:v>
                </c:pt>
                <c:pt idx="7229">
                  <c:v>7.2077051926298175E-3</c:v>
                </c:pt>
                <c:pt idx="7230">
                  <c:v>7.2110552763819148E-3</c:v>
                </c:pt>
                <c:pt idx="7231">
                  <c:v>7.2286432160804017E-3</c:v>
                </c:pt>
                <c:pt idx="7232">
                  <c:v>7.2370184254605986E-3</c:v>
                </c:pt>
                <c:pt idx="7233">
                  <c:v>7.2395309882746948E-3</c:v>
                </c:pt>
                <c:pt idx="7234">
                  <c:v>7.2445561139028395E-3</c:v>
                </c:pt>
                <c:pt idx="7235">
                  <c:v>7.2462311557788886E-3</c:v>
                </c:pt>
                <c:pt idx="7236">
                  <c:v>7.2311557788944519E-3</c:v>
                </c:pt>
                <c:pt idx="7237">
                  <c:v>7.2160804020100604E-3</c:v>
                </c:pt>
                <c:pt idx="7238">
                  <c:v>7.1859296482411853E-3</c:v>
                </c:pt>
                <c:pt idx="7239">
                  <c:v>7.1549413735343109E-3</c:v>
                </c:pt>
                <c:pt idx="7240">
                  <c:v>7.137353433835824E-3</c:v>
                </c:pt>
                <c:pt idx="7241">
                  <c:v>7.1231155778894812E-3</c:v>
                </c:pt>
                <c:pt idx="7242">
                  <c:v>7.139028475711919E-3</c:v>
                </c:pt>
                <c:pt idx="7243">
                  <c:v>7.1415410385259693E-3</c:v>
                </c:pt>
                <c:pt idx="7244">
                  <c:v>7.1767169179229413E-3</c:v>
                </c:pt>
                <c:pt idx="7245">
                  <c:v>7.2144053601340113E-3</c:v>
                </c:pt>
                <c:pt idx="7246">
                  <c:v>7.2780569514237651E-3</c:v>
                </c:pt>
                <c:pt idx="7247">
                  <c:v>7.3467336683417104E-3</c:v>
                </c:pt>
                <c:pt idx="7248">
                  <c:v>7.4170854271357039E-3</c:v>
                </c:pt>
                <c:pt idx="7249">
                  <c:v>7.4731993299832619E-3</c:v>
                </c:pt>
                <c:pt idx="7250">
                  <c:v>7.5427135678392074E-3</c:v>
                </c:pt>
                <c:pt idx="7251">
                  <c:v>7.5971524288107155E-3</c:v>
                </c:pt>
                <c:pt idx="7252">
                  <c:v>7.6507537688442241E-3</c:v>
                </c:pt>
                <c:pt idx="7253">
                  <c:v>7.7135678391959768E-3</c:v>
                </c:pt>
                <c:pt idx="7254">
                  <c:v>7.7638190954773872E-3</c:v>
                </c:pt>
                <c:pt idx="7255">
                  <c:v>7.8006700167504092E-3</c:v>
                </c:pt>
                <c:pt idx="7256">
                  <c:v>7.8467336683416752E-3</c:v>
                </c:pt>
                <c:pt idx="7257">
                  <c:v>7.8835845896147432E-3</c:v>
                </c:pt>
                <c:pt idx="7258">
                  <c:v>7.9221105527638152E-3</c:v>
                </c:pt>
                <c:pt idx="7259">
                  <c:v>7.9581239530988352E-3</c:v>
                </c:pt>
                <c:pt idx="7260">
                  <c:v>7.9949748743718581E-3</c:v>
                </c:pt>
                <c:pt idx="7261">
                  <c:v>8.0092127303182468E-3</c:v>
                </c:pt>
                <c:pt idx="7262">
                  <c:v>8.0410385259631709E-3</c:v>
                </c:pt>
                <c:pt idx="7263">
                  <c:v>8.0653266331658507E-3</c:v>
                </c:pt>
                <c:pt idx="7264">
                  <c:v>8.1038525963149227E-3</c:v>
                </c:pt>
                <c:pt idx="7265">
                  <c:v>8.1306532663316528E-3</c:v>
                </c:pt>
                <c:pt idx="7266">
                  <c:v>8.1432160804019941E-3</c:v>
                </c:pt>
                <c:pt idx="7267">
                  <c:v>8.1549413735343343E-3</c:v>
                </c:pt>
                <c:pt idx="7268">
                  <c:v>8.1616415410385289E-3</c:v>
                </c:pt>
                <c:pt idx="7269">
                  <c:v>8.1658291457286734E-3</c:v>
                </c:pt>
                <c:pt idx="7270">
                  <c:v>8.1566164154103834E-3</c:v>
                </c:pt>
                <c:pt idx="7271">
                  <c:v>8.1566164154103834E-3</c:v>
                </c:pt>
                <c:pt idx="7272">
                  <c:v>8.1549413735343811E-3</c:v>
                </c:pt>
                <c:pt idx="7273">
                  <c:v>8.1515912897822361E-3</c:v>
                </c:pt>
                <c:pt idx="7274">
                  <c:v>8.1557788944723354E-3</c:v>
                </c:pt>
                <c:pt idx="7275">
                  <c:v>8.1599664991624798E-3</c:v>
                </c:pt>
                <c:pt idx="7276">
                  <c:v>8.1809045226130632E-3</c:v>
                </c:pt>
                <c:pt idx="7277">
                  <c:v>8.2144053601340365E-3</c:v>
                </c:pt>
                <c:pt idx="7278">
                  <c:v>8.2395309882746723E-3</c:v>
                </c:pt>
                <c:pt idx="7279">
                  <c:v>8.2797319932998367E-3</c:v>
                </c:pt>
                <c:pt idx="7280">
                  <c:v>8.3048576214405194E-3</c:v>
                </c:pt>
                <c:pt idx="7281">
                  <c:v>8.3324958123952974E-3</c:v>
                </c:pt>
                <c:pt idx="7282">
                  <c:v>8.3433835845895896E-3</c:v>
                </c:pt>
                <c:pt idx="7283">
                  <c:v>8.3559463986599761E-3</c:v>
                </c:pt>
                <c:pt idx="7284">
                  <c:v>8.3676716917922712E-3</c:v>
                </c:pt>
                <c:pt idx="7285">
                  <c:v>8.3768844221105612E-3</c:v>
                </c:pt>
                <c:pt idx="7286">
                  <c:v>8.3869346733668523E-3</c:v>
                </c:pt>
                <c:pt idx="7287">
                  <c:v>8.3835845896147558E-3</c:v>
                </c:pt>
                <c:pt idx="7288">
                  <c:v>8.4011725293132427E-3</c:v>
                </c:pt>
                <c:pt idx="7289">
                  <c:v>8.4187604690116827E-3</c:v>
                </c:pt>
                <c:pt idx="7290">
                  <c:v>8.4355108877721685E-3</c:v>
                </c:pt>
                <c:pt idx="7291">
                  <c:v>8.4648241206030424E-3</c:v>
                </c:pt>
                <c:pt idx="7292">
                  <c:v>8.4916247906197725E-3</c:v>
                </c:pt>
                <c:pt idx="7293">
                  <c:v>8.5033500837520658E-3</c:v>
                </c:pt>
                <c:pt idx="7294">
                  <c:v>8.5175879396984563E-3</c:v>
                </c:pt>
                <c:pt idx="7295">
                  <c:v>8.5293132328307965E-3</c:v>
                </c:pt>
                <c:pt idx="7296">
                  <c:v>8.5301507537688427E-3</c:v>
                </c:pt>
                <c:pt idx="7297">
                  <c:v>8.5192629815745522E-3</c:v>
                </c:pt>
                <c:pt idx="7298">
                  <c:v>8.4932998324958216E-3</c:v>
                </c:pt>
                <c:pt idx="7299">
                  <c:v>8.46901172529314E-3</c:v>
                </c:pt>
                <c:pt idx="7300">
                  <c:v>8.4455611390284596E-3</c:v>
                </c:pt>
                <c:pt idx="7301">
                  <c:v>8.4070351758793894E-3</c:v>
                </c:pt>
                <c:pt idx="7302">
                  <c:v>8.3693467336683654E-3</c:v>
                </c:pt>
                <c:pt idx="7303">
                  <c:v>8.3291457286431992E-3</c:v>
                </c:pt>
                <c:pt idx="7304">
                  <c:v>8.3006700167503732E-3</c:v>
                </c:pt>
                <c:pt idx="7305">
                  <c:v>8.2554438860971552E-3</c:v>
                </c:pt>
                <c:pt idx="7306">
                  <c:v>8.2319932998324748E-3</c:v>
                </c:pt>
                <c:pt idx="7307">
                  <c:v>8.2026800670016962E-3</c:v>
                </c:pt>
                <c:pt idx="7308">
                  <c:v>8.1767169179229656E-3</c:v>
                </c:pt>
                <c:pt idx="7309">
                  <c:v>8.1633165829145763E-3</c:v>
                </c:pt>
                <c:pt idx="7310">
                  <c:v>8.1448911222780432E-3</c:v>
                </c:pt>
                <c:pt idx="7311">
                  <c:v>8.1264656616415083E-3</c:v>
                </c:pt>
                <c:pt idx="7312">
                  <c:v>8.1214405360133628E-3</c:v>
                </c:pt>
                <c:pt idx="7313">
                  <c:v>8.1021775544388736E-3</c:v>
                </c:pt>
                <c:pt idx="7314">
                  <c:v>8.0854271356783879E-3</c:v>
                </c:pt>
                <c:pt idx="7315">
                  <c:v>8.0686767169179021E-3</c:v>
                </c:pt>
                <c:pt idx="7316">
                  <c:v>8.0502512562814141E-3</c:v>
                </c:pt>
                <c:pt idx="7317">
                  <c:v>8.0318257956449261E-3</c:v>
                </c:pt>
                <c:pt idx="7318">
                  <c:v>8.0025125628140539E-3</c:v>
                </c:pt>
                <c:pt idx="7319">
                  <c:v>7.9857621440536149E-3</c:v>
                </c:pt>
                <c:pt idx="7320">
                  <c:v>7.9681742043550795E-3</c:v>
                </c:pt>
                <c:pt idx="7321">
                  <c:v>7.9396984924623021E-3</c:v>
                </c:pt>
                <c:pt idx="7322">
                  <c:v>7.9355108877722045E-3</c:v>
                </c:pt>
                <c:pt idx="7323">
                  <c:v>7.918760469011717E-3</c:v>
                </c:pt>
                <c:pt idx="7324">
                  <c:v>7.9137353433835714E-3</c:v>
                </c:pt>
                <c:pt idx="7325">
                  <c:v>7.8877721943048425E-3</c:v>
                </c:pt>
                <c:pt idx="7326">
                  <c:v>7.8785594639865977E-3</c:v>
                </c:pt>
                <c:pt idx="7327">
                  <c:v>7.8592964824120634E-3</c:v>
                </c:pt>
                <c:pt idx="7328">
                  <c:v>7.8400335008374806E-3</c:v>
                </c:pt>
                <c:pt idx="7329">
                  <c:v>7.8023450586264583E-3</c:v>
                </c:pt>
                <c:pt idx="7330">
                  <c:v>7.7629815745393852E-3</c:v>
                </c:pt>
                <c:pt idx="7331">
                  <c:v>7.7286432160803666E-3</c:v>
                </c:pt>
                <c:pt idx="7332">
                  <c:v>7.6934673366833937E-3</c:v>
                </c:pt>
                <c:pt idx="7333">
                  <c:v>7.6490787269681759E-3</c:v>
                </c:pt>
                <c:pt idx="7334">
                  <c:v>7.6147403685092032E-3</c:v>
                </c:pt>
                <c:pt idx="7335">
                  <c:v>7.5812395309882777E-3</c:v>
                </c:pt>
                <c:pt idx="7336">
                  <c:v>7.5452261306532577E-3</c:v>
                </c:pt>
                <c:pt idx="7337">
                  <c:v>7.5058626465661854E-3</c:v>
                </c:pt>
                <c:pt idx="7338">
                  <c:v>7.4865996649916495E-3</c:v>
                </c:pt>
                <c:pt idx="7339">
                  <c:v>7.4614740368509217E-3</c:v>
                </c:pt>
                <c:pt idx="7340">
                  <c:v>7.4522613065326308E-3</c:v>
                </c:pt>
                <c:pt idx="7341">
                  <c:v>7.4405360134003375E-3</c:v>
                </c:pt>
                <c:pt idx="7342">
                  <c:v>7.4329983249581417E-3</c:v>
                </c:pt>
                <c:pt idx="7343">
                  <c:v>7.4237855946398977E-3</c:v>
                </c:pt>
                <c:pt idx="7344">
                  <c:v>7.4137353433836074E-3</c:v>
                </c:pt>
                <c:pt idx="7345">
                  <c:v>7.3961474036851197E-3</c:v>
                </c:pt>
                <c:pt idx="7346">
                  <c:v>7.3768844221105377E-3</c:v>
                </c:pt>
                <c:pt idx="7347">
                  <c:v>7.3752093802344886E-3</c:v>
                </c:pt>
                <c:pt idx="7348">
                  <c:v>7.3752093802344886E-3</c:v>
                </c:pt>
                <c:pt idx="7349">
                  <c:v>7.3701842546063439E-3</c:v>
                </c:pt>
                <c:pt idx="7350">
                  <c:v>7.3777219430485848E-3</c:v>
                </c:pt>
                <c:pt idx="7351">
                  <c:v>7.3852596314907806E-3</c:v>
                </c:pt>
                <c:pt idx="7352">
                  <c:v>7.3911222780569281E-3</c:v>
                </c:pt>
                <c:pt idx="7353">
                  <c:v>7.4128978224455586E-3</c:v>
                </c:pt>
                <c:pt idx="7354">
                  <c:v>7.4137353433836074E-3</c:v>
                </c:pt>
                <c:pt idx="7355">
                  <c:v>7.4246231155778988E-3</c:v>
                </c:pt>
                <c:pt idx="7356">
                  <c:v>7.4489112227805335E-3</c:v>
                </c:pt>
                <c:pt idx="7357">
                  <c:v>7.4698492462311177E-3</c:v>
                </c:pt>
                <c:pt idx="7358">
                  <c:v>7.4874371859296506E-3</c:v>
                </c:pt>
                <c:pt idx="7359">
                  <c:v>7.5226130653266244E-3</c:v>
                </c:pt>
                <c:pt idx="7360">
                  <c:v>7.5318257956448684E-3</c:v>
                </c:pt>
                <c:pt idx="7361">
                  <c:v>7.5594639865996932E-3</c:v>
                </c:pt>
                <c:pt idx="7362">
                  <c:v>7.5820770519263248E-3</c:v>
                </c:pt>
                <c:pt idx="7363">
                  <c:v>7.6197654941373488E-3</c:v>
                </c:pt>
                <c:pt idx="7364">
                  <c:v>7.6490787269681759E-3</c:v>
                </c:pt>
                <c:pt idx="7365">
                  <c:v>7.6800670016750503E-3</c:v>
                </c:pt>
                <c:pt idx="7366">
                  <c:v>7.6926298157453925E-3</c:v>
                </c:pt>
                <c:pt idx="7367">
                  <c:v>7.7077051926298301E-3</c:v>
                </c:pt>
                <c:pt idx="7368">
                  <c:v>7.725293132328317E-3</c:v>
                </c:pt>
                <c:pt idx="7369">
                  <c:v>7.7286432160803666E-3</c:v>
                </c:pt>
                <c:pt idx="7370">
                  <c:v>7.7336683417085121E-3</c:v>
                </c:pt>
                <c:pt idx="7371">
                  <c:v>7.7462311557789003E-3</c:v>
                </c:pt>
                <c:pt idx="7372">
                  <c:v>7.743718592964851E-3</c:v>
                </c:pt>
                <c:pt idx="7373">
                  <c:v>7.7504187604690447E-3</c:v>
                </c:pt>
                <c:pt idx="7374">
                  <c:v>7.7537688442211412E-3</c:v>
                </c:pt>
                <c:pt idx="7375">
                  <c:v>7.7654941373534354E-3</c:v>
                </c:pt>
                <c:pt idx="7376">
                  <c:v>7.7973199329983119E-3</c:v>
                </c:pt>
                <c:pt idx="7377">
                  <c:v>7.8274706867671861E-3</c:v>
                </c:pt>
                <c:pt idx="7378">
                  <c:v>7.8651591289782101E-3</c:v>
                </c:pt>
                <c:pt idx="7379">
                  <c:v>7.9053601340033745E-3</c:v>
                </c:pt>
                <c:pt idx="7380">
                  <c:v>7.9556113902847399E-3</c:v>
                </c:pt>
                <c:pt idx="7381">
                  <c:v>7.9958123953098592E-3</c:v>
                </c:pt>
                <c:pt idx="7382">
                  <c:v>8.0368509212730265E-3</c:v>
                </c:pt>
                <c:pt idx="7383">
                  <c:v>8.0787269681741949E-3</c:v>
                </c:pt>
                <c:pt idx="7384">
                  <c:v>8.0921273031825825E-3</c:v>
                </c:pt>
                <c:pt idx="7385">
                  <c:v>8.1164154103852641E-3</c:v>
                </c:pt>
                <c:pt idx="7386">
                  <c:v>8.1264656616415552E-3</c:v>
                </c:pt>
                <c:pt idx="7387">
                  <c:v>8.1214405360134096E-3</c:v>
                </c:pt>
                <c:pt idx="7388">
                  <c:v>8.1197654941373137E-3</c:v>
                </c:pt>
                <c:pt idx="7389">
                  <c:v>8.0979899497487292E-3</c:v>
                </c:pt>
                <c:pt idx="7390">
                  <c:v>8.0829145728643376E-3</c:v>
                </c:pt>
                <c:pt idx="7391">
                  <c:v>8.0611390284757532E-3</c:v>
                </c:pt>
                <c:pt idx="7392">
                  <c:v>8.0351758793969774E-3</c:v>
                </c:pt>
                <c:pt idx="7393">
                  <c:v>8.0142378559463941E-3</c:v>
                </c:pt>
                <c:pt idx="7394">
                  <c:v>7.9874371859296172E-3</c:v>
                </c:pt>
                <c:pt idx="7395">
                  <c:v>7.9698492462311754E-3</c:v>
                </c:pt>
                <c:pt idx="7396">
                  <c:v>7.9472361809044961E-3</c:v>
                </c:pt>
                <c:pt idx="7397">
                  <c:v>7.9262981574539596E-3</c:v>
                </c:pt>
                <c:pt idx="7398">
                  <c:v>7.9229480737018163E-3</c:v>
                </c:pt>
                <c:pt idx="7399">
                  <c:v>7.927973199330007E-3</c:v>
                </c:pt>
                <c:pt idx="7400">
                  <c:v>7.9070351758793785E-3</c:v>
                </c:pt>
                <c:pt idx="7401">
                  <c:v>7.9036850921272803E-3</c:v>
                </c:pt>
                <c:pt idx="7402">
                  <c:v>7.9036850921273272E-3</c:v>
                </c:pt>
                <c:pt idx="7403">
                  <c:v>7.8944723618090372E-3</c:v>
                </c:pt>
                <c:pt idx="7404">
                  <c:v>7.8793969849246456E-3</c:v>
                </c:pt>
                <c:pt idx="7405">
                  <c:v>7.8676716917922586E-3</c:v>
                </c:pt>
                <c:pt idx="7406">
                  <c:v>7.845058626465673E-3</c:v>
                </c:pt>
                <c:pt idx="7407">
                  <c:v>7.8358458961474298E-3</c:v>
                </c:pt>
                <c:pt idx="7408">
                  <c:v>7.8207705192629914E-3</c:v>
                </c:pt>
                <c:pt idx="7409">
                  <c:v>7.8048576214405545E-3</c:v>
                </c:pt>
                <c:pt idx="7410">
                  <c:v>7.7747068676716794E-3</c:v>
                </c:pt>
                <c:pt idx="7411">
                  <c:v>7.7638190954773872E-3</c:v>
                </c:pt>
                <c:pt idx="7412">
                  <c:v>7.7654941373534354E-3</c:v>
                </c:pt>
                <c:pt idx="7413">
                  <c:v>7.7554438860971443E-3</c:v>
                </c:pt>
                <c:pt idx="7414">
                  <c:v>7.7479061976549485E-3</c:v>
                </c:pt>
                <c:pt idx="7415">
                  <c:v>7.725293132328317E-3</c:v>
                </c:pt>
                <c:pt idx="7416">
                  <c:v>7.6901172529313432E-3</c:v>
                </c:pt>
                <c:pt idx="7417">
                  <c:v>7.6474036850921268E-3</c:v>
                </c:pt>
                <c:pt idx="7418">
                  <c:v>7.5954773869346681E-3</c:v>
                </c:pt>
                <c:pt idx="7419">
                  <c:v>7.5485762144053541E-3</c:v>
                </c:pt>
                <c:pt idx="7420">
                  <c:v>7.4891122278056997E-3</c:v>
                </c:pt>
                <c:pt idx="7421">
                  <c:v>7.4170854271357039E-3</c:v>
                </c:pt>
                <c:pt idx="7422">
                  <c:v>7.3467336683417104E-3</c:v>
                </c:pt>
                <c:pt idx="7423">
                  <c:v>7.278056951423811E-3</c:v>
                </c:pt>
                <c:pt idx="7424">
                  <c:v>7.1901172529313306E-3</c:v>
                </c:pt>
                <c:pt idx="7425">
                  <c:v>7.109715242881046E-3</c:v>
                </c:pt>
                <c:pt idx="7426">
                  <c:v>7.0234505862646606E-3</c:v>
                </c:pt>
                <c:pt idx="7427">
                  <c:v>6.9355108877722253E-3</c:v>
                </c:pt>
                <c:pt idx="7428">
                  <c:v>6.8417085427135522E-3</c:v>
                </c:pt>
                <c:pt idx="7429">
                  <c:v>6.746231155778922E-3</c:v>
                </c:pt>
                <c:pt idx="7430">
                  <c:v>6.6591289782244895E-3</c:v>
                </c:pt>
                <c:pt idx="7431">
                  <c:v>6.5569514237855727E-3</c:v>
                </c:pt>
                <c:pt idx="7432">
                  <c:v>6.4522613065326534E-3</c:v>
                </c:pt>
                <c:pt idx="7433">
                  <c:v>6.375209380234466E-3</c:v>
                </c:pt>
                <c:pt idx="7434">
                  <c:v>6.2889447236180798E-3</c:v>
                </c:pt>
                <c:pt idx="7435">
                  <c:v>6.2194304857621334E-3</c:v>
                </c:pt>
                <c:pt idx="7436">
                  <c:v>6.1758793969849176E-3</c:v>
                </c:pt>
                <c:pt idx="7437">
                  <c:v>6.1197654941373596E-3</c:v>
                </c:pt>
                <c:pt idx="7438">
                  <c:v>6.087939698492484E-3</c:v>
                </c:pt>
                <c:pt idx="7439">
                  <c:v>6.0544388609715116E-3</c:v>
                </c:pt>
                <c:pt idx="7440">
                  <c:v>6.0427135678392183E-3</c:v>
                </c:pt>
                <c:pt idx="7441">
                  <c:v>6.0318257956448792E-3</c:v>
                </c:pt>
                <c:pt idx="7442">
                  <c:v>6.0653266331658047E-3</c:v>
                </c:pt>
                <c:pt idx="7443">
                  <c:v>6.1139028475712129E-3</c:v>
                </c:pt>
                <c:pt idx="7444">
                  <c:v>6.170854271356818E-3</c:v>
                </c:pt>
                <c:pt idx="7445">
                  <c:v>6.2395309882747165E-3</c:v>
                </c:pt>
                <c:pt idx="7446">
                  <c:v>6.30988274706871E-3</c:v>
                </c:pt>
                <c:pt idx="7447">
                  <c:v>6.394472361809048E-3</c:v>
                </c:pt>
                <c:pt idx="7448">
                  <c:v>6.4815745393634805E-3</c:v>
                </c:pt>
                <c:pt idx="7449">
                  <c:v>6.5628140703517662E-3</c:v>
                </c:pt>
                <c:pt idx="7450">
                  <c:v>6.6440536013400069E-3</c:v>
                </c:pt>
                <c:pt idx="7451">
                  <c:v>6.7135678391959984E-3</c:v>
                </c:pt>
                <c:pt idx="7452">
                  <c:v>6.7730318257956529E-3</c:v>
                </c:pt>
                <c:pt idx="7453">
                  <c:v>6.8257956448911144E-3</c:v>
                </c:pt>
                <c:pt idx="7454">
                  <c:v>6.8693467336683771E-3</c:v>
                </c:pt>
                <c:pt idx="7455">
                  <c:v>6.9045226130653508E-3</c:v>
                </c:pt>
                <c:pt idx="7456">
                  <c:v>6.9279731993299853E-3</c:v>
                </c:pt>
                <c:pt idx="7457">
                  <c:v>6.9388609715243226E-3</c:v>
                </c:pt>
                <c:pt idx="7458">
                  <c:v>6.9229480737018848E-3</c:v>
                </c:pt>
                <c:pt idx="7459">
                  <c:v>6.9204355108877427E-3</c:v>
                </c:pt>
                <c:pt idx="7460">
                  <c:v>6.8994974874371584E-3</c:v>
                </c:pt>
                <c:pt idx="7461">
                  <c:v>6.8651591289782318E-3</c:v>
                </c:pt>
                <c:pt idx="7462">
                  <c:v>6.83082077051926E-3</c:v>
                </c:pt>
                <c:pt idx="7463">
                  <c:v>6.7822445561138969E-3</c:v>
                </c:pt>
                <c:pt idx="7464">
                  <c:v>6.7470686767169248E-3</c:v>
                </c:pt>
                <c:pt idx="7465">
                  <c:v>6.7001675041876109E-3</c:v>
                </c:pt>
                <c:pt idx="7466">
                  <c:v>6.6407035175879564E-3</c:v>
                </c:pt>
                <c:pt idx="7467">
                  <c:v>6.598827470686788E-3</c:v>
                </c:pt>
                <c:pt idx="7468">
                  <c:v>6.5469011725293284E-3</c:v>
                </c:pt>
                <c:pt idx="7469">
                  <c:v>6.476549413735334E-3</c:v>
                </c:pt>
                <c:pt idx="7470">
                  <c:v>6.4112227805695329E-3</c:v>
                </c:pt>
                <c:pt idx="7471">
                  <c:v>6.3291457286431992E-3</c:v>
                </c:pt>
                <c:pt idx="7472">
                  <c:v>6.2462311557788643E-3</c:v>
                </c:pt>
                <c:pt idx="7473">
                  <c:v>6.1633165829145771E-3</c:v>
                </c:pt>
                <c:pt idx="7474">
                  <c:v>6.0912897822445336E-3</c:v>
                </c:pt>
                <c:pt idx="7475">
                  <c:v>6.0033500837521001E-3</c:v>
                </c:pt>
                <c:pt idx="7476">
                  <c:v>5.9430485762143976E-3</c:v>
                </c:pt>
                <c:pt idx="7477">
                  <c:v>5.8785594639865976E-3</c:v>
                </c:pt>
                <c:pt idx="7478">
                  <c:v>5.8316582914572836E-3</c:v>
                </c:pt>
                <c:pt idx="7479">
                  <c:v>5.8098827470686523E-3</c:v>
                </c:pt>
                <c:pt idx="7480">
                  <c:v>5.8031825795645045E-3</c:v>
                </c:pt>
                <c:pt idx="7481">
                  <c:v>5.8098827470686983E-3</c:v>
                </c:pt>
                <c:pt idx="7482">
                  <c:v>5.8433835845896238E-3</c:v>
                </c:pt>
                <c:pt idx="7483">
                  <c:v>5.9061976549413756E-3</c:v>
                </c:pt>
                <c:pt idx="7484">
                  <c:v>5.9698492462311285E-3</c:v>
                </c:pt>
                <c:pt idx="7485">
                  <c:v>6.0586264656616569E-3</c:v>
                </c:pt>
                <c:pt idx="7486">
                  <c:v>6.1373534338358465E-3</c:v>
                </c:pt>
                <c:pt idx="7487">
                  <c:v>6.2144053601339887E-3</c:v>
                </c:pt>
                <c:pt idx="7488">
                  <c:v>6.3031825795645162E-3</c:v>
                </c:pt>
                <c:pt idx="7489">
                  <c:v>6.3835845896147089E-3</c:v>
                </c:pt>
                <c:pt idx="7490">
                  <c:v>6.4639865996649936E-3</c:v>
                </c:pt>
                <c:pt idx="7491">
                  <c:v>6.514237855946404E-3</c:v>
                </c:pt>
                <c:pt idx="7492">
                  <c:v>6.5636515912897682E-3</c:v>
                </c:pt>
                <c:pt idx="7493">
                  <c:v>6.6055276381909358E-3</c:v>
                </c:pt>
                <c:pt idx="7494">
                  <c:v>6.6323283082076667E-3</c:v>
                </c:pt>
                <c:pt idx="7495">
                  <c:v>6.6557788944723931E-3</c:v>
                </c:pt>
                <c:pt idx="7496">
                  <c:v>6.6675041876046864E-3</c:v>
                </c:pt>
                <c:pt idx="7497">
                  <c:v>6.6959798994974656E-3</c:v>
                </c:pt>
                <c:pt idx="7498">
                  <c:v>6.7185929648240989E-3</c:v>
                </c:pt>
                <c:pt idx="7499">
                  <c:v>6.7445561139028746E-3</c:v>
                </c:pt>
                <c:pt idx="7500">
                  <c:v>6.773869346733654E-3</c:v>
                </c:pt>
                <c:pt idx="7501">
                  <c:v>6.8031825795645288E-3</c:v>
                </c:pt>
                <c:pt idx="7502">
                  <c:v>6.8350083752094044E-3</c:v>
                </c:pt>
                <c:pt idx="7503">
                  <c:v>6.8534338358458916E-3</c:v>
                </c:pt>
                <c:pt idx="7504">
                  <c:v>6.896147403685108E-3</c:v>
                </c:pt>
                <c:pt idx="7505">
                  <c:v>6.92211055276379E-3</c:v>
                </c:pt>
                <c:pt idx="7506">
                  <c:v>6.9572864321608106E-3</c:v>
                </c:pt>
                <c:pt idx="7507">
                  <c:v>6.9581239530988126E-3</c:v>
                </c:pt>
                <c:pt idx="7508">
                  <c:v>6.9664991624790555E-3</c:v>
                </c:pt>
                <c:pt idx="7509">
                  <c:v>6.9639865996649584E-3</c:v>
                </c:pt>
                <c:pt idx="7510">
                  <c:v>6.9313232830820817E-3</c:v>
                </c:pt>
                <c:pt idx="7511">
                  <c:v>6.8944723618090589E-3</c:v>
                </c:pt>
                <c:pt idx="7512">
                  <c:v>6.8467336683416978E-3</c:v>
                </c:pt>
                <c:pt idx="7513">
                  <c:v>6.7973199329983353E-3</c:v>
                </c:pt>
                <c:pt idx="7514">
                  <c:v>6.7479061976549251E-3</c:v>
                </c:pt>
                <c:pt idx="7515">
                  <c:v>6.7068676716918046E-3</c:v>
                </c:pt>
                <c:pt idx="7516">
                  <c:v>6.6700167504187826E-3</c:v>
                </c:pt>
                <c:pt idx="7517">
                  <c:v>6.6323283082077127E-3</c:v>
                </c:pt>
                <c:pt idx="7518">
                  <c:v>6.62646566164152E-3</c:v>
                </c:pt>
                <c:pt idx="7519">
                  <c:v>6.62646566164152E-3</c:v>
                </c:pt>
                <c:pt idx="7520">
                  <c:v>6.6289782244556162E-3</c:v>
                </c:pt>
                <c:pt idx="7521">
                  <c:v>6.6499162479061527E-3</c:v>
                </c:pt>
                <c:pt idx="7522">
                  <c:v>6.6708542713567838E-3</c:v>
                </c:pt>
                <c:pt idx="7523">
                  <c:v>6.6901172529313189E-3</c:v>
                </c:pt>
                <c:pt idx="7524">
                  <c:v>6.6959798994974656E-3</c:v>
                </c:pt>
                <c:pt idx="7525">
                  <c:v>6.6984924623115618E-3</c:v>
                </c:pt>
                <c:pt idx="7526">
                  <c:v>6.682579564489124E-3</c:v>
                </c:pt>
                <c:pt idx="7527">
                  <c:v>6.6884422110552707E-3</c:v>
                </c:pt>
                <c:pt idx="7528">
                  <c:v>6.6641541038525882E-3</c:v>
                </c:pt>
                <c:pt idx="7529">
                  <c:v>6.6532663316582969E-3</c:v>
                </c:pt>
                <c:pt idx="7530">
                  <c:v>6.6306532663316636E-3</c:v>
                </c:pt>
                <c:pt idx="7531">
                  <c:v>6.6214405360133736E-3</c:v>
                </c:pt>
                <c:pt idx="7532">
                  <c:v>6.607202680066984E-3</c:v>
                </c:pt>
                <c:pt idx="7533">
                  <c:v>6.6097152428810802E-3</c:v>
                </c:pt>
                <c:pt idx="7534">
                  <c:v>6.6164154103852749E-3</c:v>
                </c:pt>
                <c:pt idx="7535">
                  <c:v>6.617252931323276E-3</c:v>
                </c:pt>
                <c:pt idx="7536">
                  <c:v>6.6340033500837609E-3</c:v>
                </c:pt>
                <c:pt idx="7537">
                  <c:v>6.6549413735343442E-3</c:v>
                </c:pt>
                <c:pt idx="7538">
                  <c:v>6.699329983249562E-3</c:v>
                </c:pt>
                <c:pt idx="7539">
                  <c:v>6.746231155778922E-3</c:v>
                </c:pt>
                <c:pt idx="7540">
                  <c:v>6.8015075376884329E-3</c:v>
                </c:pt>
                <c:pt idx="7541">
                  <c:v>6.8701842546063782E-3</c:v>
                </c:pt>
                <c:pt idx="7542">
                  <c:v>6.9405360134003717E-3</c:v>
                </c:pt>
                <c:pt idx="7543">
                  <c:v>7.0083752093802231E-3</c:v>
                </c:pt>
                <c:pt idx="7544">
                  <c:v>7.0586264656616344E-3</c:v>
                </c:pt>
                <c:pt idx="7545">
                  <c:v>7.0979899497487517E-3</c:v>
                </c:pt>
                <c:pt idx="7546">
                  <c:v>7.129815745393629E-3</c:v>
                </c:pt>
                <c:pt idx="7547">
                  <c:v>7.1499162479062121E-3</c:v>
                </c:pt>
                <c:pt idx="7548">
                  <c:v>7.1691792294807464E-3</c:v>
                </c:pt>
                <c:pt idx="7549">
                  <c:v>7.1616415410385046E-3</c:v>
                </c:pt>
                <c:pt idx="7550">
                  <c:v>7.1658291457286499E-3</c:v>
                </c:pt>
                <c:pt idx="7551">
                  <c:v>7.1582914572864073E-3</c:v>
                </c:pt>
                <c:pt idx="7552">
                  <c:v>7.1549413735343568E-3</c:v>
                </c:pt>
                <c:pt idx="7553">
                  <c:v>7.1675041876046973E-3</c:v>
                </c:pt>
                <c:pt idx="7554">
                  <c:v>7.166666666666697E-3</c:v>
                </c:pt>
                <c:pt idx="7555">
                  <c:v>7.1691792294807464E-3</c:v>
                </c:pt>
                <c:pt idx="7556">
                  <c:v>7.1742043551088928E-3</c:v>
                </c:pt>
                <c:pt idx="7557">
                  <c:v>7.1800670016750395E-3</c:v>
                </c:pt>
                <c:pt idx="7558">
                  <c:v>7.1641541038526008E-3</c:v>
                </c:pt>
                <c:pt idx="7559">
                  <c:v>7.1490787269682101E-3</c:v>
                </c:pt>
                <c:pt idx="7560">
                  <c:v>7.1139028475711895E-3</c:v>
                </c:pt>
                <c:pt idx="7561">
                  <c:v>7.0912897822445579E-3</c:v>
                </c:pt>
                <c:pt idx="7562">
                  <c:v>7.0670016750418764E-3</c:v>
                </c:pt>
                <c:pt idx="7563">
                  <c:v>7.0301507537688544E-3</c:v>
                </c:pt>
                <c:pt idx="7564">
                  <c:v>7.00670016750422E-3</c:v>
                </c:pt>
                <c:pt idx="7565">
                  <c:v>6.9874371859296397E-3</c:v>
                </c:pt>
                <c:pt idx="7566">
                  <c:v>6.9572864321608106E-3</c:v>
                </c:pt>
                <c:pt idx="7567">
                  <c:v>6.9296482412060326E-3</c:v>
                </c:pt>
                <c:pt idx="7568">
                  <c:v>6.8953098827471068E-3</c:v>
                </c:pt>
                <c:pt idx="7569">
                  <c:v>6.8643216080401847E-3</c:v>
                </c:pt>
                <c:pt idx="7570">
                  <c:v>6.8199329983249669E-3</c:v>
                </c:pt>
                <c:pt idx="7571">
                  <c:v>6.8040201005025291E-3</c:v>
                </c:pt>
                <c:pt idx="7572">
                  <c:v>6.7772194304857522E-3</c:v>
                </c:pt>
                <c:pt idx="7573">
                  <c:v>6.7629815745393626E-3</c:v>
                </c:pt>
                <c:pt idx="7574">
                  <c:v>6.7654941373534588E-3</c:v>
                </c:pt>
                <c:pt idx="7575">
                  <c:v>6.7654941373534588E-3</c:v>
                </c:pt>
                <c:pt idx="7576">
                  <c:v>6.7897822445561395E-3</c:v>
                </c:pt>
                <c:pt idx="7577">
                  <c:v>6.812395309882772E-3</c:v>
                </c:pt>
                <c:pt idx="7578">
                  <c:v>6.8408710217755051E-3</c:v>
                </c:pt>
                <c:pt idx="7579">
                  <c:v>6.8802345058626225E-3</c:v>
                </c:pt>
                <c:pt idx="7580">
                  <c:v>6.9229480737018389E-3</c:v>
                </c:pt>
                <c:pt idx="7581">
                  <c:v>6.9648241206030064E-3</c:v>
                </c:pt>
                <c:pt idx="7582">
                  <c:v>7.0209380234506104E-3</c:v>
                </c:pt>
                <c:pt idx="7583">
                  <c:v>7.0745393634841182E-3</c:v>
                </c:pt>
                <c:pt idx="7584">
                  <c:v>7.1448911222780657E-3</c:v>
                </c:pt>
                <c:pt idx="7585">
                  <c:v>7.2202680067001588E-3</c:v>
                </c:pt>
                <c:pt idx="7586">
                  <c:v>7.2973199329983002E-3</c:v>
                </c:pt>
                <c:pt idx="7587">
                  <c:v>7.3877721943048308E-3</c:v>
                </c:pt>
                <c:pt idx="7588">
                  <c:v>7.4681742043551155E-3</c:v>
                </c:pt>
                <c:pt idx="7589">
                  <c:v>7.546901172529305E-3</c:v>
                </c:pt>
                <c:pt idx="7590">
                  <c:v>7.6113902847571059E-3</c:v>
                </c:pt>
                <c:pt idx="7591">
                  <c:v>7.6742043551088577E-3</c:v>
                </c:pt>
                <c:pt idx="7592">
                  <c:v>7.7185929648241215E-3</c:v>
                </c:pt>
                <c:pt idx="7593">
                  <c:v>7.7445561139028053E-3</c:v>
                </c:pt>
                <c:pt idx="7594">
                  <c:v>7.7747068676716794E-3</c:v>
                </c:pt>
                <c:pt idx="7595">
                  <c:v>7.7763819095477285E-3</c:v>
                </c:pt>
                <c:pt idx="7596">
                  <c:v>7.7906197654941641E-3</c:v>
                </c:pt>
                <c:pt idx="7597">
                  <c:v>7.7906197654941641E-3</c:v>
                </c:pt>
                <c:pt idx="7598">
                  <c:v>7.8031825795644594E-3</c:v>
                </c:pt>
                <c:pt idx="7599">
                  <c:v>7.8149078726968448E-3</c:v>
                </c:pt>
                <c:pt idx="7600">
                  <c:v>7.8132328308207957E-3</c:v>
                </c:pt>
                <c:pt idx="7601">
                  <c:v>7.8257956448910902E-3</c:v>
                </c:pt>
                <c:pt idx="7602">
                  <c:v>7.8249581239530908E-3</c:v>
                </c:pt>
                <c:pt idx="7603">
                  <c:v>7.8132328308207957E-3</c:v>
                </c:pt>
                <c:pt idx="7604">
                  <c:v>7.8082077051926518E-3</c:v>
                </c:pt>
                <c:pt idx="7605">
                  <c:v>7.7956448911222628E-3</c:v>
                </c:pt>
                <c:pt idx="7606">
                  <c:v>7.798157453936313E-3</c:v>
                </c:pt>
                <c:pt idx="7607">
                  <c:v>7.7973199329983119E-3</c:v>
                </c:pt>
                <c:pt idx="7608">
                  <c:v>7.7956448911222628E-3</c:v>
                </c:pt>
                <c:pt idx="7609">
                  <c:v>7.7922948073702123E-3</c:v>
                </c:pt>
                <c:pt idx="7610">
                  <c:v>7.8006700167504092E-3</c:v>
                </c:pt>
                <c:pt idx="7611">
                  <c:v>7.7956448911222628E-3</c:v>
                </c:pt>
                <c:pt idx="7612">
                  <c:v>7.8048576214405545E-3</c:v>
                </c:pt>
                <c:pt idx="7613">
                  <c:v>7.8182579564489429E-3</c:v>
                </c:pt>
                <c:pt idx="7614">
                  <c:v>7.8140703517587985E-3</c:v>
                </c:pt>
                <c:pt idx="7615">
                  <c:v>7.8224455611389937E-3</c:v>
                </c:pt>
                <c:pt idx="7616">
                  <c:v>7.8341708542713807E-3</c:v>
                </c:pt>
                <c:pt idx="7617">
                  <c:v>7.8224455611390405E-3</c:v>
                </c:pt>
                <c:pt idx="7618">
                  <c:v>7.8291457286432352E-3</c:v>
                </c:pt>
                <c:pt idx="7619">
                  <c:v>7.845058626465673E-3</c:v>
                </c:pt>
                <c:pt idx="7620">
                  <c:v>7.8693467336683545E-3</c:v>
                </c:pt>
                <c:pt idx="7621">
                  <c:v>7.8944723618090823E-3</c:v>
                </c:pt>
                <c:pt idx="7622">
                  <c:v>7.9237855946398643E-3</c:v>
                </c:pt>
                <c:pt idx="7623">
                  <c:v>7.9405360134003483E-3</c:v>
                </c:pt>
                <c:pt idx="7624">
                  <c:v>7.9405360134003483E-3</c:v>
                </c:pt>
                <c:pt idx="7625">
                  <c:v>7.966499162479079E-3</c:v>
                </c:pt>
                <c:pt idx="7626">
                  <c:v>7.9639865996649819E-3</c:v>
                </c:pt>
                <c:pt idx="7627">
                  <c:v>7.9840871021775658E-3</c:v>
                </c:pt>
                <c:pt idx="7628">
                  <c:v>7.9857621440535681E-3</c:v>
                </c:pt>
                <c:pt idx="7629">
                  <c:v>7.9840871021775658E-3</c:v>
                </c:pt>
                <c:pt idx="7630">
                  <c:v>7.9916247906197599E-3</c:v>
                </c:pt>
                <c:pt idx="7631">
                  <c:v>7.9840871021775658E-3</c:v>
                </c:pt>
                <c:pt idx="7632">
                  <c:v>8.0000000000000036E-3</c:v>
                </c:pt>
                <c:pt idx="7633">
                  <c:v>8.0033500837521001E-3</c:v>
                </c:pt>
                <c:pt idx="7634">
                  <c:v>8.0092127303182468E-3</c:v>
                </c:pt>
                <c:pt idx="7635">
                  <c:v>8.0175879396984905E-3</c:v>
                </c:pt>
                <c:pt idx="7636">
                  <c:v>8.0175879396984905E-3</c:v>
                </c:pt>
                <c:pt idx="7637">
                  <c:v>8.0083752093802456E-3</c:v>
                </c:pt>
                <c:pt idx="7638">
                  <c:v>8.0226130653266361E-3</c:v>
                </c:pt>
                <c:pt idx="7639">
                  <c:v>8.0259631490787325E-3</c:v>
                </c:pt>
                <c:pt idx="7640">
                  <c:v>8.0284757118927828E-3</c:v>
                </c:pt>
                <c:pt idx="7641">
                  <c:v>8.0410385259631241E-3</c:v>
                </c:pt>
                <c:pt idx="7642">
                  <c:v>8.0452261306532703E-3</c:v>
                </c:pt>
                <c:pt idx="7643">
                  <c:v>8.0586264656616578E-3</c:v>
                </c:pt>
                <c:pt idx="7644">
                  <c:v>8.0544388609715134E-3</c:v>
                </c:pt>
                <c:pt idx="7645">
                  <c:v>8.0577889447236099E-3</c:v>
                </c:pt>
                <c:pt idx="7646">
                  <c:v>8.0376884422110727E-3</c:v>
                </c:pt>
                <c:pt idx="7647">
                  <c:v>8.0301507537688319E-3</c:v>
                </c:pt>
                <c:pt idx="7648">
                  <c:v>7.994137353433857E-3</c:v>
                </c:pt>
                <c:pt idx="7649">
                  <c:v>7.9698492462311303E-3</c:v>
                </c:pt>
                <c:pt idx="7650">
                  <c:v>7.957286432160789E-3</c:v>
                </c:pt>
                <c:pt idx="7651">
                  <c:v>7.9422110552763974E-3</c:v>
                </c:pt>
                <c:pt idx="7652">
                  <c:v>7.9438860971524448E-3</c:v>
                </c:pt>
                <c:pt idx="7653">
                  <c:v>7.957286432160789E-3</c:v>
                </c:pt>
                <c:pt idx="7654">
                  <c:v>7.9606365159128854E-3</c:v>
                </c:pt>
                <c:pt idx="7655">
                  <c:v>7.9807370184254694E-3</c:v>
                </c:pt>
                <c:pt idx="7656">
                  <c:v>8.020938023450587E-3</c:v>
                </c:pt>
                <c:pt idx="7657">
                  <c:v>8.089614740368534E-3</c:v>
                </c:pt>
                <c:pt idx="7658">
                  <c:v>8.1432160804020409E-3</c:v>
                </c:pt>
                <c:pt idx="7659">
                  <c:v>8.1968174204355027E-3</c:v>
                </c:pt>
                <c:pt idx="7660">
                  <c:v>8.2462311557788652E-3</c:v>
                </c:pt>
                <c:pt idx="7661">
                  <c:v>8.2956448911222745E-3</c:v>
                </c:pt>
                <c:pt idx="7662">
                  <c:v>8.3467336683417329E-3</c:v>
                </c:pt>
                <c:pt idx="7663">
                  <c:v>8.383584589614709E-3</c:v>
                </c:pt>
                <c:pt idx="7664">
                  <c:v>8.4179229480736816E-3</c:v>
                </c:pt>
                <c:pt idx="7665">
                  <c:v>8.449748743718604E-3</c:v>
                </c:pt>
                <c:pt idx="7666">
                  <c:v>8.4664991624790447E-3</c:v>
                </c:pt>
                <c:pt idx="7667">
                  <c:v>8.4782244556113849E-3</c:v>
                </c:pt>
                <c:pt idx="7668">
                  <c:v>8.4757118927973347E-3</c:v>
                </c:pt>
                <c:pt idx="7669">
                  <c:v>8.488274706867676E-3</c:v>
                </c:pt>
                <c:pt idx="7670">
                  <c:v>8.5041876046901138E-3</c:v>
                </c:pt>
                <c:pt idx="7671">
                  <c:v>8.5217755443886007E-3</c:v>
                </c:pt>
                <c:pt idx="7672">
                  <c:v>8.5510887772194278E-3</c:v>
                </c:pt>
                <c:pt idx="7673">
                  <c:v>8.5879396984924507E-3</c:v>
                </c:pt>
                <c:pt idx="7674">
                  <c:v>8.625628140703518E-3</c:v>
                </c:pt>
                <c:pt idx="7675">
                  <c:v>8.682579564489078E-3</c:v>
                </c:pt>
                <c:pt idx="7676">
                  <c:v>8.7169179229480958E-3</c:v>
                </c:pt>
                <c:pt idx="7677">
                  <c:v>8.7395309882746831E-3</c:v>
                </c:pt>
                <c:pt idx="7678">
                  <c:v>8.7646566164154109E-3</c:v>
                </c:pt>
                <c:pt idx="7679">
                  <c:v>8.7830820770519458E-3</c:v>
                </c:pt>
                <c:pt idx="7680">
                  <c:v>8.7747068676717038E-3</c:v>
                </c:pt>
                <c:pt idx="7681">
                  <c:v>8.7512562814070233E-3</c:v>
                </c:pt>
                <c:pt idx="7682">
                  <c:v>8.7236180904522922E-3</c:v>
                </c:pt>
                <c:pt idx="7683">
                  <c:v>8.6934673366833703E-3</c:v>
                </c:pt>
                <c:pt idx="7684">
                  <c:v>8.6474036850921043E-3</c:v>
                </c:pt>
                <c:pt idx="7685">
                  <c:v>8.5988274706867412E-3</c:v>
                </c:pt>
                <c:pt idx="7686">
                  <c:v>8.5561139028475734E-3</c:v>
                </c:pt>
                <c:pt idx="7687">
                  <c:v>8.5108877721943085E-3</c:v>
                </c:pt>
                <c:pt idx="7688">
                  <c:v>8.4773869346733369E-3</c:v>
                </c:pt>
                <c:pt idx="7689">
                  <c:v>8.4262981574539705E-3</c:v>
                </c:pt>
                <c:pt idx="7690">
                  <c:v>8.3492462311557832E-3</c:v>
                </c:pt>
                <c:pt idx="7691">
                  <c:v>8.2881072026800336E-3</c:v>
                </c:pt>
                <c:pt idx="7692">
                  <c:v>8.235343383584573E-3</c:v>
                </c:pt>
                <c:pt idx="7693">
                  <c:v>8.1867671691792099E-3</c:v>
                </c:pt>
                <c:pt idx="7694">
                  <c:v>8.1180904522612663E-3</c:v>
                </c:pt>
                <c:pt idx="7695">
                  <c:v>8.0644891122278045E-3</c:v>
                </c:pt>
                <c:pt idx="7696">
                  <c:v>7.9966499162479072E-3</c:v>
                </c:pt>
                <c:pt idx="7697">
                  <c:v>7.9296482412060092E-3</c:v>
                </c:pt>
                <c:pt idx="7698">
                  <c:v>7.8484087102177243E-3</c:v>
                </c:pt>
                <c:pt idx="7699">
                  <c:v>7.7654941373534354E-3</c:v>
                </c:pt>
                <c:pt idx="7700">
                  <c:v>7.6834170854271485E-3</c:v>
                </c:pt>
                <c:pt idx="7701">
                  <c:v>7.6197654941373488E-3</c:v>
                </c:pt>
                <c:pt idx="7702">
                  <c:v>7.5552763819095479E-3</c:v>
                </c:pt>
                <c:pt idx="7703">
                  <c:v>7.5142378559464283E-3</c:v>
                </c:pt>
                <c:pt idx="7704">
                  <c:v>7.4690117252931626E-3</c:v>
                </c:pt>
                <c:pt idx="7705">
                  <c:v>7.4505862646566286E-3</c:v>
                </c:pt>
                <c:pt idx="7706">
                  <c:v>7.4296482412060452E-3</c:v>
                </c:pt>
                <c:pt idx="7707">
                  <c:v>7.436348408710239E-3</c:v>
                </c:pt>
                <c:pt idx="7708">
                  <c:v>7.445561139028483E-3</c:v>
                </c:pt>
                <c:pt idx="7709">
                  <c:v>7.4740368509212621E-3</c:v>
                </c:pt>
                <c:pt idx="7710">
                  <c:v>7.4891122278056997E-3</c:v>
                </c:pt>
                <c:pt idx="7711">
                  <c:v>7.5092127303182828E-3</c:v>
                </c:pt>
                <c:pt idx="7712">
                  <c:v>7.5175879396985256E-3</c:v>
                </c:pt>
                <c:pt idx="7713">
                  <c:v>7.5125628140703792E-3</c:v>
                </c:pt>
                <c:pt idx="7714">
                  <c:v>7.5226130653266244E-3</c:v>
                </c:pt>
                <c:pt idx="7715">
                  <c:v>7.5175879396984779E-3</c:v>
                </c:pt>
                <c:pt idx="7716">
                  <c:v>7.5175879396984779E-3</c:v>
                </c:pt>
                <c:pt idx="7717">
                  <c:v>7.5175879396984779E-3</c:v>
                </c:pt>
                <c:pt idx="7718">
                  <c:v>7.528475711892817E-3</c:v>
                </c:pt>
                <c:pt idx="7719">
                  <c:v>7.5351758793969648E-3</c:v>
                </c:pt>
                <c:pt idx="7720">
                  <c:v>7.5368509212730608E-3</c:v>
                </c:pt>
                <c:pt idx="7721">
                  <c:v>7.5443886097152565E-3</c:v>
                </c:pt>
                <c:pt idx="7722">
                  <c:v>7.547738693467353E-3</c:v>
                </c:pt>
                <c:pt idx="7723">
                  <c:v>7.5385259631490622E-3</c:v>
                </c:pt>
                <c:pt idx="7724">
                  <c:v>7.5410385259631584E-3</c:v>
                </c:pt>
                <c:pt idx="7725">
                  <c:v>7.546901172529305E-3</c:v>
                </c:pt>
                <c:pt idx="7726">
                  <c:v>7.566164154103841E-3</c:v>
                </c:pt>
                <c:pt idx="7727">
                  <c:v>7.5686767169178912E-3</c:v>
                </c:pt>
                <c:pt idx="7728">
                  <c:v>7.5686767169178912E-3</c:v>
                </c:pt>
                <c:pt idx="7729">
                  <c:v>7.5686767169179372E-3</c:v>
                </c:pt>
                <c:pt idx="7730">
                  <c:v>7.5552763819095479E-3</c:v>
                </c:pt>
                <c:pt idx="7731">
                  <c:v>7.5469011725293527E-3</c:v>
                </c:pt>
                <c:pt idx="7732">
                  <c:v>7.5402010050251113E-3</c:v>
                </c:pt>
                <c:pt idx="7733">
                  <c:v>7.5318257956448684E-3</c:v>
                </c:pt>
                <c:pt idx="7734">
                  <c:v>7.5234505862646255E-3</c:v>
                </c:pt>
                <c:pt idx="7735">
                  <c:v>7.5058626465661377E-3</c:v>
                </c:pt>
                <c:pt idx="7736">
                  <c:v>7.4999999999999928E-3</c:v>
                </c:pt>
                <c:pt idx="7737">
                  <c:v>7.4949748743718464E-3</c:v>
                </c:pt>
                <c:pt idx="7738">
                  <c:v>7.4874371859296506E-3</c:v>
                </c:pt>
                <c:pt idx="7739">
                  <c:v>7.4849246231156021E-3</c:v>
                </c:pt>
                <c:pt idx="7740">
                  <c:v>7.4790619765494077E-3</c:v>
                </c:pt>
                <c:pt idx="7741">
                  <c:v>7.4757118927973581E-3</c:v>
                </c:pt>
                <c:pt idx="7742">
                  <c:v>7.481574539363503E-3</c:v>
                </c:pt>
                <c:pt idx="7743">
                  <c:v>7.4807370184254568E-3</c:v>
                </c:pt>
                <c:pt idx="7744">
                  <c:v>7.4757118927973581E-3</c:v>
                </c:pt>
                <c:pt idx="7745">
                  <c:v>7.4681742043550695E-3</c:v>
                </c:pt>
                <c:pt idx="7746">
                  <c:v>7.4748743718593092E-3</c:v>
                </c:pt>
                <c:pt idx="7747">
                  <c:v>7.4840871021775533E-3</c:v>
                </c:pt>
                <c:pt idx="7748">
                  <c:v>7.4949748743718923E-3</c:v>
                </c:pt>
                <c:pt idx="7749">
                  <c:v>7.5108877721943301E-3</c:v>
                </c:pt>
                <c:pt idx="7750">
                  <c:v>7.5410385259631584E-3</c:v>
                </c:pt>
                <c:pt idx="7751">
                  <c:v>7.5577889447235981E-3</c:v>
                </c:pt>
                <c:pt idx="7752">
                  <c:v>7.5862646566164241E-3</c:v>
                </c:pt>
                <c:pt idx="7753">
                  <c:v>7.6021775544388619E-3</c:v>
                </c:pt>
                <c:pt idx="7754">
                  <c:v>7.6097152428810568E-3</c:v>
                </c:pt>
                <c:pt idx="7755">
                  <c:v>7.6323283082076901E-3</c:v>
                </c:pt>
                <c:pt idx="7756">
                  <c:v>7.6566164154104176E-3</c:v>
                </c:pt>
                <c:pt idx="7757">
                  <c:v>7.6675041876046639E-3</c:v>
                </c:pt>
                <c:pt idx="7758">
                  <c:v>7.6758793969849068E-3</c:v>
                </c:pt>
                <c:pt idx="7759">
                  <c:v>7.6984924623115384E-3</c:v>
                </c:pt>
                <c:pt idx="7760">
                  <c:v>7.7026800670016837E-3</c:v>
                </c:pt>
                <c:pt idx="7761">
                  <c:v>7.7236180904522679E-3</c:v>
                </c:pt>
                <c:pt idx="7762">
                  <c:v>7.7395309882747057E-3</c:v>
                </c:pt>
                <c:pt idx="7763">
                  <c:v>7.770519262981535E-3</c:v>
                </c:pt>
                <c:pt idx="7764">
                  <c:v>7.7973199329983119E-3</c:v>
                </c:pt>
                <c:pt idx="7765">
                  <c:v>7.8090452261306521E-3</c:v>
                </c:pt>
                <c:pt idx="7766">
                  <c:v>7.8291457286431883E-3</c:v>
                </c:pt>
                <c:pt idx="7767">
                  <c:v>7.8500837520938185E-3</c:v>
                </c:pt>
                <c:pt idx="7768">
                  <c:v>7.8542713567839179E-3</c:v>
                </c:pt>
                <c:pt idx="7769">
                  <c:v>7.8659966499162563E-3</c:v>
                </c:pt>
                <c:pt idx="7770">
                  <c:v>7.8693467336683545E-3</c:v>
                </c:pt>
                <c:pt idx="7771">
                  <c:v>7.8752093802345012E-3</c:v>
                </c:pt>
                <c:pt idx="7772">
                  <c:v>7.8869346733668414E-3</c:v>
                </c:pt>
                <c:pt idx="7773">
                  <c:v>7.899497487437181E-3</c:v>
                </c:pt>
                <c:pt idx="7774">
                  <c:v>7.8969849246231325E-3</c:v>
                </c:pt>
                <c:pt idx="7775">
                  <c:v>7.9103852596315201E-3</c:v>
                </c:pt>
                <c:pt idx="7776">
                  <c:v>7.9053601340033745E-3</c:v>
                </c:pt>
                <c:pt idx="7777">
                  <c:v>7.9011725293132301E-3</c:v>
                </c:pt>
                <c:pt idx="7778">
                  <c:v>7.8927973199329881E-3</c:v>
                </c:pt>
                <c:pt idx="7779">
                  <c:v>7.8877721943048425E-3</c:v>
                </c:pt>
                <c:pt idx="7780">
                  <c:v>7.8802345058626468E-3</c:v>
                </c:pt>
                <c:pt idx="7781">
                  <c:v>7.8592964824120634E-3</c:v>
                </c:pt>
                <c:pt idx="7782">
                  <c:v>7.8350083752093819E-3</c:v>
                </c:pt>
                <c:pt idx="7783">
                  <c:v>7.8123953098827494E-3</c:v>
                </c:pt>
                <c:pt idx="7784">
                  <c:v>7.7621440536013381E-3</c:v>
                </c:pt>
                <c:pt idx="7785">
                  <c:v>7.7269681742043643E-3</c:v>
                </c:pt>
                <c:pt idx="7786">
                  <c:v>7.6834170854271485E-3</c:v>
                </c:pt>
                <c:pt idx="7787">
                  <c:v>7.6415410385259801E-3</c:v>
                </c:pt>
                <c:pt idx="7788">
                  <c:v>7.5829145728643277E-3</c:v>
                </c:pt>
                <c:pt idx="7789">
                  <c:v>7.5368509212730139E-3</c:v>
                </c:pt>
                <c:pt idx="7790">
                  <c:v>7.4740368509212621E-3</c:v>
                </c:pt>
                <c:pt idx="7791">
                  <c:v>7.4137353433835597E-3</c:v>
                </c:pt>
                <c:pt idx="7792">
                  <c:v>7.3500837520938068E-3</c:v>
                </c:pt>
                <c:pt idx="7793">
                  <c:v>7.3015075376884455E-3</c:v>
                </c:pt>
                <c:pt idx="7794">
                  <c:v>7.2713567839196172E-3</c:v>
                </c:pt>
                <c:pt idx="7795">
                  <c:v>7.2252931323283044E-3</c:v>
                </c:pt>
                <c:pt idx="7796">
                  <c:v>7.204355108877721E-3</c:v>
                </c:pt>
                <c:pt idx="7797">
                  <c:v>7.1675041876046973E-3</c:v>
                </c:pt>
                <c:pt idx="7798">
                  <c:v>7.12814070351758E-3</c:v>
                </c:pt>
                <c:pt idx="7799">
                  <c:v>7.0988274706867529E-3</c:v>
                </c:pt>
                <c:pt idx="7800">
                  <c:v>7.081239530988266E-3</c:v>
                </c:pt>
                <c:pt idx="7801">
                  <c:v>7.0644891122277802E-3</c:v>
                </c:pt>
                <c:pt idx="7802">
                  <c:v>7.0577889447236324E-3</c:v>
                </c:pt>
                <c:pt idx="7803">
                  <c:v>7.0368509212730482E-3</c:v>
                </c:pt>
                <c:pt idx="7804">
                  <c:v>7.0301507537688544E-3</c:v>
                </c:pt>
                <c:pt idx="7805">
                  <c:v>7.0335008375209509E-3</c:v>
                </c:pt>
                <c:pt idx="7806">
                  <c:v>7.0234505862646606E-3</c:v>
                </c:pt>
                <c:pt idx="7807">
                  <c:v>7.0301507537688544E-3</c:v>
                </c:pt>
                <c:pt idx="7808">
                  <c:v>7.0318257956449035E-3</c:v>
                </c:pt>
                <c:pt idx="7809">
                  <c:v>7.0360134003350011E-3</c:v>
                </c:pt>
                <c:pt idx="7810">
                  <c:v>7.0611390284757306E-3</c:v>
                </c:pt>
                <c:pt idx="7811">
                  <c:v>7.0929648241206062E-3</c:v>
                </c:pt>
                <c:pt idx="7812">
                  <c:v>7.1289782244556271E-3</c:v>
                </c:pt>
                <c:pt idx="7813">
                  <c:v>7.1742043551088928E-3</c:v>
                </c:pt>
                <c:pt idx="7814">
                  <c:v>7.2060301507537684E-3</c:v>
                </c:pt>
                <c:pt idx="7815">
                  <c:v>7.2395309882746948E-3</c:v>
                </c:pt>
                <c:pt idx="7816">
                  <c:v>7.2763819095477619E-3</c:v>
                </c:pt>
                <c:pt idx="7817">
                  <c:v>7.3023450586264466E-3</c:v>
                </c:pt>
                <c:pt idx="7818">
                  <c:v>7.3274706867671744E-3</c:v>
                </c:pt>
                <c:pt idx="7819">
                  <c:v>7.3274706867671744E-3</c:v>
                </c:pt>
                <c:pt idx="7820">
                  <c:v>7.324958123953125E-3</c:v>
                </c:pt>
                <c:pt idx="7821">
                  <c:v>7.3082077051926393E-3</c:v>
                </c:pt>
                <c:pt idx="7822">
                  <c:v>7.2797319932998133E-3</c:v>
                </c:pt>
                <c:pt idx="7823">
                  <c:v>7.2504187604690322E-3</c:v>
                </c:pt>
                <c:pt idx="7824">
                  <c:v>7.2219430485762079E-3</c:v>
                </c:pt>
                <c:pt idx="7825">
                  <c:v>7.1842546063651839E-3</c:v>
                </c:pt>
                <c:pt idx="7826">
                  <c:v>7.1448911222780657E-3</c:v>
                </c:pt>
                <c:pt idx="7827">
                  <c:v>7.1222780569514333E-3</c:v>
                </c:pt>
                <c:pt idx="7828">
                  <c:v>7.1021775544388502E-3</c:v>
                </c:pt>
                <c:pt idx="7829">
                  <c:v>7.072026800670022E-3</c:v>
                </c:pt>
                <c:pt idx="7830">
                  <c:v>7.044388609715244E-3</c:v>
                </c:pt>
                <c:pt idx="7831">
                  <c:v>7.0142378559463689E-3</c:v>
                </c:pt>
                <c:pt idx="7832">
                  <c:v>6.99748743718593E-3</c:v>
                </c:pt>
                <c:pt idx="7833">
                  <c:v>6.972361809045249E-3</c:v>
                </c:pt>
                <c:pt idx="7834">
                  <c:v>6.9581239530988586E-3</c:v>
                </c:pt>
                <c:pt idx="7835">
                  <c:v>6.9455611390284704E-3</c:v>
                </c:pt>
                <c:pt idx="7836">
                  <c:v>6.9296482412060326E-3</c:v>
                </c:pt>
                <c:pt idx="7837">
                  <c:v>6.9145728643216419E-3</c:v>
                </c:pt>
                <c:pt idx="7838">
                  <c:v>6.8835845896147198E-3</c:v>
                </c:pt>
                <c:pt idx="7839">
                  <c:v>6.8534338358458916E-3</c:v>
                </c:pt>
                <c:pt idx="7840">
                  <c:v>6.821608040201016E-3</c:v>
                </c:pt>
                <c:pt idx="7841">
                  <c:v>6.7906197654941398E-3</c:v>
                </c:pt>
                <c:pt idx="7842">
                  <c:v>6.7571189279732151E-3</c:v>
                </c:pt>
                <c:pt idx="7843">
                  <c:v>6.7269681742043877E-3</c:v>
                </c:pt>
                <c:pt idx="7844">
                  <c:v>6.7127303182579513E-3</c:v>
                </c:pt>
                <c:pt idx="7845">
                  <c:v>6.7001675041876109E-3</c:v>
                </c:pt>
                <c:pt idx="7846">
                  <c:v>6.7026800670016594E-3</c:v>
                </c:pt>
                <c:pt idx="7847">
                  <c:v>6.708542713567806E-3</c:v>
                </c:pt>
                <c:pt idx="7848">
                  <c:v>6.7144053601339996E-3</c:v>
                </c:pt>
                <c:pt idx="7849">
                  <c:v>6.7311557788944393E-3</c:v>
                </c:pt>
                <c:pt idx="7850">
                  <c:v>6.7479061976549251E-3</c:v>
                </c:pt>
                <c:pt idx="7851">
                  <c:v>6.7529313232831175E-3</c:v>
                </c:pt>
                <c:pt idx="7852">
                  <c:v>6.7571189279732151E-3</c:v>
                </c:pt>
                <c:pt idx="7853">
                  <c:v>6.7479061976549719E-3</c:v>
                </c:pt>
                <c:pt idx="7854">
                  <c:v>6.7185929648241449E-3</c:v>
                </c:pt>
                <c:pt idx="7855">
                  <c:v>6.6876046901172227E-3</c:v>
                </c:pt>
                <c:pt idx="7856">
                  <c:v>6.6306532663316636E-3</c:v>
                </c:pt>
                <c:pt idx="7857">
                  <c:v>6.5737018425460593E-3</c:v>
                </c:pt>
                <c:pt idx="7858">
                  <c:v>6.5175879396985013E-3</c:v>
                </c:pt>
                <c:pt idx="7859">
                  <c:v>6.459798994974896E-3</c:v>
                </c:pt>
                <c:pt idx="7860">
                  <c:v>6.4011725293132418E-3</c:v>
                </c:pt>
                <c:pt idx="7861">
                  <c:v>6.3525963149078787E-3</c:v>
                </c:pt>
                <c:pt idx="7862">
                  <c:v>6.3056951423785665E-3</c:v>
                </c:pt>
                <c:pt idx="7863">
                  <c:v>6.2705192629815467E-3</c:v>
                </c:pt>
                <c:pt idx="7864">
                  <c:v>6.2202680067001354E-3</c:v>
                </c:pt>
                <c:pt idx="7865">
                  <c:v>6.1859296482412087E-3</c:v>
                </c:pt>
                <c:pt idx="7866">
                  <c:v>6.1482412060301387E-3</c:v>
                </c:pt>
                <c:pt idx="7867">
                  <c:v>6.1256281407035072E-3</c:v>
                </c:pt>
                <c:pt idx="7868">
                  <c:v>6.0921273031825816E-3</c:v>
                </c:pt>
                <c:pt idx="7869">
                  <c:v>6.0737018425460467E-3</c:v>
                </c:pt>
                <c:pt idx="7870">
                  <c:v>6.0586264656616101E-3</c:v>
                </c:pt>
                <c:pt idx="7871">
                  <c:v>6.0318257956448792E-3</c:v>
                </c:pt>
                <c:pt idx="7872">
                  <c:v>6.0033500837521001E-3</c:v>
                </c:pt>
                <c:pt idx="7873">
                  <c:v>5.9773869346733703E-3</c:v>
                </c:pt>
                <c:pt idx="7874">
                  <c:v>5.9522613065326885E-3</c:v>
                </c:pt>
                <c:pt idx="7875">
                  <c:v>5.9388609715243E-3</c:v>
                </c:pt>
                <c:pt idx="7876">
                  <c:v>5.9279731993300069E-3</c:v>
                </c:pt>
                <c:pt idx="7877">
                  <c:v>5.918760469011717E-3</c:v>
                </c:pt>
                <c:pt idx="7878">
                  <c:v>5.9162479061976676E-3</c:v>
                </c:pt>
                <c:pt idx="7879">
                  <c:v>5.9137353433836174E-3</c:v>
                </c:pt>
                <c:pt idx="7880">
                  <c:v>5.9321608040200594E-3</c:v>
                </c:pt>
                <c:pt idx="7881">
                  <c:v>5.9530988274706887E-3</c:v>
                </c:pt>
                <c:pt idx="7882">
                  <c:v>5.9857621440536132E-3</c:v>
                </c:pt>
                <c:pt idx="7883">
                  <c:v>6.0142378559463923E-3</c:v>
                </c:pt>
                <c:pt idx="7884">
                  <c:v>6.068676716917948E-3</c:v>
                </c:pt>
                <c:pt idx="7885">
                  <c:v>6.1072026800669714E-3</c:v>
                </c:pt>
                <c:pt idx="7886">
                  <c:v>6.1582914572864307E-3</c:v>
                </c:pt>
                <c:pt idx="7887">
                  <c:v>6.2026800670016485E-3</c:v>
                </c:pt>
                <c:pt idx="7888">
                  <c:v>6.246231155778912E-3</c:v>
                </c:pt>
                <c:pt idx="7889">
                  <c:v>6.3040201005025174E-3</c:v>
                </c:pt>
                <c:pt idx="7890">
                  <c:v>6.3517587939698316E-3</c:v>
                </c:pt>
                <c:pt idx="7891">
                  <c:v>6.394472361809048E-3</c:v>
                </c:pt>
                <c:pt idx="7892">
                  <c:v>6.4413735343383603E-3</c:v>
                </c:pt>
                <c:pt idx="7893">
                  <c:v>6.485762144053578E-3</c:v>
                </c:pt>
                <c:pt idx="7894">
                  <c:v>6.5175879396985013E-3</c:v>
                </c:pt>
                <c:pt idx="7895">
                  <c:v>6.5477386934673287E-3</c:v>
                </c:pt>
                <c:pt idx="7896">
                  <c:v>6.570351758794008E-3</c:v>
                </c:pt>
                <c:pt idx="7897">
                  <c:v>6.5577889447236215E-3</c:v>
                </c:pt>
                <c:pt idx="7898">
                  <c:v>6.5536013400334762E-3</c:v>
                </c:pt>
                <c:pt idx="7899">
                  <c:v>6.5460636515912813E-3</c:v>
                </c:pt>
                <c:pt idx="7900">
                  <c:v>6.5058626465661611E-3</c:v>
                </c:pt>
                <c:pt idx="7901">
                  <c:v>6.4757118927973338E-3</c:v>
                </c:pt>
                <c:pt idx="7902">
                  <c:v>6.42964824120602E-3</c:v>
                </c:pt>
                <c:pt idx="7903">
                  <c:v>6.3835845896147089E-3</c:v>
                </c:pt>
                <c:pt idx="7904">
                  <c:v>6.3299832495812012E-3</c:v>
                </c:pt>
                <c:pt idx="7905">
                  <c:v>6.2621440536013498E-3</c:v>
                </c:pt>
                <c:pt idx="7906">
                  <c:v>6.2219430485762296E-3</c:v>
                </c:pt>
                <c:pt idx="7907">
                  <c:v>6.1742043551089145E-3</c:v>
                </c:pt>
                <c:pt idx="7908">
                  <c:v>6.1465661641541365E-3</c:v>
                </c:pt>
                <c:pt idx="7909">
                  <c:v>6.0988274706867763E-3</c:v>
                </c:pt>
                <c:pt idx="7910">
                  <c:v>6.087102177554436E-3</c:v>
                </c:pt>
                <c:pt idx="7911">
                  <c:v>6.0703517587939503E-3</c:v>
                </c:pt>
                <c:pt idx="7912">
                  <c:v>6.0686767169179012E-3</c:v>
                </c:pt>
                <c:pt idx="7913">
                  <c:v>6.067001675041853E-3</c:v>
                </c:pt>
                <c:pt idx="7914">
                  <c:v>6.0636515912897556E-3</c:v>
                </c:pt>
                <c:pt idx="7915">
                  <c:v>6.0586264656616101E-3</c:v>
                </c:pt>
                <c:pt idx="7916">
                  <c:v>6.0351758793969765E-3</c:v>
                </c:pt>
                <c:pt idx="7917">
                  <c:v>6.0134003350083912E-3</c:v>
                </c:pt>
                <c:pt idx="7918">
                  <c:v>5.9882747068676625E-3</c:v>
                </c:pt>
                <c:pt idx="7919">
                  <c:v>5.9648241206030289E-3</c:v>
                </c:pt>
                <c:pt idx="7920">
                  <c:v>5.9221105527638603E-3</c:v>
                </c:pt>
                <c:pt idx="7921">
                  <c:v>5.8927973199329863E-3</c:v>
                </c:pt>
                <c:pt idx="7922">
                  <c:v>5.8643216080402072E-3</c:v>
                </c:pt>
                <c:pt idx="7923">
                  <c:v>5.8375209380234303E-3</c:v>
                </c:pt>
                <c:pt idx="7924">
                  <c:v>5.8366834170854292E-3</c:v>
                </c:pt>
                <c:pt idx="7925">
                  <c:v>5.8366834170854292E-3</c:v>
                </c:pt>
                <c:pt idx="7926">
                  <c:v>5.8408710217755745E-3</c:v>
                </c:pt>
                <c:pt idx="7927">
                  <c:v>5.8576214405360134E-3</c:v>
                </c:pt>
                <c:pt idx="7928">
                  <c:v>5.908710217755425E-3</c:v>
                </c:pt>
                <c:pt idx="7929">
                  <c:v>5.9505862646566394E-3</c:v>
                </c:pt>
                <c:pt idx="7930">
                  <c:v>6.030150753768831E-3</c:v>
                </c:pt>
                <c:pt idx="7931">
                  <c:v>6.096314907872726E-3</c:v>
                </c:pt>
                <c:pt idx="7932">
                  <c:v>6.1599664991624789E-3</c:v>
                </c:pt>
                <c:pt idx="7933">
                  <c:v>6.2353433835845721E-3</c:v>
                </c:pt>
                <c:pt idx="7934">
                  <c:v>6.3207705192630031E-3</c:v>
                </c:pt>
                <c:pt idx="7935">
                  <c:v>6.37604690117256E-3</c:v>
                </c:pt>
                <c:pt idx="7936">
                  <c:v>6.4556113902847507E-3</c:v>
                </c:pt>
                <c:pt idx="7937">
                  <c:v>6.50502512562816E-3</c:v>
                </c:pt>
                <c:pt idx="7938">
                  <c:v>6.5477386934673764E-3</c:v>
                </c:pt>
                <c:pt idx="7939">
                  <c:v>6.579564489112252E-3</c:v>
                </c:pt>
                <c:pt idx="7940">
                  <c:v>6.6097152428810802E-3</c:v>
                </c:pt>
                <c:pt idx="7941">
                  <c:v>6.6323283082076667E-3</c:v>
                </c:pt>
                <c:pt idx="7942">
                  <c:v>6.6532663316582969E-3</c:v>
                </c:pt>
                <c:pt idx="7943">
                  <c:v>6.6800670016750278E-3</c:v>
                </c:pt>
                <c:pt idx="7944">
                  <c:v>6.7043551088777544E-3</c:v>
                </c:pt>
                <c:pt idx="7945">
                  <c:v>6.7412060301507773E-3</c:v>
                </c:pt>
                <c:pt idx="7946">
                  <c:v>6.7788944723618004E-3</c:v>
                </c:pt>
                <c:pt idx="7947">
                  <c:v>6.8157453936348693E-3</c:v>
                </c:pt>
                <c:pt idx="7948">
                  <c:v>6.8643216080402306E-3</c:v>
                </c:pt>
                <c:pt idx="7949">
                  <c:v>6.8994974874371584E-3</c:v>
                </c:pt>
                <c:pt idx="7950">
                  <c:v>6.9313232830820817E-3</c:v>
                </c:pt>
                <c:pt idx="7951">
                  <c:v>6.9405360134003257E-3</c:v>
                </c:pt>
                <c:pt idx="7952">
                  <c:v>6.9505862646566169E-3</c:v>
                </c:pt>
                <c:pt idx="7953">
                  <c:v>6.9564489112227635E-3</c:v>
                </c:pt>
                <c:pt idx="7954">
                  <c:v>6.9522613065326659E-3</c:v>
                </c:pt>
                <c:pt idx="7955">
                  <c:v>6.9313232830820817E-3</c:v>
                </c:pt>
                <c:pt idx="7956">
                  <c:v>6.9095477386934495E-3</c:v>
                </c:pt>
                <c:pt idx="7957">
                  <c:v>6.886934673366818E-3</c:v>
                </c:pt>
                <c:pt idx="7958">
                  <c:v>6.8785594639865751E-3</c:v>
                </c:pt>
                <c:pt idx="7959">
                  <c:v>6.8693467336683771E-3</c:v>
                </c:pt>
                <c:pt idx="7960">
                  <c:v>6.8450586264656964E-3</c:v>
                </c:pt>
                <c:pt idx="7961">
                  <c:v>6.8299832495812597E-3</c:v>
                </c:pt>
                <c:pt idx="7962">
                  <c:v>6.83082077051926E-3</c:v>
                </c:pt>
                <c:pt idx="7963">
                  <c:v>6.8149078726968213E-3</c:v>
                </c:pt>
                <c:pt idx="7964">
                  <c:v>6.8098827470686766E-3</c:v>
                </c:pt>
                <c:pt idx="7965">
                  <c:v>6.7998324958123838E-3</c:v>
                </c:pt>
                <c:pt idx="7966">
                  <c:v>6.7881072026800444E-3</c:v>
                </c:pt>
                <c:pt idx="7967">
                  <c:v>6.7830820770519457E-3</c:v>
                </c:pt>
                <c:pt idx="7968">
                  <c:v>6.765494137353412E-3</c:v>
                </c:pt>
                <c:pt idx="7969">
                  <c:v>6.7437185929648267E-3</c:v>
                </c:pt>
                <c:pt idx="7970">
                  <c:v>6.7219430485761953E-3</c:v>
                </c:pt>
                <c:pt idx="7971">
                  <c:v>6.7018425460636123E-3</c:v>
                </c:pt>
                <c:pt idx="7972">
                  <c:v>6.6524288107202489E-3</c:v>
                </c:pt>
                <c:pt idx="7973">
                  <c:v>6.6180904522613231E-3</c:v>
                </c:pt>
                <c:pt idx="7974">
                  <c:v>6.5753768844221084E-3</c:v>
                </c:pt>
                <c:pt idx="7975">
                  <c:v>6.5368509212730373E-3</c:v>
                </c:pt>
                <c:pt idx="7976">
                  <c:v>6.5033500837521109E-3</c:v>
                </c:pt>
                <c:pt idx="7977">
                  <c:v>6.4840871021775767E-3</c:v>
                </c:pt>
                <c:pt idx="7978">
                  <c:v>6.4664991624790438E-3</c:v>
                </c:pt>
                <c:pt idx="7979">
                  <c:v>6.4631490787269465E-3</c:v>
                </c:pt>
                <c:pt idx="7980">
                  <c:v>6.476549413735334E-3</c:v>
                </c:pt>
                <c:pt idx="7981">
                  <c:v>6.4790619765494302E-3</c:v>
                </c:pt>
                <c:pt idx="7982">
                  <c:v>6.5075376884422102E-3</c:v>
                </c:pt>
                <c:pt idx="7983">
                  <c:v>6.5117252931323078E-3</c:v>
                </c:pt>
                <c:pt idx="7984">
                  <c:v>6.5175879396984554E-3</c:v>
                </c:pt>
                <c:pt idx="7985">
                  <c:v>6.5192629815745027E-3</c:v>
                </c:pt>
                <c:pt idx="7986">
                  <c:v>6.5092127303182585E-3</c:v>
                </c:pt>
                <c:pt idx="7987">
                  <c:v>6.5167504187605002E-3</c:v>
                </c:pt>
                <c:pt idx="7988">
                  <c:v>6.4941373534338678E-3</c:v>
                </c:pt>
                <c:pt idx="7989">
                  <c:v>6.4664991624790898E-3</c:v>
                </c:pt>
                <c:pt idx="7990">
                  <c:v>6.4396984924623129E-3</c:v>
                </c:pt>
                <c:pt idx="7991">
                  <c:v>6.4137353433835823E-3</c:v>
                </c:pt>
                <c:pt idx="7992">
                  <c:v>6.3785594639866085E-3</c:v>
                </c:pt>
                <c:pt idx="7993">
                  <c:v>6.3450586264656838E-3</c:v>
                </c:pt>
                <c:pt idx="7994">
                  <c:v>6.309882747068664E-3</c:v>
                </c:pt>
                <c:pt idx="7995">
                  <c:v>6.2881072026800319E-3</c:v>
                </c:pt>
                <c:pt idx="7996">
                  <c:v>6.2638190954773512E-3</c:v>
                </c:pt>
                <c:pt idx="7997">
                  <c:v>6.253768844221106E-3</c:v>
                </c:pt>
                <c:pt idx="7998">
                  <c:v>6.2587939698492525E-3</c:v>
                </c:pt>
                <c:pt idx="7999">
                  <c:v>6.2747068676716903E-3</c:v>
                </c:pt>
                <c:pt idx="8000">
                  <c:v>6.3065326633166136E-3</c:v>
                </c:pt>
                <c:pt idx="8001">
                  <c:v>6.3350083752093935E-3</c:v>
                </c:pt>
                <c:pt idx="8002">
                  <c:v>6.3626465661641247E-3</c:v>
                </c:pt>
                <c:pt idx="8003">
                  <c:v>6.3911222780569498E-3</c:v>
                </c:pt>
                <c:pt idx="8004">
                  <c:v>6.4087102177554367E-3</c:v>
                </c:pt>
                <c:pt idx="8005">
                  <c:v>6.4246231155778754E-3</c:v>
                </c:pt>
                <c:pt idx="8006">
                  <c:v>6.4279731993300187E-3</c:v>
                </c:pt>
                <c:pt idx="8007">
                  <c:v>6.431323283082116E-3</c:v>
                </c:pt>
                <c:pt idx="8008">
                  <c:v>6.4212730318258249E-3</c:v>
                </c:pt>
                <c:pt idx="8009">
                  <c:v>6.3961474036850954E-3</c:v>
                </c:pt>
                <c:pt idx="8010">
                  <c:v>6.385259631490804E-3</c:v>
                </c:pt>
                <c:pt idx="8011">
                  <c:v>6.356783919598024E-3</c:v>
                </c:pt>
                <c:pt idx="8012">
                  <c:v>6.3391959798994911E-3</c:v>
                </c:pt>
                <c:pt idx="8013">
                  <c:v>6.3149078726968105E-3</c:v>
                </c:pt>
                <c:pt idx="8014">
                  <c:v>6.2780569514237876E-3</c:v>
                </c:pt>
                <c:pt idx="8015">
                  <c:v>6.2520938023450569E-3</c:v>
                </c:pt>
                <c:pt idx="8016">
                  <c:v>6.2236180904522787E-3</c:v>
                </c:pt>
                <c:pt idx="8017">
                  <c:v>6.1842546063651605E-3</c:v>
                </c:pt>
                <c:pt idx="8018">
                  <c:v>6.1532663316582843E-3</c:v>
                </c:pt>
                <c:pt idx="8019">
                  <c:v>6.1214405360133619E-3</c:v>
                </c:pt>
                <c:pt idx="8020">
                  <c:v>6.0737018425460467E-3</c:v>
                </c:pt>
                <c:pt idx="8021">
                  <c:v>6.0284757118927819E-3</c:v>
                </c:pt>
                <c:pt idx="8022">
                  <c:v>5.9874371859296154E-3</c:v>
                </c:pt>
                <c:pt idx="8023">
                  <c:v>5.9405360134003014E-3</c:v>
                </c:pt>
                <c:pt idx="8024">
                  <c:v>5.8886097152428887E-3</c:v>
                </c:pt>
                <c:pt idx="8025">
                  <c:v>5.8082077051926501E-3</c:v>
                </c:pt>
                <c:pt idx="8026">
                  <c:v>5.7311557788944619E-3</c:v>
                </c:pt>
                <c:pt idx="8027">
                  <c:v>5.6423785594639803E-3</c:v>
                </c:pt>
                <c:pt idx="8028">
                  <c:v>5.566164154103887E-3</c:v>
                </c:pt>
                <c:pt idx="8029">
                  <c:v>5.472361809045213E-3</c:v>
                </c:pt>
                <c:pt idx="8030">
                  <c:v>5.4045226130653148E-3</c:v>
                </c:pt>
                <c:pt idx="8031">
                  <c:v>5.3207705192629797E-3</c:v>
                </c:pt>
                <c:pt idx="8032">
                  <c:v>5.2638190954773746E-3</c:v>
                </c:pt>
                <c:pt idx="8033">
                  <c:v>5.2018425460636699E-3</c:v>
                </c:pt>
                <c:pt idx="8034">
                  <c:v>5.1490787269681633E-3</c:v>
                </c:pt>
                <c:pt idx="8035">
                  <c:v>5.1164154103852388E-3</c:v>
                </c:pt>
                <c:pt idx="8036">
                  <c:v>5.0862646566164106E-3</c:v>
                </c:pt>
                <c:pt idx="8037">
                  <c:v>5.0527638190954859E-3</c:v>
                </c:pt>
                <c:pt idx="8038">
                  <c:v>5.0226130653266586E-3</c:v>
                </c:pt>
                <c:pt idx="8039">
                  <c:v>5.0083752093802681E-3</c:v>
                </c:pt>
                <c:pt idx="8040">
                  <c:v>4.9840871021775406E-3</c:v>
                </c:pt>
                <c:pt idx="8041">
                  <c:v>4.979899497487443E-3</c:v>
                </c:pt>
                <c:pt idx="8042">
                  <c:v>4.9664991624790537E-3</c:v>
                </c:pt>
                <c:pt idx="8043">
                  <c:v>4.9447236180904693E-3</c:v>
                </c:pt>
                <c:pt idx="8044">
                  <c:v>4.9505862646566159E-3</c:v>
                </c:pt>
                <c:pt idx="8045">
                  <c:v>4.9472361809045186E-3</c:v>
                </c:pt>
                <c:pt idx="8046">
                  <c:v>4.958961474036812E-3</c:v>
                </c:pt>
                <c:pt idx="8047">
                  <c:v>4.9455611390285164E-3</c:v>
                </c:pt>
                <c:pt idx="8048">
                  <c:v>4.9572864321608097E-3</c:v>
                </c:pt>
                <c:pt idx="8049">
                  <c:v>4.969011725293104E-3</c:v>
                </c:pt>
                <c:pt idx="8050">
                  <c:v>4.979061976549441E-3</c:v>
                </c:pt>
                <c:pt idx="8051">
                  <c:v>4.987437185929638E-3</c:v>
                </c:pt>
                <c:pt idx="8052">
                  <c:v>4.9924623115577835E-3</c:v>
                </c:pt>
                <c:pt idx="8053">
                  <c:v>5.0209380234506095E-3</c:v>
                </c:pt>
                <c:pt idx="8054">
                  <c:v>5.0293132328308524E-3</c:v>
                </c:pt>
                <c:pt idx="8055">
                  <c:v>5.0619765494137299E-3</c:v>
                </c:pt>
                <c:pt idx="8056">
                  <c:v>5.0879396984924597E-3</c:v>
                </c:pt>
                <c:pt idx="8057">
                  <c:v>5.1147403685091906E-3</c:v>
                </c:pt>
                <c:pt idx="8058">
                  <c:v>5.146566164154113E-3</c:v>
                </c:pt>
                <c:pt idx="8059">
                  <c:v>5.1675041876046972E-3</c:v>
                </c:pt>
                <c:pt idx="8060">
                  <c:v>5.193467336683427E-3</c:v>
                </c:pt>
                <c:pt idx="8061">
                  <c:v>5.2060301507537684E-3</c:v>
                </c:pt>
                <c:pt idx="8062">
                  <c:v>5.2202680067001579E-3</c:v>
                </c:pt>
                <c:pt idx="8063">
                  <c:v>5.2236180904523012E-3</c:v>
                </c:pt>
                <c:pt idx="8064">
                  <c:v>5.2278056951423997E-3</c:v>
                </c:pt>
                <c:pt idx="8065">
                  <c:v>5.2286432160803999E-3</c:v>
                </c:pt>
                <c:pt idx="8066">
                  <c:v>5.2378559463986439E-3</c:v>
                </c:pt>
                <c:pt idx="8067">
                  <c:v>5.2462311557788868E-3</c:v>
                </c:pt>
                <c:pt idx="8068">
                  <c:v>5.2520938023450344E-3</c:v>
                </c:pt>
                <c:pt idx="8069">
                  <c:v>5.2571189279731799E-3</c:v>
                </c:pt>
                <c:pt idx="8070">
                  <c:v>5.2763819095477619E-3</c:v>
                </c:pt>
                <c:pt idx="8071">
                  <c:v>5.2939698492462019E-3</c:v>
                </c:pt>
                <c:pt idx="8072">
                  <c:v>5.3241206030150761E-3</c:v>
                </c:pt>
                <c:pt idx="8073">
                  <c:v>5.3592964824120499E-3</c:v>
                </c:pt>
                <c:pt idx="8074">
                  <c:v>5.3852596314907797E-3</c:v>
                </c:pt>
                <c:pt idx="8075">
                  <c:v>5.426298157453947E-3</c:v>
                </c:pt>
                <c:pt idx="8076">
                  <c:v>5.4698492462311628E-3</c:v>
                </c:pt>
                <c:pt idx="8077">
                  <c:v>5.5142378559463806E-3</c:v>
                </c:pt>
                <c:pt idx="8078">
                  <c:v>5.5452261306533019E-3</c:v>
                </c:pt>
                <c:pt idx="8079">
                  <c:v>5.5787269681742274E-3</c:v>
                </c:pt>
                <c:pt idx="8080">
                  <c:v>5.6005025125628128E-3</c:v>
                </c:pt>
                <c:pt idx="8081">
                  <c:v>5.6214405360133961E-3</c:v>
                </c:pt>
                <c:pt idx="8082">
                  <c:v>5.6281407035175908E-3</c:v>
                </c:pt>
                <c:pt idx="8083">
                  <c:v>5.6440536013400294E-3</c:v>
                </c:pt>
                <c:pt idx="8084">
                  <c:v>5.6440536013400294E-3</c:v>
                </c:pt>
                <c:pt idx="8085">
                  <c:v>5.6423785594639803E-3</c:v>
                </c:pt>
                <c:pt idx="8086">
                  <c:v>5.6541038525963205E-3</c:v>
                </c:pt>
                <c:pt idx="8087">
                  <c:v>5.6499162479062221E-3</c:v>
                </c:pt>
                <c:pt idx="8088">
                  <c:v>5.6683417085427101E-3</c:v>
                </c:pt>
                <c:pt idx="8089">
                  <c:v>5.6691792294807581E-3</c:v>
                </c:pt>
                <c:pt idx="8090">
                  <c:v>5.6725293132328086E-3</c:v>
                </c:pt>
                <c:pt idx="8091">
                  <c:v>5.6742043551089028E-3</c:v>
                </c:pt>
                <c:pt idx="8092">
                  <c:v>5.6725293132328545E-3</c:v>
                </c:pt>
                <c:pt idx="8093">
                  <c:v>5.6691792294807112E-3</c:v>
                </c:pt>
                <c:pt idx="8094">
                  <c:v>5.6649916247906128E-3</c:v>
                </c:pt>
                <c:pt idx="8095">
                  <c:v>5.6457286432160777E-3</c:v>
                </c:pt>
                <c:pt idx="8096">
                  <c:v>5.6122278056951061E-3</c:v>
                </c:pt>
                <c:pt idx="8097">
                  <c:v>5.5812395309882308E-3</c:v>
                </c:pt>
                <c:pt idx="8098">
                  <c:v>5.5527638190954517E-3</c:v>
                </c:pt>
                <c:pt idx="8099">
                  <c:v>5.5117252931323303E-3</c:v>
                </c:pt>
                <c:pt idx="8100">
                  <c:v>5.4673366834171134E-3</c:v>
                </c:pt>
                <c:pt idx="8101">
                  <c:v>5.4371859296482392E-3</c:v>
                </c:pt>
                <c:pt idx="8102">
                  <c:v>5.4087102177554601E-3</c:v>
                </c:pt>
                <c:pt idx="8103">
                  <c:v>5.3785594639866319E-3</c:v>
                </c:pt>
                <c:pt idx="8104">
                  <c:v>5.3752093802344886E-3</c:v>
                </c:pt>
                <c:pt idx="8105">
                  <c:v>5.3743718592964406E-3</c:v>
                </c:pt>
                <c:pt idx="8106">
                  <c:v>5.3860971524288277E-3</c:v>
                </c:pt>
                <c:pt idx="8107">
                  <c:v>5.3835845896147315E-3</c:v>
                </c:pt>
                <c:pt idx="8108">
                  <c:v>5.4045226130653148E-3</c:v>
                </c:pt>
                <c:pt idx="8109">
                  <c:v>5.426298157453947E-3</c:v>
                </c:pt>
                <c:pt idx="8110">
                  <c:v>5.4489112227805794E-3</c:v>
                </c:pt>
                <c:pt idx="8111">
                  <c:v>5.471524288107211E-3</c:v>
                </c:pt>
                <c:pt idx="8112">
                  <c:v>5.4824120603015041E-3</c:v>
                </c:pt>
                <c:pt idx="8113">
                  <c:v>5.4966499162479405E-3</c:v>
                </c:pt>
                <c:pt idx="8114">
                  <c:v>5.499999999999991E-3</c:v>
                </c:pt>
                <c:pt idx="8115">
                  <c:v>5.5083752093802339E-3</c:v>
                </c:pt>
                <c:pt idx="8116">
                  <c:v>5.5033500837520883E-3</c:v>
                </c:pt>
                <c:pt idx="8117">
                  <c:v>5.5050251256281366E-3</c:v>
                </c:pt>
                <c:pt idx="8118">
                  <c:v>5.509212730318235E-3</c:v>
                </c:pt>
                <c:pt idx="8119">
                  <c:v>5.5041876046901363E-3</c:v>
                </c:pt>
                <c:pt idx="8120">
                  <c:v>5.5041876046901363E-3</c:v>
                </c:pt>
                <c:pt idx="8121">
                  <c:v>5.5167504187604768E-3</c:v>
                </c:pt>
                <c:pt idx="8122">
                  <c:v>5.5184254606364782E-3</c:v>
                </c:pt>
                <c:pt idx="8123">
                  <c:v>5.5234505862646246E-3</c:v>
                </c:pt>
                <c:pt idx="8124">
                  <c:v>5.5234505862646246E-3</c:v>
                </c:pt>
                <c:pt idx="8125">
                  <c:v>5.5318257956448675E-3</c:v>
                </c:pt>
                <c:pt idx="8126">
                  <c:v>5.5385259631490612E-3</c:v>
                </c:pt>
                <c:pt idx="8127">
                  <c:v>5.5427135678391597E-3</c:v>
                </c:pt>
                <c:pt idx="8128">
                  <c:v>5.546901172529305E-3</c:v>
                </c:pt>
                <c:pt idx="8129">
                  <c:v>5.5452261306532559E-3</c:v>
                </c:pt>
                <c:pt idx="8130">
                  <c:v>5.5318257956448675E-3</c:v>
                </c:pt>
                <c:pt idx="8131">
                  <c:v>5.5301507537688652E-3</c:v>
                </c:pt>
                <c:pt idx="8132">
                  <c:v>5.5268006700167679E-3</c:v>
                </c:pt>
                <c:pt idx="8133">
                  <c:v>5.5108877721943301E-3</c:v>
                </c:pt>
                <c:pt idx="8134">
                  <c:v>5.4949748743718455E-3</c:v>
                </c:pt>
                <c:pt idx="8135">
                  <c:v>5.4757118927973095E-3</c:v>
                </c:pt>
                <c:pt idx="8136">
                  <c:v>5.4422110552763848E-3</c:v>
                </c:pt>
                <c:pt idx="8137">
                  <c:v>5.4229480737018497E-3</c:v>
                </c:pt>
                <c:pt idx="8138">
                  <c:v>5.3902847571189252E-3</c:v>
                </c:pt>
                <c:pt idx="8139">
                  <c:v>5.3676716917922928E-3</c:v>
                </c:pt>
                <c:pt idx="8140">
                  <c:v>5.3450586264656604E-3</c:v>
                </c:pt>
                <c:pt idx="8141">
                  <c:v>5.3216080402009808E-3</c:v>
                </c:pt>
                <c:pt idx="8142">
                  <c:v>5.3006700167503966E-3</c:v>
                </c:pt>
                <c:pt idx="8143">
                  <c:v>5.2797319932998124E-3</c:v>
                </c:pt>
                <c:pt idx="8144">
                  <c:v>5.2604690117252773E-3</c:v>
                </c:pt>
                <c:pt idx="8145">
                  <c:v>5.2479061976549359E-3</c:v>
                </c:pt>
                <c:pt idx="8146">
                  <c:v>5.2353433835845477E-3</c:v>
                </c:pt>
                <c:pt idx="8147">
                  <c:v>5.2219430485762061E-3</c:v>
                </c:pt>
                <c:pt idx="8148">
                  <c:v>5.2127303182579162E-3</c:v>
                </c:pt>
                <c:pt idx="8149">
                  <c:v>5.2135678391960101E-3</c:v>
                </c:pt>
                <c:pt idx="8150">
                  <c:v>5.2169179229480606E-3</c:v>
                </c:pt>
                <c:pt idx="8151">
                  <c:v>5.2345058626465943E-3</c:v>
                </c:pt>
                <c:pt idx="8152">
                  <c:v>5.2520938023450344E-3</c:v>
                </c:pt>
                <c:pt idx="8153">
                  <c:v>5.2797319932998124E-3</c:v>
                </c:pt>
                <c:pt idx="8154">
                  <c:v>5.2956448911222502E-3</c:v>
                </c:pt>
                <c:pt idx="8155">
                  <c:v>5.3132328308207839E-3</c:v>
                </c:pt>
                <c:pt idx="8156">
                  <c:v>5.3324958123953199E-3</c:v>
                </c:pt>
                <c:pt idx="8157">
                  <c:v>5.3417085427135639E-3</c:v>
                </c:pt>
                <c:pt idx="8158">
                  <c:v>5.3375209380234646E-3</c:v>
                </c:pt>
                <c:pt idx="8159">
                  <c:v>5.3375209380234646E-3</c:v>
                </c:pt>
                <c:pt idx="8160">
                  <c:v>5.3098827470686866E-3</c:v>
                </c:pt>
                <c:pt idx="8161">
                  <c:v>5.286432160804053E-3</c:v>
                </c:pt>
                <c:pt idx="8162">
                  <c:v>5.2537688442210826E-3</c:v>
                </c:pt>
                <c:pt idx="8163">
                  <c:v>5.2236180904522552E-3</c:v>
                </c:pt>
                <c:pt idx="8164">
                  <c:v>5.1951423785594752E-3</c:v>
                </c:pt>
                <c:pt idx="8165">
                  <c:v>5.1800670016750386E-3</c:v>
                </c:pt>
                <c:pt idx="8166">
                  <c:v>5.1775544388609424E-3</c:v>
                </c:pt>
                <c:pt idx="8167">
                  <c:v>5.1708542713567946E-3</c:v>
                </c:pt>
                <c:pt idx="8168">
                  <c:v>5.1775544388609424E-3</c:v>
                </c:pt>
                <c:pt idx="8169">
                  <c:v>5.1901172529312837E-3</c:v>
                </c:pt>
                <c:pt idx="8170">
                  <c:v>5.2252931323283035E-3</c:v>
                </c:pt>
                <c:pt idx="8171">
                  <c:v>5.2554438860971308E-3</c:v>
                </c:pt>
                <c:pt idx="8172">
                  <c:v>5.2822445561138617E-3</c:v>
                </c:pt>
                <c:pt idx="8173">
                  <c:v>5.3031825795644928E-3</c:v>
                </c:pt>
                <c:pt idx="8174">
                  <c:v>5.3375209380234646E-3</c:v>
                </c:pt>
                <c:pt idx="8175">
                  <c:v>5.3676716917922928E-3</c:v>
                </c:pt>
                <c:pt idx="8176">
                  <c:v>5.3852596314908265E-3</c:v>
                </c:pt>
                <c:pt idx="8177">
                  <c:v>5.4187604690117044E-3</c:v>
                </c:pt>
                <c:pt idx="8178">
                  <c:v>5.434673366834143E-3</c:v>
                </c:pt>
                <c:pt idx="8179">
                  <c:v>5.4564489112227743E-3</c:v>
                </c:pt>
                <c:pt idx="8180">
                  <c:v>5.480737018425455E-3</c:v>
                </c:pt>
                <c:pt idx="8181">
                  <c:v>5.4958123953098926E-3</c:v>
                </c:pt>
                <c:pt idx="8182">
                  <c:v>5.5067001675041857E-3</c:v>
                </c:pt>
                <c:pt idx="8183">
                  <c:v>5.5175879396984779E-3</c:v>
                </c:pt>
                <c:pt idx="8184">
                  <c:v>5.5385259631491081E-3</c:v>
                </c:pt>
                <c:pt idx="8185">
                  <c:v>5.5544388609714999E-3</c:v>
                </c:pt>
                <c:pt idx="8186">
                  <c:v>5.5812395309882768E-3</c:v>
                </c:pt>
                <c:pt idx="8187">
                  <c:v>5.6172529313232985E-3</c:v>
                </c:pt>
                <c:pt idx="8188">
                  <c:v>5.639028475711883E-3</c:v>
                </c:pt>
                <c:pt idx="8189">
                  <c:v>5.6691792294807581E-3</c:v>
                </c:pt>
                <c:pt idx="8190">
                  <c:v>5.6993299832495386E-3</c:v>
                </c:pt>
                <c:pt idx="8191">
                  <c:v>5.7269681742043643E-3</c:v>
                </c:pt>
                <c:pt idx="8192">
                  <c:v>5.742043551088755E-3</c:v>
                </c:pt>
                <c:pt idx="8193">
                  <c:v>5.7638190954773854E-3</c:v>
                </c:pt>
                <c:pt idx="8194">
                  <c:v>5.7780569514237759E-3</c:v>
                </c:pt>
                <c:pt idx="8195">
                  <c:v>5.7956448911222628E-3</c:v>
                </c:pt>
                <c:pt idx="8196">
                  <c:v>5.8056951423785539E-3</c:v>
                </c:pt>
                <c:pt idx="8197">
                  <c:v>5.8190954773869423E-3</c:v>
                </c:pt>
                <c:pt idx="8198">
                  <c:v>5.8241206030150879E-3</c:v>
                </c:pt>
                <c:pt idx="8199">
                  <c:v>5.8291457286432343E-3</c:v>
                </c:pt>
                <c:pt idx="8200">
                  <c:v>5.8341708542713798E-3</c:v>
                </c:pt>
                <c:pt idx="8201">
                  <c:v>5.8400335008375265E-3</c:v>
                </c:pt>
                <c:pt idx="8202">
                  <c:v>5.8450586264656721E-3</c:v>
                </c:pt>
                <c:pt idx="8203">
                  <c:v>5.8500837520938176E-3</c:v>
                </c:pt>
                <c:pt idx="8204">
                  <c:v>5.8551088777219172E-3</c:v>
                </c:pt>
                <c:pt idx="8205">
                  <c:v>5.8685092127303525E-3</c:v>
                </c:pt>
                <c:pt idx="8206">
                  <c:v>5.8542713567839161E-3</c:v>
                </c:pt>
                <c:pt idx="8207">
                  <c:v>5.8643216080402072E-3</c:v>
                </c:pt>
                <c:pt idx="8208">
                  <c:v>5.8467336683417212E-3</c:v>
                </c:pt>
                <c:pt idx="8209">
                  <c:v>5.8400335008375265E-3</c:v>
                </c:pt>
                <c:pt idx="8210">
                  <c:v>5.8224455611390396E-3</c:v>
                </c:pt>
                <c:pt idx="8211">
                  <c:v>5.8031825795645045E-3</c:v>
                </c:pt>
                <c:pt idx="8212">
                  <c:v>5.7747068676717245E-3</c:v>
                </c:pt>
                <c:pt idx="8213">
                  <c:v>5.7345058626466052E-3</c:v>
                </c:pt>
                <c:pt idx="8214">
                  <c:v>5.686767169179245E-3</c:v>
                </c:pt>
                <c:pt idx="8215">
                  <c:v>5.6499162479061752E-3</c:v>
                </c:pt>
                <c:pt idx="8216">
                  <c:v>5.6038525963149101E-3</c:v>
                </c:pt>
                <c:pt idx="8217">
                  <c:v>5.5561139028475481E-3</c:v>
                </c:pt>
                <c:pt idx="8218">
                  <c:v>5.5175879396984779E-3</c:v>
                </c:pt>
                <c:pt idx="8219">
                  <c:v>5.463149078726969E-3</c:v>
                </c:pt>
                <c:pt idx="8220">
                  <c:v>5.4313232830820917E-3</c:v>
                </c:pt>
                <c:pt idx="8221">
                  <c:v>5.3994974874372161E-3</c:v>
                </c:pt>
                <c:pt idx="8222">
                  <c:v>5.3618090452261001E-3</c:v>
                </c:pt>
                <c:pt idx="8223">
                  <c:v>5.3308207705192239E-3</c:v>
                </c:pt>
                <c:pt idx="8224">
                  <c:v>5.2939698492462019E-3</c:v>
                </c:pt>
                <c:pt idx="8225">
                  <c:v>5.2546063651591306E-3</c:v>
                </c:pt>
                <c:pt idx="8226">
                  <c:v>5.2127303182579621E-3</c:v>
                </c:pt>
                <c:pt idx="8227">
                  <c:v>5.1742043551088451E-3</c:v>
                </c:pt>
                <c:pt idx="8228">
                  <c:v>5.1256281407035297E-3</c:v>
                </c:pt>
                <c:pt idx="8229">
                  <c:v>5.0829145728643142E-3</c:v>
                </c:pt>
                <c:pt idx="8230">
                  <c:v>5.0284757118927584E-3</c:v>
                </c:pt>
                <c:pt idx="8231">
                  <c:v>4.9757118927972977E-3</c:v>
                </c:pt>
                <c:pt idx="8232">
                  <c:v>4.9288107202680306E-3</c:v>
                </c:pt>
                <c:pt idx="8233">
                  <c:v>4.9003350083752055E-3</c:v>
                </c:pt>
                <c:pt idx="8234">
                  <c:v>4.8768844221105711E-3</c:v>
                </c:pt>
                <c:pt idx="8235">
                  <c:v>4.856783919597988E-3</c:v>
                </c:pt>
                <c:pt idx="8236">
                  <c:v>4.8467336683416969E-3</c:v>
                </c:pt>
                <c:pt idx="8237">
                  <c:v>4.8643216080402306E-3</c:v>
                </c:pt>
                <c:pt idx="8238">
                  <c:v>4.8802345058626692E-3</c:v>
                </c:pt>
                <c:pt idx="8239">
                  <c:v>4.9363484087101795E-3</c:v>
                </c:pt>
                <c:pt idx="8240">
                  <c:v>4.9882747068676851E-3</c:v>
                </c:pt>
                <c:pt idx="8241">
                  <c:v>5.0653266331658273E-3</c:v>
                </c:pt>
                <c:pt idx="8242">
                  <c:v>5.135678391959774E-3</c:v>
                </c:pt>
                <c:pt idx="8243">
                  <c:v>5.2202680067001579E-3</c:v>
                </c:pt>
                <c:pt idx="8244">
                  <c:v>5.3082077051926383E-3</c:v>
                </c:pt>
                <c:pt idx="8245">
                  <c:v>5.397822445561167E-3</c:v>
                </c:pt>
                <c:pt idx="8246">
                  <c:v>5.4874371859296497E-3</c:v>
                </c:pt>
                <c:pt idx="8247">
                  <c:v>5.5544388609715467E-3</c:v>
                </c:pt>
                <c:pt idx="8248">
                  <c:v>5.6164154103852974E-3</c:v>
                </c:pt>
                <c:pt idx="8249">
                  <c:v>5.6792294807370023E-3</c:v>
                </c:pt>
                <c:pt idx="8250">
                  <c:v>5.7286432160804125E-3</c:v>
                </c:pt>
                <c:pt idx="8251">
                  <c:v>5.7797319932998241E-3</c:v>
                </c:pt>
                <c:pt idx="8252">
                  <c:v>5.8324958123952848E-3</c:v>
                </c:pt>
                <c:pt idx="8253">
                  <c:v>5.8835845896147432E-3</c:v>
                </c:pt>
                <c:pt idx="8254">
                  <c:v>5.9472361809044961E-3</c:v>
                </c:pt>
                <c:pt idx="8255">
                  <c:v>5.9966499162479063E-3</c:v>
                </c:pt>
                <c:pt idx="8256">
                  <c:v>6.0561139028475607E-3</c:v>
                </c:pt>
                <c:pt idx="8257">
                  <c:v>6.1130653266331658E-3</c:v>
                </c:pt>
                <c:pt idx="8258">
                  <c:v>6.1608040201005269E-3</c:v>
                </c:pt>
                <c:pt idx="8259">
                  <c:v>6.2043551088777436E-3</c:v>
                </c:pt>
                <c:pt idx="8260">
                  <c:v>6.2077051926297932E-3</c:v>
                </c:pt>
                <c:pt idx="8261">
                  <c:v>6.2202680067001354E-3</c:v>
                </c:pt>
                <c:pt idx="8262">
                  <c:v>6.2060301507537918E-3</c:v>
                </c:pt>
                <c:pt idx="8263">
                  <c:v>6.1943048576214516E-3</c:v>
                </c:pt>
                <c:pt idx="8264">
                  <c:v>6.1582914572864307E-3</c:v>
                </c:pt>
                <c:pt idx="8265">
                  <c:v>6.123115577889411E-3</c:v>
                </c:pt>
                <c:pt idx="8266">
                  <c:v>6.077889447236192E-3</c:v>
                </c:pt>
                <c:pt idx="8267">
                  <c:v>6.0351758793969765E-3</c:v>
                </c:pt>
                <c:pt idx="8268">
                  <c:v>6.0050251256281483E-3</c:v>
                </c:pt>
                <c:pt idx="8269">
                  <c:v>5.9681742043551263E-3</c:v>
                </c:pt>
                <c:pt idx="8270">
                  <c:v>5.9288107202680081E-3</c:v>
                </c:pt>
                <c:pt idx="8271">
                  <c:v>5.9112227805694743E-3</c:v>
                </c:pt>
                <c:pt idx="8272">
                  <c:v>5.8919597989949401E-3</c:v>
                </c:pt>
                <c:pt idx="8273">
                  <c:v>5.8659966499162094E-3</c:v>
                </c:pt>
                <c:pt idx="8274">
                  <c:v>5.8517587939698667E-3</c:v>
                </c:pt>
                <c:pt idx="8275">
                  <c:v>5.8484087102177694E-3</c:v>
                </c:pt>
                <c:pt idx="8276">
                  <c:v>5.8467336683417212E-3</c:v>
                </c:pt>
                <c:pt idx="8277">
                  <c:v>5.8475711892797683E-3</c:v>
                </c:pt>
                <c:pt idx="8278">
                  <c:v>5.8358458961473821E-3</c:v>
                </c:pt>
                <c:pt idx="8279">
                  <c:v>5.8257956448910901E-3</c:v>
                </c:pt>
                <c:pt idx="8280">
                  <c:v>5.8207705192629914E-3</c:v>
                </c:pt>
                <c:pt idx="8281">
                  <c:v>5.8015075376884554E-3</c:v>
                </c:pt>
                <c:pt idx="8282">
                  <c:v>5.7872696817420667E-3</c:v>
                </c:pt>
                <c:pt idx="8283">
                  <c:v>5.760469011725289E-3</c:v>
                </c:pt>
                <c:pt idx="8284">
                  <c:v>5.7479061976549008E-3</c:v>
                </c:pt>
                <c:pt idx="8285">
                  <c:v>5.7269681742043175E-3</c:v>
                </c:pt>
                <c:pt idx="8286">
                  <c:v>5.7185929648241205E-3</c:v>
                </c:pt>
                <c:pt idx="8287">
                  <c:v>5.7219430485762179E-3</c:v>
                </c:pt>
                <c:pt idx="8288">
                  <c:v>5.7395309882747048E-3</c:v>
                </c:pt>
                <c:pt idx="8289">
                  <c:v>5.7680067001675307E-3</c:v>
                </c:pt>
                <c:pt idx="8290">
                  <c:v>5.7973199329983578E-3</c:v>
                </c:pt>
                <c:pt idx="8291">
                  <c:v>5.8383584589614783E-3</c:v>
                </c:pt>
                <c:pt idx="8292">
                  <c:v>5.8927973199329863E-3</c:v>
                </c:pt>
                <c:pt idx="8293">
                  <c:v>5.9195979899497641E-3</c:v>
                </c:pt>
                <c:pt idx="8294">
                  <c:v>5.9648241206030289E-3</c:v>
                </c:pt>
                <c:pt idx="8295">
                  <c:v>5.9865996649916143E-3</c:v>
                </c:pt>
                <c:pt idx="8296">
                  <c:v>6.021775544388634E-3</c:v>
                </c:pt>
                <c:pt idx="8297">
                  <c:v>6.0335008375209742E-3</c:v>
                </c:pt>
                <c:pt idx="8298">
                  <c:v>6.0485762144053649E-3</c:v>
                </c:pt>
                <c:pt idx="8299">
                  <c:v>6.0527638190954634E-3</c:v>
                </c:pt>
                <c:pt idx="8300">
                  <c:v>6.0586264656616569E-3</c:v>
                </c:pt>
                <c:pt idx="8301">
                  <c:v>6.0561139028475607E-3</c:v>
                </c:pt>
                <c:pt idx="8302">
                  <c:v>6.0452261306532676E-3</c:v>
                </c:pt>
                <c:pt idx="8303">
                  <c:v>6.0460636515913156E-3</c:v>
                </c:pt>
                <c:pt idx="8304">
                  <c:v>6.0368509212730716E-3</c:v>
                </c:pt>
                <c:pt idx="8305">
                  <c:v>6.0251256281406854E-3</c:v>
                </c:pt>
                <c:pt idx="8306">
                  <c:v>6.0251256281406854E-3</c:v>
                </c:pt>
                <c:pt idx="8307">
                  <c:v>6.0335008375209742E-3</c:v>
                </c:pt>
                <c:pt idx="8308">
                  <c:v>6.0385259631490738E-3</c:v>
                </c:pt>
                <c:pt idx="8309">
                  <c:v>6.0552763819095128E-3</c:v>
                </c:pt>
                <c:pt idx="8310">
                  <c:v>6.0879396984924372E-3</c:v>
                </c:pt>
                <c:pt idx="8311">
                  <c:v>6.1055276381909241E-3</c:v>
                </c:pt>
                <c:pt idx="8312">
                  <c:v>6.1373534338358465E-3</c:v>
                </c:pt>
                <c:pt idx="8313">
                  <c:v>6.1549413735343343E-3</c:v>
                </c:pt>
                <c:pt idx="8314">
                  <c:v>6.1742043551089145E-3</c:v>
                </c:pt>
                <c:pt idx="8315">
                  <c:v>6.1825795644891114E-3</c:v>
                </c:pt>
                <c:pt idx="8316">
                  <c:v>6.1775544388609658E-3</c:v>
                </c:pt>
                <c:pt idx="8317">
                  <c:v>6.1624790619765743E-3</c:v>
                </c:pt>
                <c:pt idx="8318">
                  <c:v>6.1356783919597974E-3</c:v>
                </c:pt>
                <c:pt idx="8319">
                  <c:v>6.1189279731993593E-3</c:v>
                </c:pt>
                <c:pt idx="8320">
                  <c:v>6.0912897822445805E-3</c:v>
                </c:pt>
                <c:pt idx="8321">
                  <c:v>6.0611390284757063E-3</c:v>
                </c:pt>
                <c:pt idx="8322">
                  <c:v>6.0284757118927819E-3</c:v>
                </c:pt>
                <c:pt idx="8323">
                  <c:v>6.0209380234505869E-3</c:v>
                </c:pt>
                <c:pt idx="8324">
                  <c:v>6.0125628140703441E-3</c:v>
                </c:pt>
                <c:pt idx="8325">
                  <c:v>6.0175879396984896E-3</c:v>
                </c:pt>
                <c:pt idx="8326">
                  <c:v>6.0460636515913156E-3</c:v>
                </c:pt>
                <c:pt idx="8327">
                  <c:v>6.0737018425460467E-3</c:v>
                </c:pt>
                <c:pt idx="8328">
                  <c:v>6.1164154103852154E-3</c:v>
                </c:pt>
                <c:pt idx="8329">
                  <c:v>6.1582914572864307E-3</c:v>
                </c:pt>
                <c:pt idx="8330">
                  <c:v>6.2060301507537458E-3</c:v>
                </c:pt>
                <c:pt idx="8331">
                  <c:v>6.2529313232831058E-3</c:v>
                </c:pt>
                <c:pt idx="8332">
                  <c:v>6.2881072026800796E-3</c:v>
                </c:pt>
                <c:pt idx="8333">
                  <c:v>6.3216080402010042E-3</c:v>
                </c:pt>
                <c:pt idx="8334">
                  <c:v>6.3584589614740254E-3</c:v>
                </c:pt>
                <c:pt idx="8335">
                  <c:v>6.3643216080401729E-3</c:v>
                </c:pt>
                <c:pt idx="8336">
                  <c:v>6.375209380234512E-3</c:v>
                </c:pt>
                <c:pt idx="8337">
                  <c:v>6.384422110552802E-3</c:v>
                </c:pt>
                <c:pt idx="8338">
                  <c:v>6.3793969849246096E-3</c:v>
                </c:pt>
                <c:pt idx="8339">
                  <c:v>6.3785594639866085E-3</c:v>
                </c:pt>
                <c:pt idx="8340">
                  <c:v>6.3911222780569498E-3</c:v>
                </c:pt>
                <c:pt idx="8341">
                  <c:v>6.4045226130653391E-3</c:v>
                </c:pt>
                <c:pt idx="8342">
                  <c:v>6.4179229480736807E-3</c:v>
                </c:pt>
                <c:pt idx="8343">
                  <c:v>6.4422110552764091E-3</c:v>
                </c:pt>
                <c:pt idx="8344">
                  <c:v>6.4664991624790898E-3</c:v>
                </c:pt>
                <c:pt idx="8345">
                  <c:v>6.4740368509212387E-3</c:v>
                </c:pt>
                <c:pt idx="8346">
                  <c:v>6.4966499162478712E-3</c:v>
                </c:pt>
                <c:pt idx="8347">
                  <c:v>6.5175879396985013E-3</c:v>
                </c:pt>
                <c:pt idx="8348">
                  <c:v>6.5368509212730373E-3</c:v>
                </c:pt>
                <c:pt idx="8349">
                  <c:v>6.5443886097152322E-3</c:v>
                </c:pt>
                <c:pt idx="8350">
                  <c:v>6.5376884422110385E-3</c:v>
                </c:pt>
                <c:pt idx="8351">
                  <c:v>6.5494137353433787E-3</c:v>
                </c:pt>
                <c:pt idx="8352">
                  <c:v>6.5351758793969882E-3</c:v>
                </c:pt>
                <c:pt idx="8353">
                  <c:v>6.5125628140703549E-3</c:v>
                </c:pt>
                <c:pt idx="8354">
                  <c:v>6.505025125628114E-3</c:v>
                </c:pt>
                <c:pt idx="8355">
                  <c:v>6.4807370184254325E-3</c:v>
                </c:pt>
                <c:pt idx="8356">
                  <c:v>6.4723618090451905E-3</c:v>
                </c:pt>
                <c:pt idx="8357">
                  <c:v>6.4564489112227509E-3</c:v>
                </c:pt>
                <c:pt idx="8358">
                  <c:v>6.4380234505862638E-3</c:v>
                </c:pt>
                <c:pt idx="8359">
                  <c:v>6.4438860971524105E-3</c:v>
                </c:pt>
                <c:pt idx="8360">
                  <c:v>6.4530988274706545E-3</c:v>
                </c:pt>
                <c:pt idx="8361">
                  <c:v>6.4606365159128962E-3</c:v>
                </c:pt>
                <c:pt idx="8362">
                  <c:v>6.4664991624790438E-3</c:v>
                </c:pt>
                <c:pt idx="8363">
                  <c:v>6.4958123953099169E-3</c:v>
                </c:pt>
                <c:pt idx="8364">
                  <c:v>6.5075376884422102E-3</c:v>
                </c:pt>
                <c:pt idx="8365">
                  <c:v>6.5368509212730373E-3</c:v>
                </c:pt>
                <c:pt idx="8366">
                  <c:v>6.5628140703517203E-3</c:v>
                </c:pt>
                <c:pt idx="8367">
                  <c:v>6.5862646566164458E-3</c:v>
                </c:pt>
                <c:pt idx="8368">
                  <c:v>6.6147403685091798E-3</c:v>
                </c:pt>
                <c:pt idx="8369">
                  <c:v>6.6549413735343442E-3</c:v>
                </c:pt>
                <c:pt idx="8370">
                  <c:v>6.6968174204355135E-3</c:v>
                </c:pt>
                <c:pt idx="8371">
                  <c:v>6.7479061976549251E-3</c:v>
                </c:pt>
                <c:pt idx="8372">
                  <c:v>6.8031825795644811E-3</c:v>
                </c:pt>
                <c:pt idx="8373">
                  <c:v>6.8726968174204275E-3</c:v>
                </c:pt>
                <c:pt idx="8374">
                  <c:v>6.9405360134003257E-3</c:v>
                </c:pt>
                <c:pt idx="8375">
                  <c:v>7.0259631490787568E-3</c:v>
                </c:pt>
                <c:pt idx="8376">
                  <c:v>7.0954773869346555E-3</c:v>
                </c:pt>
                <c:pt idx="8377">
                  <c:v>7.1800670016750395E-3</c:v>
                </c:pt>
                <c:pt idx="8378">
                  <c:v>7.258793969849275E-3</c:v>
                </c:pt>
                <c:pt idx="8379">
                  <c:v>7.3358458961474172E-3</c:v>
                </c:pt>
                <c:pt idx="8380">
                  <c:v>7.3969849246230748E-3</c:v>
                </c:pt>
                <c:pt idx="8381">
                  <c:v>7.4556113902847273E-3</c:v>
                </c:pt>
                <c:pt idx="8382">
                  <c:v>7.511725293132333E-3</c:v>
                </c:pt>
                <c:pt idx="8383">
                  <c:v>7.5703517587939854E-3</c:v>
                </c:pt>
                <c:pt idx="8384">
                  <c:v>7.6281407035175917E-3</c:v>
                </c:pt>
                <c:pt idx="8385">
                  <c:v>7.6708542713568063E-3</c:v>
                </c:pt>
                <c:pt idx="8386">
                  <c:v>7.7303182579564617E-3</c:v>
                </c:pt>
                <c:pt idx="8387">
                  <c:v>7.7713567839195821E-3</c:v>
                </c:pt>
                <c:pt idx="8388">
                  <c:v>7.8149078726967997E-3</c:v>
                </c:pt>
                <c:pt idx="8389">
                  <c:v>7.8467336683417221E-3</c:v>
                </c:pt>
                <c:pt idx="8390">
                  <c:v>7.8802345058626468E-3</c:v>
                </c:pt>
                <c:pt idx="8391">
                  <c:v>7.899497487437181E-3</c:v>
                </c:pt>
                <c:pt idx="8392">
                  <c:v>7.9137353433835714E-3</c:v>
                </c:pt>
                <c:pt idx="8393">
                  <c:v>7.9137353433836183E-3</c:v>
                </c:pt>
                <c:pt idx="8394">
                  <c:v>7.8953098827470383E-3</c:v>
                </c:pt>
                <c:pt idx="8395">
                  <c:v>7.8735343383584538E-3</c:v>
                </c:pt>
                <c:pt idx="8396">
                  <c:v>7.8391959798995263E-3</c:v>
                </c:pt>
                <c:pt idx="8397">
                  <c:v>7.8040201005025065E-3</c:v>
                </c:pt>
                <c:pt idx="8398">
                  <c:v>7.7412060301507548E-3</c:v>
                </c:pt>
                <c:pt idx="8399">
                  <c:v>7.6901172529312964E-3</c:v>
                </c:pt>
                <c:pt idx="8400">
                  <c:v>7.622278056951445E-3</c:v>
                </c:pt>
                <c:pt idx="8401">
                  <c:v>7.5485762144053541E-3</c:v>
                </c:pt>
                <c:pt idx="8402">
                  <c:v>7.4731993299832619E-3</c:v>
                </c:pt>
                <c:pt idx="8403">
                  <c:v>7.4011725293132644E-3</c:v>
                </c:pt>
                <c:pt idx="8404">
                  <c:v>7.314907872696833E-3</c:v>
                </c:pt>
                <c:pt idx="8405">
                  <c:v>7.2412060301507422E-3</c:v>
                </c:pt>
                <c:pt idx="8406">
                  <c:v>7.1666666666666511E-3</c:v>
                </c:pt>
                <c:pt idx="8407">
                  <c:v>7.0912897822445579E-3</c:v>
                </c:pt>
                <c:pt idx="8408">
                  <c:v>7.015912897822464E-3</c:v>
                </c:pt>
                <c:pt idx="8409">
                  <c:v>6.9572864321607647E-3</c:v>
                </c:pt>
                <c:pt idx="8410">
                  <c:v>6.8944723618090589E-3</c:v>
                </c:pt>
                <c:pt idx="8411">
                  <c:v>6.8190954773869198E-3</c:v>
                </c:pt>
                <c:pt idx="8412">
                  <c:v>6.7587939698492642E-3</c:v>
                </c:pt>
                <c:pt idx="8413">
                  <c:v>6.6850921273031733E-3</c:v>
                </c:pt>
                <c:pt idx="8414">
                  <c:v>6.6273031825795671E-3</c:v>
                </c:pt>
                <c:pt idx="8415">
                  <c:v>6.5561139028475724E-3</c:v>
                </c:pt>
                <c:pt idx="8416">
                  <c:v>6.4891122278057222E-3</c:v>
                </c:pt>
                <c:pt idx="8417">
                  <c:v>6.4489112227806029E-3</c:v>
                </c:pt>
                <c:pt idx="8418">
                  <c:v>6.4120603015075332E-3</c:v>
                </c:pt>
                <c:pt idx="8419">
                  <c:v>6.3927973199329989E-3</c:v>
                </c:pt>
                <c:pt idx="8420">
                  <c:v>6.3869346733668522E-3</c:v>
                </c:pt>
                <c:pt idx="8421">
                  <c:v>6.385259631490804E-3</c:v>
                </c:pt>
                <c:pt idx="8422">
                  <c:v>6.394472361809048E-3</c:v>
                </c:pt>
                <c:pt idx="8423">
                  <c:v>6.4061976549413405E-3</c:v>
                </c:pt>
                <c:pt idx="8424">
                  <c:v>6.4279731993299727E-3</c:v>
                </c:pt>
                <c:pt idx="8425">
                  <c:v>6.4346733668341665E-3</c:v>
                </c:pt>
                <c:pt idx="8426">
                  <c:v>6.4438860971524565E-3</c:v>
                </c:pt>
                <c:pt idx="8427">
                  <c:v>6.4514237855946063E-3</c:v>
                </c:pt>
                <c:pt idx="8428">
                  <c:v>6.4589614740368471E-3</c:v>
                </c:pt>
                <c:pt idx="8429">
                  <c:v>6.4556113902847967E-3</c:v>
                </c:pt>
                <c:pt idx="8430">
                  <c:v>6.465661641540995E-3</c:v>
                </c:pt>
                <c:pt idx="8431">
                  <c:v>6.4773869346733829E-3</c:v>
                </c:pt>
                <c:pt idx="8432">
                  <c:v>6.4807370184254325E-3</c:v>
                </c:pt>
                <c:pt idx="8433">
                  <c:v>6.5000000000000144E-3</c:v>
                </c:pt>
                <c:pt idx="8434">
                  <c:v>6.5075376884422102E-3</c:v>
                </c:pt>
                <c:pt idx="8435">
                  <c:v>6.5184254606365493E-3</c:v>
                </c:pt>
                <c:pt idx="8436">
                  <c:v>6.5385259631490387E-3</c:v>
                </c:pt>
                <c:pt idx="8437">
                  <c:v>6.5410385259631809E-3</c:v>
                </c:pt>
                <c:pt idx="8438">
                  <c:v>6.5544388609715242E-3</c:v>
                </c:pt>
                <c:pt idx="8439">
                  <c:v>6.5527638190954751E-3</c:v>
                </c:pt>
                <c:pt idx="8440">
                  <c:v>6.56030150753767E-3</c:v>
                </c:pt>
                <c:pt idx="8441">
                  <c:v>6.5653266331658165E-3</c:v>
                </c:pt>
                <c:pt idx="8442">
                  <c:v>6.5820770519262562E-3</c:v>
                </c:pt>
                <c:pt idx="8443">
                  <c:v>6.5720268006700102E-3</c:v>
                </c:pt>
                <c:pt idx="8444">
                  <c:v>6.5737018425460593E-3</c:v>
                </c:pt>
                <c:pt idx="8445">
                  <c:v>6.5485762144053775E-3</c:v>
                </c:pt>
                <c:pt idx="8446">
                  <c:v>6.5276381909547933E-3</c:v>
                </c:pt>
                <c:pt idx="8447">
                  <c:v>6.5083752093802573E-3</c:v>
                </c:pt>
                <c:pt idx="8448">
                  <c:v>6.4757118927973338E-3</c:v>
                </c:pt>
                <c:pt idx="8449">
                  <c:v>6.4472361809045546E-3</c:v>
                </c:pt>
                <c:pt idx="8450">
                  <c:v>6.42211055276378E-3</c:v>
                </c:pt>
                <c:pt idx="8451">
                  <c:v>6.4137353433835823E-3</c:v>
                </c:pt>
                <c:pt idx="8452">
                  <c:v>6.4028475711892432E-3</c:v>
                </c:pt>
                <c:pt idx="8453">
                  <c:v>6.40284757118929E-3</c:v>
                </c:pt>
                <c:pt idx="8454">
                  <c:v>6.4137353433835823E-3</c:v>
                </c:pt>
                <c:pt idx="8455">
                  <c:v>6.4489112227806029E-3</c:v>
                </c:pt>
                <c:pt idx="8456">
                  <c:v>6.4489112227805569E-3</c:v>
                </c:pt>
                <c:pt idx="8457">
                  <c:v>6.4614740368509433E-3</c:v>
                </c:pt>
                <c:pt idx="8458">
                  <c:v>6.4664991624790898E-3</c:v>
                </c:pt>
                <c:pt idx="8459">
                  <c:v>6.4581239530988009E-3</c:v>
                </c:pt>
                <c:pt idx="8460">
                  <c:v>6.4472361809045078E-3</c:v>
                </c:pt>
                <c:pt idx="8461">
                  <c:v>6.4363484087102156E-3</c:v>
                </c:pt>
                <c:pt idx="8462">
                  <c:v>6.4279731993300187E-3</c:v>
                </c:pt>
                <c:pt idx="8463">
                  <c:v>6.4120603015075332E-3</c:v>
                </c:pt>
                <c:pt idx="8464">
                  <c:v>6.4154103852596322E-3</c:v>
                </c:pt>
                <c:pt idx="8465">
                  <c:v>6.4246231155778754E-3</c:v>
                </c:pt>
                <c:pt idx="8466">
                  <c:v>6.4539363484087025E-3</c:v>
                </c:pt>
                <c:pt idx="8467">
                  <c:v>6.4983249581239662E-3</c:v>
                </c:pt>
                <c:pt idx="8468">
                  <c:v>6.5343383584589871E-3</c:v>
                </c:pt>
                <c:pt idx="8469">
                  <c:v>6.5820770519263022E-3</c:v>
                </c:pt>
                <c:pt idx="8470">
                  <c:v>6.626465661641566E-3</c:v>
                </c:pt>
                <c:pt idx="8471">
                  <c:v>6.6683417085426876E-3</c:v>
                </c:pt>
                <c:pt idx="8472">
                  <c:v>6.6909547738693669E-3</c:v>
                </c:pt>
                <c:pt idx="8473">
                  <c:v>6.7110552763819022E-3</c:v>
                </c:pt>
                <c:pt idx="8474">
                  <c:v>6.7395309882746822E-3</c:v>
                </c:pt>
                <c:pt idx="8475">
                  <c:v>6.749581239531021E-3</c:v>
                </c:pt>
                <c:pt idx="8476">
                  <c:v>6.7479061976549719E-3</c:v>
                </c:pt>
                <c:pt idx="8477">
                  <c:v>6.7378559463986808E-3</c:v>
                </c:pt>
                <c:pt idx="8478">
                  <c:v>6.7395309882746822E-3</c:v>
                </c:pt>
                <c:pt idx="8479">
                  <c:v>6.729480737018438E-3</c:v>
                </c:pt>
                <c:pt idx="8480">
                  <c:v>6.7127303182579513E-3</c:v>
                </c:pt>
                <c:pt idx="8481">
                  <c:v>6.6934673366834153E-3</c:v>
                </c:pt>
                <c:pt idx="8482">
                  <c:v>6.6775544388609775E-3</c:v>
                </c:pt>
                <c:pt idx="8483">
                  <c:v>6.6457286432161011E-3</c:v>
                </c:pt>
                <c:pt idx="8484">
                  <c:v>6.6323283082077127E-3</c:v>
                </c:pt>
                <c:pt idx="8485">
                  <c:v>6.6038525963148867E-3</c:v>
                </c:pt>
                <c:pt idx="8486">
                  <c:v>6.5636515912897682E-3</c:v>
                </c:pt>
                <c:pt idx="8487">
                  <c:v>6.5209380234505978E-3</c:v>
                </c:pt>
                <c:pt idx="8488">
                  <c:v>6.476549413735334E-3</c:v>
                </c:pt>
                <c:pt idx="8489">
                  <c:v>6.4262981574539713E-3</c:v>
                </c:pt>
                <c:pt idx="8490">
                  <c:v>6.3718592964823687E-3</c:v>
                </c:pt>
                <c:pt idx="8491">
                  <c:v>6.3040201005025174E-3</c:v>
                </c:pt>
                <c:pt idx="8492">
                  <c:v>6.2453936348408632E-3</c:v>
                </c:pt>
                <c:pt idx="8493">
                  <c:v>6.1742043551088685E-3</c:v>
                </c:pt>
                <c:pt idx="8494">
                  <c:v>6.115577889447262E-3</c:v>
                </c:pt>
                <c:pt idx="8495">
                  <c:v>6.0418760469011703E-3</c:v>
                </c:pt>
                <c:pt idx="8496">
                  <c:v>5.9840871021775181E-3</c:v>
                </c:pt>
                <c:pt idx="8497">
                  <c:v>5.9279731993300069E-3</c:v>
                </c:pt>
                <c:pt idx="8498">
                  <c:v>5.8911222780569849E-3</c:v>
                </c:pt>
                <c:pt idx="8499">
                  <c:v>5.8743718592964532E-3</c:v>
                </c:pt>
                <c:pt idx="8500">
                  <c:v>5.8609715242881107E-3</c:v>
                </c:pt>
                <c:pt idx="8501">
                  <c:v>5.862646566164159E-3</c:v>
                </c:pt>
                <c:pt idx="8502">
                  <c:v>5.8844221105527443E-3</c:v>
                </c:pt>
                <c:pt idx="8503">
                  <c:v>5.8944723618090354E-3</c:v>
                </c:pt>
                <c:pt idx="8504">
                  <c:v>5.9363484087102498E-3</c:v>
                </c:pt>
                <c:pt idx="8505">
                  <c:v>5.9505862646565925E-3</c:v>
                </c:pt>
                <c:pt idx="8506">
                  <c:v>5.9773869346733703E-3</c:v>
                </c:pt>
                <c:pt idx="8507">
                  <c:v>5.9891122278056637E-3</c:v>
                </c:pt>
                <c:pt idx="8508">
                  <c:v>6.0142378559463923E-3</c:v>
                </c:pt>
                <c:pt idx="8509">
                  <c:v>6.0268006700167796E-3</c:v>
                </c:pt>
                <c:pt idx="8510">
                  <c:v>6.0544388609715116E-3</c:v>
                </c:pt>
                <c:pt idx="8511">
                  <c:v>6.0720268006699985E-3</c:v>
                </c:pt>
                <c:pt idx="8512">
                  <c:v>6.0912897822445336E-3</c:v>
                </c:pt>
                <c:pt idx="8513">
                  <c:v>6.1298157453936507E-3</c:v>
                </c:pt>
                <c:pt idx="8514">
                  <c:v>6.170854271356772E-3</c:v>
                </c:pt>
                <c:pt idx="8515">
                  <c:v>6.2043551088776967E-3</c:v>
                </c:pt>
                <c:pt idx="8516">
                  <c:v>6.2428810720268129E-3</c:v>
                </c:pt>
                <c:pt idx="8517">
                  <c:v>6.2830820770519331E-3</c:v>
                </c:pt>
                <c:pt idx="8518">
                  <c:v>6.3241206030150545E-3</c:v>
                </c:pt>
                <c:pt idx="8519">
                  <c:v>6.3400335008375382E-3</c:v>
                </c:pt>
                <c:pt idx="8520">
                  <c:v>6.3835845896147549E-3</c:v>
                </c:pt>
                <c:pt idx="8521">
                  <c:v>6.3978224455611445E-3</c:v>
                </c:pt>
                <c:pt idx="8522">
                  <c:v>6.4187604690117287E-3</c:v>
                </c:pt>
                <c:pt idx="8523">
                  <c:v>6.4371859296482167E-3</c:v>
                </c:pt>
                <c:pt idx="8524">
                  <c:v>6.4522613065326534E-3</c:v>
                </c:pt>
                <c:pt idx="8525">
                  <c:v>6.4664991624790438E-3</c:v>
                </c:pt>
                <c:pt idx="8526">
                  <c:v>6.4807370184254793E-3</c:v>
                </c:pt>
                <c:pt idx="8527">
                  <c:v>6.5100502512563064E-3</c:v>
                </c:pt>
                <c:pt idx="8528">
                  <c:v>6.5368509212730373E-3</c:v>
                </c:pt>
                <c:pt idx="8529">
                  <c:v>6.5653266331658165E-3</c:v>
                </c:pt>
                <c:pt idx="8530">
                  <c:v>6.5845896147403524E-3</c:v>
                </c:pt>
                <c:pt idx="8531">
                  <c:v>6.6164154103852749E-3</c:v>
                </c:pt>
                <c:pt idx="8532">
                  <c:v>6.6273031825795671E-3</c:v>
                </c:pt>
                <c:pt idx="8533">
                  <c:v>6.6499162479061995E-3</c:v>
                </c:pt>
                <c:pt idx="8534">
                  <c:v>6.6499162479061995E-3</c:v>
                </c:pt>
                <c:pt idx="8535">
                  <c:v>6.6532663316582509E-3</c:v>
                </c:pt>
                <c:pt idx="8536">
                  <c:v>6.661641541038492E-3</c:v>
                </c:pt>
                <c:pt idx="8537">
                  <c:v>6.6834170854271242E-3</c:v>
                </c:pt>
                <c:pt idx="8538">
                  <c:v>6.7026800670016594E-3</c:v>
                </c:pt>
                <c:pt idx="8539">
                  <c:v>6.7093802345058549E-3</c:v>
                </c:pt>
                <c:pt idx="8540">
                  <c:v>6.7361809045225858E-3</c:v>
                </c:pt>
                <c:pt idx="8541">
                  <c:v>6.7587939698492173E-3</c:v>
                </c:pt>
                <c:pt idx="8542">
                  <c:v>6.7755443886097491E-3</c:v>
                </c:pt>
                <c:pt idx="8543">
                  <c:v>6.8157453936348693E-3</c:v>
                </c:pt>
                <c:pt idx="8544">
                  <c:v>6.8542713567839404E-3</c:v>
                </c:pt>
                <c:pt idx="8545">
                  <c:v>6.8911222780569615E-3</c:v>
                </c:pt>
                <c:pt idx="8546">
                  <c:v>6.9087102177554484E-3</c:v>
                </c:pt>
                <c:pt idx="8547">
                  <c:v>6.93299832495813E-3</c:v>
                </c:pt>
                <c:pt idx="8548">
                  <c:v>6.9539363484087133E-3</c:v>
                </c:pt>
                <c:pt idx="8549">
                  <c:v>6.9807370184254442E-3</c:v>
                </c:pt>
                <c:pt idx="8550">
                  <c:v>6.9932998324958324E-3</c:v>
                </c:pt>
                <c:pt idx="8551">
                  <c:v>6.9941373534338335E-3</c:v>
                </c:pt>
                <c:pt idx="8552">
                  <c:v>6.9832495812394944E-3</c:v>
                </c:pt>
                <c:pt idx="8553">
                  <c:v>6.9564489112228095E-3</c:v>
                </c:pt>
                <c:pt idx="8554">
                  <c:v>6.9262981574539353E-3</c:v>
                </c:pt>
                <c:pt idx="8555">
                  <c:v>6.8810720268006713E-3</c:v>
                </c:pt>
                <c:pt idx="8556">
                  <c:v>6.8232830820770642E-3</c:v>
                </c:pt>
                <c:pt idx="8557">
                  <c:v>6.7797319932998484E-3</c:v>
                </c:pt>
                <c:pt idx="8558">
                  <c:v>6.7479061976549719E-3</c:v>
                </c:pt>
                <c:pt idx="8559">
                  <c:v>6.7127303182579513E-3</c:v>
                </c:pt>
                <c:pt idx="8560">
                  <c:v>6.7060301507538035E-3</c:v>
                </c:pt>
                <c:pt idx="8561">
                  <c:v>6.7085427135678537E-3</c:v>
                </c:pt>
                <c:pt idx="8562">
                  <c:v>6.727805695142342E-3</c:v>
                </c:pt>
                <c:pt idx="8563">
                  <c:v>6.746231155778876E-3</c:v>
                </c:pt>
                <c:pt idx="8564">
                  <c:v>6.783082077051898E-3</c:v>
                </c:pt>
                <c:pt idx="8565">
                  <c:v>6.8065326633165793E-3</c:v>
                </c:pt>
                <c:pt idx="8566">
                  <c:v>6.8157453936348233E-3</c:v>
                </c:pt>
                <c:pt idx="8567">
                  <c:v>6.811557788944724E-3</c:v>
                </c:pt>
                <c:pt idx="8568">
                  <c:v>6.8082077051926267E-3</c:v>
                </c:pt>
                <c:pt idx="8569">
                  <c:v>6.79313232830819E-3</c:v>
                </c:pt>
                <c:pt idx="8570">
                  <c:v>6.7705192629816044E-3</c:v>
                </c:pt>
                <c:pt idx="8571">
                  <c:v>6.7202680067001462E-3</c:v>
                </c:pt>
                <c:pt idx="8572">
                  <c:v>6.6884422110552707E-3</c:v>
                </c:pt>
                <c:pt idx="8573">
                  <c:v>6.6482412060301505E-3</c:v>
                </c:pt>
                <c:pt idx="8574">
                  <c:v>6.6038525963148867E-3</c:v>
                </c:pt>
                <c:pt idx="8575">
                  <c:v>6.5586264656616218E-3</c:v>
                </c:pt>
                <c:pt idx="8576">
                  <c:v>6.5025125628140647E-3</c:v>
                </c:pt>
                <c:pt idx="8577">
                  <c:v>6.4731993299832376E-3</c:v>
                </c:pt>
                <c:pt idx="8578">
                  <c:v>6.4422110552764091E-3</c:v>
                </c:pt>
                <c:pt idx="8579">
                  <c:v>6.422110552763826E-3</c:v>
                </c:pt>
                <c:pt idx="8580">
                  <c:v>6.4137353433835823E-3</c:v>
                </c:pt>
                <c:pt idx="8581">
                  <c:v>6.4170854271356796E-3</c:v>
                </c:pt>
                <c:pt idx="8582">
                  <c:v>6.4447236180904584E-3</c:v>
                </c:pt>
                <c:pt idx="8583">
                  <c:v>6.4648241206030407E-3</c:v>
                </c:pt>
                <c:pt idx="8584">
                  <c:v>6.485762144053578E-3</c:v>
                </c:pt>
                <c:pt idx="8585">
                  <c:v>6.5033500837521109E-3</c:v>
                </c:pt>
                <c:pt idx="8586">
                  <c:v>6.5242881072026951E-3</c:v>
                </c:pt>
                <c:pt idx="8587">
                  <c:v>6.5276381909547456E-3</c:v>
                </c:pt>
                <c:pt idx="8588">
                  <c:v>6.5192629815745504E-3</c:v>
                </c:pt>
                <c:pt idx="8589">
                  <c:v>6.4824120603015276E-3</c:v>
                </c:pt>
                <c:pt idx="8590">
                  <c:v>6.4489112227806029E-3</c:v>
                </c:pt>
                <c:pt idx="8591">
                  <c:v>6.393634840871E-3</c:v>
                </c:pt>
                <c:pt idx="8592">
                  <c:v>6.347571189279734E-3</c:v>
                </c:pt>
                <c:pt idx="8593">
                  <c:v>6.3140703517587616E-3</c:v>
                </c:pt>
                <c:pt idx="8594">
                  <c:v>6.2839195979899343E-3</c:v>
                </c:pt>
                <c:pt idx="8595">
                  <c:v>6.2654941373534462E-3</c:v>
                </c:pt>
                <c:pt idx="8596">
                  <c:v>6.2445561139028161E-3</c:v>
                </c:pt>
                <c:pt idx="8597">
                  <c:v>6.2345058626465718E-3</c:v>
                </c:pt>
                <c:pt idx="8598">
                  <c:v>6.2428810720268129E-3</c:v>
                </c:pt>
                <c:pt idx="8599">
                  <c:v>6.2512562814070098E-3</c:v>
                </c:pt>
                <c:pt idx="8600">
                  <c:v>6.2839195979899802E-3</c:v>
                </c:pt>
                <c:pt idx="8601">
                  <c:v>6.3031825795644703E-3</c:v>
                </c:pt>
                <c:pt idx="8602">
                  <c:v>6.3358458961473938E-3</c:v>
                </c:pt>
                <c:pt idx="8603">
                  <c:v>6.3743718592964649E-3</c:v>
                </c:pt>
                <c:pt idx="8604">
                  <c:v>6.4212730318258249E-3</c:v>
                </c:pt>
                <c:pt idx="8605">
                  <c:v>6.4438860971524105E-3</c:v>
                </c:pt>
                <c:pt idx="8606">
                  <c:v>6.4807370184254325E-3</c:v>
                </c:pt>
                <c:pt idx="8607">
                  <c:v>6.4941373534338209E-3</c:v>
                </c:pt>
                <c:pt idx="8608">
                  <c:v>6.4932998324958207E-3</c:v>
                </c:pt>
                <c:pt idx="8609">
                  <c:v>6.4966499162478712E-3</c:v>
                </c:pt>
                <c:pt idx="8610">
                  <c:v>6.4924623115577718E-3</c:v>
                </c:pt>
                <c:pt idx="8611">
                  <c:v>6.4983249581239662E-3</c:v>
                </c:pt>
                <c:pt idx="8612">
                  <c:v>6.4824120603015276E-3</c:v>
                </c:pt>
                <c:pt idx="8613">
                  <c:v>6.4941373534338209E-3</c:v>
                </c:pt>
                <c:pt idx="8614">
                  <c:v>6.4824120603014816E-3</c:v>
                </c:pt>
                <c:pt idx="8615">
                  <c:v>6.4731993299832376E-3</c:v>
                </c:pt>
                <c:pt idx="8616">
                  <c:v>6.4807370184254793E-3</c:v>
                </c:pt>
                <c:pt idx="8617">
                  <c:v>6.4865996649916269E-3</c:v>
                </c:pt>
                <c:pt idx="8618">
                  <c:v>6.5000000000000144E-3</c:v>
                </c:pt>
                <c:pt idx="8619">
                  <c:v>6.5159128978224531E-3</c:v>
                </c:pt>
                <c:pt idx="8620">
                  <c:v>6.5318257956448909E-3</c:v>
                </c:pt>
                <c:pt idx="8621">
                  <c:v>6.5318257956448909E-3</c:v>
                </c:pt>
                <c:pt idx="8622">
                  <c:v>6.5335008375209391E-3</c:v>
                </c:pt>
                <c:pt idx="8623">
                  <c:v>6.5460636515912813E-3</c:v>
                </c:pt>
                <c:pt idx="8624">
                  <c:v>6.5577889447236215E-3</c:v>
                </c:pt>
                <c:pt idx="8625">
                  <c:v>6.5527638190954751E-3</c:v>
                </c:pt>
                <c:pt idx="8626">
                  <c:v>6.5594639865996689E-3</c:v>
                </c:pt>
                <c:pt idx="8627">
                  <c:v>6.5653266331658624E-3</c:v>
                </c:pt>
                <c:pt idx="8628">
                  <c:v>6.5577889447236215E-3</c:v>
                </c:pt>
                <c:pt idx="8629">
                  <c:v>6.5753768844221084E-3</c:v>
                </c:pt>
                <c:pt idx="8630">
                  <c:v>6.5845896147403984E-3</c:v>
                </c:pt>
                <c:pt idx="8631">
                  <c:v>6.5938023450586424E-3</c:v>
                </c:pt>
                <c:pt idx="8632">
                  <c:v>6.6097152428810802E-3</c:v>
                </c:pt>
                <c:pt idx="8633">
                  <c:v>6.626465661641566E-3</c:v>
                </c:pt>
                <c:pt idx="8634">
                  <c:v>6.6440536013400069E-3</c:v>
                </c:pt>
                <c:pt idx="8635">
                  <c:v>6.6499162479061995E-3</c:v>
                </c:pt>
                <c:pt idx="8636">
                  <c:v>6.6624790619765409E-3</c:v>
                </c:pt>
                <c:pt idx="8637">
                  <c:v>6.6566164154103474E-3</c:v>
                </c:pt>
                <c:pt idx="8638">
                  <c:v>6.6323283082077127E-3</c:v>
                </c:pt>
                <c:pt idx="8639">
                  <c:v>6.6180904522613231E-3</c:v>
                </c:pt>
                <c:pt idx="8640">
                  <c:v>6.5988274706867411E-3</c:v>
                </c:pt>
                <c:pt idx="8641">
                  <c:v>6.5845896147403524E-3</c:v>
                </c:pt>
                <c:pt idx="8642">
                  <c:v>6.5653266331658624E-3</c:v>
                </c:pt>
                <c:pt idx="8643">
                  <c:v>6.5435510887771851E-3</c:v>
                </c:pt>
                <c:pt idx="8644">
                  <c:v>6.5318257956448909E-3</c:v>
                </c:pt>
                <c:pt idx="8645">
                  <c:v>6.514237855946404E-3</c:v>
                </c:pt>
                <c:pt idx="8646">
                  <c:v>6.5125628140703549E-3</c:v>
                </c:pt>
                <c:pt idx="8647">
                  <c:v>6.5016750418760176E-3</c:v>
                </c:pt>
                <c:pt idx="8648">
                  <c:v>6.4924623115577718E-3</c:v>
                </c:pt>
                <c:pt idx="8649">
                  <c:v>6.4748743718592867E-3</c:v>
                </c:pt>
                <c:pt idx="8650">
                  <c:v>6.4472361809045078E-3</c:v>
                </c:pt>
                <c:pt idx="8651">
                  <c:v>6.4329983249581191E-3</c:v>
                </c:pt>
                <c:pt idx="8652">
                  <c:v>6.4103852596314858E-3</c:v>
                </c:pt>
                <c:pt idx="8653">
                  <c:v>6.3927973199329989E-3</c:v>
                </c:pt>
                <c:pt idx="8654">
                  <c:v>6.3718592964824147E-3</c:v>
                </c:pt>
                <c:pt idx="8655">
                  <c:v>6.3668341708542691E-3</c:v>
                </c:pt>
                <c:pt idx="8656">
                  <c:v>6.3450586264656838E-3</c:v>
                </c:pt>
                <c:pt idx="8657">
                  <c:v>6.3308207705192942E-3</c:v>
                </c:pt>
                <c:pt idx="8658">
                  <c:v>6.3115577889447123E-3</c:v>
                </c:pt>
                <c:pt idx="8659">
                  <c:v>6.2780569514237876E-3</c:v>
                </c:pt>
                <c:pt idx="8660">
                  <c:v>6.2412060301507656E-3</c:v>
                </c:pt>
                <c:pt idx="8661">
                  <c:v>6.2043551088777436E-3</c:v>
                </c:pt>
                <c:pt idx="8662">
                  <c:v>6.1675041876046747E-3</c:v>
                </c:pt>
                <c:pt idx="8663">
                  <c:v>6.1231155778894569E-3</c:v>
                </c:pt>
                <c:pt idx="8664">
                  <c:v>6.0795644891122403E-3</c:v>
                </c:pt>
                <c:pt idx="8665">
                  <c:v>6.0527638190954634E-3</c:v>
                </c:pt>
                <c:pt idx="8666">
                  <c:v>6.0175879396984896E-3</c:v>
                </c:pt>
                <c:pt idx="8667">
                  <c:v>5.9983249581239545E-3</c:v>
                </c:pt>
                <c:pt idx="8668">
                  <c:v>5.9698492462311285E-3</c:v>
                </c:pt>
                <c:pt idx="8669">
                  <c:v>5.9430485762143976E-3</c:v>
                </c:pt>
                <c:pt idx="8670">
                  <c:v>5.9313232830820574E-3</c:v>
                </c:pt>
                <c:pt idx="8671">
                  <c:v>5.9221105527638134E-3</c:v>
                </c:pt>
                <c:pt idx="8672">
                  <c:v>5.9112227805695212E-3</c:v>
                </c:pt>
                <c:pt idx="8673">
                  <c:v>5.9103852596314732E-3</c:v>
                </c:pt>
                <c:pt idx="8674">
                  <c:v>5.91038525963152E-3</c:v>
                </c:pt>
                <c:pt idx="8675">
                  <c:v>5.9237855946398616E-3</c:v>
                </c:pt>
                <c:pt idx="8676">
                  <c:v>5.9489112227805443E-3</c:v>
                </c:pt>
                <c:pt idx="8677">
                  <c:v>5.9723618090452247E-3</c:v>
                </c:pt>
                <c:pt idx="8678">
                  <c:v>5.9983249581239545E-3</c:v>
                </c:pt>
                <c:pt idx="8679">
                  <c:v>6.0226130653266352E-3</c:v>
                </c:pt>
                <c:pt idx="8680">
                  <c:v>6.030150753768831E-3</c:v>
                </c:pt>
                <c:pt idx="8681">
                  <c:v>6.0402010050251221E-3</c:v>
                </c:pt>
                <c:pt idx="8682">
                  <c:v>6.0351758793969765E-3</c:v>
                </c:pt>
                <c:pt idx="8683">
                  <c:v>6.0242881072026374E-3</c:v>
                </c:pt>
                <c:pt idx="8684">
                  <c:v>6.0083752093801988E-3</c:v>
                </c:pt>
                <c:pt idx="8685">
                  <c:v>5.9899497487437116E-3</c:v>
                </c:pt>
                <c:pt idx="8686">
                  <c:v>5.9715242881071768E-3</c:v>
                </c:pt>
                <c:pt idx="8687">
                  <c:v>5.9597989949748834E-3</c:v>
                </c:pt>
                <c:pt idx="8688">
                  <c:v>5.9631490787269807E-3</c:v>
                </c:pt>
                <c:pt idx="8689">
                  <c:v>5.9648241206030289E-3</c:v>
                </c:pt>
                <c:pt idx="8690">
                  <c:v>5.9899497487437116E-3</c:v>
                </c:pt>
                <c:pt idx="8691">
                  <c:v>6.0125628140703441E-3</c:v>
                </c:pt>
                <c:pt idx="8692">
                  <c:v>6.0435510887772194E-3</c:v>
                </c:pt>
                <c:pt idx="8693">
                  <c:v>6.0720268006700454E-3</c:v>
                </c:pt>
                <c:pt idx="8694">
                  <c:v>6.103852596314875E-3</c:v>
                </c:pt>
                <c:pt idx="8695">
                  <c:v>6.1331658291457012E-3</c:v>
                </c:pt>
                <c:pt idx="8696">
                  <c:v>6.1649916247906245E-3</c:v>
                </c:pt>
                <c:pt idx="8697">
                  <c:v>6.1809045226130623E-3</c:v>
                </c:pt>
                <c:pt idx="8698">
                  <c:v>6.2001675041875983E-3</c:v>
                </c:pt>
                <c:pt idx="8699">
                  <c:v>6.2026800670016945E-3</c:v>
                </c:pt>
                <c:pt idx="8700">
                  <c:v>6.2060301507537918E-3</c:v>
                </c:pt>
                <c:pt idx="8701">
                  <c:v>6.1984924623115969E-3</c:v>
                </c:pt>
                <c:pt idx="8702">
                  <c:v>6.1892797319933052E-3</c:v>
                </c:pt>
                <c:pt idx="8703">
                  <c:v>6.1649916247906245E-3</c:v>
                </c:pt>
                <c:pt idx="8704">
                  <c:v>6.1423785594639929E-3</c:v>
                </c:pt>
                <c:pt idx="8705">
                  <c:v>6.1072026800670191E-3</c:v>
                </c:pt>
                <c:pt idx="8706">
                  <c:v>6.0628140703517545E-3</c:v>
                </c:pt>
                <c:pt idx="8707">
                  <c:v>6.0276381909547816E-3</c:v>
                </c:pt>
                <c:pt idx="8708">
                  <c:v>5.994137353433856E-3</c:v>
                </c:pt>
                <c:pt idx="8709">
                  <c:v>5.9572864321608332E-3</c:v>
                </c:pt>
                <c:pt idx="8710">
                  <c:v>5.9329983249581057E-3</c:v>
                </c:pt>
                <c:pt idx="8711">
                  <c:v>5.8927973199329863E-3</c:v>
                </c:pt>
                <c:pt idx="8712">
                  <c:v>5.8685092127303056E-3</c:v>
                </c:pt>
                <c:pt idx="8713">
                  <c:v>5.844221105527625E-3</c:v>
                </c:pt>
                <c:pt idx="8714">
                  <c:v>5.8341708542713339E-3</c:v>
                </c:pt>
                <c:pt idx="8715">
                  <c:v>5.8257956448910901E-3</c:v>
                </c:pt>
                <c:pt idx="8716">
                  <c:v>5.8207705192629914E-3</c:v>
                </c:pt>
                <c:pt idx="8717">
                  <c:v>5.818257956448942E-3</c:v>
                </c:pt>
                <c:pt idx="8718">
                  <c:v>5.8048576214405527E-3</c:v>
                </c:pt>
                <c:pt idx="8719">
                  <c:v>5.7998324958124072E-3</c:v>
                </c:pt>
                <c:pt idx="8720">
                  <c:v>5.7964824120602639E-3</c:v>
                </c:pt>
                <c:pt idx="8721">
                  <c:v>5.7788944723617761E-3</c:v>
                </c:pt>
                <c:pt idx="8722">
                  <c:v>5.7680067001674839E-3</c:v>
                </c:pt>
                <c:pt idx="8723">
                  <c:v>5.7286432160804125E-3</c:v>
                </c:pt>
                <c:pt idx="8724">
                  <c:v>5.7160804020100712E-3</c:v>
                </c:pt>
                <c:pt idx="8725">
                  <c:v>5.6892797319932943E-3</c:v>
                </c:pt>
                <c:pt idx="8726">
                  <c:v>5.6591289782244661E-3</c:v>
                </c:pt>
                <c:pt idx="8727">
                  <c:v>5.6273031825795896E-3</c:v>
                </c:pt>
                <c:pt idx="8728">
                  <c:v>5.6088777219430556E-3</c:v>
                </c:pt>
                <c:pt idx="8729">
                  <c:v>5.5862646566164232E-3</c:v>
                </c:pt>
                <c:pt idx="8730">
                  <c:v>5.5577889447236441E-3</c:v>
                </c:pt>
                <c:pt idx="8731">
                  <c:v>5.5393634840871092E-3</c:v>
                </c:pt>
                <c:pt idx="8732">
                  <c:v>5.5175879396985247E-3</c:v>
                </c:pt>
                <c:pt idx="8733">
                  <c:v>5.4932998324957972E-3</c:v>
                </c:pt>
                <c:pt idx="8734">
                  <c:v>5.4824120603015041E-3</c:v>
                </c:pt>
                <c:pt idx="8735">
                  <c:v>5.4589614740368237E-3</c:v>
                </c:pt>
                <c:pt idx="8736">
                  <c:v>5.4363484087101913E-3</c:v>
                </c:pt>
                <c:pt idx="8737">
                  <c:v>5.4137353433836057E-3</c:v>
                </c:pt>
                <c:pt idx="8738">
                  <c:v>5.3819095477387292E-3</c:v>
                </c:pt>
                <c:pt idx="8739">
                  <c:v>5.3651591289782434E-3</c:v>
                </c:pt>
                <c:pt idx="8740">
                  <c:v>5.3417085427135639E-3</c:v>
                </c:pt>
                <c:pt idx="8741">
                  <c:v>5.3065326633165892E-3</c:v>
                </c:pt>
                <c:pt idx="8742">
                  <c:v>5.2855946398660059E-3</c:v>
                </c:pt>
                <c:pt idx="8743">
                  <c:v>5.2495812395309841E-3</c:v>
                </c:pt>
                <c:pt idx="8744">
                  <c:v>5.2185929648241088E-3</c:v>
                </c:pt>
                <c:pt idx="8745">
                  <c:v>5.1834170854271359E-3</c:v>
                </c:pt>
                <c:pt idx="8746">
                  <c:v>5.1457286432160659E-3</c:v>
                </c:pt>
                <c:pt idx="8747">
                  <c:v>5.1147403685092366E-3</c:v>
                </c:pt>
                <c:pt idx="8748">
                  <c:v>5.0703517587939728E-3</c:v>
                </c:pt>
                <c:pt idx="8749">
                  <c:v>5.0343383584589519E-3</c:v>
                </c:pt>
                <c:pt idx="8750">
                  <c:v>5.0016750418760744E-3</c:v>
                </c:pt>
                <c:pt idx="8751">
                  <c:v>4.9664991624790537E-3</c:v>
                </c:pt>
                <c:pt idx="8752">
                  <c:v>4.9329983249581291E-3</c:v>
                </c:pt>
                <c:pt idx="8753">
                  <c:v>4.9187604690117395E-3</c:v>
                </c:pt>
                <c:pt idx="8754">
                  <c:v>4.8911222780569615E-3</c:v>
                </c:pt>
                <c:pt idx="8755">
                  <c:v>4.865996649916232E-3</c:v>
                </c:pt>
                <c:pt idx="8756">
                  <c:v>4.8592964824120382E-3</c:v>
                </c:pt>
                <c:pt idx="8757">
                  <c:v>4.8509212730318422E-3</c:v>
                </c:pt>
                <c:pt idx="8758">
                  <c:v>4.8576214405360359E-3</c:v>
                </c:pt>
                <c:pt idx="8759">
                  <c:v>4.8534338358458915E-3</c:v>
                </c:pt>
                <c:pt idx="8760">
                  <c:v>4.8626465661641824E-3</c:v>
                </c:pt>
                <c:pt idx="8761">
                  <c:v>4.8718592964824255E-3</c:v>
                </c:pt>
                <c:pt idx="8762">
                  <c:v>4.8944723618090579E-3</c:v>
                </c:pt>
                <c:pt idx="8763">
                  <c:v>4.9045226130653031E-3</c:v>
                </c:pt>
                <c:pt idx="8764">
                  <c:v>4.9187604690117395E-3</c:v>
                </c:pt>
                <c:pt idx="8765">
                  <c:v>4.9304857621440797E-3</c:v>
                </c:pt>
                <c:pt idx="8766">
                  <c:v>4.9313232830820808E-3</c:v>
                </c:pt>
                <c:pt idx="8767">
                  <c:v>4.9355108877722252E-3</c:v>
                </c:pt>
                <c:pt idx="8768">
                  <c:v>4.9380234505862746E-3</c:v>
                </c:pt>
                <c:pt idx="8769">
                  <c:v>4.9413735343383719E-3</c:v>
                </c:pt>
                <c:pt idx="8770">
                  <c:v>4.9346733668341773E-3</c:v>
                </c:pt>
                <c:pt idx="8771">
                  <c:v>4.9329983249581291E-3</c:v>
                </c:pt>
                <c:pt idx="8772">
                  <c:v>4.9480737018425657E-3</c:v>
                </c:pt>
                <c:pt idx="8773">
                  <c:v>4.9489112227805677E-3</c:v>
                </c:pt>
                <c:pt idx="8774">
                  <c:v>4.9664991624791006E-3</c:v>
                </c:pt>
                <c:pt idx="8775">
                  <c:v>4.979061976549441E-3</c:v>
                </c:pt>
                <c:pt idx="8776">
                  <c:v>4.9882747068676851E-3</c:v>
                </c:pt>
                <c:pt idx="8777">
                  <c:v>5.0142378559463689E-3</c:v>
                </c:pt>
                <c:pt idx="8778">
                  <c:v>5.0276381909547573E-3</c:v>
                </c:pt>
                <c:pt idx="8779">
                  <c:v>5.0611390284757288E-3</c:v>
                </c:pt>
                <c:pt idx="8780">
                  <c:v>5.0854271356784103E-3</c:v>
                </c:pt>
                <c:pt idx="8781">
                  <c:v>5.0938023450586064E-3</c:v>
                </c:pt>
                <c:pt idx="8782">
                  <c:v>5.1180904522612879E-3</c:v>
                </c:pt>
                <c:pt idx="8783">
                  <c:v>5.1423785594639686E-3</c:v>
                </c:pt>
                <c:pt idx="8784">
                  <c:v>5.147403685092161E-3</c:v>
                </c:pt>
                <c:pt idx="8785">
                  <c:v>5.1691792294807455E-3</c:v>
                </c:pt>
                <c:pt idx="8786">
                  <c:v>5.1917922948073788E-3</c:v>
                </c:pt>
                <c:pt idx="8787">
                  <c:v>5.2043551088777193E-3</c:v>
                </c:pt>
                <c:pt idx="8788">
                  <c:v>5.2219430485762521E-3</c:v>
                </c:pt>
                <c:pt idx="8789">
                  <c:v>5.2512562814070792E-3</c:v>
                </c:pt>
                <c:pt idx="8790">
                  <c:v>5.268006700167519E-3</c:v>
                </c:pt>
                <c:pt idx="8791">
                  <c:v>5.295644891122297E-3</c:v>
                </c:pt>
                <c:pt idx="8792">
                  <c:v>5.3207705192629797E-3</c:v>
                </c:pt>
                <c:pt idx="8793">
                  <c:v>5.3433835845896121E-3</c:v>
                </c:pt>
                <c:pt idx="8794">
                  <c:v>5.3743718592964874E-3</c:v>
                </c:pt>
                <c:pt idx="8795">
                  <c:v>5.388609715242877E-3</c:v>
                </c:pt>
                <c:pt idx="8796">
                  <c:v>5.3994974874372161E-3</c:v>
                </c:pt>
                <c:pt idx="8797">
                  <c:v>5.4179229480737032E-3</c:v>
                </c:pt>
                <c:pt idx="8798">
                  <c:v>5.4204355108877535E-3</c:v>
                </c:pt>
                <c:pt idx="8799">
                  <c:v>5.4195979899497523E-3</c:v>
                </c:pt>
                <c:pt idx="8800">
                  <c:v>5.4221105527638485E-3</c:v>
                </c:pt>
                <c:pt idx="8801">
                  <c:v>5.426298157453947E-3</c:v>
                </c:pt>
                <c:pt idx="8802">
                  <c:v>5.4329983249581408E-3</c:v>
                </c:pt>
                <c:pt idx="8803">
                  <c:v>5.4279731993299484E-3</c:v>
                </c:pt>
                <c:pt idx="8804">
                  <c:v>5.4246231155778979E-3</c:v>
                </c:pt>
                <c:pt idx="8805">
                  <c:v>5.4363484087102381E-3</c:v>
                </c:pt>
                <c:pt idx="8806">
                  <c:v>5.4355108877721901E-3</c:v>
                </c:pt>
                <c:pt idx="8807">
                  <c:v>5.4329983249581408E-3</c:v>
                </c:pt>
                <c:pt idx="8808">
                  <c:v>5.4313232830820917E-3</c:v>
                </c:pt>
                <c:pt idx="8809">
                  <c:v>5.4296482412060434E-3</c:v>
                </c:pt>
                <c:pt idx="8810">
                  <c:v>5.426298157453947E-3</c:v>
                </c:pt>
                <c:pt idx="8811">
                  <c:v>5.4179229480737032E-3</c:v>
                </c:pt>
                <c:pt idx="8812">
                  <c:v>5.3953098827470717E-3</c:v>
                </c:pt>
                <c:pt idx="8813">
                  <c:v>5.3869346733668279E-3</c:v>
                </c:pt>
                <c:pt idx="8814">
                  <c:v>5.3643216080401955E-3</c:v>
                </c:pt>
                <c:pt idx="8815">
                  <c:v>5.3391959798995137E-3</c:v>
                </c:pt>
                <c:pt idx="8816">
                  <c:v>5.3165829145728812E-3</c:v>
                </c:pt>
                <c:pt idx="8817">
                  <c:v>5.2989949748743484E-3</c:v>
                </c:pt>
                <c:pt idx="8818">
                  <c:v>5.2830820770519097E-3</c:v>
                </c:pt>
                <c:pt idx="8819">
                  <c:v>5.2688442211055193E-3</c:v>
                </c:pt>
                <c:pt idx="8820">
                  <c:v>5.2554438860971308E-3</c:v>
                </c:pt>
                <c:pt idx="8821">
                  <c:v>5.2587939698492282E-3</c:v>
                </c:pt>
                <c:pt idx="8822">
                  <c:v>5.2604690117253232E-3</c:v>
                </c:pt>
                <c:pt idx="8823">
                  <c:v>5.2520938023450803E-3</c:v>
                </c:pt>
                <c:pt idx="8824">
                  <c:v>5.2596314907872761E-3</c:v>
                </c:pt>
                <c:pt idx="8825">
                  <c:v>5.2654941373534228E-3</c:v>
                </c:pt>
                <c:pt idx="8826">
                  <c:v>5.2822445561139086E-3</c:v>
                </c:pt>
                <c:pt idx="8827">
                  <c:v>5.2747068676717137E-3</c:v>
                </c:pt>
                <c:pt idx="8828">
                  <c:v>5.2763819095477619E-3</c:v>
                </c:pt>
                <c:pt idx="8829">
                  <c:v>5.2889447236181024E-3</c:v>
                </c:pt>
                <c:pt idx="8830">
                  <c:v>5.2747068676716668E-3</c:v>
                </c:pt>
                <c:pt idx="8831">
                  <c:v>5.2587939698492282E-3</c:v>
                </c:pt>
                <c:pt idx="8832">
                  <c:v>5.2361809045225957E-3</c:v>
                </c:pt>
                <c:pt idx="8833">
                  <c:v>5.202680067001671E-3</c:v>
                </c:pt>
                <c:pt idx="8834">
                  <c:v>5.1716917922948417E-3</c:v>
                </c:pt>
                <c:pt idx="8835">
                  <c:v>5.1407035175879204E-3</c:v>
                </c:pt>
                <c:pt idx="8836">
                  <c:v>5.1122278056951413E-3</c:v>
                </c:pt>
                <c:pt idx="8837">
                  <c:v>5.080402010050218E-3</c:v>
                </c:pt>
                <c:pt idx="8838">
                  <c:v>5.0368509212730473E-3</c:v>
                </c:pt>
                <c:pt idx="8839">
                  <c:v>4.9773869346733468E-3</c:v>
                </c:pt>
                <c:pt idx="8840">
                  <c:v>4.9313232830820808E-3</c:v>
                </c:pt>
                <c:pt idx="8841">
                  <c:v>4.8718592964824255E-3</c:v>
                </c:pt>
                <c:pt idx="8842">
                  <c:v>4.8157453936348684E-3</c:v>
                </c:pt>
                <c:pt idx="8843">
                  <c:v>4.7671691792294593E-3</c:v>
                </c:pt>
                <c:pt idx="8844">
                  <c:v>4.6867671691792206E-3</c:v>
                </c:pt>
                <c:pt idx="8845">
                  <c:v>4.6021775544388376E-3</c:v>
                </c:pt>
                <c:pt idx="8846">
                  <c:v>4.5175879396985004E-3</c:v>
                </c:pt>
                <c:pt idx="8847">
                  <c:v>4.4187604690117278E-3</c:v>
                </c:pt>
                <c:pt idx="8848">
                  <c:v>4.3450586264656369E-3</c:v>
                </c:pt>
                <c:pt idx="8849">
                  <c:v>4.2571189279732025E-3</c:v>
                </c:pt>
                <c:pt idx="8850">
                  <c:v>4.1825795644891105E-3</c:v>
                </c:pt>
                <c:pt idx="8851">
                  <c:v>4.1088777219430196E-3</c:v>
                </c:pt>
                <c:pt idx="8852">
                  <c:v>4.0360134003349767E-3</c:v>
                </c:pt>
                <c:pt idx="8853">
                  <c:v>3.9782244556114173E-3</c:v>
                </c:pt>
                <c:pt idx="8854">
                  <c:v>3.9212730318258114E-3</c:v>
                </c:pt>
                <c:pt idx="8855">
                  <c:v>3.8785594639866427E-3</c:v>
                </c:pt>
                <c:pt idx="8856">
                  <c:v>3.825795644891136E-3</c:v>
                </c:pt>
                <c:pt idx="8857">
                  <c:v>3.7839195979899216E-3</c:v>
                </c:pt>
                <c:pt idx="8858">
                  <c:v>3.7604690117252881E-3</c:v>
                </c:pt>
                <c:pt idx="8859">
                  <c:v>3.7520938023450912E-3</c:v>
                </c:pt>
                <c:pt idx="8860">
                  <c:v>3.7587939698492858E-3</c:v>
                </c:pt>
                <c:pt idx="8861">
                  <c:v>3.7437185929648487E-3</c:v>
                </c:pt>
                <c:pt idx="8862">
                  <c:v>3.7303182579564139E-3</c:v>
                </c:pt>
                <c:pt idx="8863">
                  <c:v>3.7177554438861189E-3</c:v>
                </c:pt>
                <c:pt idx="8864">
                  <c:v>3.7152428810720227E-3</c:v>
                </c:pt>
                <c:pt idx="8865">
                  <c:v>3.7160804020100239E-3</c:v>
                </c:pt>
                <c:pt idx="8866">
                  <c:v>3.7269681742043629E-3</c:v>
                </c:pt>
                <c:pt idx="8867">
                  <c:v>3.7479061976549467E-3</c:v>
                </c:pt>
                <c:pt idx="8868">
                  <c:v>3.7654941373534336E-3</c:v>
                </c:pt>
                <c:pt idx="8869">
                  <c:v>3.7721943048576283E-3</c:v>
                </c:pt>
                <c:pt idx="8870">
                  <c:v>3.7914572864321638E-3</c:v>
                </c:pt>
                <c:pt idx="8871">
                  <c:v>3.8257956448910892E-3</c:v>
                </c:pt>
                <c:pt idx="8872">
                  <c:v>3.8626465661641585E-3</c:v>
                </c:pt>
                <c:pt idx="8873">
                  <c:v>3.9112227805695203E-3</c:v>
                </c:pt>
                <c:pt idx="8874">
                  <c:v>3.9706867671691747E-3</c:v>
                </c:pt>
                <c:pt idx="8875">
                  <c:v>4.0242881072026834E-3</c:v>
                </c:pt>
                <c:pt idx="8876">
                  <c:v>4.0770519262981432E-3</c:v>
                </c:pt>
                <c:pt idx="8877">
                  <c:v>4.1306532663316509E-3</c:v>
                </c:pt>
                <c:pt idx="8878">
                  <c:v>4.1725293132328653E-3</c:v>
                </c:pt>
                <c:pt idx="8879">
                  <c:v>4.1984924623115491E-3</c:v>
                </c:pt>
                <c:pt idx="8880">
                  <c:v>4.2118927973199376E-3</c:v>
                </c:pt>
                <c:pt idx="8881">
                  <c:v>4.2269681742043283E-3</c:v>
                </c:pt>
                <c:pt idx="8882">
                  <c:v>4.2261306532663271E-3</c:v>
                </c:pt>
                <c:pt idx="8883">
                  <c:v>4.2185929648240854E-3</c:v>
                </c:pt>
                <c:pt idx="8884">
                  <c:v>4.2001675041875974E-3</c:v>
                </c:pt>
                <c:pt idx="8885">
                  <c:v>4.1658291457286716E-3</c:v>
                </c:pt>
                <c:pt idx="8886">
                  <c:v>4.1373534338358456E-3</c:v>
                </c:pt>
                <c:pt idx="8887">
                  <c:v>4.1072026800669714E-3</c:v>
                </c:pt>
                <c:pt idx="8888">
                  <c:v>4.095477386934678E-3</c:v>
                </c:pt>
                <c:pt idx="8889">
                  <c:v>4.0879396984924354E-3</c:v>
                </c:pt>
                <c:pt idx="8890">
                  <c:v>4.0762144053601429E-3</c:v>
                </c:pt>
                <c:pt idx="8891">
                  <c:v>4.0829145728643367E-3</c:v>
                </c:pt>
                <c:pt idx="8892">
                  <c:v>4.0921273031825807E-3</c:v>
                </c:pt>
                <c:pt idx="8893">
                  <c:v>4.1005025125627776E-3</c:v>
                </c:pt>
                <c:pt idx="8894">
                  <c:v>4.1113902847571158E-3</c:v>
                </c:pt>
                <c:pt idx="8895">
                  <c:v>4.1214405360134069E-3</c:v>
                </c:pt>
                <c:pt idx="8896">
                  <c:v>4.1147403685092131E-3</c:v>
                </c:pt>
                <c:pt idx="8897">
                  <c:v>4.1206030150754067E-3</c:v>
                </c:pt>
                <c:pt idx="8898">
                  <c:v>4.1214405360134069E-3</c:v>
                </c:pt>
                <c:pt idx="8899">
                  <c:v>4.1155778894472611E-3</c:v>
                </c:pt>
                <c:pt idx="8900">
                  <c:v>4.0979899497487742E-3</c:v>
                </c:pt>
                <c:pt idx="8901">
                  <c:v>4.0778894472361911E-3</c:v>
                </c:pt>
                <c:pt idx="8902">
                  <c:v>4.046901172529269E-3</c:v>
                </c:pt>
                <c:pt idx="8903">
                  <c:v>4.0142378559464374E-3</c:v>
                </c:pt>
                <c:pt idx="8904">
                  <c:v>4.0000000000000018E-3</c:v>
                </c:pt>
                <c:pt idx="8905">
                  <c:v>3.9874371859296605E-3</c:v>
                </c:pt>
                <c:pt idx="8906">
                  <c:v>3.9891122278057096E-3</c:v>
                </c:pt>
                <c:pt idx="8907">
                  <c:v>4.0192629815745838E-3</c:v>
                </c:pt>
                <c:pt idx="8908">
                  <c:v>4.0778894472361911E-3</c:v>
                </c:pt>
                <c:pt idx="8909">
                  <c:v>4.1490787269681858E-3</c:v>
                </c:pt>
                <c:pt idx="8910">
                  <c:v>4.2286432160804233E-3</c:v>
                </c:pt>
                <c:pt idx="8911">
                  <c:v>4.3350083752093918E-3</c:v>
                </c:pt>
                <c:pt idx="8912">
                  <c:v>4.438860971524264E-3</c:v>
                </c:pt>
                <c:pt idx="8913">
                  <c:v>4.5393634840870858E-3</c:v>
                </c:pt>
                <c:pt idx="8914">
                  <c:v>4.6264656616415651E-3</c:v>
                </c:pt>
                <c:pt idx="8915">
                  <c:v>4.6984924623115609E-3</c:v>
                </c:pt>
                <c:pt idx="8916">
                  <c:v>4.7696817420435555E-3</c:v>
                </c:pt>
                <c:pt idx="8917">
                  <c:v>4.8266331658291146E-3</c:v>
                </c:pt>
                <c:pt idx="8918">
                  <c:v>4.840033500837549E-3</c:v>
                </c:pt>
                <c:pt idx="8919">
                  <c:v>4.8693467336683302E-3</c:v>
                </c:pt>
                <c:pt idx="8920">
                  <c:v>4.8844221105527668E-3</c:v>
                </c:pt>
                <c:pt idx="8921">
                  <c:v>4.9045226130653031E-3</c:v>
                </c:pt>
                <c:pt idx="8922">
                  <c:v>4.9380234505862286E-3</c:v>
                </c:pt>
                <c:pt idx="8923">
                  <c:v>4.95979899497486E-3</c:v>
                </c:pt>
                <c:pt idx="8924">
                  <c:v>4.9916247906197832E-3</c:v>
                </c:pt>
                <c:pt idx="8925">
                  <c:v>5.0259631490787082E-3</c:v>
                </c:pt>
                <c:pt idx="8926">
                  <c:v>5.0594639865996337E-3</c:v>
                </c:pt>
                <c:pt idx="8927">
                  <c:v>5.0921273031825582E-3</c:v>
                </c:pt>
                <c:pt idx="8928">
                  <c:v>5.1122278056951413E-3</c:v>
                </c:pt>
                <c:pt idx="8929">
                  <c:v>5.1549413735343091E-3</c:v>
                </c:pt>
                <c:pt idx="8930">
                  <c:v>5.1708542713567946E-3</c:v>
                </c:pt>
                <c:pt idx="8931">
                  <c:v>5.1968174204355243E-3</c:v>
                </c:pt>
                <c:pt idx="8932">
                  <c:v>5.2060301507537684E-3</c:v>
                </c:pt>
                <c:pt idx="8933">
                  <c:v>5.2043551088777193E-3</c:v>
                </c:pt>
                <c:pt idx="8934">
                  <c:v>5.1917922948073788E-3</c:v>
                </c:pt>
                <c:pt idx="8935">
                  <c:v>5.1809045226130397E-3</c:v>
                </c:pt>
                <c:pt idx="8936">
                  <c:v>5.1675041876046972E-3</c:v>
                </c:pt>
                <c:pt idx="8937">
                  <c:v>5.1423785594639686E-3</c:v>
                </c:pt>
                <c:pt idx="8938">
                  <c:v>5.1080402010050428E-3</c:v>
                </c:pt>
                <c:pt idx="8939">
                  <c:v>5.0862646566164106E-3</c:v>
                </c:pt>
                <c:pt idx="8940">
                  <c:v>5.0670016750418755E-3</c:v>
                </c:pt>
                <c:pt idx="8941">
                  <c:v>5.0460636515912913E-3</c:v>
                </c:pt>
                <c:pt idx="8942">
                  <c:v>5.0485762144053875E-3</c:v>
                </c:pt>
                <c:pt idx="8943">
                  <c:v>5.0368509212730473E-3</c:v>
                </c:pt>
                <c:pt idx="8944">
                  <c:v>5.0477386934673404E-3</c:v>
                </c:pt>
                <c:pt idx="8945">
                  <c:v>5.0720268006700219E-3</c:v>
                </c:pt>
                <c:pt idx="8946">
                  <c:v>5.0963149078727026E-3</c:v>
                </c:pt>
                <c:pt idx="8947">
                  <c:v>5.1314907872696764E-3</c:v>
                </c:pt>
                <c:pt idx="8948">
                  <c:v>5.1775544388609424E-3</c:v>
                </c:pt>
                <c:pt idx="8949">
                  <c:v>5.2110552763818671E-3</c:v>
                </c:pt>
                <c:pt idx="8950">
                  <c:v>5.2596314907872761E-3</c:v>
                </c:pt>
                <c:pt idx="8951">
                  <c:v>5.3015075376884446E-3</c:v>
                </c:pt>
                <c:pt idx="8952">
                  <c:v>5.3458961474036615E-3</c:v>
                </c:pt>
                <c:pt idx="8953">
                  <c:v>5.3969849246231199E-3</c:v>
                </c:pt>
                <c:pt idx="8954">
                  <c:v>5.4447236180904341E-3</c:v>
                </c:pt>
                <c:pt idx="8955">
                  <c:v>5.4731993299832141E-3</c:v>
                </c:pt>
                <c:pt idx="8956">
                  <c:v>5.5125628140703783E-3</c:v>
                </c:pt>
                <c:pt idx="8957">
                  <c:v>5.5393634840871092E-3</c:v>
                </c:pt>
                <c:pt idx="8958">
                  <c:v>5.5544388609715467E-3</c:v>
                </c:pt>
                <c:pt idx="8959">
                  <c:v>5.5670016750418872E-3</c:v>
                </c:pt>
                <c:pt idx="8960">
                  <c:v>5.5636515912897908E-3</c:v>
                </c:pt>
                <c:pt idx="8961">
                  <c:v>5.556113902847595E-3</c:v>
                </c:pt>
                <c:pt idx="8962">
                  <c:v>5.5435510887772536E-3</c:v>
                </c:pt>
                <c:pt idx="8963">
                  <c:v>5.5418760469012054E-3</c:v>
                </c:pt>
                <c:pt idx="8964">
                  <c:v>5.536850921273013E-3</c:v>
                </c:pt>
                <c:pt idx="8965">
                  <c:v>5.5309882747068663E-3</c:v>
                </c:pt>
                <c:pt idx="8966">
                  <c:v>5.5385259631490612E-3</c:v>
                </c:pt>
                <c:pt idx="8967">
                  <c:v>5.5452261306532559E-3</c:v>
                </c:pt>
                <c:pt idx="8968">
                  <c:v>5.5544388609714999E-3</c:v>
                </c:pt>
                <c:pt idx="8969">
                  <c:v>5.5644891122277919E-3</c:v>
                </c:pt>
                <c:pt idx="8970">
                  <c:v>5.5896147403684728E-3</c:v>
                </c:pt>
                <c:pt idx="8971">
                  <c:v>5.6130653266332001E-3</c:v>
                </c:pt>
                <c:pt idx="8972">
                  <c:v>5.6390284757119298E-3</c:v>
                </c:pt>
                <c:pt idx="8973">
                  <c:v>5.6616415410385154E-3</c:v>
                </c:pt>
                <c:pt idx="8974">
                  <c:v>5.6708542713567595E-3</c:v>
                </c:pt>
                <c:pt idx="8975">
                  <c:v>5.6758793969849059E-3</c:v>
                </c:pt>
                <c:pt idx="8976">
                  <c:v>5.6708542713567595E-3</c:v>
                </c:pt>
                <c:pt idx="8977">
                  <c:v>5.6624790619765174E-3</c:v>
                </c:pt>
                <c:pt idx="8978">
                  <c:v>5.6415410385259332E-3</c:v>
                </c:pt>
                <c:pt idx="8979">
                  <c:v>5.6088777219430088E-3</c:v>
                </c:pt>
                <c:pt idx="8980">
                  <c:v>5.573701842546035E-3</c:v>
                </c:pt>
                <c:pt idx="8981">
                  <c:v>5.5418760469011594E-3</c:v>
                </c:pt>
                <c:pt idx="8982">
                  <c:v>5.4949748743718455E-3</c:v>
                </c:pt>
                <c:pt idx="8983">
                  <c:v>5.463149078726969E-3</c:v>
                </c:pt>
                <c:pt idx="8984">
                  <c:v>5.4279731993299952E-3</c:v>
                </c:pt>
                <c:pt idx="8985">
                  <c:v>5.3819095477387292E-3</c:v>
                </c:pt>
                <c:pt idx="8986">
                  <c:v>5.3467336683417554E-3</c:v>
                </c:pt>
                <c:pt idx="8987">
                  <c:v>5.3107202680067345E-3</c:v>
                </c:pt>
                <c:pt idx="8988">
                  <c:v>5.2763819095477619E-3</c:v>
                </c:pt>
                <c:pt idx="8989">
                  <c:v>5.2445561139028854E-3</c:v>
                </c:pt>
                <c:pt idx="8990">
                  <c:v>5.2127303182579162E-3</c:v>
                </c:pt>
                <c:pt idx="8991">
                  <c:v>5.1691792294806995E-3</c:v>
                </c:pt>
                <c:pt idx="8992">
                  <c:v>5.1264656616415299E-3</c:v>
                </c:pt>
                <c:pt idx="8993">
                  <c:v>5.0720268006700219E-3</c:v>
                </c:pt>
                <c:pt idx="8994">
                  <c:v>5.0067001675041731E-3</c:v>
                </c:pt>
                <c:pt idx="8995">
                  <c:v>4.9422110552764199E-3</c:v>
                </c:pt>
                <c:pt idx="8996">
                  <c:v>4.8668341708542799E-3</c:v>
                </c:pt>
                <c:pt idx="8997">
                  <c:v>4.7906197654940929E-3</c:v>
                </c:pt>
                <c:pt idx="8998">
                  <c:v>4.6984924623115609E-3</c:v>
                </c:pt>
                <c:pt idx="8999">
                  <c:v>4.6147403685092249E-3</c:v>
                </c:pt>
                <c:pt idx="9000">
                  <c:v>4.5335008375209851E-3</c:v>
                </c:pt>
                <c:pt idx="9001">
                  <c:v>4.4790619765494762E-3</c:v>
                </c:pt>
                <c:pt idx="9002">
                  <c:v>4.4396984924622651E-3</c:v>
                </c:pt>
                <c:pt idx="9003">
                  <c:v>4.3986599664991447E-3</c:v>
                </c:pt>
                <c:pt idx="9004">
                  <c:v>4.3701842546063656E-3</c:v>
                </c:pt>
                <c:pt idx="9005">
                  <c:v>4.364321608040172E-3</c:v>
                </c:pt>
                <c:pt idx="9006">
                  <c:v>4.3601340033500736E-3</c:v>
                </c:pt>
                <c:pt idx="9007">
                  <c:v>4.3659966499162203E-3</c:v>
                </c:pt>
                <c:pt idx="9008">
                  <c:v>4.3961474036851413E-3</c:v>
                </c:pt>
                <c:pt idx="9009">
                  <c:v>4.4170854271357255E-3</c:v>
                </c:pt>
                <c:pt idx="9010">
                  <c:v>4.448911222780602E-3</c:v>
                </c:pt>
                <c:pt idx="9011">
                  <c:v>4.4715242881071876E-3</c:v>
                </c:pt>
                <c:pt idx="9012">
                  <c:v>4.4924623115577718E-3</c:v>
                </c:pt>
                <c:pt idx="9013">
                  <c:v>4.5159128978224054E-3</c:v>
                </c:pt>
                <c:pt idx="9014">
                  <c:v>4.5351758793969413E-3</c:v>
                </c:pt>
                <c:pt idx="9015">
                  <c:v>4.5443886097152773E-3</c:v>
                </c:pt>
                <c:pt idx="9016">
                  <c:v>4.5494137353434237E-3</c:v>
                </c:pt>
                <c:pt idx="9017">
                  <c:v>4.5544388609715693E-3</c:v>
                </c:pt>
                <c:pt idx="9018">
                  <c:v>4.5477386934673746E-3</c:v>
                </c:pt>
                <c:pt idx="9019">
                  <c:v>4.5644891122278135E-3</c:v>
                </c:pt>
                <c:pt idx="9020">
                  <c:v>4.5745393634840596E-3</c:v>
                </c:pt>
                <c:pt idx="9021">
                  <c:v>4.5703517587939611E-3</c:v>
                </c:pt>
                <c:pt idx="9022">
                  <c:v>4.5737018425460576E-3</c:v>
                </c:pt>
                <c:pt idx="9023">
                  <c:v>4.5670016750418169E-3</c:v>
                </c:pt>
                <c:pt idx="9024">
                  <c:v>4.5770519262982017E-3</c:v>
                </c:pt>
                <c:pt idx="9025">
                  <c:v>4.5912897822445913E-3</c:v>
                </c:pt>
                <c:pt idx="9026">
                  <c:v>4.6080402010050311E-3</c:v>
                </c:pt>
                <c:pt idx="9027">
                  <c:v>4.6122278056951287E-3</c:v>
                </c:pt>
                <c:pt idx="9028">
                  <c:v>4.6021775544388376E-3</c:v>
                </c:pt>
                <c:pt idx="9029">
                  <c:v>4.6021775544388376E-3</c:v>
                </c:pt>
                <c:pt idx="9030">
                  <c:v>4.5912897822445444E-3</c:v>
                </c:pt>
                <c:pt idx="9031">
                  <c:v>4.5762144053601078E-3</c:v>
                </c:pt>
                <c:pt idx="9032">
                  <c:v>4.5628140703517653E-3</c:v>
                </c:pt>
                <c:pt idx="9033">
                  <c:v>4.5527638190954282E-3</c:v>
                </c:pt>
                <c:pt idx="9034">
                  <c:v>4.540201005025086E-3</c:v>
                </c:pt>
                <c:pt idx="9035">
                  <c:v>4.524288107202741E-3</c:v>
                </c:pt>
                <c:pt idx="9036">
                  <c:v>4.5192629815745495E-3</c:v>
                </c:pt>
                <c:pt idx="9037">
                  <c:v>4.5175879396985004E-3</c:v>
                </c:pt>
                <c:pt idx="9038">
                  <c:v>4.5184254606365016E-3</c:v>
                </c:pt>
                <c:pt idx="9039">
                  <c:v>4.5209380234505509E-3</c:v>
                </c:pt>
                <c:pt idx="9040">
                  <c:v>4.5376884422110367E-3</c:v>
                </c:pt>
                <c:pt idx="9041">
                  <c:v>4.5477386934672818E-3</c:v>
                </c:pt>
                <c:pt idx="9042">
                  <c:v>4.54941373534333E-3</c:v>
                </c:pt>
                <c:pt idx="9043">
                  <c:v>4.5544388609715693E-3</c:v>
                </c:pt>
                <c:pt idx="9044">
                  <c:v>4.5644891122278604E-3</c:v>
                </c:pt>
                <c:pt idx="9045">
                  <c:v>4.5753768844221067E-3</c:v>
                </c:pt>
                <c:pt idx="9046">
                  <c:v>4.587939698492494E-3</c:v>
                </c:pt>
                <c:pt idx="9047">
                  <c:v>4.6021775544388376E-3</c:v>
                </c:pt>
                <c:pt idx="9048">
                  <c:v>4.6164154103852731E-3</c:v>
                </c:pt>
                <c:pt idx="9049">
                  <c:v>4.6582914572863947E-3</c:v>
                </c:pt>
                <c:pt idx="9050">
                  <c:v>4.6876046901172218E-3</c:v>
                </c:pt>
                <c:pt idx="9051">
                  <c:v>4.7244556113902906E-3</c:v>
                </c:pt>
                <c:pt idx="9052">
                  <c:v>4.7487437185929722E-3</c:v>
                </c:pt>
                <c:pt idx="9053">
                  <c:v>4.7855946398659933E-3</c:v>
                </c:pt>
                <c:pt idx="9054">
                  <c:v>4.8190954773869189E-3</c:v>
                </c:pt>
                <c:pt idx="9055">
                  <c:v>4.8400335008375031E-3</c:v>
                </c:pt>
                <c:pt idx="9056">
                  <c:v>4.8643216080401378E-3</c:v>
                </c:pt>
                <c:pt idx="9057">
                  <c:v>4.8752093802345228E-3</c:v>
                </c:pt>
                <c:pt idx="9058">
                  <c:v>4.8768844221106179E-3</c:v>
                </c:pt>
                <c:pt idx="9059">
                  <c:v>4.8659966499162788E-3</c:v>
                </c:pt>
                <c:pt idx="9060">
                  <c:v>4.8442211055276475E-3</c:v>
                </c:pt>
                <c:pt idx="9061">
                  <c:v>4.8291457286432568E-3</c:v>
                </c:pt>
                <c:pt idx="9062">
                  <c:v>4.7973199329982875E-3</c:v>
                </c:pt>
                <c:pt idx="9063">
                  <c:v>4.7663316582914122E-3</c:v>
                </c:pt>
                <c:pt idx="9064">
                  <c:v>4.737018425460632E-3</c:v>
                </c:pt>
                <c:pt idx="9065">
                  <c:v>4.699329983249562E-3</c:v>
                </c:pt>
                <c:pt idx="9066">
                  <c:v>4.6867671691792206E-3</c:v>
                </c:pt>
                <c:pt idx="9067">
                  <c:v>4.6633165829145871E-3</c:v>
                </c:pt>
                <c:pt idx="9068">
                  <c:v>4.6599664991624438E-3</c:v>
                </c:pt>
                <c:pt idx="9069">
                  <c:v>4.6515912897822E-3</c:v>
                </c:pt>
                <c:pt idx="9070">
                  <c:v>4.6549413735342982E-3</c:v>
                </c:pt>
                <c:pt idx="9071">
                  <c:v>4.6649916247905893E-3</c:v>
                </c:pt>
                <c:pt idx="9072">
                  <c:v>4.6675041876047315E-3</c:v>
                </c:pt>
                <c:pt idx="9073">
                  <c:v>4.6691792294807806E-3</c:v>
                </c:pt>
                <c:pt idx="9074">
                  <c:v>4.6675041876046855E-3</c:v>
                </c:pt>
                <c:pt idx="9075">
                  <c:v>4.6373534338358582E-3</c:v>
                </c:pt>
                <c:pt idx="9076">
                  <c:v>4.6197654941373713E-3</c:v>
                </c:pt>
                <c:pt idx="9077">
                  <c:v>4.6005025125627885E-3</c:v>
                </c:pt>
                <c:pt idx="9078">
                  <c:v>4.5661641541038626E-3</c:v>
                </c:pt>
                <c:pt idx="9079">
                  <c:v>4.5301507537688418E-3</c:v>
                </c:pt>
                <c:pt idx="9080">
                  <c:v>4.4983249581239185E-3</c:v>
                </c:pt>
                <c:pt idx="9081">
                  <c:v>4.4564489112227509E-3</c:v>
                </c:pt>
                <c:pt idx="9082">
                  <c:v>4.448073701842508E-3</c:v>
                </c:pt>
                <c:pt idx="9083">
                  <c:v>4.42964824120602E-3</c:v>
                </c:pt>
                <c:pt idx="9084">
                  <c:v>4.4313232830821151E-3</c:v>
                </c:pt>
                <c:pt idx="9085">
                  <c:v>4.4221105527637783E-3</c:v>
                </c:pt>
                <c:pt idx="9086">
                  <c:v>4.4279731993300186E-3</c:v>
                </c:pt>
                <c:pt idx="9087">
                  <c:v>4.4447236180905035E-3</c:v>
                </c:pt>
                <c:pt idx="9088">
                  <c:v>4.4614740368509433E-3</c:v>
                </c:pt>
                <c:pt idx="9089">
                  <c:v>4.4807370184254784E-3</c:v>
                </c:pt>
                <c:pt idx="9090">
                  <c:v>4.5033500837521109E-3</c:v>
                </c:pt>
                <c:pt idx="9091">
                  <c:v>4.5242881072026951E-3</c:v>
                </c:pt>
                <c:pt idx="9092">
                  <c:v>4.5427135678391822E-3</c:v>
                </c:pt>
                <c:pt idx="9093">
                  <c:v>4.550251256281378E-3</c:v>
                </c:pt>
                <c:pt idx="9094">
                  <c:v>4.5670016750418638E-3</c:v>
                </c:pt>
                <c:pt idx="9095">
                  <c:v>4.5720268006699634E-3</c:v>
                </c:pt>
                <c:pt idx="9096">
                  <c:v>4.5753768844220607E-3</c:v>
                </c:pt>
                <c:pt idx="9097">
                  <c:v>4.5896147403685431E-3</c:v>
                </c:pt>
                <c:pt idx="9098">
                  <c:v>4.5921273031825924E-3</c:v>
                </c:pt>
                <c:pt idx="9099">
                  <c:v>4.5996649916248342E-3</c:v>
                </c:pt>
                <c:pt idx="9100">
                  <c:v>4.6231155778894677E-3</c:v>
                </c:pt>
                <c:pt idx="9101">
                  <c:v>4.63400335008376E-3</c:v>
                </c:pt>
                <c:pt idx="9102">
                  <c:v>4.6474036850921484E-3</c:v>
                </c:pt>
                <c:pt idx="9103">
                  <c:v>4.6549413735343442E-3</c:v>
                </c:pt>
                <c:pt idx="9104">
                  <c:v>4.6624790619765391E-3</c:v>
                </c:pt>
                <c:pt idx="9105">
                  <c:v>4.6708542713567829E-3</c:v>
                </c:pt>
                <c:pt idx="9106">
                  <c:v>4.6624790619765391E-3</c:v>
                </c:pt>
                <c:pt idx="9107">
                  <c:v>4.6775544388609775E-3</c:v>
                </c:pt>
                <c:pt idx="9108">
                  <c:v>4.6742043551088793E-3</c:v>
                </c:pt>
                <c:pt idx="9109">
                  <c:v>4.6624790619765391E-3</c:v>
                </c:pt>
                <c:pt idx="9110">
                  <c:v>4.6566164154103465E-3</c:v>
                </c:pt>
                <c:pt idx="9111">
                  <c:v>4.6457286432160542E-3</c:v>
                </c:pt>
                <c:pt idx="9112">
                  <c:v>4.6298157453936156E-3</c:v>
                </c:pt>
                <c:pt idx="9113">
                  <c:v>4.6097152428811253E-3</c:v>
                </c:pt>
                <c:pt idx="9114">
                  <c:v>4.597152428810738E-3</c:v>
                </c:pt>
                <c:pt idx="9115">
                  <c:v>4.5720268006700562E-3</c:v>
                </c:pt>
                <c:pt idx="9116">
                  <c:v>4.541038525963134E-3</c:v>
                </c:pt>
                <c:pt idx="9117">
                  <c:v>4.5083752093802573E-3</c:v>
                </c:pt>
                <c:pt idx="9118">
                  <c:v>4.475711892797286E-3</c:v>
                </c:pt>
                <c:pt idx="9119">
                  <c:v>4.4346733668341664E-3</c:v>
                </c:pt>
                <c:pt idx="9120">
                  <c:v>4.3911222780569489E-3</c:v>
                </c:pt>
                <c:pt idx="9121">
                  <c:v>4.3375209380234411E-3</c:v>
                </c:pt>
                <c:pt idx="9122">
                  <c:v>4.2847571189279813E-3</c:v>
                </c:pt>
                <c:pt idx="9123">
                  <c:v>4.2319932998324747E-3</c:v>
                </c:pt>
                <c:pt idx="9124">
                  <c:v>4.1825795644891105E-3</c:v>
                </c:pt>
                <c:pt idx="9125">
                  <c:v>4.1323283082077E-3</c:v>
                </c:pt>
                <c:pt idx="9126">
                  <c:v>4.0845896147403389E-3</c:v>
                </c:pt>
                <c:pt idx="9127">
                  <c:v>4.0242881072026834E-3</c:v>
                </c:pt>
                <c:pt idx="9128">
                  <c:v>3.9681742043550785E-3</c:v>
                </c:pt>
                <c:pt idx="9129">
                  <c:v>3.9279731993299592E-3</c:v>
                </c:pt>
                <c:pt idx="9130">
                  <c:v>3.8911222780569376E-3</c:v>
                </c:pt>
                <c:pt idx="9131">
                  <c:v>3.8576214405360121E-3</c:v>
                </c:pt>
                <c:pt idx="9132">
                  <c:v>3.8408710217755267E-3</c:v>
                </c:pt>
                <c:pt idx="9133">
                  <c:v>3.814907872696797E-3</c:v>
                </c:pt>
                <c:pt idx="9134">
                  <c:v>3.8006700167504074E-3</c:v>
                </c:pt>
                <c:pt idx="9135">
                  <c:v>3.7906197654941159E-3</c:v>
                </c:pt>
                <c:pt idx="9136">
                  <c:v>3.7696817420435321E-3</c:v>
                </c:pt>
                <c:pt idx="9137">
                  <c:v>3.7646566164153861E-3</c:v>
                </c:pt>
                <c:pt idx="9138">
                  <c:v>3.758793969849239E-3</c:v>
                </c:pt>
                <c:pt idx="9139">
                  <c:v>3.768006700167483E-3</c:v>
                </c:pt>
                <c:pt idx="9140">
                  <c:v>3.761306532663382E-3</c:v>
                </c:pt>
                <c:pt idx="9141">
                  <c:v>3.7554438860970952E-3</c:v>
                </c:pt>
                <c:pt idx="9142">
                  <c:v>3.7587939698492858E-3</c:v>
                </c:pt>
                <c:pt idx="9143">
                  <c:v>3.7654941373534805E-3</c:v>
                </c:pt>
                <c:pt idx="9144">
                  <c:v>3.7780569514238214E-3</c:v>
                </c:pt>
                <c:pt idx="9145">
                  <c:v>3.8048576214405523E-3</c:v>
                </c:pt>
                <c:pt idx="9146">
                  <c:v>3.8358458961473807E-3</c:v>
                </c:pt>
                <c:pt idx="9147">
                  <c:v>3.8542713567839152E-3</c:v>
                </c:pt>
                <c:pt idx="9148">
                  <c:v>3.8877721943048399E-3</c:v>
                </c:pt>
                <c:pt idx="9149">
                  <c:v>3.925460636515863E-3</c:v>
                </c:pt>
                <c:pt idx="9150">
                  <c:v>3.9639865996649341E-3</c:v>
                </c:pt>
                <c:pt idx="9151">
                  <c:v>3.9899497487437567E-3</c:v>
                </c:pt>
                <c:pt idx="9152">
                  <c:v>4.0318257956449251E-3</c:v>
                </c:pt>
                <c:pt idx="9153">
                  <c:v>4.0703517587939953E-3</c:v>
                </c:pt>
                <c:pt idx="9154">
                  <c:v>4.113902847571166E-3</c:v>
                </c:pt>
                <c:pt idx="9155">
                  <c:v>4.1407035175879429E-3</c:v>
                </c:pt>
                <c:pt idx="9156">
                  <c:v>4.1775544388609181E-3</c:v>
                </c:pt>
                <c:pt idx="9157">
                  <c:v>4.2144053601340338E-3</c:v>
                </c:pt>
                <c:pt idx="9158">
                  <c:v>4.2412060301507647E-3</c:v>
                </c:pt>
                <c:pt idx="9159">
                  <c:v>4.2646566164153982E-3</c:v>
                </c:pt>
                <c:pt idx="9160">
                  <c:v>4.2780569514237867E-3</c:v>
                </c:pt>
                <c:pt idx="9161">
                  <c:v>4.3031825795644693E-3</c:v>
                </c:pt>
                <c:pt idx="9162">
                  <c:v>4.3207705192629554E-3</c:v>
                </c:pt>
                <c:pt idx="9163">
                  <c:v>4.3257956448911018E-3</c:v>
                </c:pt>
                <c:pt idx="9164">
                  <c:v>4.3358458961473929E-3</c:v>
                </c:pt>
                <c:pt idx="9165">
                  <c:v>4.3450586264656369E-3</c:v>
                </c:pt>
                <c:pt idx="9166">
                  <c:v>4.3559463986599292E-3</c:v>
                </c:pt>
                <c:pt idx="9167">
                  <c:v>4.3551088777218812E-3</c:v>
                </c:pt>
                <c:pt idx="9168">
                  <c:v>4.3768844221105602E-3</c:v>
                </c:pt>
                <c:pt idx="9169">
                  <c:v>4.3869346733668513E-3</c:v>
                </c:pt>
                <c:pt idx="9170">
                  <c:v>4.4036850921273371E-3</c:v>
                </c:pt>
                <c:pt idx="9171">
                  <c:v>4.4154103852596304E-3</c:v>
                </c:pt>
                <c:pt idx="9172">
                  <c:v>4.4380234505862629E-3</c:v>
                </c:pt>
                <c:pt idx="9173">
                  <c:v>4.4547738693467027E-3</c:v>
                </c:pt>
                <c:pt idx="9174">
                  <c:v>4.4740368509212378E-3</c:v>
                </c:pt>
                <c:pt idx="9175">
                  <c:v>4.5016750418760158E-3</c:v>
                </c:pt>
                <c:pt idx="9176">
                  <c:v>4.5159128978224982E-3</c:v>
                </c:pt>
                <c:pt idx="9177">
                  <c:v>4.541876046901182E-3</c:v>
                </c:pt>
                <c:pt idx="9178">
                  <c:v>4.5670016750418638E-3</c:v>
                </c:pt>
                <c:pt idx="9179">
                  <c:v>4.5954773869346429E-3</c:v>
                </c:pt>
                <c:pt idx="9180">
                  <c:v>4.6281407035175673E-3</c:v>
                </c:pt>
                <c:pt idx="9181">
                  <c:v>4.6675041876047315E-3</c:v>
                </c:pt>
                <c:pt idx="9182">
                  <c:v>4.7202680067001922E-3</c:v>
                </c:pt>
                <c:pt idx="9183">
                  <c:v>4.7780569514237984E-3</c:v>
                </c:pt>
                <c:pt idx="9184">
                  <c:v>4.8358458961473587E-3</c:v>
                </c:pt>
                <c:pt idx="9185">
                  <c:v>4.8785594639865733E-3</c:v>
                </c:pt>
                <c:pt idx="9186">
                  <c:v>4.9279731993299826E-3</c:v>
                </c:pt>
                <c:pt idx="9187">
                  <c:v>4.9648241206030055E-3</c:v>
                </c:pt>
                <c:pt idx="9188">
                  <c:v>4.996649916247882E-3</c:v>
                </c:pt>
                <c:pt idx="9189">
                  <c:v>5.0092127303182233E-3</c:v>
                </c:pt>
                <c:pt idx="9190">
                  <c:v>5.0083752093802222E-3</c:v>
                </c:pt>
                <c:pt idx="9191">
                  <c:v>4.9999999999999793E-3</c:v>
                </c:pt>
                <c:pt idx="9192">
                  <c:v>4.9815745393634444E-3</c:v>
                </c:pt>
                <c:pt idx="9193">
                  <c:v>4.9463986599664715E-3</c:v>
                </c:pt>
                <c:pt idx="9194">
                  <c:v>4.9162479061976433E-3</c:v>
                </c:pt>
                <c:pt idx="9195">
                  <c:v>4.8902847571189135E-3</c:v>
                </c:pt>
                <c:pt idx="9196">
                  <c:v>4.8710217755443784E-3</c:v>
                </c:pt>
                <c:pt idx="9197">
                  <c:v>4.8433835845895536E-3</c:v>
                </c:pt>
                <c:pt idx="9198">
                  <c:v>4.8316582914572602E-3</c:v>
                </c:pt>
                <c:pt idx="9199">
                  <c:v>4.8149078726967744E-3</c:v>
                </c:pt>
                <c:pt idx="9200">
                  <c:v>4.7973199329982875E-3</c:v>
                </c:pt>
                <c:pt idx="9201">
                  <c:v>4.7922948073701411E-3</c:v>
                </c:pt>
                <c:pt idx="9202">
                  <c:v>4.7747068676716551E-3</c:v>
                </c:pt>
                <c:pt idx="9203">
                  <c:v>4.75544388609712E-3</c:v>
                </c:pt>
                <c:pt idx="9204">
                  <c:v>4.7428810720267778E-3</c:v>
                </c:pt>
                <c:pt idx="9205">
                  <c:v>4.7160804020100477E-3</c:v>
                </c:pt>
                <c:pt idx="9206">
                  <c:v>4.6825795644891222E-3</c:v>
                </c:pt>
                <c:pt idx="9207">
                  <c:v>4.6582914572864415E-3</c:v>
                </c:pt>
                <c:pt idx="9208">
                  <c:v>4.6055276381909349E-3</c:v>
                </c:pt>
                <c:pt idx="9209">
                  <c:v>4.5619765494137182E-3</c:v>
                </c:pt>
                <c:pt idx="9210">
                  <c:v>4.504187604690112E-3</c:v>
                </c:pt>
                <c:pt idx="9211">
                  <c:v>4.4430485762144084E-3</c:v>
                </c:pt>
                <c:pt idx="9212">
                  <c:v>4.3860971524288502E-3</c:v>
                </c:pt>
                <c:pt idx="9213">
                  <c:v>4.3400335008375373E-3</c:v>
                </c:pt>
                <c:pt idx="9214">
                  <c:v>4.2989949748744177E-3</c:v>
                </c:pt>
                <c:pt idx="9215">
                  <c:v>4.2822445561139311E-3</c:v>
                </c:pt>
                <c:pt idx="9216">
                  <c:v>4.2696817420435906E-3</c:v>
                </c:pt>
                <c:pt idx="9217">
                  <c:v>4.2839195979899334E-3</c:v>
                </c:pt>
                <c:pt idx="9218">
                  <c:v>4.3098827470686631E-3</c:v>
                </c:pt>
                <c:pt idx="9219">
                  <c:v>4.3383584589614423E-3</c:v>
                </c:pt>
                <c:pt idx="9220">
                  <c:v>4.3802345058626098E-3</c:v>
                </c:pt>
                <c:pt idx="9221">
                  <c:v>4.420435510887776E-3</c:v>
                </c:pt>
                <c:pt idx="9222">
                  <c:v>4.4581239530987991E-3</c:v>
                </c:pt>
                <c:pt idx="9223">
                  <c:v>4.4840871021775289E-3</c:v>
                </c:pt>
                <c:pt idx="9224">
                  <c:v>4.5075376884422093E-3</c:v>
                </c:pt>
                <c:pt idx="9225">
                  <c:v>4.5335008375209382E-3</c:v>
                </c:pt>
                <c:pt idx="9226">
                  <c:v>4.5184254606365484E-3</c:v>
                </c:pt>
                <c:pt idx="9227">
                  <c:v>4.5175879396985004E-3</c:v>
                </c:pt>
                <c:pt idx="9228">
                  <c:v>4.5075376884422093E-3</c:v>
                </c:pt>
                <c:pt idx="9229">
                  <c:v>4.485762144053624E-3</c:v>
                </c:pt>
                <c:pt idx="9230">
                  <c:v>4.4631490787269915E-3</c:v>
                </c:pt>
                <c:pt idx="9231">
                  <c:v>4.4329983249581173E-3</c:v>
                </c:pt>
                <c:pt idx="9232">
                  <c:v>4.3877721943048524E-3</c:v>
                </c:pt>
                <c:pt idx="9233">
                  <c:v>4.3609715242881684E-3</c:v>
                </c:pt>
                <c:pt idx="9234">
                  <c:v>4.3249581239530538E-3</c:v>
                </c:pt>
                <c:pt idx="9235">
                  <c:v>4.2906197654941271E-3</c:v>
                </c:pt>
                <c:pt idx="9236">
                  <c:v>4.2671691792294476E-3</c:v>
                </c:pt>
                <c:pt idx="9237">
                  <c:v>4.2462311557789102E-3</c:v>
                </c:pt>
                <c:pt idx="9238">
                  <c:v>4.2571189279731556E-3</c:v>
                </c:pt>
                <c:pt idx="9239">
                  <c:v>4.2696817420434978E-3</c:v>
                </c:pt>
                <c:pt idx="9240">
                  <c:v>4.2989949748743241E-3</c:v>
                </c:pt>
                <c:pt idx="9241">
                  <c:v>4.3199329983249542E-3</c:v>
                </c:pt>
                <c:pt idx="9242">
                  <c:v>4.3450586264657297E-3</c:v>
                </c:pt>
                <c:pt idx="9243">
                  <c:v>4.3852596314908022E-3</c:v>
                </c:pt>
                <c:pt idx="9244">
                  <c:v>4.4170854271356795E-3</c:v>
                </c:pt>
                <c:pt idx="9245">
                  <c:v>4.4363484087102147E-3</c:v>
                </c:pt>
                <c:pt idx="9246">
                  <c:v>4.4631490787269915E-3</c:v>
                </c:pt>
                <c:pt idx="9247">
                  <c:v>4.4907872696818164E-3</c:v>
                </c:pt>
                <c:pt idx="9248">
                  <c:v>4.5050251256281591E-3</c:v>
                </c:pt>
                <c:pt idx="9249">
                  <c:v>4.5175879396985004E-3</c:v>
                </c:pt>
                <c:pt idx="9250">
                  <c:v>4.5393634840871786E-3</c:v>
                </c:pt>
                <c:pt idx="9251">
                  <c:v>4.5443886097152773E-3</c:v>
                </c:pt>
                <c:pt idx="9252">
                  <c:v>4.5745393634841524E-3</c:v>
                </c:pt>
                <c:pt idx="9253">
                  <c:v>4.6005025125628813E-3</c:v>
                </c:pt>
                <c:pt idx="9254">
                  <c:v>4.6390284757119524E-3</c:v>
                </c:pt>
                <c:pt idx="9255">
                  <c:v>4.6850921273031716E-3</c:v>
                </c:pt>
                <c:pt idx="9256">
                  <c:v>4.7428810720267778E-3</c:v>
                </c:pt>
                <c:pt idx="9257">
                  <c:v>4.8132328308207253E-3</c:v>
                </c:pt>
                <c:pt idx="9258">
                  <c:v>4.885259631490768E-3</c:v>
                </c:pt>
                <c:pt idx="9259">
                  <c:v>4.9740368509212964E-3</c:v>
                </c:pt>
                <c:pt idx="9260">
                  <c:v>5.0494137353433426E-3</c:v>
                </c:pt>
                <c:pt idx="9261">
                  <c:v>5.126465661641484E-3</c:v>
                </c:pt>
                <c:pt idx="9262">
                  <c:v>5.1792294807369906E-3</c:v>
                </c:pt>
                <c:pt idx="9263">
                  <c:v>5.2328308207705452E-3</c:v>
                </c:pt>
                <c:pt idx="9264">
                  <c:v>5.258793969849275E-3</c:v>
                </c:pt>
                <c:pt idx="9265">
                  <c:v>5.268006700167519E-3</c:v>
                </c:pt>
                <c:pt idx="9266">
                  <c:v>5.2537688442211754E-3</c:v>
                </c:pt>
                <c:pt idx="9267">
                  <c:v>5.2336683417084995E-3</c:v>
                </c:pt>
                <c:pt idx="9268">
                  <c:v>5.2144053601339644E-3</c:v>
                </c:pt>
                <c:pt idx="9269">
                  <c:v>5.1783919597989435E-3</c:v>
                </c:pt>
                <c:pt idx="9270">
                  <c:v>5.1549413735343559E-3</c:v>
                </c:pt>
                <c:pt idx="9271">
                  <c:v>5.1273031825795319E-3</c:v>
                </c:pt>
                <c:pt idx="9272">
                  <c:v>5.1055276381909466E-3</c:v>
                </c:pt>
                <c:pt idx="9273">
                  <c:v>5.0971524288107497E-3</c:v>
                </c:pt>
                <c:pt idx="9274">
                  <c:v>5.0862646566164106E-3</c:v>
                </c:pt>
                <c:pt idx="9275">
                  <c:v>5.0753768844220715E-3</c:v>
                </c:pt>
                <c:pt idx="9276">
                  <c:v>5.0594639865996337E-3</c:v>
                </c:pt>
                <c:pt idx="9277">
                  <c:v>5.0569514237855835E-3</c:v>
                </c:pt>
                <c:pt idx="9278">
                  <c:v>5.042713567839148E-3</c:v>
                </c:pt>
                <c:pt idx="9279">
                  <c:v>5.0284757118928044E-3</c:v>
                </c:pt>
                <c:pt idx="9280">
                  <c:v>5.0108877721942715E-3</c:v>
                </c:pt>
                <c:pt idx="9281">
                  <c:v>4.9949748743718329E-3</c:v>
                </c:pt>
                <c:pt idx="9282">
                  <c:v>4.9807370184254901E-3</c:v>
                </c:pt>
                <c:pt idx="9283">
                  <c:v>4.9505862646566159E-3</c:v>
                </c:pt>
                <c:pt idx="9284">
                  <c:v>4.9204355108878346E-3</c:v>
                </c:pt>
                <c:pt idx="9285">
                  <c:v>4.9011725293132058E-3</c:v>
                </c:pt>
                <c:pt idx="9286">
                  <c:v>4.8819095477386706E-3</c:v>
                </c:pt>
                <c:pt idx="9287">
                  <c:v>4.8693467336683302E-3</c:v>
                </c:pt>
                <c:pt idx="9288">
                  <c:v>4.8576214405360359E-3</c:v>
                </c:pt>
                <c:pt idx="9289">
                  <c:v>4.856783919597988E-3</c:v>
                </c:pt>
                <c:pt idx="9290">
                  <c:v>4.885259631490768E-3</c:v>
                </c:pt>
                <c:pt idx="9291">
                  <c:v>4.8860971524287223E-3</c:v>
                </c:pt>
                <c:pt idx="9292">
                  <c:v>4.9028475711893017E-3</c:v>
                </c:pt>
                <c:pt idx="9293">
                  <c:v>4.9170854271357372E-3</c:v>
                </c:pt>
                <c:pt idx="9294">
                  <c:v>4.9422110552764199E-3</c:v>
                </c:pt>
                <c:pt idx="9295">
                  <c:v>4.9422110552764199E-3</c:v>
                </c:pt>
                <c:pt idx="9296">
                  <c:v>4.9413735343383719E-3</c:v>
                </c:pt>
                <c:pt idx="9297">
                  <c:v>4.9371859296482275E-3</c:v>
                </c:pt>
                <c:pt idx="9298">
                  <c:v>4.9221105527638368E-3</c:v>
                </c:pt>
                <c:pt idx="9299">
                  <c:v>4.9187604690117395E-3</c:v>
                </c:pt>
                <c:pt idx="9300">
                  <c:v>4.9170854271356444E-3</c:v>
                </c:pt>
                <c:pt idx="9301">
                  <c:v>4.9011725293132058E-3</c:v>
                </c:pt>
                <c:pt idx="9302">
                  <c:v>4.8986599664991564E-3</c:v>
                </c:pt>
                <c:pt idx="9303">
                  <c:v>4.9028475711893017E-3</c:v>
                </c:pt>
                <c:pt idx="9304">
                  <c:v>4.9053601340033511E-3</c:v>
                </c:pt>
                <c:pt idx="9305">
                  <c:v>4.9087102177554484E-3</c:v>
                </c:pt>
                <c:pt idx="9306">
                  <c:v>4.9145728643215942E-3</c:v>
                </c:pt>
                <c:pt idx="9307">
                  <c:v>4.9246231155778862E-3</c:v>
                </c:pt>
                <c:pt idx="9308">
                  <c:v>4.9396984924622769E-3</c:v>
                </c:pt>
                <c:pt idx="9309">
                  <c:v>4.9413735343383719E-3</c:v>
                </c:pt>
                <c:pt idx="9310">
                  <c:v>4.9472361809045186E-3</c:v>
                </c:pt>
                <c:pt idx="9311">
                  <c:v>4.9564489112227626E-3</c:v>
                </c:pt>
                <c:pt idx="9312">
                  <c:v>4.949748743718568E-3</c:v>
                </c:pt>
                <c:pt idx="9313">
                  <c:v>4.9455611390284236E-3</c:v>
                </c:pt>
                <c:pt idx="9314">
                  <c:v>4.9438860971524213E-3</c:v>
                </c:pt>
                <c:pt idx="9315">
                  <c:v>4.9572864321608097E-3</c:v>
                </c:pt>
                <c:pt idx="9316">
                  <c:v>4.9715242881071533E-3</c:v>
                </c:pt>
                <c:pt idx="9317">
                  <c:v>4.9966499162479288E-3</c:v>
                </c:pt>
                <c:pt idx="9318">
                  <c:v>5.0209380234506563E-3</c:v>
                </c:pt>
                <c:pt idx="9319">
                  <c:v>5.0393634840871435E-3</c:v>
                </c:pt>
                <c:pt idx="9320">
                  <c:v>5.0594639865997265E-3</c:v>
                </c:pt>
                <c:pt idx="9321">
                  <c:v>5.0812395309883119E-3</c:v>
                </c:pt>
                <c:pt idx="9322">
                  <c:v>5.0896147403685088E-3</c:v>
                </c:pt>
                <c:pt idx="9323">
                  <c:v>5.0963149078727026E-3</c:v>
                </c:pt>
                <c:pt idx="9324">
                  <c:v>5.1038525963149443E-3</c:v>
                </c:pt>
                <c:pt idx="9325">
                  <c:v>5.0845896147404092E-3</c:v>
                </c:pt>
                <c:pt idx="9326">
                  <c:v>5.0653266331658741E-3</c:v>
                </c:pt>
                <c:pt idx="9327">
                  <c:v>5.0318257956449026E-3</c:v>
                </c:pt>
                <c:pt idx="9328">
                  <c:v>5.0108877721943643E-3</c:v>
                </c:pt>
                <c:pt idx="9329">
                  <c:v>4.9874371859296848E-3</c:v>
                </c:pt>
                <c:pt idx="9330">
                  <c:v>4.989112227805687E-3</c:v>
                </c:pt>
                <c:pt idx="9331">
                  <c:v>4.9765494137353457E-3</c:v>
                </c:pt>
                <c:pt idx="9332">
                  <c:v>4.9882747068676391E-3</c:v>
                </c:pt>
                <c:pt idx="9333">
                  <c:v>5.0159128978224639E-3</c:v>
                </c:pt>
                <c:pt idx="9334">
                  <c:v>5.0276381909547573E-3</c:v>
                </c:pt>
                <c:pt idx="9335">
                  <c:v>5.033500837520904E-3</c:v>
                </c:pt>
                <c:pt idx="9336">
                  <c:v>5.0418760469011937E-3</c:v>
                </c:pt>
                <c:pt idx="9337">
                  <c:v>5.033500837520904E-3</c:v>
                </c:pt>
                <c:pt idx="9338">
                  <c:v>5.0385259631490964E-3</c:v>
                </c:pt>
                <c:pt idx="9339">
                  <c:v>5.0209380234505635E-3</c:v>
                </c:pt>
                <c:pt idx="9340">
                  <c:v>4.9882747068676391E-3</c:v>
                </c:pt>
                <c:pt idx="9341">
                  <c:v>4.9430485762143742E-3</c:v>
                </c:pt>
                <c:pt idx="9342">
                  <c:v>4.8994974874372035E-3</c:v>
                </c:pt>
                <c:pt idx="9343">
                  <c:v>4.8274706867671617E-3</c:v>
                </c:pt>
                <c:pt idx="9344">
                  <c:v>4.7554438860972128E-3</c:v>
                </c:pt>
                <c:pt idx="9345">
                  <c:v>4.7010050251256102E-3</c:v>
                </c:pt>
                <c:pt idx="9346">
                  <c:v>4.6616415410385857E-3</c:v>
                </c:pt>
                <c:pt idx="9347">
                  <c:v>4.6348408710217151E-3</c:v>
                </c:pt>
                <c:pt idx="9348">
                  <c:v>4.6063651591290288E-3</c:v>
                </c:pt>
                <c:pt idx="9349">
                  <c:v>4.605527638190888E-3</c:v>
                </c:pt>
                <c:pt idx="9350">
                  <c:v>4.6323283082077586E-3</c:v>
                </c:pt>
                <c:pt idx="9351">
                  <c:v>4.6599664991624906E-3</c:v>
                </c:pt>
                <c:pt idx="9352">
                  <c:v>4.6993299832496088E-3</c:v>
                </c:pt>
                <c:pt idx="9353">
                  <c:v>4.7395309882746813E-3</c:v>
                </c:pt>
                <c:pt idx="9354">
                  <c:v>4.7956448911222853E-3</c:v>
                </c:pt>
                <c:pt idx="9355">
                  <c:v>4.8241206030150644E-3</c:v>
                </c:pt>
                <c:pt idx="9356">
                  <c:v>4.8417085427135981E-3</c:v>
                </c:pt>
                <c:pt idx="9357">
                  <c:v>4.8609715242881333E-3</c:v>
                </c:pt>
                <c:pt idx="9358">
                  <c:v>4.8542713567839386E-3</c:v>
                </c:pt>
                <c:pt idx="9359">
                  <c:v>4.847571189279744E-3</c:v>
                </c:pt>
                <c:pt idx="9360">
                  <c:v>4.8324958123953541E-3</c:v>
                </c:pt>
                <c:pt idx="9361">
                  <c:v>4.8165829145729155E-3</c:v>
                </c:pt>
                <c:pt idx="9362">
                  <c:v>4.8023450586263871E-3</c:v>
                </c:pt>
                <c:pt idx="9363">
                  <c:v>4.8023450586263871E-3</c:v>
                </c:pt>
                <c:pt idx="9364">
                  <c:v>4.8165829145729155E-3</c:v>
                </c:pt>
                <c:pt idx="9365">
                  <c:v>4.8199329983250128E-3</c:v>
                </c:pt>
                <c:pt idx="9366">
                  <c:v>4.8417085427135981E-3</c:v>
                </c:pt>
                <c:pt idx="9367">
                  <c:v>4.8517587939698893E-3</c:v>
                </c:pt>
                <c:pt idx="9368">
                  <c:v>4.8701842546063773E-3</c:v>
                </c:pt>
                <c:pt idx="9369">
                  <c:v>4.8701842546063773E-3</c:v>
                </c:pt>
                <c:pt idx="9370">
                  <c:v>4.8819095477386706E-3</c:v>
                </c:pt>
                <c:pt idx="9371">
                  <c:v>4.8911222780569147E-3</c:v>
                </c:pt>
                <c:pt idx="9372">
                  <c:v>4.8835845896147657E-3</c:v>
                </c:pt>
                <c:pt idx="9373">
                  <c:v>4.8726968174204266E-3</c:v>
                </c:pt>
                <c:pt idx="9374">
                  <c:v>4.8484087102176991E-3</c:v>
                </c:pt>
                <c:pt idx="9375">
                  <c:v>4.8257956448910667E-3</c:v>
                </c:pt>
                <c:pt idx="9376">
                  <c:v>4.8040201005024813E-3</c:v>
                </c:pt>
                <c:pt idx="9377">
                  <c:v>4.7688442211055084E-3</c:v>
                </c:pt>
                <c:pt idx="9378">
                  <c:v>4.7479061976549702E-3</c:v>
                </c:pt>
                <c:pt idx="9379">
                  <c:v>4.7152428810720466E-3</c:v>
                </c:pt>
                <c:pt idx="9380">
                  <c:v>4.6917922948073662E-3</c:v>
                </c:pt>
                <c:pt idx="9381">
                  <c:v>4.6775544388609307E-3</c:v>
                </c:pt>
                <c:pt idx="9382">
                  <c:v>4.6658291457286364E-3</c:v>
                </c:pt>
                <c:pt idx="9383">
                  <c:v>4.6566164154103924E-3</c:v>
                </c:pt>
                <c:pt idx="9384">
                  <c:v>4.643216080402004E-3</c:v>
                </c:pt>
                <c:pt idx="9385">
                  <c:v>4.6356783919597622E-3</c:v>
                </c:pt>
                <c:pt idx="9386">
                  <c:v>4.6289782244555685E-3</c:v>
                </c:pt>
                <c:pt idx="9387">
                  <c:v>4.6373534338358582E-3</c:v>
                </c:pt>
                <c:pt idx="9388">
                  <c:v>4.6373534338358582E-3</c:v>
                </c:pt>
                <c:pt idx="9389">
                  <c:v>4.6356783919597622E-3</c:v>
                </c:pt>
                <c:pt idx="9390">
                  <c:v>4.6273031825795662E-3</c:v>
                </c:pt>
                <c:pt idx="9391">
                  <c:v>4.6189279731992765E-3</c:v>
                </c:pt>
                <c:pt idx="9392">
                  <c:v>4.6180904522612285E-3</c:v>
                </c:pt>
                <c:pt idx="9393">
                  <c:v>4.6331658291457129E-3</c:v>
                </c:pt>
                <c:pt idx="9394">
                  <c:v>4.6482412060301964E-3</c:v>
                </c:pt>
                <c:pt idx="9395">
                  <c:v>4.6675041876047315E-3</c:v>
                </c:pt>
                <c:pt idx="9396">
                  <c:v>4.6993299832496088E-3</c:v>
                </c:pt>
                <c:pt idx="9397">
                  <c:v>4.7479061976549702E-3</c:v>
                </c:pt>
                <c:pt idx="9398">
                  <c:v>4.7864321608039485E-3</c:v>
                </c:pt>
                <c:pt idx="9399">
                  <c:v>4.8417085427135981E-3</c:v>
                </c:pt>
                <c:pt idx="9400">
                  <c:v>4.8894472361809133E-3</c:v>
                </c:pt>
                <c:pt idx="9401">
                  <c:v>4.9346733668341773E-3</c:v>
                </c:pt>
                <c:pt idx="9402">
                  <c:v>4.9522613065326173E-3</c:v>
                </c:pt>
                <c:pt idx="9403">
                  <c:v>4.9664991624790537E-3</c:v>
                </c:pt>
                <c:pt idx="9404">
                  <c:v>4.978224455611348E-3</c:v>
                </c:pt>
                <c:pt idx="9405">
                  <c:v>4.9606365159129079E-3</c:v>
                </c:pt>
                <c:pt idx="9406">
                  <c:v>4.9380234505862746E-3</c:v>
                </c:pt>
                <c:pt idx="9407">
                  <c:v>4.885259631490768E-3</c:v>
                </c:pt>
                <c:pt idx="9408">
                  <c:v>4.8559463986599417E-3</c:v>
                </c:pt>
                <c:pt idx="9409">
                  <c:v>4.800670016750384E-3</c:v>
                </c:pt>
                <c:pt idx="9410">
                  <c:v>4.7571189279732142E-3</c:v>
                </c:pt>
                <c:pt idx="9411">
                  <c:v>4.7152428810720466E-3</c:v>
                </c:pt>
                <c:pt idx="9412">
                  <c:v>4.6775544388609307E-3</c:v>
                </c:pt>
                <c:pt idx="9413">
                  <c:v>4.6499162479061986E-3</c:v>
                </c:pt>
                <c:pt idx="9414">
                  <c:v>4.6231155778894209E-3</c:v>
                </c:pt>
                <c:pt idx="9415">
                  <c:v>4.6005025125627885E-3</c:v>
                </c:pt>
                <c:pt idx="9416">
                  <c:v>4.580402010050299E-3</c:v>
                </c:pt>
                <c:pt idx="9417">
                  <c:v>4.5477386934672818E-3</c:v>
                </c:pt>
                <c:pt idx="9418">
                  <c:v>4.5209380234505978E-3</c:v>
                </c:pt>
                <c:pt idx="9419">
                  <c:v>4.467336683417136E-3</c:v>
                </c:pt>
                <c:pt idx="9420">
                  <c:v>4.4279731993300186E-3</c:v>
                </c:pt>
                <c:pt idx="9421">
                  <c:v>4.362646566164077E-3</c:v>
                </c:pt>
                <c:pt idx="9422">
                  <c:v>4.2956448911222267E-3</c:v>
                </c:pt>
                <c:pt idx="9423">
                  <c:v>4.2177554438861311E-3</c:v>
                </c:pt>
                <c:pt idx="9424">
                  <c:v>4.1390284757118938E-3</c:v>
                </c:pt>
                <c:pt idx="9425">
                  <c:v>4.0720268006700436E-3</c:v>
                </c:pt>
                <c:pt idx="9426">
                  <c:v>3.9891122278056627E-3</c:v>
                </c:pt>
                <c:pt idx="9427">
                  <c:v>3.9221105527638134E-3</c:v>
                </c:pt>
                <c:pt idx="9428">
                  <c:v>3.8517587939698654E-3</c:v>
                </c:pt>
                <c:pt idx="9429">
                  <c:v>3.7939698492462596E-3</c:v>
                </c:pt>
                <c:pt idx="9430">
                  <c:v>3.7361809045226534E-3</c:v>
                </c:pt>
                <c:pt idx="9431">
                  <c:v>3.7026800670016818E-3</c:v>
                </c:pt>
                <c:pt idx="9432">
                  <c:v>3.670854271356805E-3</c:v>
                </c:pt>
                <c:pt idx="9433">
                  <c:v>3.649916247906268E-3</c:v>
                </c:pt>
                <c:pt idx="9434">
                  <c:v>3.6298157453936849E-3</c:v>
                </c:pt>
                <c:pt idx="9435">
                  <c:v>3.6373534338358334E-3</c:v>
                </c:pt>
                <c:pt idx="9436">
                  <c:v>3.6314907872696872E-3</c:v>
                </c:pt>
                <c:pt idx="9437">
                  <c:v>3.6356783919598316E-3</c:v>
                </c:pt>
                <c:pt idx="9438">
                  <c:v>3.6423785594640258E-3</c:v>
                </c:pt>
                <c:pt idx="9439">
                  <c:v>3.6465661641540774E-3</c:v>
                </c:pt>
                <c:pt idx="9440">
                  <c:v>3.638190954773881E-3</c:v>
                </c:pt>
                <c:pt idx="9441">
                  <c:v>3.6440536013400281E-3</c:v>
                </c:pt>
                <c:pt idx="9442">
                  <c:v>3.6407035175879312E-3</c:v>
                </c:pt>
                <c:pt idx="9443">
                  <c:v>3.638190954773881E-3</c:v>
                </c:pt>
                <c:pt idx="9444">
                  <c:v>3.6482412060300797E-3</c:v>
                </c:pt>
                <c:pt idx="9445">
                  <c:v>3.6633165829145636E-3</c:v>
                </c:pt>
                <c:pt idx="9446">
                  <c:v>3.6809045226130965E-3</c:v>
                </c:pt>
                <c:pt idx="9447">
                  <c:v>3.7093802345058761E-3</c:v>
                </c:pt>
                <c:pt idx="9448">
                  <c:v>3.7412060301507529E-3</c:v>
                </c:pt>
                <c:pt idx="9449">
                  <c:v>3.7864321608040174E-3</c:v>
                </c:pt>
                <c:pt idx="9450">
                  <c:v>3.846733668341673E-3</c:v>
                </c:pt>
                <c:pt idx="9451">
                  <c:v>3.9162479061976658E-3</c:v>
                </c:pt>
                <c:pt idx="9452">
                  <c:v>3.9765494137353214E-3</c:v>
                </c:pt>
                <c:pt idx="9453">
                  <c:v>4.0494137353433192E-3</c:v>
                </c:pt>
                <c:pt idx="9454">
                  <c:v>4.1055276381909223E-3</c:v>
                </c:pt>
                <c:pt idx="9455">
                  <c:v>4.1633165829146213E-3</c:v>
                </c:pt>
                <c:pt idx="9456">
                  <c:v>4.2202680067001805E-3</c:v>
                </c:pt>
                <c:pt idx="9457">
                  <c:v>4.2646566164153982E-3</c:v>
                </c:pt>
                <c:pt idx="9458">
                  <c:v>4.3132328308207596E-3</c:v>
                </c:pt>
                <c:pt idx="9459">
                  <c:v>4.3609715242880747E-3</c:v>
                </c:pt>
                <c:pt idx="9460">
                  <c:v>4.3961474036851413E-3</c:v>
                </c:pt>
                <c:pt idx="9461">
                  <c:v>4.420435510887776E-3</c:v>
                </c:pt>
                <c:pt idx="9462">
                  <c:v>4.4279731993300186E-3</c:v>
                </c:pt>
                <c:pt idx="9463">
                  <c:v>4.4455611390284587E-3</c:v>
                </c:pt>
                <c:pt idx="9464">
                  <c:v>4.4371859296482618E-3</c:v>
                </c:pt>
                <c:pt idx="9465">
                  <c:v>4.4246231155779204E-3</c:v>
                </c:pt>
                <c:pt idx="9466">
                  <c:v>4.4103852596314849E-3</c:v>
                </c:pt>
                <c:pt idx="9467">
                  <c:v>4.3961474036851413E-3</c:v>
                </c:pt>
                <c:pt idx="9468">
                  <c:v>4.3819095477387049E-3</c:v>
                </c:pt>
                <c:pt idx="9469">
                  <c:v>4.3835845896148008E-3</c:v>
                </c:pt>
                <c:pt idx="9470">
                  <c:v>4.3819095477387049E-3</c:v>
                </c:pt>
                <c:pt idx="9471">
                  <c:v>4.3802345058626098E-3</c:v>
                </c:pt>
                <c:pt idx="9472">
                  <c:v>4.3919597989949969E-3</c:v>
                </c:pt>
                <c:pt idx="9473">
                  <c:v>4.4036850921272911E-3</c:v>
                </c:pt>
                <c:pt idx="9474">
                  <c:v>4.420435510887776E-3</c:v>
                </c:pt>
                <c:pt idx="9475">
                  <c:v>4.4371859296481689E-3</c:v>
                </c:pt>
                <c:pt idx="9476">
                  <c:v>4.4413735343383142E-3</c:v>
                </c:pt>
                <c:pt idx="9477">
                  <c:v>4.4581239530987991E-3</c:v>
                </c:pt>
                <c:pt idx="9478">
                  <c:v>4.4539363484086547E-3</c:v>
                </c:pt>
                <c:pt idx="9479">
                  <c:v>4.4597989949748942E-3</c:v>
                </c:pt>
                <c:pt idx="9480">
                  <c:v>4.467336683417136E-3</c:v>
                </c:pt>
                <c:pt idx="9481">
                  <c:v>4.4773869346734279E-3</c:v>
                </c:pt>
                <c:pt idx="9482">
                  <c:v>4.4899497487437693E-3</c:v>
                </c:pt>
                <c:pt idx="9483">
                  <c:v>4.5301507537688418E-3</c:v>
                </c:pt>
                <c:pt idx="9484">
                  <c:v>4.5569514237856186E-3</c:v>
                </c:pt>
                <c:pt idx="9485">
                  <c:v>4.597152428810692E-3</c:v>
                </c:pt>
                <c:pt idx="9486">
                  <c:v>4.6482412060301036E-3</c:v>
                </c:pt>
                <c:pt idx="9487">
                  <c:v>4.7118927973199493E-3</c:v>
                </c:pt>
                <c:pt idx="9488">
                  <c:v>4.7596314907872644E-3</c:v>
                </c:pt>
                <c:pt idx="9489">
                  <c:v>4.8182579564489177E-3</c:v>
                </c:pt>
                <c:pt idx="9490">
                  <c:v>4.867671691792327E-3</c:v>
                </c:pt>
                <c:pt idx="9491">
                  <c:v>4.9296482412059858E-3</c:v>
                </c:pt>
                <c:pt idx="9492">
                  <c:v>4.9648241206029595E-3</c:v>
                </c:pt>
                <c:pt idx="9493">
                  <c:v>5.0159128978224639E-3</c:v>
                </c:pt>
                <c:pt idx="9494">
                  <c:v>5.0670016750418755E-3</c:v>
                </c:pt>
                <c:pt idx="9495">
                  <c:v>5.1038525963149443E-3</c:v>
                </c:pt>
                <c:pt idx="9496">
                  <c:v>5.1532663316582608E-3</c:v>
                </c:pt>
                <c:pt idx="9497">
                  <c:v>5.184254606365183E-3</c:v>
                </c:pt>
                <c:pt idx="9498">
                  <c:v>5.1984924623115266E-3</c:v>
                </c:pt>
                <c:pt idx="9499">
                  <c:v>5.2085427135679105E-3</c:v>
                </c:pt>
                <c:pt idx="9500">
                  <c:v>5.1876046901172803E-3</c:v>
                </c:pt>
                <c:pt idx="9501">
                  <c:v>5.1624790619765977E-3</c:v>
                </c:pt>
                <c:pt idx="9502">
                  <c:v>5.1323283082077235E-3</c:v>
                </c:pt>
                <c:pt idx="9503">
                  <c:v>5.0670016750418755E-3</c:v>
                </c:pt>
                <c:pt idx="9504">
                  <c:v>5.0016750418760275E-3</c:v>
                </c:pt>
                <c:pt idx="9505">
                  <c:v>4.9346733668341773E-3</c:v>
                </c:pt>
                <c:pt idx="9506">
                  <c:v>4.8559463986599417E-3</c:v>
                </c:pt>
                <c:pt idx="9507">
                  <c:v>4.793969849246283E-3</c:v>
                </c:pt>
                <c:pt idx="9508">
                  <c:v>4.7185929648241431E-3</c:v>
                </c:pt>
                <c:pt idx="9509">
                  <c:v>4.6314907872697106E-3</c:v>
                </c:pt>
                <c:pt idx="9510">
                  <c:v>4.5452261306532325E-3</c:v>
                </c:pt>
                <c:pt idx="9511">
                  <c:v>4.457286432160752E-3</c:v>
                </c:pt>
                <c:pt idx="9512">
                  <c:v>4.374371859296464E-3</c:v>
                </c:pt>
                <c:pt idx="9513">
                  <c:v>4.2939698492462253E-3</c:v>
                </c:pt>
                <c:pt idx="9514">
                  <c:v>4.2252931323283728E-3</c:v>
                </c:pt>
                <c:pt idx="9515">
                  <c:v>4.1515912897823288E-3</c:v>
                </c:pt>
                <c:pt idx="9516">
                  <c:v>4.0670016750418521E-3</c:v>
                </c:pt>
                <c:pt idx="9517">
                  <c:v>3.9958123953098574E-3</c:v>
                </c:pt>
                <c:pt idx="9518">
                  <c:v>3.9363484087102489E-3</c:v>
                </c:pt>
                <c:pt idx="9519">
                  <c:v>3.8911222780569836E-3</c:v>
                </c:pt>
                <c:pt idx="9520">
                  <c:v>3.8333333333333774E-3</c:v>
                </c:pt>
                <c:pt idx="9521">
                  <c:v>3.7872696817420649E-3</c:v>
                </c:pt>
                <c:pt idx="9522">
                  <c:v>3.7395309882747503E-3</c:v>
                </c:pt>
                <c:pt idx="9523">
                  <c:v>3.6917922948073428E-3</c:v>
                </c:pt>
                <c:pt idx="9524">
                  <c:v>3.642378559463933E-3</c:v>
                </c:pt>
                <c:pt idx="9525">
                  <c:v>3.5879396984924241E-3</c:v>
                </c:pt>
                <c:pt idx="9526">
                  <c:v>3.5469011725293032E-3</c:v>
                </c:pt>
                <c:pt idx="9527">
                  <c:v>3.5192629815744788E-3</c:v>
                </c:pt>
                <c:pt idx="9528">
                  <c:v>3.4958123953098916E-3</c:v>
                </c:pt>
                <c:pt idx="9529">
                  <c:v>3.4857621440536001E-3</c:v>
                </c:pt>
                <c:pt idx="9530">
                  <c:v>3.4807370184254081E-3</c:v>
                </c:pt>
                <c:pt idx="9531">
                  <c:v>3.484087102177505E-3</c:v>
                </c:pt>
                <c:pt idx="9532">
                  <c:v>3.500837520938084E-3</c:v>
                </c:pt>
                <c:pt idx="9533">
                  <c:v>3.5050251256281357E-3</c:v>
                </c:pt>
                <c:pt idx="9534">
                  <c:v>3.517587939698477E-3</c:v>
                </c:pt>
                <c:pt idx="9535">
                  <c:v>3.5452261306533018E-3</c:v>
                </c:pt>
                <c:pt idx="9536">
                  <c:v>3.568676716917889E-3</c:v>
                </c:pt>
                <c:pt idx="9537">
                  <c:v>3.5896147403685187E-3</c:v>
                </c:pt>
                <c:pt idx="9538">
                  <c:v>3.6088777219430543E-3</c:v>
                </c:pt>
                <c:pt idx="9539">
                  <c:v>3.6122278056951521E-3</c:v>
                </c:pt>
                <c:pt idx="9540">
                  <c:v>3.6314907872696872E-3</c:v>
                </c:pt>
                <c:pt idx="9541">
                  <c:v>3.6616415410384681E-3</c:v>
                </c:pt>
                <c:pt idx="9542">
                  <c:v>3.6792294807370019E-3</c:v>
                </c:pt>
                <c:pt idx="9543">
                  <c:v>3.7077051926298742E-3</c:v>
                </c:pt>
                <c:pt idx="9544">
                  <c:v>3.7479061976549467E-3</c:v>
                </c:pt>
                <c:pt idx="9545">
                  <c:v>3.7747068676716308E-3</c:v>
                </c:pt>
                <c:pt idx="9546">
                  <c:v>3.8006700167503606E-3</c:v>
                </c:pt>
                <c:pt idx="9547">
                  <c:v>3.8274706867672311E-3</c:v>
                </c:pt>
                <c:pt idx="9548">
                  <c:v>3.8433835845896689E-3</c:v>
                </c:pt>
                <c:pt idx="9549">
                  <c:v>3.8785594639865499E-3</c:v>
                </c:pt>
                <c:pt idx="9550">
                  <c:v>3.9020100502512299E-3</c:v>
                </c:pt>
                <c:pt idx="9551">
                  <c:v>3.9154103852596187E-3</c:v>
                </c:pt>
                <c:pt idx="9552">
                  <c:v>3.9455611390284929E-3</c:v>
                </c:pt>
                <c:pt idx="9553">
                  <c:v>3.9664991624791231E-3</c:v>
                </c:pt>
                <c:pt idx="9554">
                  <c:v>3.9849246231156111E-3</c:v>
                </c:pt>
                <c:pt idx="9555">
                  <c:v>4.0058626465661485E-3</c:v>
                </c:pt>
                <c:pt idx="9556">
                  <c:v>4.037688442211025E-3</c:v>
                </c:pt>
                <c:pt idx="9557">
                  <c:v>4.0594639865996103E-3</c:v>
                </c:pt>
                <c:pt idx="9558">
                  <c:v>4.0787269681741454E-3</c:v>
                </c:pt>
                <c:pt idx="9559">
                  <c:v>4.1055276381910151E-3</c:v>
                </c:pt>
                <c:pt idx="9560">
                  <c:v>4.104690117252968E-3</c:v>
                </c:pt>
                <c:pt idx="9561">
                  <c:v>4.094639865996676E-3</c:v>
                </c:pt>
                <c:pt idx="9562">
                  <c:v>4.0845896147403858E-3</c:v>
                </c:pt>
                <c:pt idx="9563">
                  <c:v>4.0795644891121925E-3</c:v>
                </c:pt>
                <c:pt idx="9564">
                  <c:v>4.0653266331658498E-3</c:v>
                </c:pt>
                <c:pt idx="9565">
                  <c:v>4.0527638190955085E-3</c:v>
                </c:pt>
                <c:pt idx="9566">
                  <c:v>4.03936348408712E-3</c:v>
                </c:pt>
                <c:pt idx="9567">
                  <c:v>4.0234505862646814E-3</c:v>
                </c:pt>
                <c:pt idx="9568">
                  <c:v>4.0075376884422436E-3</c:v>
                </c:pt>
                <c:pt idx="9569">
                  <c:v>3.9916247906198058E-3</c:v>
                </c:pt>
                <c:pt idx="9570">
                  <c:v>3.9597989949749293E-3</c:v>
                </c:pt>
                <c:pt idx="9571">
                  <c:v>3.9271356783920049E-3</c:v>
                </c:pt>
                <c:pt idx="9572">
                  <c:v>3.8785594639866427E-3</c:v>
                </c:pt>
                <c:pt idx="9573">
                  <c:v>3.8417085427135743E-3</c:v>
                </c:pt>
                <c:pt idx="9574">
                  <c:v>3.8023450586265489E-3</c:v>
                </c:pt>
                <c:pt idx="9575">
                  <c:v>3.7587939698492858E-3</c:v>
                </c:pt>
                <c:pt idx="9576">
                  <c:v>3.7278056951424573E-3</c:v>
                </c:pt>
                <c:pt idx="9577">
                  <c:v>3.7010050251256796E-3</c:v>
                </c:pt>
                <c:pt idx="9578">
                  <c:v>3.6901172529313405E-3</c:v>
                </c:pt>
                <c:pt idx="9579">
                  <c:v>3.6809045226130965E-3</c:v>
                </c:pt>
                <c:pt idx="9580">
                  <c:v>3.670854271356805E-3</c:v>
                </c:pt>
                <c:pt idx="9581">
                  <c:v>3.659128978224512E-3</c:v>
                </c:pt>
                <c:pt idx="9582">
                  <c:v>3.6507537688442227E-3</c:v>
                </c:pt>
                <c:pt idx="9583">
                  <c:v>3.6407035175879312E-3</c:v>
                </c:pt>
                <c:pt idx="9584">
                  <c:v>3.6340033500837365E-3</c:v>
                </c:pt>
                <c:pt idx="9585">
                  <c:v>3.6323283082077347E-3</c:v>
                </c:pt>
                <c:pt idx="9586">
                  <c:v>3.6331658291457818E-3</c:v>
                </c:pt>
                <c:pt idx="9587">
                  <c:v>3.6465661641540774E-3</c:v>
                </c:pt>
                <c:pt idx="9588">
                  <c:v>3.6457286432161231E-3</c:v>
                </c:pt>
                <c:pt idx="9589">
                  <c:v>3.642378559463933E-3</c:v>
                </c:pt>
                <c:pt idx="9590">
                  <c:v>3.6482412060300797E-3</c:v>
                </c:pt>
                <c:pt idx="9591">
                  <c:v>3.6532663316582721E-3</c:v>
                </c:pt>
                <c:pt idx="9592">
                  <c:v>3.6482412060300797E-3</c:v>
                </c:pt>
                <c:pt idx="9593">
                  <c:v>3.6549413735342744E-3</c:v>
                </c:pt>
                <c:pt idx="9594">
                  <c:v>3.6373534338358334E-3</c:v>
                </c:pt>
                <c:pt idx="9595">
                  <c:v>3.6172529313232512E-3</c:v>
                </c:pt>
                <c:pt idx="9596">
                  <c:v>3.5963149078726206E-3</c:v>
                </c:pt>
                <c:pt idx="9597">
                  <c:v>3.5720268006699859E-3</c:v>
                </c:pt>
                <c:pt idx="9598">
                  <c:v>3.5376884422110596E-3</c:v>
                </c:pt>
                <c:pt idx="9599">
                  <c:v>3.5075376884421854E-3</c:v>
                </c:pt>
                <c:pt idx="9600">
                  <c:v>3.4932998324957495E-3</c:v>
                </c:pt>
                <c:pt idx="9601">
                  <c:v>3.4539363484087241E-3</c:v>
                </c:pt>
                <c:pt idx="9602">
                  <c:v>3.4279731993299939E-3</c:v>
                </c:pt>
                <c:pt idx="9603">
                  <c:v>3.401172529313217E-3</c:v>
                </c:pt>
                <c:pt idx="9604">
                  <c:v>3.3726968174204379E-3</c:v>
                </c:pt>
                <c:pt idx="9605">
                  <c:v>3.3442211055276583E-3</c:v>
                </c:pt>
                <c:pt idx="9606">
                  <c:v>3.3157453936347864E-3</c:v>
                </c:pt>
                <c:pt idx="9607">
                  <c:v>3.3015075376884428E-3</c:v>
                </c:pt>
                <c:pt idx="9608">
                  <c:v>3.2763819095477605E-3</c:v>
                </c:pt>
                <c:pt idx="9609">
                  <c:v>3.2654941373534215E-3</c:v>
                </c:pt>
                <c:pt idx="9610">
                  <c:v>3.2504187604690312E-3</c:v>
                </c:pt>
                <c:pt idx="9611">
                  <c:v>3.2361809045225952E-3</c:v>
                </c:pt>
                <c:pt idx="9612">
                  <c:v>3.2294807370184006E-3</c:v>
                </c:pt>
                <c:pt idx="9613">
                  <c:v>3.2093802345058175E-3</c:v>
                </c:pt>
                <c:pt idx="9614">
                  <c:v>3.1742043551088446E-3</c:v>
                </c:pt>
                <c:pt idx="9615">
                  <c:v>3.1515912897822113E-3</c:v>
                </c:pt>
                <c:pt idx="9616">
                  <c:v>3.1172529313232859E-3</c:v>
                </c:pt>
                <c:pt idx="9617">
                  <c:v>3.0795644891122628E-3</c:v>
                </c:pt>
                <c:pt idx="9618">
                  <c:v>3.0427135678391935E-3</c:v>
                </c:pt>
                <c:pt idx="9619">
                  <c:v>3.0142378559464143E-3</c:v>
                </c:pt>
                <c:pt idx="9620">
                  <c:v>2.9748743718592961E-3</c:v>
                </c:pt>
                <c:pt idx="9621">
                  <c:v>2.9631490787270023E-3</c:v>
                </c:pt>
                <c:pt idx="9622">
                  <c:v>2.9422110552763722E-3</c:v>
                </c:pt>
                <c:pt idx="9623">
                  <c:v>2.937185929648273E-3</c:v>
                </c:pt>
                <c:pt idx="9624">
                  <c:v>2.9489112227805664E-3</c:v>
                </c:pt>
                <c:pt idx="9625">
                  <c:v>2.9623115577889548E-3</c:v>
                </c:pt>
                <c:pt idx="9626">
                  <c:v>2.9999999999999779E-3</c:v>
                </c:pt>
                <c:pt idx="9627">
                  <c:v>3.0268006700167552E-3</c:v>
                </c:pt>
                <c:pt idx="9628">
                  <c:v>3.0544388609715801E-3</c:v>
                </c:pt>
                <c:pt idx="9629">
                  <c:v>3.0829145728643596E-3</c:v>
                </c:pt>
                <c:pt idx="9630">
                  <c:v>3.1072026800669944E-3</c:v>
                </c:pt>
                <c:pt idx="9631">
                  <c:v>3.1164154103852384E-3</c:v>
                </c:pt>
                <c:pt idx="9632">
                  <c:v>3.1340033500837712E-3</c:v>
                </c:pt>
                <c:pt idx="9633">
                  <c:v>3.1398659966499183E-3</c:v>
                </c:pt>
                <c:pt idx="9634">
                  <c:v>3.1298157453936268E-3</c:v>
                </c:pt>
                <c:pt idx="9635">
                  <c:v>3.1180904522612398E-3</c:v>
                </c:pt>
                <c:pt idx="9636">
                  <c:v>3.0929648241205584E-3</c:v>
                </c:pt>
                <c:pt idx="9637">
                  <c:v>3.0795644891121691E-3</c:v>
                </c:pt>
                <c:pt idx="9638">
                  <c:v>3.05108877721939E-3</c:v>
                </c:pt>
                <c:pt idx="9639">
                  <c:v>3.0368509212730468E-3</c:v>
                </c:pt>
                <c:pt idx="9640">
                  <c:v>3.0150753768843691E-3</c:v>
                </c:pt>
                <c:pt idx="9641">
                  <c:v>3.0226130653267036E-3</c:v>
                </c:pt>
                <c:pt idx="9642">
                  <c:v>3.0318257956449476E-3</c:v>
                </c:pt>
                <c:pt idx="9643">
                  <c:v>3.0276381909548028E-3</c:v>
                </c:pt>
                <c:pt idx="9644">
                  <c:v>3.0510887772194828E-3</c:v>
                </c:pt>
                <c:pt idx="9645">
                  <c:v>3.067001675041921E-3</c:v>
                </c:pt>
                <c:pt idx="9646">
                  <c:v>3.0837520938023144E-3</c:v>
                </c:pt>
                <c:pt idx="9647">
                  <c:v>3.1005025125627997E-3</c:v>
                </c:pt>
                <c:pt idx="9648">
                  <c:v>3.1423785594639677E-3</c:v>
                </c:pt>
                <c:pt idx="9649">
                  <c:v>3.1633165829145051E-3</c:v>
                </c:pt>
                <c:pt idx="9650">
                  <c:v>3.1951423785594743E-3</c:v>
                </c:pt>
                <c:pt idx="9651">
                  <c:v>3.225293132328349E-3</c:v>
                </c:pt>
                <c:pt idx="9652">
                  <c:v>3.252093802345033E-3</c:v>
                </c:pt>
                <c:pt idx="9653">
                  <c:v>3.2797319932998583E-3</c:v>
                </c:pt>
                <c:pt idx="9654">
                  <c:v>3.3073701842545899E-3</c:v>
                </c:pt>
                <c:pt idx="9655">
                  <c:v>3.3333333333333192E-3</c:v>
                </c:pt>
                <c:pt idx="9656">
                  <c:v>3.3592964824120494E-3</c:v>
                </c:pt>
                <c:pt idx="9657">
                  <c:v>3.3886097152428761E-3</c:v>
                </c:pt>
                <c:pt idx="9658">
                  <c:v>3.4070351758794569E-3</c:v>
                </c:pt>
                <c:pt idx="9659">
                  <c:v>3.426298157453992E-3</c:v>
                </c:pt>
                <c:pt idx="9660">
                  <c:v>3.4329983249581863E-3</c:v>
                </c:pt>
                <c:pt idx="9661">
                  <c:v>3.424623115577897E-3</c:v>
                </c:pt>
                <c:pt idx="9662">
                  <c:v>3.4170854271356557E-3</c:v>
                </c:pt>
                <c:pt idx="9663">
                  <c:v>3.4212730318258001E-3</c:v>
                </c:pt>
                <c:pt idx="9664">
                  <c:v>3.4237855946398494E-3</c:v>
                </c:pt>
                <c:pt idx="9665">
                  <c:v>3.4279731993299939E-3</c:v>
                </c:pt>
                <c:pt idx="9666">
                  <c:v>3.4296482412059966E-3</c:v>
                </c:pt>
                <c:pt idx="9667">
                  <c:v>3.424623115577897E-3</c:v>
                </c:pt>
                <c:pt idx="9668">
                  <c:v>3.4204355108877526E-3</c:v>
                </c:pt>
                <c:pt idx="9669">
                  <c:v>3.4170854271356557E-3</c:v>
                </c:pt>
                <c:pt idx="9670">
                  <c:v>3.415410385259653E-3</c:v>
                </c:pt>
                <c:pt idx="9671">
                  <c:v>3.401172529313217E-3</c:v>
                </c:pt>
                <c:pt idx="9672">
                  <c:v>3.3877721943048286E-3</c:v>
                </c:pt>
                <c:pt idx="9673">
                  <c:v>3.3752093802344872E-3</c:v>
                </c:pt>
                <c:pt idx="9674">
                  <c:v>3.3643216080401486E-3</c:v>
                </c:pt>
                <c:pt idx="9675">
                  <c:v>3.3383584589615116E-3</c:v>
                </c:pt>
                <c:pt idx="9676">
                  <c:v>3.3165829145728339E-3</c:v>
                </c:pt>
                <c:pt idx="9677">
                  <c:v>3.3040201005024921E-3</c:v>
                </c:pt>
                <c:pt idx="9678">
                  <c:v>3.2772194304857153E-3</c:v>
                </c:pt>
                <c:pt idx="9679">
                  <c:v>3.266331658291469E-3</c:v>
                </c:pt>
                <c:pt idx="9680">
                  <c:v>3.2412060301507872E-3</c:v>
                </c:pt>
                <c:pt idx="9681">
                  <c:v>3.2395309882746921E-3</c:v>
                </c:pt>
                <c:pt idx="9682">
                  <c:v>3.2378559463986899E-3</c:v>
                </c:pt>
                <c:pt idx="9683">
                  <c:v>3.2378559463986899E-3</c:v>
                </c:pt>
                <c:pt idx="9684">
                  <c:v>3.2654941373534215E-3</c:v>
                </c:pt>
                <c:pt idx="9685">
                  <c:v>3.2914572864321517E-3</c:v>
                </c:pt>
                <c:pt idx="9686">
                  <c:v>3.3324958123952717E-3</c:v>
                </c:pt>
                <c:pt idx="9687">
                  <c:v>3.3894472361809232E-3</c:v>
                </c:pt>
                <c:pt idx="9688">
                  <c:v>3.4455611390284348E-3</c:v>
                </c:pt>
                <c:pt idx="9689">
                  <c:v>3.5033500837520406E-3</c:v>
                </c:pt>
                <c:pt idx="9690">
                  <c:v>3.573701842546081E-3</c:v>
                </c:pt>
                <c:pt idx="9691">
                  <c:v>3.6340033500837365E-3</c:v>
                </c:pt>
                <c:pt idx="9692">
                  <c:v>3.6934673366834383E-3</c:v>
                </c:pt>
                <c:pt idx="9693">
                  <c:v>3.7445561139028498E-3</c:v>
                </c:pt>
                <c:pt idx="9694">
                  <c:v>3.782244556113873E-3</c:v>
                </c:pt>
                <c:pt idx="9695">
                  <c:v>3.8333333333333774E-3</c:v>
                </c:pt>
                <c:pt idx="9696">
                  <c:v>3.8827470686766947E-3</c:v>
                </c:pt>
                <c:pt idx="9697">
                  <c:v>3.9296482412060543E-3</c:v>
                </c:pt>
                <c:pt idx="9698">
                  <c:v>3.97487437185932E-3</c:v>
                </c:pt>
                <c:pt idx="9699">
                  <c:v>4.0242881072026365E-3</c:v>
                </c:pt>
                <c:pt idx="9700">
                  <c:v>4.0636515912898475E-3</c:v>
                </c:pt>
                <c:pt idx="9701">
                  <c:v>4.1180904522613573E-3</c:v>
                </c:pt>
                <c:pt idx="9702">
                  <c:v>4.1566164154104275E-3</c:v>
                </c:pt>
                <c:pt idx="9703">
                  <c:v>4.1951423785594978E-3</c:v>
                </c:pt>
                <c:pt idx="9704">
                  <c:v>4.2336683417085689E-3</c:v>
                </c:pt>
                <c:pt idx="9705">
                  <c:v>4.2428810720268129E-3</c:v>
                </c:pt>
                <c:pt idx="9706">
                  <c:v>4.2671691792294476E-3</c:v>
                </c:pt>
                <c:pt idx="9707">
                  <c:v>4.2922948073701303E-3</c:v>
                </c:pt>
                <c:pt idx="9708">
                  <c:v>4.3031825795644693E-3</c:v>
                </c:pt>
                <c:pt idx="9709">
                  <c:v>4.3115577889446654E-3</c:v>
                </c:pt>
                <c:pt idx="9710">
                  <c:v>4.3182579564488592E-3</c:v>
                </c:pt>
                <c:pt idx="9711">
                  <c:v>4.3065326633165658E-3</c:v>
                </c:pt>
                <c:pt idx="9712">
                  <c:v>4.2922948073701303E-3</c:v>
                </c:pt>
                <c:pt idx="9713">
                  <c:v>4.2763819095476916E-3</c:v>
                </c:pt>
                <c:pt idx="9714">
                  <c:v>4.2587939698492516E-3</c:v>
                </c:pt>
                <c:pt idx="9715">
                  <c:v>4.2445561139028152E-3</c:v>
                </c:pt>
                <c:pt idx="9716">
                  <c:v>4.2319932998324747E-3</c:v>
                </c:pt>
                <c:pt idx="9717">
                  <c:v>4.2202680067000876E-3</c:v>
                </c:pt>
                <c:pt idx="9718">
                  <c:v>4.2202680067001805E-3</c:v>
                </c:pt>
                <c:pt idx="9719">
                  <c:v>4.2219430485762755E-3</c:v>
                </c:pt>
                <c:pt idx="9720">
                  <c:v>4.2102177554438885E-3</c:v>
                </c:pt>
                <c:pt idx="9721">
                  <c:v>4.2252931323283728E-3</c:v>
                </c:pt>
                <c:pt idx="9722">
                  <c:v>4.2269681742043751E-3</c:v>
                </c:pt>
                <c:pt idx="9723">
                  <c:v>4.2311557788945195E-3</c:v>
                </c:pt>
                <c:pt idx="9724">
                  <c:v>4.2479061976549125E-3</c:v>
                </c:pt>
                <c:pt idx="9725">
                  <c:v>4.262981574539396E-3</c:v>
                </c:pt>
                <c:pt idx="9726">
                  <c:v>4.271356783919592E-3</c:v>
                </c:pt>
                <c:pt idx="9727">
                  <c:v>4.271356783919592E-3</c:v>
                </c:pt>
                <c:pt idx="9728">
                  <c:v>4.2671691792294476E-3</c:v>
                </c:pt>
                <c:pt idx="9729">
                  <c:v>4.2445561139028152E-3</c:v>
                </c:pt>
                <c:pt idx="9730">
                  <c:v>4.2319932998324747E-3</c:v>
                </c:pt>
                <c:pt idx="9731">
                  <c:v>4.2152428810720809E-3</c:v>
                </c:pt>
                <c:pt idx="9732">
                  <c:v>4.198492462311596E-3</c:v>
                </c:pt>
                <c:pt idx="9733">
                  <c:v>4.1641541038526693E-3</c:v>
                </c:pt>
                <c:pt idx="9734">
                  <c:v>4.1239530988275031E-3</c:v>
                </c:pt>
                <c:pt idx="9735">
                  <c:v>4.0703517587939485E-3</c:v>
                </c:pt>
                <c:pt idx="9736">
                  <c:v>4.0175879396985355E-3</c:v>
                </c:pt>
                <c:pt idx="9737">
                  <c:v>3.9706867671691747E-3</c:v>
                </c:pt>
                <c:pt idx="9738">
                  <c:v>3.9279731993299592E-3</c:v>
                </c:pt>
                <c:pt idx="9739">
                  <c:v>3.9020100502512299E-3</c:v>
                </c:pt>
                <c:pt idx="9740">
                  <c:v>3.8668341708542561E-3</c:v>
                </c:pt>
                <c:pt idx="9741">
                  <c:v>3.8316582914572827E-3</c:v>
                </c:pt>
                <c:pt idx="9742">
                  <c:v>3.8015075376884085E-3</c:v>
                </c:pt>
                <c:pt idx="9743">
                  <c:v>3.7713567839196267E-3</c:v>
                </c:pt>
                <c:pt idx="9744">
                  <c:v>3.7311557788944614E-3</c:v>
                </c:pt>
                <c:pt idx="9745">
                  <c:v>3.7060301507537787E-3</c:v>
                </c:pt>
                <c:pt idx="9746">
                  <c:v>3.6532663316583649E-3</c:v>
                </c:pt>
                <c:pt idx="9747">
                  <c:v>3.6113902847571041E-3</c:v>
                </c:pt>
                <c:pt idx="9748">
                  <c:v>3.5653266331658849E-3</c:v>
                </c:pt>
                <c:pt idx="9749">
                  <c:v>3.4999999999999433E-3</c:v>
                </c:pt>
                <c:pt idx="9750">
                  <c:v>3.4346733668340957E-3</c:v>
                </c:pt>
                <c:pt idx="9751">
                  <c:v>3.3609715242880508E-3</c:v>
                </c:pt>
                <c:pt idx="9752">
                  <c:v>3.2889447236181023E-3</c:v>
                </c:pt>
                <c:pt idx="9753">
                  <c:v>3.219430485762109E-3</c:v>
                </c:pt>
                <c:pt idx="9754">
                  <c:v>3.1758793969849388E-3</c:v>
                </c:pt>
                <c:pt idx="9755">
                  <c:v>3.1490787269681619E-3</c:v>
                </c:pt>
                <c:pt idx="9756">
                  <c:v>3.1373534338357753E-3</c:v>
                </c:pt>
                <c:pt idx="9757">
                  <c:v>3.14405360133997E-3</c:v>
                </c:pt>
                <c:pt idx="9758">
                  <c:v>3.1658291457286472E-3</c:v>
                </c:pt>
                <c:pt idx="9759">
                  <c:v>3.210217755443865E-3</c:v>
                </c:pt>
                <c:pt idx="9760">
                  <c:v>3.2730318257956637E-3</c:v>
                </c:pt>
                <c:pt idx="9761">
                  <c:v>3.3517587939698073E-3</c:v>
                </c:pt>
                <c:pt idx="9762">
                  <c:v>3.4363484087102836E-3</c:v>
                </c:pt>
                <c:pt idx="9763">
                  <c:v>3.5276381909547681E-3</c:v>
                </c:pt>
                <c:pt idx="9764">
                  <c:v>3.6021775544388605E-3</c:v>
                </c:pt>
                <c:pt idx="9765">
                  <c:v>3.6490787269682205E-3</c:v>
                </c:pt>
                <c:pt idx="9766">
                  <c:v>3.6775544388609996E-3</c:v>
                </c:pt>
                <c:pt idx="9767">
                  <c:v>3.6641541038526112E-3</c:v>
                </c:pt>
                <c:pt idx="9768">
                  <c:v>3.6139028475712463E-3</c:v>
                </c:pt>
                <c:pt idx="9769">
                  <c:v>3.5577889447236427E-3</c:v>
                </c:pt>
                <c:pt idx="9770">
                  <c:v>3.4614740368508726E-3</c:v>
                </c:pt>
                <c:pt idx="9771">
                  <c:v>3.3484087102177099E-3</c:v>
                </c:pt>
                <c:pt idx="9772">
                  <c:v>3.2219430485762521E-3</c:v>
                </c:pt>
                <c:pt idx="9773">
                  <c:v>3.0871021775545041E-3</c:v>
                </c:pt>
                <c:pt idx="9774">
                  <c:v>2.9715242881071988E-3</c:v>
                </c:pt>
                <c:pt idx="9775">
                  <c:v>2.8718592964824246E-3</c:v>
                </c:pt>
                <c:pt idx="9776">
                  <c:v>2.7864321608040868E-3</c:v>
                </c:pt>
                <c:pt idx="9777">
                  <c:v>2.7177554438860487E-3</c:v>
                </c:pt>
                <c:pt idx="9778">
                  <c:v>2.6599664991624424E-3</c:v>
                </c:pt>
                <c:pt idx="9779">
                  <c:v>2.6314907872696633E-3</c:v>
                </c:pt>
                <c:pt idx="9780">
                  <c:v>2.6021775544388362E-3</c:v>
                </c:pt>
                <c:pt idx="9781">
                  <c:v>2.5611390284757162E-3</c:v>
                </c:pt>
                <c:pt idx="9782">
                  <c:v>2.5175879396984531E-3</c:v>
                </c:pt>
                <c:pt idx="9783">
                  <c:v>2.4681742043551362E-3</c:v>
                </c:pt>
                <c:pt idx="9784">
                  <c:v>2.4011725293132864E-3</c:v>
                </c:pt>
                <c:pt idx="9785">
                  <c:v>2.3174204355108576E-3</c:v>
                </c:pt>
                <c:pt idx="9786">
                  <c:v>2.2211055276381802E-3</c:v>
                </c:pt>
                <c:pt idx="9787">
                  <c:v>2.1214405360134064E-3</c:v>
                </c:pt>
                <c:pt idx="9788">
                  <c:v>2.0108877721943864E-3</c:v>
                </c:pt>
                <c:pt idx="9789">
                  <c:v>1.899497487437226E-3</c:v>
                </c:pt>
                <c:pt idx="9790">
                  <c:v>1.8006700167504063E-3</c:v>
                </c:pt>
                <c:pt idx="9791">
                  <c:v>1.717755443886118E-3</c:v>
                </c:pt>
                <c:pt idx="9792">
                  <c:v>1.6457286432160758E-3</c:v>
                </c:pt>
                <c:pt idx="9793">
                  <c:v>1.6097152428810545E-3</c:v>
                </c:pt>
                <c:pt idx="9794">
                  <c:v>1.6005025125628107E-3</c:v>
                </c:pt>
                <c:pt idx="9795">
                  <c:v>1.6331658291457345E-3</c:v>
                </c:pt>
                <c:pt idx="9796">
                  <c:v>1.6934673366833905E-3</c:v>
                </c:pt>
                <c:pt idx="9797">
                  <c:v>1.767169179229435E-3</c:v>
                </c:pt>
                <c:pt idx="9798">
                  <c:v>1.8668341708543018E-3</c:v>
                </c:pt>
                <c:pt idx="9799">
                  <c:v>1.9681742043550776E-3</c:v>
                </c:pt>
                <c:pt idx="9800">
                  <c:v>2.0577889447235607E-3</c:v>
                </c:pt>
                <c:pt idx="9801">
                  <c:v>2.1608040201005247E-3</c:v>
                </c:pt>
                <c:pt idx="9802">
                  <c:v>2.2395309882746687E-3</c:v>
                </c:pt>
                <c:pt idx="9803">
                  <c:v>2.3274706867672419E-3</c:v>
                </c:pt>
                <c:pt idx="9804">
                  <c:v>2.3819095477387508E-3</c:v>
                </c:pt>
                <c:pt idx="9805">
                  <c:v>2.439698492462357E-3</c:v>
                </c:pt>
                <c:pt idx="9806">
                  <c:v>2.489112227805674E-3</c:v>
                </c:pt>
                <c:pt idx="9807">
                  <c:v>2.5376884422110358E-3</c:v>
                </c:pt>
                <c:pt idx="9808">
                  <c:v>2.5753768844220589E-3</c:v>
                </c:pt>
                <c:pt idx="9809">
                  <c:v>2.6097152428810784E-3</c:v>
                </c:pt>
                <c:pt idx="9810">
                  <c:v>2.6423785594640024E-3</c:v>
                </c:pt>
                <c:pt idx="9811">
                  <c:v>2.6742043551088788E-3</c:v>
                </c:pt>
                <c:pt idx="9812">
                  <c:v>2.702680067001658E-3</c:v>
                </c:pt>
                <c:pt idx="9813">
                  <c:v>2.7278056951423402E-3</c:v>
                </c:pt>
                <c:pt idx="9814">
                  <c:v>2.7386934673366793E-3</c:v>
                </c:pt>
                <c:pt idx="9815">
                  <c:v>2.744556113902826E-3</c:v>
                </c:pt>
                <c:pt idx="9816">
                  <c:v>2.7504187604689726E-3</c:v>
                </c:pt>
                <c:pt idx="9817">
                  <c:v>2.744556113902826E-3</c:v>
                </c:pt>
                <c:pt idx="9818">
                  <c:v>2.7252931323282908E-3</c:v>
                </c:pt>
                <c:pt idx="9819">
                  <c:v>2.7110552763819473E-3</c:v>
                </c:pt>
                <c:pt idx="9820">
                  <c:v>2.7127303182579495E-3</c:v>
                </c:pt>
                <c:pt idx="9821">
                  <c:v>2.7060301507537553E-3</c:v>
                </c:pt>
                <c:pt idx="9822">
                  <c:v>2.7102177554438997E-3</c:v>
                </c:pt>
                <c:pt idx="9823">
                  <c:v>2.704355108877753E-3</c:v>
                </c:pt>
                <c:pt idx="9824">
                  <c:v>2.7060301507537553E-3</c:v>
                </c:pt>
                <c:pt idx="9825">
                  <c:v>2.7336683417085797E-3</c:v>
                </c:pt>
                <c:pt idx="9826">
                  <c:v>2.746231155778921E-3</c:v>
                </c:pt>
                <c:pt idx="9827">
                  <c:v>2.7688442211055539E-3</c:v>
                </c:pt>
                <c:pt idx="9828">
                  <c:v>2.7872696817420415E-3</c:v>
                </c:pt>
                <c:pt idx="9829">
                  <c:v>2.8182579564488704E-3</c:v>
                </c:pt>
                <c:pt idx="9830">
                  <c:v>2.8500837520937469E-3</c:v>
                </c:pt>
                <c:pt idx="9831">
                  <c:v>2.8643216080402761E-3</c:v>
                </c:pt>
                <c:pt idx="9832">
                  <c:v>2.8869346733668157E-3</c:v>
                </c:pt>
                <c:pt idx="9833">
                  <c:v>2.8944723618090575E-3</c:v>
                </c:pt>
                <c:pt idx="9834">
                  <c:v>2.8994974874371566E-3</c:v>
                </c:pt>
                <c:pt idx="9835">
                  <c:v>2.9103852596314957E-3</c:v>
                </c:pt>
                <c:pt idx="9836">
                  <c:v>2.9204355108877872E-3</c:v>
                </c:pt>
                <c:pt idx="9837">
                  <c:v>2.9195979899498325E-3</c:v>
                </c:pt>
                <c:pt idx="9838">
                  <c:v>2.913735343383593E-3</c:v>
                </c:pt>
                <c:pt idx="9839">
                  <c:v>2.9078726968174459E-3</c:v>
                </c:pt>
                <c:pt idx="9840">
                  <c:v>2.8927973199330552E-3</c:v>
                </c:pt>
                <c:pt idx="9841">
                  <c:v>2.8835845896148116E-3</c:v>
                </c:pt>
                <c:pt idx="9842">
                  <c:v>2.8726968174204721E-3</c:v>
                </c:pt>
                <c:pt idx="9843">
                  <c:v>2.8417085427136432E-3</c:v>
                </c:pt>
                <c:pt idx="9844">
                  <c:v>2.8182579564488704E-3</c:v>
                </c:pt>
                <c:pt idx="9845">
                  <c:v>2.7830820770518966E-3</c:v>
                </c:pt>
                <c:pt idx="9846">
                  <c:v>2.7428810720268237E-3</c:v>
                </c:pt>
                <c:pt idx="9847">
                  <c:v>2.7144053601339518E-3</c:v>
                </c:pt>
                <c:pt idx="9848">
                  <c:v>2.679229480736978E-3</c:v>
                </c:pt>
                <c:pt idx="9849">
                  <c:v>2.6407035175879073E-3</c:v>
                </c:pt>
                <c:pt idx="9850">
                  <c:v>2.6038525963149317E-3</c:v>
                </c:pt>
                <c:pt idx="9851">
                  <c:v>2.5896147403684953E-3</c:v>
                </c:pt>
                <c:pt idx="9852">
                  <c:v>2.5670016750418629E-3</c:v>
                </c:pt>
                <c:pt idx="9853">
                  <c:v>2.556113902847617E-3</c:v>
                </c:pt>
                <c:pt idx="9854">
                  <c:v>2.5469011725292798E-3</c:v>
                </c:pt>
                <c:pt idx="9855">
                  <c:v>2.5385259631490833E-3</c:v>
                </c:pt>
                <c:pt idx="9856">
                  <c:v>2.5469011725292798E-3</c:v>
                </c:pt>
                <c:pt idx="9857">
                  <c:v>2.5418760469011806E-3</c:v>
                </c:pt>
                <c:pt idx="9858">
                  <c:v>2.5443886097152304E-3</c:v>
                </c:pt>
                <c:pt idx="9859">
                  <c:v>2.5477386934674206E-3</c:v>
                </c:pt>
                <c:pt idx="9860">
                  <c:v>2.5393634840871313E-3</c:v>
                </c:pt>
                <c:pt idx="9861">
                  <c:v>2.5393634840871313E-3</c:v>
                </c:pt>
                <c:pt idx="9862">
                  <c:v>2.5385259631490833E-3</c:v>
                </c:pt>
                <c:pt idx="9863">
                  <c:v>2.5351758793969864E-3</c:v>
                </c:pt>
                <c:pt idx="9864">
                  <c:v>2.5435510887772757E-3</c:v>
                </c:pt>
                <c:pt idx="9865">
                  <c:v>2.5619765494137633E-3</c:v>
                </c:pt>
                <c:pt idx="9866">
                  <c:v>2.5795644891122042E-3</c:v>
                </c:pt>
                <c:pt idx="9867">
                  <c:v>2.5946398659965945E-3</c:v>
                </c:pt>
                <c:pt idx="9868">
                  <c:v>2.6197654941373695E-3</c:v>
                </c:pt>
                <c:pt idx="9869">
                  <c:v>2.6465661641541468E-3</c:v>
                </c:pt>
                <c:pt idx="9870">
                  <c:v>2.6901172529313166E-3</c:v>
                </c:pt>
                <c:pt idx="9871">
                  <c:v>2.737018425460677E-3</c:v>
                </c:pt>
                <c:pt idx="9872">
                  <c:v>2.786432160803994E-3</c:v>
                </c:pt>
                <c:pt idx="9873">
                  <c:v>2.8257956448911122E-3</c:v>
                </c:pt>
                <c:pt idx="9874">
                  <c:v>2.867671691792373E-3</c:v>
                </c:pt>
                <c:pt idx="9875">
                  <c:v>2.8994974874372494E-3</c:v>
                </c:pt>
                <c:pt idx="9876">
                  <c:v>2.9338358458961757E-3</c:v>
                </c:pt>
                <c:pt idx="9877">
                  <c:v>2.9681742043551019E-3</c:v>
                </c:pt>
                <c:pt idx="9878">
                  <c:v>2.9765494137353908E-3</c:v>
                </c:pt>
                <c:pt idx="9879">
                  <c:v>2.9857621440536352E-3</c:v>
                </c:pt>
                <c:pt idx="9880">
                  <c:v>2.9966499162478811E-3</c:v>
                </c:pt>
                <c:pt idx="9881">
                  <c:v>2.9916247906197819E-3</c:v>
                </c:pt>
                <c:pt idx="9882">
                  <c:v>2.9983249581238833E-3</c:v>
                </c:pt>
                <c:pt idx="9883">
                  <c:v>3.0083752093801749E-3</c:v>
                </c:pt>
                <c:pt idx="9884">
                  <c:v>3.0033500837520753E-3</c:v>
                </c:pt>
                <c:pt idx="9885">
                  <c:v>2.9999999999999779E-3</c:v>
                </c:pt>
                <c:pt idx="9886">
                  <c:v>2.9941373534338313E-3</c:v>
                </c:pt>
                <c:pt idx="9887">
                  <c:v>2.9757118927972504E-3</c:v>
                </c:pt>
                <c:pt idx="9888">
                  <c:v>2.9723618090451535E-3</c:v>
                </c:pt>
                <c:pt idx="9889">
                  <c:v>2.9698492462311037E-3</c:v>
                </c:pt>
                <c:pt idx="9890">
                  <c:v>2.9556113902847606E-3</c:v>
                </c:pt>
                <c:pt idx="9891">
                  <c:v>2.9539363484086655E-3</c:v>
                </c:pt>
                <c:pt idx="9892">
                  <c:v>2.9489112227805664E-3</c:v>
                </c:pt>
                <c:pt idx="9893">
                  <c:v>2.9547738693467131E-3</c:v>
                </c:pt>
                <c:pt idx="9894">
                  <c:v>2.9648241206030046E-3</c:v>
                </c:pt>
                <c:pt idx="9895">
                  <c:v>2.9639865996649571E-3</c:v>
                </c:pt>
                <c:pt idx="9896">
                  <c:v>2.9715242881071988E-3</c:v>
                </c:pt>
                <c:pt idx="9897">
                  <c:v>2.9757118927972504E-3</c:v>
                </c:pt>
                <c:pt idx="9898">
                  <c:v>2.9757118927973437E-3</c:v>
                </c:pt>
                <c:pt idx="9899">
                  <c:v>2.9748743718592961E-3</c:v>
                </c:pt>
                <c:pt idx="9900">
                  <c:v>2.9698492462311037E-3</c:v>
                </c:pt>
                <c:pt idx="9901">
                  <c:v>2.9489112227805664E-3</c:v>
                </c:pt>
                <c:pt idx="9902">
                  <c:v>2.9262981574539335E-3</c:v>
                </c:pt>
                <c:pt idx="9903">
                  <c:v>2.9028475711892535E-3</c:v>
                </c:pt>
                <c:pt idx="9904">
                  <c:v>2.8643216080401828E-3</c:v>
                </c:pt>
                <c:pt idx="9905">
                  <c:v>2.8291457286433023E-3</c:v>
                </c:pt>
                <c:pt idx="9906">
                  <c:v>2.7939698492462357E-3</c:v>
                </c:pt>
                <c:pt idx="9907">
                  <c:v>2.7638190954773611E-3</c:v>
                </c:pt>
                <c:pt idx="9908">
                  <c:v>2.7319932998324851E-3</c:v>
                </c:pt>
                <c:pt idx="9909">
                  <c:v>2.6901172529313166E-3</c:v>
                </c:pt>
                <c:pt idx="9910">
                  <c:v>2.6616415410385379E-3</c:v>
                </c:pt>
                <c:pt idx="9911">
                  <c:v>2.6348408710217606E-3</c:v>
                </c:pt>
                <c:pt idx="9912">
                  <c:v>2.6214405360133718E-3</c:v>
                </c:pt>
                <c:pt idx="9913">
                  <c:v>2.6105527638191259E-3</c:v>
                </c:pt>
                <c:pt idx="9914">
                  <c:v>2.5795644891122042E-3</c:v>
                </c:pt>
                <c:pt idx="9915">
                  <c:v>2.5619765494137633E-3</c:v>
                </c:pt>
                <c:pt idx="9916">
                  <c:v>2.5268006700167899E-3</c:v>
                </c:pt>
                <c:pt idx="9917">
                  <c:v>2.4924623115577709E-3</c:v>
                </c:pt>
                <c:pt idx="9918">
                  <c:v>2.4530988274706527E-3</c:v>
                </c:pt>
                <c:pt idx="9919">
                  <c:v>2.4170854271357242E-3</c:v>
                </c:pt>
                <c:pt idx="9920">
                  <c:v>2.3768844221105584E-3</c:v>
                </c:pt>
                <c:pt idx="9921">
                  <c:v>2.3341708542713433E-3</c:v>
                </c:pt>
                <c:pt idx="9922">
                  <c:v>2.3040201005025619E-3</c:v>
                </c:pt>
                <c:pt idx="9923">
                  <c:v>2.2688442211055882E-3</c:v>
                </c:pt>
                <c:pt idx="9924">
                  <c:v>2.2512562814070549E-3</c:v>
                </c:pt>
                <c:pt idx="9925">
                  <c:v>2.237855946398666E-3</c:v>
                </c:pt>
                <c:pt idx="9926">
                  <c:v>2.2495812395309598E-3</c:v>
                </c:pt>
                <c:pt idx="9927">
                  <c:v>2.2546063651591518E-3</c:v>
                </c:pt>
                <c:pt idx="9928">
                  <c:v>2.2638190954773962E-3</c:v>
                </c:pt>
                <c:pt idx="9929">
                  <c:v>2.3006700167503718E-3</c:v>
                </c:pt>
                <c:pt idx="9930">
                  <c:v>2.3291457286431509E-3</c:v>
                </c:pt>
                <c:pt idx="9931">
                  <c:v>2.3400335008375833E-3</c:v>
                </c:pt>
                <c:pt idx="9932">
                  <c:v>2.3659966499162194E-3</c:v>
                </c:pt>
                <c:pt idx="9933">
                  <c:v>2.3710217755444122E-3</c:v>
                </c:pt>
                <c:pt idx="9934">
                  <c:v>2.3844221105527078E-3</c:v>
                </c:pt>
                <c:pt idx="9935">
                  <c:v>2.381909547738658E-3</c:v>
                </c:pt>
                <c:pt idx="9936">
                  <c:v>2.3886097152428522E-3</c:v>
                </c:pt>
                <c:pt idx="9937">
                  <c:v>2.3852596314907549E-3</c:v>
                </c:pt>
                <c:pt idx="9938">
                  <c:v>2.3768844221105584E-3</c:v>
                </c:pt>
                <c:pt idx="9939">
                  <c:v>2.3768844221105584E-3</c:v>
                </c:pt>
                <c:pt idx="9940">
                  <c:v>2.3785594639865607E-3</c:v>
                </c:pt>
                <c:pt idx="9941">
                  <c:v>2.3994974874371913E-3</c:v>
                </c:pt>
                <c:pt idx="9942">
                  <c:v>2.4112227805694847E-3</c:v>
                </c:pt>
                <c:pt idx="9943">
                  <c:v>2.438023450586262E-3</c:v>
                </c:pt>
                <c:pt idx="9944">
                  <c:v>2.4681742043551362E-3</c:v>
                </c:pt>
                <c:pt idx="9945">
                  <c:v>2.4824120603014798E-3</c:v>
                </c:pt>
                <c:pt idx="9946">
                  <c:v>2.5092127303182566E-3</c:v>
                </c:pt>
                <c:pt idx="9947">
                  <c:v>2.5016750418760149E-3</c:v>
                </c:pt>
                <c:pt idx="9948">
                  <c:v>2.49748743718587E-3</c:v>
                </c:pt>
                <c:pt idx="9949">
                  <c:v>2.4924623115577709E-3</c:v>
                </c:pt>
                <c:pt idx="9950">
                  <c:v>2.4807370184254775E-3</c:v>
                </c:pt>
                <c:pt idx="9951">
                  <c:v>2.4664991624790411E-3</c:v>
                </c:pt>
                <c:pt idx="9952">
                  <c:v>2.4556113902847025E-3</c:v>
                </c:pt>
                <c:pt idx="9953">
                  <c:v>2.4313232830820678E-3</c:v>
                </c:pt>
                <c:pt idx="9954">
                  <c:v>2.4137353433835345E-3</c:v>
                </c:pt>
                <c:pt idx="9955">
                  <c:v>2.3919597989949496E-3</c:v>
                </c:pt>
                <c:pt idx="9956">
                  <c:v>2.3852596314907549E-3</c:v>
                </c:pt>
                <c:pt idx="9957">
                  <c:v>2.3768844221105584E-3</c:v>
                </c:pt>
                <c:pt idx="9958">
                  <c:v>2.3701842546063642E-3</c:v>
                </c:pt>
                <c:pt idx="9959">
                  <c:v>2.3785594639865607E-3</c:v>
                </c:pt>
                <c:pt idx="9960">
                  <c:v>2.3844221105528006E-3</c:v>
                </c:pt>
                <c:pt idx="9961">
                  <c:v>2.3701842546063642E-3</c:v>
                </c:pt>
                <c:pt idx="9962">
                  <c:v>2.3726968174205068E-3</c:v>
                </c:pt>
                <c:pt idx="9963">
                  <c:v>2.3676716917923149E-3</c:v>
                </c:pt>
                <c:pt idx="9964">
                  <c:v>2.355946398660021E-3</c:v>
                </c:pt>
                <c:pt idx="9965">
                  <c:v>2.3651591289782651E-3</c:v>
                </c:pt>
                <c:pt idx="9966">
                  <c:v>2.3484087102176865E-3</c:v>
                </c:pt>
                <c:pt idx="9967">
                  <c:v>2.3257956448910536E-3</c:v>
                </c:pt>
                <c:pt idx="9968">
                  <c:v>2.3132328308207127E-3</c:v>
                </c:pt>
                <c:pt idx="9969">
                  <c:v>2.2864321608040286E-3</c:v>
                </c:pt>
                <c:pt idx="9970">
                  <c:v>2.2680067001674474E-3</c:v>
                </c:pt>
                <c:pt idx="9971">
                  <c:v>2.2479061976549575E-3</c:v>
                </c:pt>
                <c:pt idx="9972">
                  <c:v>2.237855946398666E-3</c:v>
                </c:pt>
                <c:pt idx="9973">
                  <c:v>2.2512562814070549E-3</c:v>
                </c:pt>
                <c:pt idx="9974">
                  <c:v>2.2529313232830571E-3</c:v>
                </c:pt>
                <c:pt idx="9975">
                  <c:v>2.2646566164153505E-3</c:v>
                </c:pt>
                <c:pt idx="9976">
                  <c:v>2.2814070351758363E-3</c:v>
                </c:pt>
                <c:pt idx="9977">
                  <c:v>2.2964824120603202E-3</c:v>
                </c:pt>
                <c:pt idx="9978">
                  <c:v>2.3006700167504646E-3</c:v>
                </c:pt>
                <c:pt idx="9979">
                  <c:v>2.3048576214406095E-3</c:v>
                </c:pt>
                <c:pt idx="9980">
                  <c:v>2.3115577889447105E-3</c:v>
                </c:pt>
                <c:pt idx="9981">
                  <c:v>2.3048576214405162E-3</c:v>
                </c:pt>
                <c:pt idx="9982">
                  <c:v>2.2847571189280264E-3</c:v>
                </c:pt>
                <c:pt idx="9983">
                  <c:v>2.2621440536013939E-3</c:v>
                </c:pt>
                <c:pt idx="9984">
                  <c:v>2.2345058626465691E-3</c:v>
                </c:pt>
                <c:pt idx="9985">
                  <c:v>2.2185929648241309E-3</c:v>
                </c:pt>
                <c:pt idx="9986">
                  <c:v>2.1758793969849153E-3</c:v>
                </c:pt>
                <c:pt idx="9987">
                  <c:v>2.1599664991624771E-3</c:v>
                </c:pt>
                <c:pt idx="9988">
                  <c:v>2.1440536013399461E-3</c:v>
                </c:pt>
                <c:pt idx="9989">
                  <c:v>2.1281407035175079E-3</c:v>
                </c:pt>
                <c:pt idx="9990">
                  <c:v>2.1180904522613096E-3</c:v>
                </c:pt>
                <c:pt idx="9991">
                  <c:v>2.1097152428811126E-3</c:v>
                </c:pt>
                <c:pt idx="9992">
                  <c:v>2.1021775544388709E-3</c:v>
                </c:pt>
                <c:pt idx="9993">
                  <c:v>2.1097152428811126E-3</c:v>
                </c:pt>
                <c:pt idx="9994">
                  <c:v>2.1180904522613096E-3</c:v>
                </c:pt>
                <c:pt idx="9995">
                  <c:v>2.1323283082077455E-3</c:v>
                </c:pt>
                <c:pt idx="9996">
                  <c:v>2.1323283082076523E-3</c:v>
                </c:pt>
                <c:pt idx="9997">
                  <c:v>2.1482412060301838E-3</c:v>
                </c:pt>
                <c:pt idx="9998">
                  <c:v>2.140703517587942E-3</c:v>
                </c:pt>
                <c:pt idx="9999">
                  <c:v>2.1432160804019914E-3</c:v>
                </c:pt>
                <c:pt idx="10000">
                  <c:v>2.1490787269681385E-3</c:v>
                </c:pt>
                <c:pt idx="10001">
                  <c:v>2.1390284757118469E-3</c:v>
                </c:pt>
                <c:pt idx="10002">
                  <c:v>2.1298157453936029E-3</c:v>
                </c:pt>
                <c:pt idx="10003">
                  <c:v>2.1155778894472598E-3</c:v>
                </c:pt>
                <c:pt idx="10004">
                  <c:v>2.1214405360134064E-3</c:v>
                </c:pt>
                <c:pt idx="10005">
                  <c:v>2.1164154103852141E-3</c:v>
                </c:pt>
                <c:pt idx="10006">
                  <c:v>2.1214405360134064E-3</c:v>
                </c:pt>
                <c:pt idx="10007">
                  <c:v>2.1390284757118469E-3</c:v>
                </c:pt>
                <c:pt idx="10008">
                  <c:v>2.1566164154103798E-3</c:v>
                </c:pt>
                <c:pt idx="10009">
                  <c:v>2.1649916247906695E-3</c:v>
                </c:pt>
                <c:pt idx="10010">
                  <c:v>2.18257956448911E-3</c:v>
                </c:pt>
                <c:pt idx="10011">
                  <c:v>2.1901172529313517E-3</c:v>
                </c:pt>
                <c:pt idx="10012">
                  <c:v>2.1984924623115482E-3</c:v>
                </c:pt>
                <c:pt idx="10013">
                  <c:v>2.1951423785594509E-3</c:v>
                </c:pt>
                <c:pt idx="10014">
                  <c:v>2.1809045226130145E-3</c:v>
                </c:pt>
                <c:pt idx="10015">
                  <c:v>2.1775544388609176E-3</c:v>
                </c:pt>
                <c:pt idx="10016">
                  <c:v>2.1499162479061856E-3</c:v>
                </c:pt>
                <c:pt idx="10017">
                  <c:v>2.1340033500837473E-3</c:v>
                </c:pt>
                <c:pt idx="10018">
                  <c:v>2.1147403685092122E-3</c:v>
                </c:pt>
                <c:pt idx="10019">
                  <c:v>2.0971524288106789E-3</c:v>
                </c:pt>
                <c:pt idx="10020">
                  <c:v>2.0644891122278478E-3</c:v>
                </c:pt>
                <c:pt idx="10021">
                  <c:v>2.0435510887772176E-3</c:v>
                </c:pt>
                <c:pt idx="10022">
                  <c:v>2.0368509212730234E-3</c:v>
                </c:pt>
                <c:pt idx="10023">
                  <c:v>2.0125628140702954E-3</c:v>
                </c:pt>
                <c:pt idx="10024">
                  <c:v>2.0033500837520518E-3</c:v>
                </c:pt>
                <c:pt idx="10025">
                  <c:v>1.9941373534338078E-3</c:v>
                </c:pt>
                <c:pt idx="10026">
                  <c:v>1.9966499162478572E-3</c:v>
                </c:pt>
                <c:pt idx="10027">
                  <c:v>2.0134003350083434E-3</c:v>
                </c:pt>
                <c:pt idx="10028">
                  <c:v>2.0217755443886322E-3</c:v>
                </c:pt>
                <c:pt idx="10029">
                  <c:v>2.0603015075377033E-3</c:v>
                </c:pt>
                <c:pt idx="10030">
                  <c:v>2.075376884422094E-3</c:v>
                </c:pt>
                <c:pt idx="10031">
                  <c:v>2.0979899497487265E-3</c:v>
                </c:pt>
                <c:pt idx="10032">
                  <c:v>2.1147403685092122E-3</c:v>
                </c:pt>
                <c:pt idx="10033">
                  <c:v>2.1180904522613096E-3</c:v>
                </c:pt>
                <c:pt idx="10034">
                  <c:v>2.1281407035176011E-3</c:v>
                </c:pt>
                <c:pt idx="10035">
                  <c:v>2.1323283082077455E-3</c:v>
                </c:pt>
                <c:pt idx="10036">
                  <c:v>2.1214405360134064E-3</c:v>
                </c:pt>
                <c:pt idx="10037">
                  <c:v>2.1180904522613096E-3</c:v>
                </c:pt>
                <c:pt idx="10038">
                  <c:v>2.1063651591290158E-3</c:v>
                </c:pt>
                <c:pt idx="10039">
                  <c:v>2.1055276381909682E-3</c:v>
                </c:pt>
                <c:pt idx="10040">
                  <c:v>2.0795644891122384E-3</c:v>
                </c:pt>
                <c:pt idx="10041">
                  <c:v>2.0703517587939016E-3</c:v>
                </c:pt>
                <c:pt idx="10042">
                  <c:v>2.0686767169178994E-3</c:v>
                </c:pt>
                <c:pt idx="10043">
                  <c:v>2.0711892797320424E-3</c:v>
                </c:pt>
                <c:pt idx="10044">
                  <c:v>2.0686767169179926E-3</c:v>
                </c:pt>
                <c:pt idx="10045">
                  <c:v>2.0820770519262882E-3</c:v>
                </c:pt>
                <c:pt idx="10046">
                  <c:v>2.0996649916248215E-3</c:v>
                </c:pt>
                <c:pt idx="10047">
                  <c:v>2.1088777219430655E-3</c:v>
                </c:pt>
                <c:pt idx="10048">
                  <c:v>2.1423785594639438E-3</c:v>
                </c:pt>
                <c:pt idx="10049">
                  <c:v>2.1541038525963304E-3</c:v>
                </c:pt>
                <c:pt idx="10050">
                  <c:v>2.1800670016750602E-3</c:v>
                </c:pt>
                <c:pt idx="10051">
                  <c:v>2.20603015075379E-3</c:v>
                </c:pt>
                <c:pt idx="10052">
                  <c:v>2.2026800670016927E-3</c:v>
                </c:pt>
                <c:pt idx="10053">
                  <c:v>2.20603015075379E-3</c:v>
                </c:pt>
                <c:pt idx="10054">
                  <c:v>2.1951423785594509E-3</c:v>
                </c:pt>
                <c:pt idx="10055">
                  <c:v>2.1658291457286242E-3</c:v>
                </c:pt>
                <c:pt idx="10056">
                  <c:v>2.1323283082077455E-3</c:v>
                </c:pt>
                <c:pt idx="10057">
                  <c:v>2.08961474036853E-3</c:v>
                </c:pt>
                <c:pt idx="10058">
                  <c:v>2.0485762144054095E-3</c:v>
                </c:pt>
                <c:pt idx="10059">
                  <c:v>2.0092127303182913E-3</c:v>
                </c:pt>
                <c:pt idx="10060">
                  <c:v>1.9715242881072682E-3</c:v>
                </c:pt>
                <c:pt idx="10061">
                  <c:v>1.9422110552764413E-3</c:v>
                </c:pt>
                <c:pt idx="10062">
                  <c:v>1.9204355108878562E-3</c:v>
                </c:pt>
                <c:pt idx="10063">
                  <c:v>1.9003350083752733E-3</c:v>
                </c:pt>
                <c:pt idx="10064">
                  <c:v>1.9020100502512756E-3</c:v>
                </c:pt>
                <c:pt idx="10065">
                  <c:v>1.915410385259664E-3</c:v>
                </c:pt>
                <c:pt idx="10066">
                  <c:v>1.9262981574540033E-3</c:v>
                </c:pt>
                <c:pt idx="10067">
                  <c:v>1.9522613065327328E-3</c:v>
                </c:pt>
                <c:pt idx="10068">
                  <c:v>1.9715242881072682E-3</c:v>
                </c:pt>
                <c:pt idx="10069">
                  <c:v>1.9874371859297064E-3</c:v>
                </c:pt>
                <c:pt idx="10070">
                  <c:v>1.9949748743718549E-3</c:v>
                </c:pt>
                <c:pt idx="10071">
                  <c:v>2.0000000000000477E-3</c:v>
                </c:pt>
                <c:pt idx="10072">
                  <c:v>2.0108877721942936E-3</c:v>
                </c:pt>
                <c:pt idx="10073">
                  <c:v>2.0041876046900989E-3</c:v>
                </c:pt>
                <c:pt idx="10074">
                  <c:v>1.9941373534338078E-3</c:v>
                </c:pt>
                <c:pt idx="10075">
                  <c:v>1.9631490787269789E-3</c:v>
                </c:pt>
                <c:pt idx="10076">
                  <c:v>1.9422110552763483E-3</c:v>
                </c:pt>
                <c:pt idx="10077">
                  <c:v>1.9120603015075669E-3</c:v>
                </c:pt>
                <c:pt idx="10078">
                  <c:v>1.8819095477386927E-3</c:v>
                </c:pt>
                <c:pt idx="10079">
                  <c:v>1.8551088777219154E-3</c:v>
                </c:pt>
                <c:pt idx="10080">
                  <c:v>1.841708542713527E-3</c:v>
                </c:pt>
                <c:pt idx="10081">
                  <c:v>1.8165829145728445E-3</c:v>
                </c:pt>
                <c:pt idx="10082">
                  <c:v>1.8098827470686503E-3</c:v>
                </c:pt>
                <c:pt idx="10083">
                  <c:v>1.8165829145728445E-3</c:v>
                </c:pt>
                <c:pt idx="10084">
                  <c:v>1.8274706867671836E-3</c:v>
                </c:pt>
                <c:pt idx="10085">
                  <c:v>1.8450586264656238E-3</c:v>
                </c:pt>
                <c:pt idx="10086">
                  <c:v>1.850083752093816E-3</c:v>
                </c:pt>
                <c:pt idx="10087">
                  <c:v>1.8693467336683514E-3</c:v>
                </c:pt>
                <c:pt idx="10088">
                  <c:v>1.8626465661641571E-3</c:v>
                </c:pt>
                <c:pt idx="10089">
                  <c:v>1.8735343383584962E-3</c:v>
                </c:pt>
                <c:pt idx="10090">
                  <c:v>1.8844221105527423E-3</c:v>
                </c:pt>
                <c:pt idx="10091">
                  <c:v>1.8785594639865954E-3</c:v>
                </c:pt>
                <c:pt idx="10092">
                  <c:v>1.8701842546063991E-3</c:v>
                </c:pt>
                <c:pt idx="10093">
                  <c:v>1.8701842546063991E-3</c:v>
                </c:pt>
                <c:pt idx="10094">
                  <c:v>1.8542713567839609E-3</c:v>
                </c:pt>
                <c:pt idx="10095">
                  <c:v>1.848408710217814E-3</c:v>
                </c:pt>
                <c:pt idx="10096">
                  <c:v>1.8542713567839609E-3</c:v>
                </c:pt>
                <c:pt idx="10097">
                  <c:v>1.8551088777219154E-3</c:v>
                </c:pt>
                <c:pt idx="10098">
                  <c:v>1.857621440535965E-3</c:v>
                </c:pt>
                <c:pt idx="10099">
                  <c:v>1.8735343383584032E-3</c:v>
                </c:pt>
                <c:pt idx="10100">
                  <c:v>1.9036850921272776E-3</c:v>
                </c:pt>
                <c:pt idx="10101">
                  <c:v>1.9371859296482491E-3</c:v>
                </c:pt>
                <c:pt idx="10102">
                  <c:v>1.9757118927973198E-3</c:v>
                </c:pt>
                <c:pt idx="10103">
                  <c:v>2.0175879396984878E-3</c:v>
                </c:pt>
                <c:pt idx="10104">
                  <c:v>2.0619765494137052E-3</c:v>
                </c:pt>
                <c:pt idx="10105">
                  <c:v>2.0946398659966291E-3</c:v>
                </c:pt>
                <c:pt idx="10106">
                  <c:v>2.1189279731992638E-3</c:v>
                </c:pt>
                <c:pt idx="10107">
                  <c:v>2.1423785594640371E-3</c:v>
                </c:pt>
                <c:pt idx="10108">
                  <c:v>2.1515912897822811E-3</c:v>
                </c:pt>
                <c:pt idx="10109">
                  <c:v>2.1691792294808144E-3</c:v>
                </c:pt>
                <c:pt idx="10110">
                  <c:v>2.1616415410385726E-3</c:v>
                </c:pt>
                <c:pt idx="10111">
                  <c:v>2.173366834170866E-3</c:v>
                </c:pt>
                <c:pt idx="10112">
                  <c:v>2.18257956448911E-3</c:v>
                </c:pt>
                <c:pt idx="10113">
                  <c:v>2.2018425460636456E-3</c:v>
                </c:pt>
                <c:pt idx="10114">
                  <c:v>2.2303182579564242E-3</c:v>
                </c:pt>
                <c:pt idx="10115">
                  <c:v>2.2713567839195447E-3</c:v>
                </c:pt>
                <c:pt idx="10116">
                  <c:v>2.3082077051926136E-3</c:v>
                </c:pt>
                <c:pt idx="10117">
                  <c:v>2.3408710217755375E-3</c:v>
                </c:pt>
                <c:pt idx="10118">
                  <c:v>2.3860971524288024E-3</c:v>
                </c:pt>
                <c:pt idx="10119">
                  <c:v>2.4221105527638238E-3</c:v>
                </c:pt>
                <c:pt idx="10120">
                  <c:v>2.4606365159128944E-3</c:v>
                </c:pt>
                <c:pt idx="10121">
                  <c:v>2.4983249581239176E-3</c:v>
                </c:pt>
                <c:pt idx="10122">
                  <c:v>2.5016750418760149E-3</c:v>
                </c:pt>
                <c:pt idx="10123">
                  <c:v>2.5050251256281122E-3</c:v>
                </c:pt>
                <c:pt idx="10124">
                  <c:v>2.4932998324958184E-3</c:v>
                </c:pt>
                <c:pt idx="10125">
                  <c:v>2.470686767169186E-3</c:v>
                </c:pt>
                <c:pt idx="10126">
                  <c:v>2.4346733668341651E-3</c:v>
                </c:pt>
                <c:pt idx="10127">
                  <c:v>2.38693467336685E-3</c:v>
                </c:pt>
                <c:pt idx="10128">
                  <c:v>2.34003350083749E-3</c:v>
                </c:pt>
                <c:pt idx="10129">
                  <c:v>2.280569514237882E-3</c:v>
                </c:pt>
                <c:pt idx="10130">
                  <c:v>2.2202680067002259E-3</c:v>
                </c:pt>
                <c:pt idx="10131">
                  <c:v>2.1599664991624771E-3</c:v>
                </c:pt>
                <c:pt idx="10132">
                  <c:v>2.098827470686774E-3</c:v>
                </c:pt>
                <c:pt idx="10133">
                  <c:v>2.0477386934672692E-3</c:v>
                </c:pt>
                <c:pt idx="10134">
                  <c:v>2.0033500837520518E-3</c:v>
                </c:pt>
                <c:pt idx="10135">
                  <c:v>1.9698492462311731E-3</c:v>
                </c:pt>
                <c:pt idx="10136">
                  <c:v>1.9371859296482491E-3</c:v>
                </c:pt>
                <c:pt idx="10137">
                  <c:v>1.8894472361809344E-3</c:v>
                </c:pt>
                <c:pt idx="10138">
                  <c:v>1.8400335008375245E-3</c:v>
                </c:pt>
                <c:pt idx="10139">
                  <c:v>1.7881072026800652E-3</c:v>
                </c:pt>
                <c:pt idx="10140">
                  <c:v>1.7110552763818306E-3</c:v>
                </c:pt>
                <c:pt idx="10141">
                  <c:v>1.6323283082076872E-3</c:v>
                </c:pt>
                <c:pt idx="10142">
                  <c:v>1.543551088777252E-3</c:v>
                </c:pt>
                <c:pt idx="10143">
                  <c:v>1.4648241206030154E-3</c:v>
                </c:pt>
                <c:pt idx="10144">
                  <c:v>1.3735343383585307E-3</c:v>
                </c:pt>
                <c:pt idx="10145">
                  <c:v>1.3098827470686848E-3</c:v>
                </c:pt>
                <c:pt idx="10146">
                  <c:v>1.260469011725275E-3</c:v>
                </c:pt>
                <c:pt idx="10147">
                  <c:v>1.2077051926297681E-3</c:v>
                </c:pt>
                <c:pt idx="10148">
                  <c:v>1.1675041876046954E-3</c:v>
                </c:pt>
                <c:pt idx="10149">
                  <c:v>1.1515912897821642E-3</c:v>
                </c:pt>
                <c:pt idx="10150">
                  <c:v>1.1641541038525981E-3</c:v>
                </c:pt>
                <c:pt idx="10151">
                  <c:v>1.1725293132328876E-3</c:v>
                </c:pt>
                <c:pt idx="10152">
                  <c:v>1.1901172529313279E-3</c:v>
                </c:pt>
                <c:pt idx="10153">
                  <c:v>1.2077051926298612E-3</c:v>
                </c:pt>
                <c:pt idx="10154">
                  <c:v>1.2060301507537661E-3</c:v>
                </c:pt>
                <c:pt idx="10155">
                  <c:v>1.2177554438860597E-3</c:v>
                </c:pt>
                <c:pt idx="10156">
                  <c:v>1.2077051926297681E-3</c:v>
                </c:pt>
                <c:pt idx="10157">
                  <c:v>1.1976549413735698E-3</c:v>
                </c:pt>
                <c:pt idx="10158">
                  <c:v>1.1884422110553258E-3</c:v>
                </c:pt>
                <c:pt idx="10159">
                  <c:v>1.1666666666666479E-3</c:v>
                </c:pt>
                <c:pt idx="10160">
                  <c:v>1.1423785594640132E-3</c:v>
                </c:pt>
                <c:pt idx="10161">
                  <c:v>1.118927973199333E-3</c:v>
                </c:pt>
                <c:pt idx="10162">
                  <c:v>1.0971524288106551E-3</c:v>
                </c:pt>
                <c:pt idx="10163">
                  <c:v>1.0653266331657788E-3</c:v>
                </c:pt>
                <c:pt idx="10164">
                  <c:v>1.0368509212729995E-3</c:v>
                </c:pt>
                <c:pt idx="10165">
                  <c:v>1.0108877721942697E-3</c:v>
                </c:pt>
                <c:pt idx="10166">
                  <c:v>9.7487437185924861E-4</c:v>
                </c:pt>
                <c:pt idx="10167">
                  <c:v>9.5226130653261606E-4</c:v>
                </c:pt>
                <c:pt idx="10168">
                  <c:v>9.1792294807368992E-4</c:v>
                </c:pt>
                <c:pt idx="10169">
                  <c:v>8.9949748743720212E-4</c:v>
                </c:pt>
                <c:pt idx="10170">
                  <c:v>8.7269681742042492E-4</c:v>
                </c:pt>
                <c:pt idx="10171">
                  <c:v>8.3249581239525897E-4</c:v>
                </c:pt>
                <c:pt idx="10172">
                  <c:v>8.0485762144052726E-4</c:v>
                </c:pt>
                <c:pt idx="10173">
                  <c:v>7.671691792294111E-4</c:v>
                </c:pt>
                <c:pt idx="10174">
                  <c:v>7.2696817420433827E-4</c:v>
                </c:pt>
                <c:pt idx="10175">
                  <c:v>6.9095477386931707E-4</c:v>
                </c:pt>
                <c:pt idx="10176">
                  <c:v>6.4237855946395496E-4</c:v>
                </c:pt>
                <c:pt idx="10177">
                  <c:v>5.9380234505859264E-4</c:v>
                </c:pt>
                <c:pt idx="10178">
                  <c:v>5.4773869346737302E-4</c:v>
                </c:pt>
                <c:pt idx="10179">
                  <c:v>5.1340033500835397E-4</c:v>
                </c:pt>
                <c:pt idx="10180">
                  <c:v>4.7738693467333287E-4</c:v>
                </c:pt>
                <c:pt idx="10181">
                  <c:v>4.5812395309879743E-4</c:v>
                </c:pt>
                <c:pt idx="10182">
                  <c:v>4.4221105527635925E-4</c:v>
                </c:pt>
                <c:pt idx="10183">
                  <c:v>4.2629815745392103E-4</c:v>
                </c:pt>
                <c:pt idx="10184">
                  <c:v>4.2713567839196856E-4</c:v>
                </c:pt>
                <c:pt idx="10185">
                  <c:v>4.1541038525967497E-4</c:v>
                </c:pt>
                <c:pt idx="10186">
                  <c:v>4.0619765494143107E-4</c:v>
                </c:pt>
                <c:pt idx="10187">
                  <c:v>4.0284757118933386E-4</c:v>
                </c:pt>
                <c:pt idx="10188">
                  <c:v>3.953098827470921E-4</c:v>
                </c:pt>
                <c:pt idx="10189">
                  <c:v>3.8693467336689563E-4</c:v>
                </c:pt>
                <c:pt idx="10190">
                  <c:v>3.7604690117255671E-4</c:v>
                </c:pt>
                <c:pt idx="10191">
                  <c:v>3.7855946398660634E-4</c:v>
                </c:pt>
                <c:pt idx="10192">
                  <c:v>3.8358458961470555E-4</c:v>
                </c:pt>
                <c:pt idx="10193">
                  <c:v>3.9782244556114168E-4</c:v>
                </c:pt>
                <c:pt idx="10194">
                  <c:v>4.0284757118924094E-4</c:v>
                </c:pt>
                <c:pt idx="10195">
                  <c:v>4.1792294807363163E-4</c:v>
                </c:pt>
                <c:pt idx="10196">
                  <c:v>4.5561139028474785E-4</c:v>
                </c:pt>
                <c:pt idx="10197">
                  <c:v>4.6649916247899379E-4</c:v>
                </c:pt>
                <c:pt idx="10198">
                  <c:v>4.958123953099137E-4</c:v>
                </c:pt>
                <c:pt idx="10199">
                  <c:v>5.1256281407039946E-4</c:v>
                </c:pt>
                <c:pt idx="10200">
                  <c:v>5.318257956449348E-4</c:v>
                </c:pt>
                <c:pt idx="10201">
                  <c:v>5.3852596314912912E-4</c:v>
                </c:pt>
                <c:pt idx="10202">
                  <c:v>5.594639865996665E-4</c:v>
                </c:pt>
                <c:pt idx="10203">
                  <c:v>5.7035175879400558E-4</c:v>
                </c:pt>
                <c:pt idx="10204">
                  <c:v>5.8291457286434669E-4</c:v>
                </c:pt>
                <c:pt idx="10205">
                  <c:v>5.8793969849244585E-4</c:v>
                </c:pt>
                <c:pt idx="10206">
                  <c:v>6.0385259631488407E-4</c:v>
                </c:pt>
                <c:pt idx="10207">
                  <c:v>6.0971524288103087E-4</c:v>
                </c:pt>
                <c:pt idx="10208">
                  <c:v>6.2981574539361384E-4</c:v>
                </c:pt>
                <c:pt idx="10209">
                  <c:v>6.4405360134004992E-4</c:v>
                </c:pt>
                <c:pt idx="10210">
                  <c:v>6.5829145728639308E-4</c:v>
                </c:pt>
                <c:pt idx="10211">
                  <c:v>6.8425460636512274E-4</c:v>
                </c:pt>
                <c:pt idx="10212">
                  <c:v>7.0435510887770572E-4</c:v>
                </c:pt>
                <c:pt idx="10213">
                  <c:v>7.1775544388609437E-4</c:v>
                </c:pt>
                <c:pt idx="10214">
                  <c:v>7.5293132328306794E-4</c:v>
                </c:pt>
                <c:pt idx="10215">
                  <c:v>7.5879396984921473E-4</c:v>
                </c:pt>
                <c:pt idx="10216">
                  <c:v>7.7638190954774791E-4</c:v>
                </c:pt>
                <c:pt idx="10217">
                  <c:v>8.0485762144052726E-4</c:v>
                </c:pt>
                <c:pt idx="10218">
                  <c:v>8.3249581239525897E-4</c:v>
                </c:pt>
                <c:pt idx="10219">
                  <c:v>8.5594639866003218E-4</c:v>
                </c:pt>
                <c:pt idx="10220">
                  <c:v>8.8190954773866882E-4</c:v>
                </c:pt>
                <c:pt idx="10221">
                  <c:v>9.1792294807368992E-4</c:v>
                </c:pt>
                <c:pt idx="10222">
                  <c:v>9.4639865996646927E-4</c:v>
                </c:pt>
                <c:pt idx="10223">
                  <c:v>9.7654941373534368E-4</c:v>
                </c:pt>
                <c:pt idx="10224">
                  <c:v>1.0058626465661703E-3</c:v>
                </c:pt>
                <c:pt idx="10225">
                  <c:v>1.0402010050251896E-3</c:v>
                </c:pt>
                <c:pt idx="10226">
                  <c:v>1.0845896147404072E-3</c:v>
                </c:pt>
                <c:pt idx="10227">
                  <c:v>1.1164154103852836E-3</c:v>
                </c:pt>
                <c:pt idx="10228">
                  <c:v>1.1457286432160173E-3</c:v>
                </c:pt>
                <c:pt idx="10229">
                  <c:v>1.1633165829145508E-3</c:v>
                </c:pt>
                <c:pt idx="10230">
                  <c:v>1.1783919597990343E-3</c:v>
                </c:pt>
                <c:pt idx="10231">
                  <c:v>1.1917922948074229E-3</c:v>
                </c:pt>
                <c:pt idx="10232">
                  <c:v>1.1800670016750366E-3</c:v>
                </c:pt>
                <c:pt idx="10233">
                  <c:v>1.1691792294807905E-3</c:v>
                </c:pt>
                <c:pt idx="10234">
                  <c:v>1.1566164154103564E-3</c:v>
                </c:pt>
                <c:pt idx="10235">
                  <c:v>1.1432160804019679E-3</c:v>
                </c:pt>
                <c:pt idx="10236">
                  <c:v>1.1214405360133828E-3</c:v>
                </c:pt>
                <c:pt idx="10237">
                  <c:v>1.1122278056951388E-3</c:v>
                </c:pt>
                <c:pt idx="10238">
                  <c:v>1.0912897822446014E-3</c:v>
                </c:pt>
                <c:pt idx="10239">
                  <c:v>1.0569514237855823E-3</c:v>
                </c:pt>
                <c:pt idx="10240">
                  <c:v>1.0393634840870491E-3</c:v>
                </c:pt>
                <c:pt idx="10241">
                  <c:v>1.0217755443886088E-3</c:v>
                </c:pt>
                <c:pt idx="10242">
                  <c:v>9.9329983249582944E-4</c:v>
                </c:pt>
                <c:pt idx="10243">
                  <c:v>9.7906197654939325E-4</c:v>
                </c:pt>
                <c:pt idx="10244">
                  <c:v>9.6984924623114946E-4</c:v>
                </c:pt>
                <c:pt idx="10245">
                  <c:v>9.4723618090451691E-4</c:v>
                </c:pt>
                <c:pt idx="10246">
                  <c:v>9.1206030150754313E-4</c:v>
                </c:pt>
                <c:pt idx="10247">
                  <c:v>8.9447236180910286E-4</c:v>
                </c:pt>
                <c:pt idx="10248">
                  <c:v>8.7269681742042492E-4</c:v>
                </c:pt>
                <c:pt idx="10249">
                  <c:v>8.5092127303184001E-4</c:v>
                </c:pt>
                <c:pt idx="10250">
                  <c:v>8.3082077051925692E-4</c:v>
                </c:pt>
                <c:pt idx="10251">
                  <c:v>8.2244556113906066E-4</c:v>
                </c:pt>
                <c:pt idx="10252">
                  <c:v>8.2579564489115777E-4</c:v>
                </c:pt>
                <c:pt idx="10253">
                  <c:v>8.2579564489115777E-4</c:v>
                </c:pt>
                <c:pt idx="10254">
                  <c:v>8.3835845896149878E-4</c:v>
                </c:pt>
                <c:pt idx="10255">
                  <c:v>8.5008375209379237E-4</c:v>
                </c:pt>
                <c:pt idx="10256">
                  <c:v>8.6934673366832781E-4</c:v>
                </c:pt>
                <c:pt idx="10257">
                  <c:v>8.8609715242881346E-4</c:v>
                </c:pt>
                <c:pt idx="10258">
                  <c:v>9.020100502512518E-4</c:v>
                </c:pt>
                <c:pt idx="10259">
                  <c:v>9.2462311557788435E-4</c:v>
                </c:pt>
                <c:pt idx="10260">
                  <c:v>9.3299832495817364E-4</c:v>
                </c:pt>
                <c:pt idx="10261">
                  <c:v>9.4891122278061197E-4</c:v>
                </c:pt>
                <c:pt idx="10262">
                  <c:v>9.5058626465661402E-4</c:v>
                </c:pt>
                <c:pt idx="10263">
                  <c:v>9.5058626465661402E-4</c:v>
                </c:pt>
                <c:pt idx="10264">
                  <c:v>9.5058626465661402E-4</c:v>
                </c:pt>
                <c:pt idx="10265">
                  <c:v>9.5226130653261606E-4</c:v>
                </c:pt>
                <c:pt idx="10266">
                  <c:v>9.5561139028480619E-4</c:v>
                </c:pt>
                <c:pt idx="10267">
                  <c:v>9.589614740369033E-4</c:v>
                </c:pt>
                <c:pt idx="10268">
                  <c:v>9.7989949748744079E-4</c:v>
                </c:pt>
                <c:pt idx="10269">
                  <c:v>9.8994974874373233E-4</c:v>
                </c:pt>
                <c:pt idx="10270">
                  <c:v>9.9329983249582944E-4</c:v>
                </c:pt>
                <c:pt idx="10271">
                  <c:v>1.0000000000000239E-3</c:v>
                </c:pt>
                <c:pt idx="10272">
                  <c:v>1.005025125628123E-3</c:v>
                </c:pt>
                <c:pt idx="10273">
                  <c:v>9.9497487437183148E-4</c:v>
                </c:pt>
                <c:pt idx="10274">
                  <c:v>9.7236180904519893E-4</c:v>
                </c:pt>
                <c:pt idx="10275">
                  <c:v>9.4723618090451691E-4</c:v>
                </c:pt>
                <c:pt idx="10276">
                  <c:v>9.0703517587935095E-4</c:v>
                </c:pt>
                <c:pt idx="10277">
                  <c:v>8.5008375209379237E-4</c:v>
                </c:pt>
                <c:pt idx="10278">
                  <c:v>7.9229480737018625E-4</c:v>
                </c:pt>
                <c:pt idx="10279">
                  <c:v>7.3115577889448292E-4</c:v>
                </c:pt>
                <c:pt idx="10280">
                  <c:v>6.5661641541039104E-4</c:v>
                </c:pt>
                <c:pt idx="10281">
                  <c:v>5.9882747068678492E-4</c:v>
                </c:pt>
                <c:pt idx="10282">
                  <c:v>5.3350083752093684E-4</c:v>
                </c:pt>
                <c:pt idx="10283">
                  <c:v>4.8408710217762011E-4</c:v>
                </c:pt>
                <c:pt idx="10284">
                  <c:v>4.355108877722579E-4</c:v>
                </c:pt>
                <c:pt idx="10285">
                  <c:v>3.9614740368504661E-4</c:v>
                </c:pt>
                <c:pt idx="10286">
                  <c:v>3.6432160804017016E-4</c:v>
                </c:pt>
                <c:pt idx="10287">
                  <c:v>3.3752093802339291E-4</c:v>
                </c:pt>
                <c:pt idx="10288">
                  <c:v>2.9899497487432218E-4</c:v>
                </c:pt>
                <c:pt idx="10289">
                  <c:v>2.8643216080398106E-4</c:v>
                </c:pt>
                <c:pt idx="10290">
                  <c:v>2.7470686767168753E-4</c:v>
                </c:pt>
                <c:pt idx="10291">
                  <c:v>2.495812395310054E-4</c:v>
                </c:pt>
                <c:pt idx="10292">
                  <c:v>2.3785594639871187E-4</c:v>
                </c:pt>
                <c:pt idx="10293">
                  <c:v>2.1524288107207932E-4</c:v>
                </c:pt>
                <c:pt idx="10294">
                  <c:v>2.0603015075383539E-4</c:v>
                </c:pt>
                <c:pt idx="10295">
                  <c:v>1.8509212730320496E-4</c:v>
                </c:pt>
                <c:pt idx="10296">
                  <c:v>1.7252931323286387E-4</c:v>
                </c:pt>
                <c:pt idx="10297">
                  <c:v>1.549413735343306E-4</c:v>
                </c:pt>
                <c:pt idx="10298">
                  <c:v>1.3902847571189235E-4</c:v>
                </c:pt>
                <c:pt idx="10299">
                  <c:v>1.2144053601335905E-4</c:v>
                </c:pt>
                <c:pt idx="10300">
                  <c:v>1.1641541038525982E-4</c:v>
                </c:pt>
                <c:pt idx="10301">
                  <c:v>1.1306532663316266E-4</c:v>
                </c:pt>
                <c:pt idx="10302">
                  <c:v>1.2479061976545622E-4</c:v>
                </c:pt>
                <c:pt idx="10303">
                  <c:v>1.3149078726965052E-4</c:v>
                </c:pt>
                <c:pt idx="10304">
                  <c:v>1.2479061976545622E-4</c:v>
                </c:pt>
                <c:pt idx="10305">
                  <c:v>1.3065326633169595E-4</c:v>
                </c:pt>
                <c:pt idx="10306">
                  <c:v>1.3735343383589028E-4</c:v>
                </c:pt>
                <c:pt idx="10307">
                  <c:v>1.3400335008379312E-4</c:v>
                </c:pt>
                <c:pt idx="10308">
                  <c:v>1.2897822445560091E-4</c:v>
                </c:pt>
                <c:pt idx="10309">
                  <c:v>1.2311557788945412E-4</c:v>
                </c:pt>
                <c:pt idx="10310">
                  <c:v>1.0720268006701591E-4</c:v>
                </c:pt>
                <c:pt idx="10311">
                  <c:v>8.7939698492387532E-5</c:v>
                </c:pt>
                <c:pt idx="10312">
                  <c:v>5.2763819095413928E-5</c:v>
                </c:pt>
                <c:pt idx="10313">
                  <c:v>1.4237855946343161E-5</c:v>
                </c:pt>
                <c:pt idx="10314">
                  <c:v>-2.5963149078729686E-5</c:v>
                </c:pt>
                <c:pt idx="10315">
                  <c:v>-6.7001675041850073E-5</c:v>
                </c:pt>
                <c:pt idx="10316">
                  <c:v>-9.8827470686726527E-5</c:v>
                </c:pt>
                <c:pt idx="10317">
                  <c:v>-1.4237855946398951E-4</c:v>
                </c:pt>
                <c:pt idx="10318">
                  <c:v>-1.6331658291452697E-4</c:v>
                </c:pt>
                <c:pt idx="10319">
                  <c:v>-1.5912897822447527E-4</c:v>
                </c:pt>
                <c:pt idx="10320">
                  <c:v>-1.616415410385249E-4</c:v>
                </c:pt>
                <c:pt idx="10321">
                  <c:v>-1.5326633165832851E-4</c:v>
                </c:pt>
                <c:pt idx="10322">
                  <c:v>-1.180904522612619E-4</c:v>
                </c:pt>
                <c:pt idx="10323">
                  <c:v>-9.2964824120579748E-5</c:v>
                </c:pt>
                <c:pt idx="10324">
                  <c:v>-5.6113902847604061E-5</c:v>
                </c:pt>
                <c:pt idx="10325">
                  <c:v>-4.0201005025165834E-5</c:v>
                </c:pt>
                <c:pt idx="10326">
                  <c:v>-3.852596314907076E-5</c:v>
                </c:pt>
                <c:pt idx="10327">
                  <c:v>-5.1088777219411838E-5</c:v>
                </c:pt>
                <c:pt idx="10328">
                  <c:v>-7.7051926298141521E-5</c:v>
                </c:pt>
                <c:pt idx="10329">
                  <c:v>-1.2730318257959882E-4</c:v>
                </c:pt>
                <c:pt idx="10330">
                  <c:v>-1.9849246231159359E-4</c:v>
                </c:pt>
                <c:pt idx="10331">
                  <c:v>-2.554438860971522E-4</c:v>
                </c:pt>
                <c:pt idx="10332">
                  <c:v>-3.2747068676710153E-4</c:v>
                </c:pt>
                <c:pt idx="10333">
                  <c:v>-3.9782244556114168E-4</c:v>
                </c:pt>
                <c:pt idx="10334">
                  <c:v>-4.5812395309889045E-4</c:v>
                </c:pt>
                <c:pt idx="10335">
                  <c:v>-5.050251256281576E-4</c:v>
                </c:pt>
                <c:pt idx="10336">
                  <c:v>-5.4187604690122623E-4</c:v>
                </c:pt>
                <c:pt idx="10337">
                  <c:v>-5.7956448911224948E-4</c:v>
                </c:pt>
                <c:pt idx="10338">
                  <c:v>-6.1809045226132026E-4</c:v>
                </c:pt>
                <c:pt idx="10339">
                  <c:v>-6.2144053601341748E-4</c:v>
                </c:pt>
                <c:pt idx="10340">
                  <c:v>-6.373534338358557E-4</c:v>
                </c:pt>
                <c:pt idx="10341">
                  <c:v>-6.4070351758795281E-4</c:v>
                </c:pt>
                <c:pt idx="10342">
                  <c:v>-6.4572864321614499E-4</c:v>
                </c:pt>
                <c:pt idx="10343">
                  <c:v>-6.6080402010053568E-4</c:v>
                </c:pt>
                <c:pt idx="10344">
                  <c:v>-6.7755443886102144E-4</c:v>
                </c:pt>
                <c:pt idx="10345">
                  <c:v>-7.2026800670023697E-4</c:v>
                </c:pt>
                <c:pt idx="10346">
                  <c:v>-7.6214405360140486E-4</c:v>
                </c:pt>
                <c:pt idx="10347">
                  <c:v>-8.149078726968188E-4</c:v>
                </c:pt>
                <c:pt idx="10348">
                  <c:v>-8.7855946398657171E-4</c:v>
                </c:pt>
                <c:pt idx="10349">
                  <c:v>-9.4556113902851465E-4</c:v>
                </c:pt>
                <c:pt idx="10350">
                  <c:v>-1.0184254606365117E-3</c:v>
                </c:pt>
                <c:pt idx="10351">
                  <c:v>-1.0737018425460681E-3</c:v>
                </c:pt>
                <c:pt idx="10352">
                  <c:v>-1.1197654941372877E-3</c:v>
                </c:pt>
                <c:pt idx="10353">
                  <c:v>-1.1532663316582592E-3</c:v>
                </c:pt>
                <c:pt idx="10354">
                  <c:v>-1.1850921273031357E-3</c:v>
                </c:pt>
                <c:pt idx="10355">
                  <c:v>-1.1901172529313279E-3</c:v>
                </c:pt>
                <c:pt idx="10356">
                  <c:v>-1.1708542713567925E-3</c:v>
                </c:pt>
                <c:pt idx="10357">
                  <c:v>-1.137353433835821E-3</c:v>
                </c:pt>
                <c:pt idx="10358">
                  <c:v>-1.1021775544389403E-3</c:v>
                </c:pt>
                <c:pt idx="10359">
                  <c:v>-1.0670016750418737E-3</c:v>
                </c:pt>
                <c:pt idx="10360">
                  <c:v>-1.0309882747068526E-3</c:v>
                </c:pt>
                <c:pt idx="10361">
                  <c:v>-1.0108877721942697E-3</c:v>
                </c:pt>
                <c:pt idx="10362">
                  <c:v>-9.7906197654948628E-4</c:v>
                </c:pt>
                <c:pt idx="10363">
                  <c:v>-9.6314907872695503E-4</c:v>
                </c:pt>
                <c:pt idx="10364">
                  <c:v>-9.4556113902842162E-4</c:v>
                </c:pt>
                <c:pt idx="10365">
                  <c:v>-9.3467336683417568E-4</c:v>
                </c:pt>
                <c:pt idx="10366">
                  <c:v>-9.204355108877396E-4</c:v>
                </c:pt>
                <c:pt idx="10367">
                  <c:v>-9.1876046901173756E-4</c:v>
                </c:pt>
                <c:pt idx="10368">
                  <c:v>-9.1624790619768788E-4</c:v>
                </c:pt>
                <c:pt idx="10369">
                  <c:v>-9.0284757118929923E-4</c:v>
                </c:pt>
                <c:pt idx="10370">
                  <c:v>-8.9614740368510501E-4</c:v>
                </c:pt>
                <c:pt idx="10371">
                  <c:v>-8.6264656616413338E-4</c:v>
                </c:pt>
                <c:pt idx="10372">
                  <c:v>-8.5343383584588948E-4</c:v>
                </c:pt>
                <c:pt idx="10373">
                  <c:v>-8.3082077051934995E-4</c:v>
                </c:pt>
                <c:pt idx="10374">
                  <c:v>-8.1993299832491796E-4</c:v>
                </c:pt>
                <c:pt idx="10375">
                  <c:v>-8.1742043551086827E-4</c:v>
                </c:pt>
                <c:pt idx="10376">
                  <c:v>-8.0234505862647758E-4</c:v>
                </c:pt>
                <c:pt idx="10377">
                  <c:v>-7.9899497487438047E-4</c:v>
                </c:pt>
                <c:pt idx="10378">
                  <c:v>-7.6884422110550616E-4</c:v>
                </c:pt>
                <c:pt idx="10379">
                  <c:v>-7.6298157453935937E-4</c:v>
                </c:pt>
                <c:pt idx="10380">
                  <c:v>-7.4288107202686953E-4</c:v>
                </c:pt>
                <c:pt idx="10381">
                  <c:v>-7.1105527638190005E-4</c:v>
                </c:pt>
                <c:pt idx="10382">
                  <c:v>-6.8676716917917243E-4</c:v>
                </c:pt>
                <c:pt idx="10383">
                  <c:v>-6.4907872696814918E-4</c:v>
                </c:pt>
                <c:pt idx="10384">
                  <c:v>-6.2479061976551458E-4</c:v>
                </c:pt>
                <c:pt idx="10385">
                  <c:v>-5.8793969849244585E-4</c:v>
                </c:pt>
                <c:pt idx="10386">
                  <c:v>-5.7621440536015237E-4</c:v>
                </c:pt>
                <c:pt idx="10387">
                  <c:v>-5.5276381909547228E-4</c:v>
                </c:pt>
                <c:pt idx="10388">
                  <c:v>-5.3852596314912912E-4</c:v>
                </c:pt>
                <c:pt idx="10389">
                  <c:v>-5.4941373534337506E-4</c:v>
                </c:pt>
                <c:pt idx="10390">
                  <c:v>-5.4773869346728E-4</c:v>
                </c:pt>
                <c:pt idx="10391">
                  <c:v>-5.5443886097147432E-4</c:v>
                </c:pt>
                <c:pt idx="10392">
                  <c:v>-5.4690117252923246E-4</c:v>
                </c:pt>
                <c:pt idx="10393">
                  <c:v>-5.4941373534337506E-4</c:v>
                </c:pt>
                <c:pt idx="10394">
                  <c:v>-5.2680067001674262E-4</c:v>
                </c:pt>
                <c:pt idx="10395">
                  <c:v>-5.142378559464015E-4</c:v>
                </c:pt>
                <c:pt idx="10396">
                  <c:v>-4.932998324957711E-4</c:v>
                </c:pt>
                <c:pt idx="10397">
                  <c:v>-4.5896147403684496E-4</c:v>
                </c:pt>
                <c:pt idx="10398">
                  <c:v>-4.3718592964825999E-4</c:v>
                </c:pt>
                <c:pt idx="10399">
                  <c:v>-4.0033500837519126E-4</c:v>
                </c:pt>
                <c:pt idx="10400">
                  <c:v>-3.6683417085431276E-4</c:v>
                </c:pt>
                <c:pt idx="10401">
                  <c:v>-3.341708542712958E-4</c:v>
                </c:pt>
                <c:pt idx="10402">
                  <c:v>-3.1323283082085128E-4</c:v>
                </c:pt>
                <c:pt idx="10403">
                  <c:v>-2.6800670016749326E-4</c:v>
                </c:pt>
                <c:pt idx="10404">
                  <c:v>-2.3618090452261681E-4</c:v>
                </c:pt>
                <c:pt idx="10405">
                  <c:v>-2.0184254606369075E-4</c:v>
                </c:pt>
                <c:pt idx="10406">
                  <c:v>-1.549413735343306E-4</c:v>
                </c:pt>
                <c:pt idx="10407">
                  <c:v>-1.0720268006692292E-4</c:v>
                </c:pt>
                <c:pt idx="10408">
                  <c:v>-6.2814070351705376E-5</c:v>
                </c:pt>
                <c:pt idx="10409">
                  <c:v>-5.8626465661467715E-6</c:v>
                </c:pt>
                <c:pt idx="10410">
                  <c:v>2.0100502512582917E-5</c:v>
                </c:pt>
                <c:pt idx="10411">
                  <c:v>7.3701842546044371E-5</c:v>
                </c:pt>
                <c:pt idx="10412">
                  <c:v>1.1055276381902007E-4</c:v>
                </c:pt>
                <c:pt idx="10413">
                  <c:v>1.599664991625228E-4</c:v>
                </c:pt>
                <c:pt idx="10414">
                  <c:v>2.1021775544388712E-4</c:v>
                </c:pt>
                <c:pt idx="10415">
                  <c:v>2.6214405360134652E-4</c:v>
                </c:pt>
                <c:pt idx="10416">
                  <c:v>3.1658291457285548E-4</c:v>
                </c:pt>
                <c:pt idx="10417">
                  <c:v>3.6683417085431276E-4</c:v>
                </c:pt>
                <c:pt idx="10418">
                  <c:v>4.3467336683421036E-4</c:v>
                </c:pt>
                <c:pt idx="10419">
                  <c:v>4.7571189279733072E-4</c:v>
                </c:pt>
                <c:pt idx="10420">
                  <c:v>5.2847571189274466E-4</c:v>
                </c:pt>
                <c:pt idx="10421">
                  <c:v>5.6867671691800343E-4</c:v>
                </c:pt>
                <c:pt idx="10422">
                  <c:v>5.954773869346877E-4</c:v>
                </c:pt>
                <c:pt idx="10423">
                  <c:v>6.2646566164160965E-4</c:v>
                </c:pt>
                <c:pt idx="10424">
                  <c:v>6.4489112227809745E-4</c:v>
                </c:pt>
                <c:pt idx="10425">
                  <c:v>6.6750418760473001E-4</c:v>
                </c:pt>
                <c:pt idx="10426">
                  <c:v>6.7587939698492638E-4</c:v>
                </c:pt>
                <c:pt idx="10427">
                  <c:v>6.8676716917917243E-4</c:v>
                </c:pt>
                <c:pt idx="10428">
                  <c:v>7.1440536013399716E-4</c:v>
                </c:pt>
                <c:pt idx="10429">
                  <c:v>7.1440536013399716E-4</c:v>
                </c:pt>
                <c:pt idx="10430">
                  <c:v>7.160804020099992E-4</c:v>
                </c:pt>
                <c:pt idx="10431">
                  <c:v>7.2864321608034032E-4</c:v>
                </c:pt>
                <c:pt idx="10432">
                  <c:v>7.160804020099992E-4</c:v>
                </c:pt>
                <c:pt idx="10433">
                  <c:v>7.0184254606365604E-4</c:v>
                </c:pt>
                <c:pt idx="10434">
                  <c:v>6.8174204355107317E-4</c:v>
                </c:pt>
                <c:pt idx="10435">
                  <c:v>6.6247906197653772E-4</c:v>
                </c:pt>
                <c:pt idx="10436">
                  <c:v>6.3484087102180602E-4</c:v>
                </c:pt>
                <c:pt idx="10437">
                  <c:v>6.1641541038522519E-4</c:v>
                </c:pt>
                <c:pt idx="10438">
                  <c:v>6.0217755443888203E-4</c:v>
                </c:pt>
                <c:pt idx="10439">
                  <c:v>5.8793969849244585E-4</c:v>
                </c:pt>
                <c:pt idx="10440">
                  <c:v>5.7286432160805515E-4</c:v>
                </c:pt>
                <c:pt idx="10441">
                  <c:v>5.5695142378561692E-4</c:v>
                </c:pt>
                <c:pt idx="10442">
                  <c:v>5.2931323283088522E-4</c:v>
                </c:pt>
                <c:pt idx="10443">
                  <c:v>4.9664991624796123E-4</c:v>
                </c:pt>
                <c:pt idx="10444">
                  <c:v>4.757118927972378E-4</c:v>
                </c:pt>
                <c:pt idx="10445">
                  <c:v>4.3969849246230962E-4</c:v>
                </c:pt>
                <c:pt idx="10446">
                  <c:v>4.0284757118924094E-4</c:v>
                </c:pt>
                <c:pt idx="10447">
                  <c:v>3.6180904522612053E-4</c:v>
                </c:pt>
                <c:pt idx="10448">
                  <c:v>3.2412060301509728E-4</c:v>
                </c:pt>
                <c:pt idx="10449">
                  <c:v>2.8391959798993149E-4</c:v>
                </c:pt>
                <c:pt idx="10450">
                  <c:v>2.5879396984924936E-4</c:v>
                </c:pt>
                <c:pt idx="10451">
                  <c:v>2.4790619765491034E-4</c:v>
                </c:pt>
                <c:pt idx="10452">
                  <c:v>2.3283082077051964E-4</c:v>
                </c:pt>
                <c:pt idx="10453">
                  <c:v>2.2026800670017858E-4</c:v>
                </c:pt>
                <c:pt idx="10454">
                  <c:v>1.9346733668340136E-4</c:v>
                </c:pt>
                <c:pt idx="10455">
                  <c:v>1.7755443886096313E-4</c:v>
                </c:pt>
                <c:pt idx="10456">
                  <c:v>1.6499162479062204E-4</c:v>
                </c:pt>
                <c:pt idx="10457">
                  <c:v>1.5326633165832851E-4</c:v>
                </c:pt>
                <c:pt idx="10458">
                  <c:v>1.4070351758798741E-4</c:v>
                </c:pt>
                <c:pt idx="10459">
                  <c:v>1.2814070351764635E-4</c:v>
                </c:pt>
                <c:pt idx="10460">
                  <c:v>1.1641541038525982E-4</c:v>
                </c:pt>
                <c:pt idx="10461">
                  <c:v>1.1474036850925775E-4</c:v>
                </c:pt>
                <c:pt idx="10462">
                  <c:v>1.0385259631491874E-4</c:v>
                </c:pt>
                <c:pt idx="10463">
                  <c:v>8.9614740368482599E-5</c:v>
                </c:pt>
                <c:pt idx="10464">
                  <c:v>9.0452261306530132E-5</c:v>
                </c:pt>
                <c:pt idx="10465">
                  <c:v>7.7889447236189068E-5</c:v>
                </c:pt>
                <c:pt idx="10466">
                  <c:v>6.5326633165847976E-5</c:v>
                </c:pt>
                <c:pt idx="10467">
                  <c:v>6.7839195979897606E-5</c:v>
                </c:pt>
                <c:pt idx="10468">
                  <c:v>6.8676716917945139E-5</c:v>
                </c:pt>
                <c:pt idx="10469">
                  <c:v>6.1139028475703293E-5</c:v>
                </c:pt>
                <c:pt idx="10470">
                  <c:v>5.7788944723606144E-5</c:v>
                </c:pt>
                <c:pt idx="10471">
                  <c:v>5.7788944723606144E-5</c:v>
                </c:pt>
                <c:pt idx="10472">
                  <c:v>7.2026800670042289E-5</c:v>
                </c:pt>
                <c:pt idx="10473">
                  <c:v>9.0452261306530132E-5</c:v>
                </c:pt>
                <c:pt idx="10474">
                  <c:v>1.2479061976545622E-4</c:v>
                </c:pt>
                <c:pt idx="10475">
                  <c:v>1.5829145728642774E-4</c:v>
                </c:pt>
                <c:pt idx="10476">
                  <c:v>1.792294807369652E-4</c:v>
                </c:pt>
                <c:pt idx="10477">
                  <c:v>2.0938023450593255E-4</c:v>
                </c:pt>
                <c:pt idx="10478">
                  <c:v>2.495812395310054E-4</c:v>
                </c:pt>
                <c:pt idx="10479">
                  <c:v>2.7554438860973507E-4</c:v>
                </c:pt>
                <c:pt idx="10480">
                  <c:v>3.1155778894475627E-4</c:v>
                </c:pt>
                <c:pt idx="10481">
                  <c:v>3.4673366834172983E-4</c:v>
                </c:pt>
                <c:pt idx="10482">
                  <c:v>3.9279731993294945E-4</c:v>
                </c:pt>
                <c:pt idx="10483">
                  <c:v>4.2378559463987134E-4</c:v>
                </c:pt>
                <c:pt idx="10484">
                  <c:v>4.4891122278055352E-4</c:v>
                </c:pt>
                <c:pt idx="10485">
                  <c:v>4.8911222780571937E-4</c:v>
                </c:pt>
                <c:pt idx="10486">
                  <c:v>5.1591289782240365E-4</c:v>
                </c:pt>
                <c:pt idx="10487">
                  <c:v>5.2847571189283769E-4</c:v>
                </c:pt>
                <c:pt idx="10488">
                  <c:v>5.4020100502513116E-4</c:v>
                </c:pt>
                <c:pt idx="10489">
                  <c:v>5.5108877721937722E-4</c:v>
                </c:pt>
                <c:pt idx="10490">
                  <c:v>5.4773869346728E-4</c:v>
                </c:pt>
                <c:pt idx="10491">
                  <c:v>5.5611390284756939E-4</c:v>
                </c:pt>
                <c:pt idx="10492">
                  <c:v>5.6030150753762112E-4</c:v>
                </c:pt>
                <c:pt idx="10493">
                  <c:v>5.6532663316581329E-4</c:v>
                </c:pt>
                <c:pt idx="10494">
                  <c:v>5.8207705192629905E-4</c:v>
                </c:pt>
                <c:pt idx="10495">
                  <c:v>6.0552763819097925E-4</c:v>
                </c:pt>
                <c:pt idx="10496">
                  <c:v>6.465661641540996E-4</c:v>
                </c:pt>
                <c:pt idx="10497">
                  <c:v>6.917922948073646E-4</c:v>
                </c:pt>
                <c:pt idx="10498">
                  <c:v>7.4958123953106374E-4</c:v>
                </c:pt>
                <c:pt idx="10499">
                  <c:v>7.9899497487438047E-4</c:v>
                </c:pt>
                <c:pt idx="10500">
                  <c:v>8.5259631490784205E-4</c:v>
                </c:pt>
                <c:pt idx="10501">
                  <c:v>9.0619765494139633E-4</c:v>
                </c:pt>
                <c:pt idx="10502">
                  <c:v>9.4891122278051895E-4</c:v>
                </c:pt>
                <c:pt idx="10503">
                  <c:v>9.9413735343387697E-4</c:v>
                </c:pt>
                <c:pt idx="10504">
                  <c:v>1.028475711892803E-3</c:v>
                </c:pt>
                <c:pt idx="10505">
                  <c:v>1.0527638190954377E-3</c:v>
                </c:pt>
                <c:pt idx="10506">
                  <c:v>1.0879396984925043E-3</c:v>
                </c:pt>
                <c:pt idx="10507">
                  <c:v>1.1097152428810892E-3</c:v>
                </c:pt>
                <c:pt idx="10508">
                  <c:v>1.1407035175879181E-3</c:v>
                </c:pt>
                <c:pt idx="10509">
                  <c:v>1.1708542713566995E-3</c:v>
                </c:pt>
                <c:pt idx="10510">
                  <c:v>1.1984924623116172E-3</c:v>
                </c:pt>
                <c:pt idx="10511">
                  <c:v>1.2135678391960079E-3</c:v>
                </c:pt>
                <c:pt idx="10512">
                  <c:v>1.2252931323283014E-3</c:v>
                </c:pt>
                <c:pt idx="10513">
                  <c:v>1.2520938023450787E-3</c:v>
                </c:pt>
                <c:pt idx="10514">
                  <c:v>1.2805695142378581E-3</c:v>
                </c:pt>
                <c:pt idx="10515">
                  <c:v>1.3065326633165876E-3</c:v>
                </c:pt>
                <c:pt idx="10516">
                  <c:v>1.3358458961474145E-3</c:v>
                </c:pt>
                <c:pt idx="10517">
                  <c:v>1.3525963149079003E-3</c:v>
                </c:pt>
                <c:pt idx="10518">
                  <c:v>1.3735343383585307E-3</c:v>
                </c:pt>
                <c:pt idx="10519">
                  <c:v>1.3978224455611654E-3</c:v>
                </c:pt>
                <c:pt idx="10520">
                  <c:v>1.4154103852596987E-3</c:v>
                </c:pt>
                <c:pt idx="10521">
                  <c:v>1.4489112227805772E-3</c:v>
                </c:pt>
                <c:pt idx="10522">
                  <c:v>1.4706867671691623E-3</c:v>
                </c:pt>
                <c:pt idx="10523">
                  <c:v>1.4924623115578402E-3</c:v>
                </c:pt>
                <c:pt idx="10524">
                  <c:v>1.499999999999989E-3</c:v>
                </c:pt>
                <c:pt idx="10525">
                  <c:v>1.4949748743718898E-3</c:v>
                </c:pt>
                <c:pt idx="10526">
                  <c:v>1.4882747068676954E-3</c:v>
                </c:pt>
                <c:pt idx="10527">
                  <c:v>1.4949748743718898E-3</c:v>
                </c:pt>
                <c:pt idx="10528">
                  <c:v>1.4874371859296481E-3</c:v>
                </c:pt>
                <c:pt idx="10529">
                  <c:v>1.4798994974874991E-3</c:v>
                </c:pt>
                <c:pt idx="10530">
                  <c:v>1.484087102177551E-3</c:v>
                </c:pt>
                <c:pt idx="10531">
                  <c:v>1.4891122278057431E-3</c:v>
                </c:pt>
                <c:pt idx="10532">
                  <c:v>1.4790619765494516E-3</c:v>
                </c:pt>
                <c:pt idx="10533">
                  <c:v>1.4849246231155983E-3</c:v>
                </c:pt>
                <c:pt idx="10534">
                  <c:v>1.4932998324957948E-3</c:v>
                </c:pt>
                <c:pt idx="10535">
                  <c:v>1.5008375209380367E-3</c:v>
                </c:pt>
                <c:pt idx="10536">
                  <c:v>1.5259631490787187E-3</c:v>
                </c:pt>
                <c:pt idx="10537">
                  <c:v>1.5351758793970558E-3</c:v>
                </c:pt>
                <c:pt idx="10538">
                  <c:v>1.5737018425460334E-3</c:v>
                </c:pt>
                <c:pt idx="10539">
                  <c:v>1.5954773869347114E-3</c:v>
                </c:pt>
                <c:pt idx="10540">
                  <c:v>1.6172529313232965E-3</c:v>
                </c:pt>
                <c:pt idx="10541">
                  <c:v>1.6247906197655382E-3</c:v>
                </c:pt>
                <c:pt idx="10542">
                  <c:v>1.6331658291457345E-3</c:v>
                </c:pt>
                <c:pt idx="10543">
                  <c:v>1.6256281407034927E-3</c:v>
                </c:pt>
                <c:pt idx="10544">
                  <c:v>1.618090452261344E-3</c:v>
                </c:pt>
                <c:pt idx="10545">
                  <c:v>1.618090452261344E-3</c:v>
                </c:pt>
                <c:pt idx="10546">
                  <c:v>1.5929648241206616E-3</c:v>
                </c:pt>
                <c:pt idx="10547">
                  <c:v>1.5795644891122731E-3</c:v>
                </c:pt>
                <c:pt idx="10548">
                  <c:v>1.5636515912898351E-3</c:v>
                </c:pt>
                <c:pt idx="10549">
                  <c:v>1.5477386934673967E-3</c:v>
                </c:pt>
                <c:pt idx="10550">
                  <c:v>1.5175879396985225E-3</c:v>
                </c:pt>
                <c:pt idx="10551">
                  <c:v>1.4966499162478919E-3</c:v>
                </c:pt>
                <c:pt idx="10552">
                  <c:v>1.474874371859307E-3</c:v>
                </c:pt>
                <c:pt idx="10553">
                  <c:v>1.4489112227805772E-3</c:v>
                </c:pt>
                <c:pt idx="10554">
                  <c:v>1.4212730318257526E-3</c:v>
                </c:pt>
                <c:pt idx="10555">
                  <c:v>1.3927973199329732E-3</c:v>
                </c:pt>
                <c:pt idx="10556">
                  <c:v>1.3500837520937577E-3</c:v>
                </c:pt>
                <c:pt idx="10557">
                  <c:v>1.3157453936348317E-3</c:v>
                </c:pt>
                <c:pt idx="10558">
                  <c:v>1.2830820770519077E-3</c:v>
                </c:pt>
                <c:pt idx="10559">
                  <c:v>1.2378559463986426E-3</c:v>
                </c:pt>
                <c:pt idx="10560">
                  <c:v>1.2202680067002023E-3</c:v>
                </c:pt>
                <c:pt idx="10561">
                  <c:v>1.1884422110553258E-3</c:v>
                </c:pt>
                <c:pt idx="10562">
                  <c:v>1.1582914572864514E-3</c:v>
                </c:pt>
                <c:pt idx="10563">
                  <c:v>1.1390284757119161E-3</c:v>
                </c:pt>
                <c:pt idx="10564">
                  <c:v>1.1231155778894779E-3</c:v>
                </c:pt>
                <c:pt idx="10565">
                  <c:v>1.0963149078727006E-3</c:v>
                </c:pt>
                <c:pt idx="10566">
                  <c:v>1.0820770519263574E-3</c:v>
                </c:pt>
                <c:pt idx="10567">
                  <c:v>1.0653266331658716E-3</c:v>
                </c:pt>
                <c:pt idx="10568">
                  <c:v>1.0485762144053861E-3</c:v>
                </c:pt>
                <c:pt idx="10569">
                  <c:v>1.0293132328308505E-3</c:v>
                </c:pt>
                <c:pt idx="10570">
                  <c:v>1.0242881072026584E-3</c:v>
                </c:pt>
                <c:pt idx="10571">
                  <c:v>1.003350083752121E-3</c:v>
                </c:pt>
                <c:pt idx="10572">
                  <c:v>1.0000000000000239E-3</c:v>
                </c:pt>
                <c:pt idx="10573">
                  <c:v>9.8659966499163522E-4</c:v>
                </c:pt>
                <c:pt idx="10574">
                  <c:v>9.6147403685095298E-4</c:v>
                </c:pt>
                <c:pt idx="10575">
                  <c:v>9.32160804020126E-4</c:v>
                </c:pt>
                <c:pt idx="10576">
                  <c:v>8.9279731993300779E-4</c:v>
                </c:pt>
                <c:pt idx="10577">
                  <c:v>8.5594639865993916E-4</c:v>
                </c:pt>
                <c:pt idx="10578">
                  <c:v>8.3249581239535199E-4</c:v>
                </c:pt>
                <c:pt idx="10579">
                  <c:v>8.0988274706871944E-4</c:v>
                </c:pt>
                <c:pt idx="10580">
                  <c:v>7.8894472361808903E-4</c:v>
                </c:pt>
                <c:pt idx="10581">
                  <c:v>7.696817420435537E-4</c:v>
                </c:pt>
                <c:pt idx="10582">
                  <c:v>7.6800670016755166E-4</c:v>
                </c:pt>
                <c:pt idx="10583">
                  <c:v>7.8308207705194235E-4</c:v>
                </c:pt>
                <c:pt idx="10584">
                  <c:v>7.9564489112228336E-4</c:v>
                </c:pt>
                <c:pt idx="10585">
                  <c:v>8.065326633165293E-4</c:v>
                </c:pt>
                <c:pt idx="10586">
                  <c:v>8.157453936347732E-4</c:v>
                </c:pt>
                <c:pt idx="10587">
                  <c:v>8.2160804020101302E-4</c:v>
                </c:pt>
                <c:pt idx="10588">
                  <c:v>8.1658291457282085E-4</c:v>
                </c:pt>
                <c:pt idx="10589">
                  <c:v>8.0988274706871944E-4</c:v>
                </c:pt>
                <c:pt idx="10590">
                  <c:v>8.0569514237848188E-4</c:v>
                </c:pt>
                <c:pt idx="10591">
                  <c:v>7.9564489112228336E-4</c:v>
                </c:pt>
                <c:pt idx="10592">
                  <c:v>7.7638190954774791E-4</c:v>
                </c:pt>
                <c:pt idx="10593">
                  <c:v>7.7135678391964876E-4</c:v>
                </c:pt>
                <c:pt idx="10594">
                  <c:v>7.8308207705194235E-4</c:v>
                </c:pt>
                <c:pt idx="10595">
                  <c:v>7.9564489112228336E-4</c:v>
                </c:pt>
                <c:pt idx="10596">
                  <c:v>8.2579564489115777E-4</c:v>
                </c:pt>
                <c:pt idx="10597">
                  <c:v>8.567839195979868E-4</c:v>
                </c:pt>
                <c:pt idx="10598">
                  <c:v>9.0117252931320416E-4</c:v>
                </c:pt>
                <c:pt idx="10599">
                  <c:v>9.4556113902842162E-4</c:v>
                </c:pt>
                <c:pt idx="10600">
                  <c:v>1.0067001675042181E-3</c:v>
                </c:pt>
                <c:pt idx="10601">
                  <c:v>1.0670016750418737E-3</c:v>
                </c:pt>
                <c:pt idx="10602">
                  <c:v>1.1407035175879181E-3</c:v>
                </c:pt>
                <c:pt idx="10603">
                  <c:v>1.1976549413735698E-3</c:v>
                </c:pt>
                <c:pt idx="10604">
                  <c:v>1.2537688442210808E-3</c:v>
                </c:pt>
                <c:pt idx="10605">
                  <c:v>1.3098827470686848E-3</c:v>
                </c:pt>
                <c:pt idx="10606">
                  <c:v>1.3500837520937577E-3</c:v>
                </c:pt>
                <c:pt idx="10607">
                  <c:v>1.3869346733668263E-3</c:v>
                </c:pt>
                <c:pt idx="10608">
                  <c:v>1.3961474036851633E-3</c:v>
                </c:pt>
                <c:pt idx="10609">
                  <c:v>1.4170854271357007E-3</c:v>
                </c:pt>
                <c:pt idx="10610">
                  <c:v>1.4221105527638931E-3</c:v>
                </c:pt>
                <c:pt idx="10611">
                  <c:v>1.3994974874372605E-3</c:v>
                </c:pt>
                <c:pt idx="10612">
                  <c:v>1.3902847571189236E-3</c:v>
                </c:pt>
                <c:pt idx="10613">
                  <c:v>1.3835845896147292E-3</c:v>
                </c:pt>
                <c:pt idx="10614">
                  <c:v>1.3626465661641918E-3</c:v>
                </c:pt>
                <c:pt idx="10615">
                  <c:v>1.3559463986599976E-3</c:v>
                </c:pt>
                <c:pt idx="10616">
                  <c:v>1.3366834170854621E-3</c:v>
                </c:pt>
                <c:pt idx="10617">
                  <c:v>1.3467336683417536E-3</c:v>
                </c:pt>
                <c:pt idx="10618">
                  <c:v>1.3525963149079003E-3</c:v>
                </c:pt>
                <c:pt idx="10619">
                  <c:v>1.3718592964824356E-3</c:v>
                </c:pt>
                <c:pt idx="10620">
                  <c:v>1.3927973199329732E-3</c:v>
                </c:pt>
                <c:pt idx="10621">
                  <c:v>1.4187604690117028E-3</c:v>
                </c:pt>
                <c:pt idx="10622">
                  <c:v>1.4396984924622404E-3</c:v>
                </c:pt>
                <c:pt idx="10623">
                  <c:v>1.4731993299833047E-3</c:v>
                </c:pt>
                <c:pt idx="10624">
                  <c:v>1.4916247906197927E-3</c:v>
                </c:pt>
                <c:pt idx="10625">
                  <c:v>1.5284757118927683E-3</c:v>
                </c:pt>
                <c:pt idx="10626">
                  <c:v>1.551088777219401E-3</c:v>
                </c:pt>
                <c:pt idx="10627">
                  <c:v>1.5611390284756923E-3</c:v>
                </c:pt>
                <c:pt idx="10628">
                  <c:v>1.583752093802325E-3</c:v>
                </c:pt>
                <c:pt idx="10629">
                  <c:v>1.594639865996664E-3</c:v>
                </c:pt>
                <c:pt idx="10630">
                  <c:v>1.6005025125628107E-3</c:v>
                </c:pt>
                <c:pt idx="10631">
                  <c:v>1.6088777219431002E-3</c:v>
                </c:pt>
                <c:pt idx="10632">
                  <c:v>1.6264656616415403E-3</c:v>
                </c:pt>
                <c:pt idx="10633">
                  <c:v>1.6340033500837823E-3</c:v>
                </c:pt>
                <c:pt idx="10634">
                  <c:v>1.6356783919597843E-3</c:v>
                </c:pt>
                <c:pt idx="10635">
                  <c:v>1.6373534338357863E-3</c:v>
                </c:pt>
                <c:pt idx="10636">
                  <c:v>1.6390284757118816E-3</c:v>
                </c:pt>
                <c:pt idx="10637">
                  <c:v>1.6306532663315921E-3</c:v>
                </c:pt>
                <c:pt idx="10638">
                  <c:v>1.6214405360133481E-3</c:v>
                </c:pt>
                <c:pt idx="10639">
                  <c:v>1.6189279731992985E-3</c:v>
                </c:pt>
                <c:pt idx="10640">
                  <c:v>1.6247906197655382E-3</c:v>
                </c:pt>
                <c:pt idx="10641">
                  <c:v>1.6197654941373461E-3</c:v>
                </c:pt>
                <c:pt idx="10642">
                  <c:v>1.6122278056951971E-3</c:v>
                </c:pt>
                <c:pt idx="10643">
                  <c:v>1.6038525963149081E-3</c:v>
                </c:pt>
                <c:pt idx="10644">
                  <c:v>1.5954773869347114E-3</c:v>
                </c:pt>
                <c:pt idx="10645">
                  <c:v>1.5778894472361781E-3</c:v>
                </c:pt>
                <c:pt idx="10646">
                  <c:v>1.5603015075377378E-3</c:v>
                </c:pt>
                <c:pt idx="10647">
                  <c:v>1.5351758793969625E-3</c:v>
                </c:pt>
                <c:pt idx="10648">
                  <c:v>1.5125628140703303E-3</c:v>
                </c:pt>
                <c:pt idx="10649">
                  <c:v>1.4899497487436976E-3</c:v>
                </c:pt>
                <c:pt idx="10650">
                  <c:v>1.4597989949749163E-3</c:v>
                </c:pt>
                <c:pt idx="10651">
                  <c:v>1.4279731993300398E-3</c:v>
                </c:pt>
                <c:pt idx="10652">
                  <c:v>1.3819095477387272E-3</c:v>
                </c:pt>
                <c:pt idx="10653">
                  <c:v>1.3626465661641918E-3</c:v>
                </c:pt>
                <c:pt idx="10654">
                  <c:v>1.3366834170854621E-3</c:v>
                </c:pt>
                <c:pt idx="10655">
                  <c:v>1.3115577889447798E-3</c:v>
                </c:pt>
                <c:pt idx="10656">
                  <c:v>1.2855946398660503E-3</c:v>
                </c:pt>
                <c:pt idx="10657">
                  <c:v>1.260469011725368E-3</c:v>
                </c:pt>
                <c:pt idx="10658">
                  <c:v>1.2437185929648823E-3</c:v>
                </c:pt>
                <c:pt idx="10659">
                  <c:v>1.2152428810720099E-3</c:v>
                </c:pt>
                <c:pt idx="10660">
                  <c:v>1.1867671691792308E-3</c:v>
                </c:pt>
                <c:pt idx="10661">
                  <c:v>1.1624790619765961E-3</c:v>
                </c:pt>
                <c:pt idx="10662">
                  <c:v>1.1415410385259657E-3</c:v>
                </c:pt>
                <c:pt idx="10663">
                  <c:v>1.1256281407035274E-3</c:v>
                </c:pt>
                <c:pt idx="10664">
                  <c:v>1.1214405360134758E-3</c:v>
                </c:pt>
                <c:pt idx="10665">
                  <c:v>1.1055276381910374E-3</c:v>
                </c:pt>
                <c:pt idx="10666">
                  <c:v>1.1130653266331865E-3</c:v>
                </c:pt>
                <c:pt idx="10667">
                  <c:v>1.1113902847570912E-3</c:v>
                </c:pt>
                <c:pt idx="10668">
                  <c:v>1.137353433835821E-3</c:v>
                </c:pt>
                <c:pt idx="10669">
                  <c:v>1.1599664991624537E-3</c:v>
                </c:pt>
                <c:pt idx="10670">
                  <c:v>1.170016750418745E-3</c:v>
                </c:pt>
                <c:pt idx="10671">
                  <c:v>1.1742043551088896E-3</c:v>
                </c:pt>
                <c:pt idx="10672">
                  <c:v>1.1917922948073299E-3</c:v>
                </c:pt>
                <c:pt idx="10673">
                  <c:v>1.1817420435510386E-3</c:v>
                </c:pt>
                <c:pt idx="10674">
                  <c:v>1.1876046901171853E-3</c:v>
                </c:pt>
                <c:pt idx="10675">
                  <c:v>1.1649916247905528E-3</c:v>
                </c:pt>
                <c:pt idx="10676">
                  <c:v>1.1515912897822572E-3</c:v>
                </c:pt>
                <c:pt idx="10677">
                  <c:v>1.1231155778894779E-3</c:v>
                </c:pt>
                <c:pt idx="10678">
                  <c:v>1.0804020100501693E-3</c:v>
                </c:pt>
                <c:pt idx="10679">
                  <c:v>1.0494137353433404E-3</c:v>
                </c:pt>
                <c:pt idx="10680">
                  <c:v>1.020938023450561E-3</c:v>
                </c:pt>
                <c:pt idx="10681">
                  <c:v>1.0083752093803132E-3</c:v>
                </c:pt>
                <c:pt idx="10682">
                  <c:v>9.9664991624792655E-4</c:v>
                </c:pt>
                <c:pt idx="10683">
                  <c:v>1.0016750418761189E-3</c:v>
                </c:pt>
                <c:pt idx="10684">
                  <c:v>1.0058626465661703E-3</c:v>
                </c:pt>
                <c:pt idx="10685">
                  <c:v>1.0301507537688053E-3</c:v>
                </c:pt>
                <c:pt idx="10686">
                  <c:v>1.0686767169178759E-3</c:v>
                </c:pt>
                <c:pt idx="10687">
                  <c:v>1.1088777219430417E-3</c:v>
                </c:pt>
                <c:pt idx="10688">
                  <c:v>1.160804020100501E-3</c:v>
                </c:pt>
                <c:pt idx="10689">
                  <c:v>1.2127303182579605E-3</c:v>
                </c:pt>
                <c:pt idx="10690">
                  <c:v>1.2571189279731779E-3</c:v>
                </c:pt>
                <c:pt idx="10691">
                  <c:v>1.2989949748743459E-3</c:v>
                </c:pt>
                <c:pt idx="10692">
                  <c:v>1.3257956448911232E-3</c:v>
                </c:pt>
                <c:pt idx="10693">
                  <c:v>1.3492462311558032E-3</c:v>
                </c:pt>
                <c:pt idx="10694">
                  <c:v>1.3592964824120947E-3</c:v>
                </c:pt>
                <c:pt idx="10695">
                  <c:v>1.358458961474047E-3</c:v>
                </c:pt>
                <c:pt idx="10696">
                  <c:v>1.3417085427135612E-3</c:v>
                </c:pt>
                <c:pt idx="10697">
                  <c:v>1.3291457286432203E-3</c:v>
                </c:pt>
                <c:pt idx="10698">
                  <c:v>1.3157453936348317E-3</c:v>
                </c:pt>
                <c:pt idx="10699">
                  <c:v>1.2939698492462467E-3</c:v>
                </c:pt>
                <c:pt idx="10700">
                  <c:v>1.2747068676717114E-3</c:v>
                </c:pt>
                <c:pt idx="10701">
                  <c:v>1.2847571189280027E-3</c:v>
                </c:pt>
                <c:pt idx="10702">
                  <c:v>1.2839195979899552E-3</c:v>
                </c:pt>
                <c:pt idx="10703">
                  <c:v>1.2989949748743459E-3</c:v>
                </c:pt>
                <c:pt idx="10704">
                  <c:v>1.3132328308206891E-3</c:v>
                </c:pt>
                <c:pt idx="10705">
                  <c:v>1.3291457286432203E-3</c:v>
                </c:pt>
                <c:pt idx="10706">
                  <c:v>1.3450586264656583E-3</c:v>
                </c:pt>
                <c:pt idx="10707">
                  <c:v>1.3458961474037061E-3</c:v>
                </c:pt>
                <c:pt idx="10708">
                  <c:v>1.3517587939698528E-3</c:v>
                </c:pt>
                <c:pt idx="10709">
                  <c:v>1.342546063651609E-3</c:v>
                </c:pt>
                <c:pt idx="10710">
                  <c:v>1.3291457286432203E-3</c:v>
                </c:pt>
                <c:pt idx="10711">
                  <c:v>1.2956448911223418E-3</c:v>
                </c:pt>
                <c:pt idx="10712">
                  <c:v>1.2688442211055645E-3</c:v>
                </c:pt>
                <c:pt idx="10713">
                  <c:v>1.2412060301507399E-3</c:v>
                </c:pt>
                <c:pt idx="10714">
                  <c:v>1.195142378559427E-3</c:v>
                </c:pt>
                <c:pt idx="10715">
                  <c:v>1.1474036850921123E-3</c:v>
                </c:pt>
                <c:pt idx="10716">
                  <c:v>1.095477386934653E-3</c:v>
                </c:pt>
                <c:pt idx="10717">
                  <c:v>1.0452261306532888E-3</c:v>
                </c:pt>
                <c:pt idx="10718">
                  <c:v>1.0075376884421726E-3</c:v>
                </c:pt>
                <c:pt idx="10719">
                  <c:v>9.589614740369033E-4</c:v>
                </c:pt>
                <c:pt idx="10720">
                  <c:v>9.2378559463983671E-4</c:v>
                </c:pt>
                <c:pt idx="10721">
                  <c:v>8.8944723618091068E-4</c:v>
                </c:pt>
                <c:pt idx="10722">
                  <c:v>8.5427135678393712E-4</c:v>
                </c:pt>
                <c:pt idx="10723">
                  <c:v>8.0653266331662233E-4</c:v>
                </c:pt>
                <c:pt idx="10724">
                  <c:v>7.5544388609721054E-4</c:v>
                </c:pt>
                <c:pt idx="10725">
                  <c:v>7.1775544388609437E-4</c:v>
                </c:pt>
                <c:pt idx="10726">
                  <c:v>6.6247906197663075E-4</c:v>
                </c:pt>
                <c:pt idx="10727">
                  <c:v>6.0385259631488407E-4</c:v>
                </c:pt>
                <c:pt idx="10728">
                  <c:v>5.7202680067000762E-4</c:v>
                </c:pt>
                <c:pt idx="10729">
                  <c:v>5.3517587939693899E-4</c:v>
                </c:pt>
                <c:pt idx="10730">
                  <c:v>5.1256281407030643E-4</c:v>
                </c:pt>
                <c:pt idx="10731">
                  <c:v>4.9329983249586412E-4</c:v>
                </c:pt>
                <c:pt idx="10732">
                  <c:v>4.7068676716923146E-4</c:v>
                </c:pt>
                <c:pt idx="10733">
                  <c:v>4.715242881072791E-4</c:v>
                </c:pt>
                <c:pt idx="10734">
                  <c:v>4.6314907872698971E-4</c:v>
                </c:pt>
                <c:pt idx="10735">
                  <c:v>4.5644891122279538E-4</c:v>
                </c:pt>
                <c:pt idx="10736">
                  <c:v>4.5561139028474785E-4</c:v>
                </c:pt>
                <c:pt idx="10737">
                  <c:v>4.539363484087457E-4</c:v>
                </c:pt>
                <c:pt idx="10738">
                  <c:v>4.3802345058630753E-4</c:v>
                </c:pt>
                <c:pt idx="10739">
                  <c:v>4.2294807370182381E-4</c:v>
                </c:pt>
                <c:pt idx="10740">
                  <c:v>4.1206030150757787E-4</c:v>
                </c:pt>
                <c:pt idx="10741">
                  <c:v>3.9949748743723675E-4</c:v>
                </c:pt>
                <c:pt idx="10742">
                  <c:v>3.8777219430485025E-4</c:v>
                </c:pt>
                <c:pt idx="10743">
                  <c:v>3.7688442211060425E-4</c:v>
                </c:pt>
                <c:pt idx="10744">
                  <c:v>3.7688442211051128E-4</c:v>
                </c:pt>
                <c:pt idx="10745">
                  <c:v>3.7855946398660634E-4</c:v>
                </c:pt>
                <c:pt idx="10746">
                  <c:v>3.8023450586260839E-4</c:v>
                </c:pt>
                <c:pt idx="10747">
                  <c:v>3.9782244556114168E-4</c:v>
                </c:pt>
                <c:pt idx="10748">
                  <c:v>4.3886097152426204E-4</c:v>
                </c:pt>
                <c:pt idx="10749">
                  <c:v>4.6984924623109101E-4</c:v>
                </c:pt>
                <c:pt idx="10750">
                  <c:v>5.2847571189283769E-4</c:v>
                </c:pt>
                <c:pt idx="10751">
                  <c:v>5.745393634840573E-4</c:v>
                </c:pt>
                <c:pt idx="10752">
                  <c:v>6.2646566164151663E-4</c:v>
                </c:pt>
                <c:pt idx="10753">
                  <c:v>6.6917922948073205E-4</c:v>
                </c:pt>
                <c:pt idx="10754">
                  <c:v>7.2529313232824321E-4</c:v>
                </c:pt>
                <c:pt idx="10755">
                  <c:v>7.520938023450204E-4</c:v>
                </c:pt>
                <c:pt idx="10756">
                  <c:v>7.9731993299837843E-4</c:v>
                </c:pt>
                <c:pt idx="10757">
                  <c:v>8.0234505862647758E-4</c:v>
                </c:pt>
                <c:pt idx="10758">
                  <c:v>8.3417085427135425E-4</c:v>
                </c:pt>
                <c:pt idx="10759">
                  <c:v>8.3668341708549674E-4</c:v>
                </c:pt>
                <c:pt idx="10760">
                  <c:v>8.5845896147408187E-4</c:v>
                </c:pt>
                <c:pt idx="10761">
                  <c:v>8.8609715242881346E-4</c:v>
                </c:pt>
                <c:pt idx="10762">
                  <c:v>9.1038525963144806E-4</c:v>
                </c:pt>
                <c:pt idx="10763">
                  <c:v>9.5561139028471317E-4</c:v>
                </c:pt>
                <c:pt idx="10764">
                  <c:v>1.0108877721943627E-3</c:v>
                </c:pt>
                <c:pt idx="10765">
                  <c:v>1.0686767169179687E-3</c:v>
                </c:pt>
                <c:pt idx="10766">
                  <c:v>1.137353433835821E-3</c:v>
                </c:pt>
                <c:pt idx="10767">
                  <c:v>1.1809045226129911E-3</c:v>
                </c:pt>
                <c:pt idx="10768">
                  <c:v>1.2110552763819585E-3</c:v>
                </c:pt>
                <c:pt idx="10769">
                  <c:v>1.2311557788944483E-3</c:v>
                </c:pt>
                <c:pt idx="10770">
                  <c:v>1.2378559463986426E-3</c:v>
                </c:pt>
                <c:pt idx="10771">
                  <c:v>1.2077051926298612E-3</c:v>
                </c:pt>
                <c:pt idx="10772">
                  <c:v>1.1783919597990343E-3</c:v>
                </c:pt>
                <c:pt idx="10773">
                  <c:v>1.1214405360134758E-3</c:v>
                </c:pt>
                <c:pt idx="10774">
                  <c:v>1.0670016750419667E-3</c:v>
                </c:pt>
                <c:pt idx="10775">
                  <c:v>9.9497487437183148E-4</c:v>
                </c:pt>
                <c:pt idx="10776">
                  <c:v>9.3634840871017772E-4</c:v>
                </c:pt>
                <c:pt idx="10777">
                  <c:v>8.7353433835847245E-4</c:v>
                </c:pt>
                <c:pt idx="10778">
                  <c:v>8.3417085427135425E-4</c:v>
                </c:pt>
                <c:pt idx="10779">
                  <c:v>7.9396984924628132E-4</c:v>
                </c:pt>
                <c:pt idx="10780">
                  <c:v>7.6214405360131184E-4</c:v>
                </c:pt>
                <c:pt idx="10781">
                  <c:v>7.428810720267765E-4</c:v>
                </c:pt>
                <c:pt idx="10782">
                  <c:v>7.2361809045224106E-4</c:v>
                </c:pt>
                <c:pt idx="10783">
                  <c:v>7.0184254606365604E-4</c:v>
                </c:pt>
                <c:pt idx="10784">
                  <c:v>6.9011725293126954E-4</c:v>
                </c:pt>
                <c:pt idx="10785">
                  <c:v>6.6080402010044276E-4</c:v>
                </c:pt>
                <c:pt idx="10786">
                  <c:v>6.3567839195976064E-4</c:v>
                </c:pt>
                <c:pt idx="10787">
                  <c:v>5.9966499162473943E-4</c:v>
                </c:pt>
                <c:pt idx="10788">
                  <c:v>5.6281407035176372E-4</c:v>
                </c:pt>
                <c:pt idx="10789">
                  <c:v>5.1758793969849872E-4</c:v>
                </c:pt>
                <c:pt idx="10790">
                  <c:v>4.5979899497489249E-4</c:v>
                </c:pt>
                <c:pt idx="10791">
                  <c:v>4.0703517587938558E-4</c:v>
                </c:pt>
                <c:pt idx="10792">
                  <c:v>3.4840871021773193E-4</c:v>
                </c:pt>
                <c:pt idx="10793">
                  <c:v>3.0569514237860948E-4</c:v>
                </c:pt>
                <c:pt idx="10794">
                  <c:v>2.7554438860973507E-4</c:v>
                </c:pt>
                <c:pt idx="10795">
                  <c:v>2.5711892797324726E-4</c:v>
                </c:pt>
                <c:pt idx="10796">
                  <c:v>2.6214405360134652E-4</c:v>
                </c:pt>
                <c:pt idx="10797">
                  <c:v>2.8475711892797902E-4</c:v>
                </c:pt>
                <c:pt idx="10798">
                  <c:v>3.366834170854384E-4</c:v>
                </c:pt>
                <c:pt idx="10799">
                  <c:v>3.9195979899499489E-4</c:v>
                </c:pt>
                <c:pt idx="10800">
                  <c:v>4.7152428810718608E-4</c:v>
                </c:pt>
                <c:pt idx="10801">
                  <c:v>5.4020100502503825E-4</c:v>
                </c:pt>
                <c:pt idx="10802">
                  <c:v>6.373534338358557E-4</c:v>
                </c:pt>
                <c:pt idx="10803">
                  <c:v>7.0938023450580498E-4</c:v>
                </c:pt>
                <c:pt idx="10804">
                  <c:v>7.8810720268013452E-4</c:v>
                </c:pt>
                <c:pt idx="10805">
                  <c:v>8.5259631490784205E-4</c:v>
                </c:pt>
                <c:pt idx="10806">
                  <c:v>9.2211055276383467E-4</c:v>
                </c:pt>
                <c:pt idx="10807">
                  <c:v>9.6314907872695503E-4</c:v>
                </c:pt>
                <c:pt idx="10808">
                  <c:v>1.0159128978224619E-3</c:v>
                </c:pt>
                <c:pt idx="10809">
                  <c:v>1.0544388609715328E-3</c:v>
                </c:pt>
                <c:pt idx="10810">
                  <c:v>1.0753768844220702E-3</c:v>
                </c:pt>
                <c:pt idx="10811">
                  <c:v>1.0845896147403142E-3</c:v>
                </c:pt>
                <c:pt idx="10812">
                  <c:v>1.0946398659966055E-3</c:v>
                </c:pt>
                <c:pt idx="10813">
                  <c:v>1.1005025125627522E-3</c:v>
                </c:pt>
                <c:pt idx="10814">
                  <c:v>1.0963149078727006E-3</c:v>
                </c:pt>
                <c:pt idx="10815">
                  <c:v>1.1021775544388472E-3</c:v>
                </c:pt>
                <c:pt idx="10816">
                  <c:v>1.0829145728643121E-3</c:v>
                </c:pt>
                <c:pt idx="10817">
                  <c:v>1.0636515912897766E-3</c:v>
                </c:pt>
                <c:pt idx="10818">
                  <c:v>1.0494137353433404E-3</c:v>
                </c:pt>
                <c:pt idx="10819">
                  <c:v>1.0393634840870491E-3</c:v>
                </c:pt>
                <c:pt idx="10820">
                  <c:v>1.0385259631490015E-3</c:v>
                </c:pt>
                <c:pt idx="10821">
                  <c:v>1.0393634840870491E-3</c:v>
                </c:pt>
                <c:pt idx="10822">
                  <c:v>1.0410385259631441E-3</c:v>
                </c:pt>
                <c:pt idx="10823">
                  <c:v>1.0335008375209024E-3</c:v>
                </c:pt>
                <c:pt idx="10824">
                  <c:v>1.0242881072026584E-3</c:v>
                </c:pt>
                <c:pt idx="10825">
                  <c:v>1.020938023450561E-3</c:v>
                </c:pt>
                <c:pt idx="10826">
                  <c:v>1.0142378559463668E-3</c:v>
                </c:pt>
                <c:pt idx="10827">
                  <c:v>1.003350083752028E-3</c:v>
                </c:pt>
                <c:pt idx="10828">
                  <c:v>9.7236180904519893E-4</c:v>
                </c:pt>
                <c:pt idx="10829">
                  <c:v>9.262981574538864E-4</c:v>
                </c:pt>
                <c:pt idx="10830">
                  <c:v>8.8023450586266678E-4</c:v>
                </c:pt>
                <c:pt idx="10831">
                  <c:v>8.3584589614744932E-4</c:v>
                </c:pt>
                <c:pt idx="10832">
                  <c:v>7.6214405360140486E-4</c:v>
                </c:pt>
                <c:pt idx="10833">
                  <c:v>6.8676716917926534E-4</c:v>
                </c:pt>
                <c:pt idx="10834">
                  <c:v>6.1976549413732241E-4</c:v>
                </c:pt>
                <c:pt idx="10835">
                  <c:v>5.4522613065323042E-4</c:v>
                </c:pt>
                <c:pt idx="10836">
                  <c:v>4.7152428810718608E-4</c:v>
                </c:pt>
                <c:pt idx="10837">
                  <c:v>4.1876046901177219E-4</c:v>
                </c:pt>
                <c:pt idx="10838">
                  <c:v>3.6934673366836239E-4</c:v>
                </c:pt>
                <c:pt idx="10839">
                  <c:v>3.3333333333334124E-4</c:v>
                </c:pt>
                <c:pt idx="10840">
                  <c:v>3.1155778894466325E-4</c:v>
                </c:pt>
                <c:pt idx="10841">
                  <c:v>2.9061976549412576E-4</c:v>
                </c:pt>
                <c:pt idx="10842">
                  <c:v>2.9396984924622292E-4</c:v>
                </c:pt>
                <c:pt idx="10843">
                  <c:v>2.9648241206027255E-4</c:v>
                </c:pt>
                <c:pt idx="10844">
                  <c:v>2.9815745393627465E-4</c:v>
                </c:pt>
                <c:pt idx="10845">
                  <c:v>3.1323283082075831E-4</c:v>
                </c:pt>
                <c:pt idx="10846">
                  <c:v>3.2579564489109943E-4</c:v>
                </c:pt>
                <c:pt idx="10847">
                  <c:v>3.4924623115577946E-4</c:v>
                </c:pt>
                <c:pt idx="10848">
                  <c:v>3.8190954773870345E-4</c:v>
                </c:pt>
                <c:pt idx="10849">
                  <c:v>3.9949748743723675E-4</c:v>
                </c:pt>
                <c:pt idx="10850">
                  <c:v>4.1708542713567712E-4</c:v>
                </c:pt>
                <c:pt idx="10851">
                  <c:v>4.4556113902845636E-4</c:v>
                </c:pt>
                <c:pt idx="10852">
                  <c:v>4.7487437185928319E-4</c:v>
                </c:pt>
                <c:pt idx="10853">
                  <c:v>5.0837520938025482E-4</c:v>
                </c:pt>
                <c:pt idx="10854">
                  <c:v>5.5276381909547228E-4</c:v>
                </c:pt>
                <c:pt idx="10855">
                  <c:v>5.9715242881078277E-4</c:v>
                </c:pt>
                <c:pt idx="10856">
                  <c:v>6.4070351758795281E-4</c:v>
                </c:pt>
                <c:pt idx="10857">
                  <c:v>6.8425460636521577E-4</c:v>
                </c:pt>
                <c:pt idx="10858">
                  <c:v>7.2696817420433827E-4</c:v>
                </c:pt>
                <c:pt idx="10859">
                  <c:v>7.6549413735340906E-4</c:v>
                </c:pt>
                <c:pt idx="10860">
                  <c:v>8.1909547738696334E-4</c:v>
                </c:pt>
                <c:pt idx="10861">
                  <c:v>8.5929648241203627E-4</c:v>
                </c:pt>
                <c:pt idx="10862">
                  <c:v>9.0117252931320416E-4</c:v>
                </c:pt>
                <c:pt idx="10863">
                  <c:v>9.262981574538864E-4</c:v>
                </c:pt>
                <c:pt idx="10864">
                  <c:v>9.355108877721303E-4</c:v>
                </c:pt>
                <c:pt idx="10865">
                  <c:v>9.4304857621437216E-4</c:v>
                </c:pt>
                <c:pt idx="10866">
                  <c:v>9.3634840871017772E-4</c:v>
                </c:pt>
                <c:pt idx="10867">
                  <c:v>9.3969849246227505E-4</c:v>
                </c:pt>
                <c:pt idx="10868">
                  <c:v>9.1373534338354528E-4</c:v>
                </c:pt>
                <c:pt idx="10869">
                  <c:v>9.0452261306530127E-4</c:v>
                </c:pt>
                <c:pt idx="10870">
                  <c:v>8.9112227805700564E-4</c:v>
                </c:pt>
                <c:pt idx="10871">
                  <c:v>8.5929648241212929E-4</c:v>
                </c:pt>
                <c:pt idx="10872">
                  <c:v>8.3835845896149878E-4</c:v>
                </c:pt>
                <c:pt idx="10873">
                  <c:v>8.0988274706871944E-4</c:v>
                </c:pt>
                <c:pt idx="10874">
                  <c:v>7.7051926298160123E-4</c:v>
                </c:pt>
                <c:pt idx="10875">
                  <c:v>7.3953098827477231E-4</c:v>
                </c:pt>
                <c:pt idx="10876">
                  <c:v>6.9514237855946182E-4</c:v>
                </c:pt>
                <c:pt idx="10877">
                  <c:v>6.5159128978229178E-4</c:v>
                </c:pt>
                <c:pt idx="10878">
                  <c:v>5.946398659967332E-4</c:v>
                </c:pt>
                <c:pt idx="10879">
                  <c:v>5.3768844221108159E-4</c:v>
                </c:pt>
                <c:pt idx="10880">
                  <c:v>4.80737018425523E-4</c:v>
                </c:pt>
                <c:pt idx="10881">
                  <c:v>4.1373534338357991E-4</c:v>
                </c:pt>
                <c:pt idx="10882">
                  <c:v>3.4840871021773193E-4</c:v>
                </c:pt>
                <c:pt idx="10883">
                  <c:v>3.0234505862641935E-4</c:v>
                </c:pt>
                <c:pt idx="10884">
                  <c:v>2.4455611390281317E-4</c:v>
                </c:pt>
                <c:pt idx="10885">
                  <c:v>2.1356783919598428E-4</c:v>
                </c:pt>
                <c:pt idx="10886">
                  <c:v>1.725293132327709E-4</c:v>
                </c:pt>
                <c:pt idx="10887">
                  <c:v>1.549413735343306E-4</c:v>
                </c:pt>
                <c:pt idx="10888">
                  <c:v>1.2144053601335905E-4</c:v>
                </c:pt>
                <c:pt idx="10889">
                  <c:v>1.1557788944721229E-4</c:v>
                </c:pt>
                <c:pt idx="10890">
                  <c:v>1.0971524288106551E-4</c:v>
                </c:pt>
                <c:pt idx="10891">
                  <c:v>1.1976549413735698E-4</c:v>
                </c:pt>
                <c:pt idx="10892">
                  <c:v>1.2981574539364845E-4</c:v>
                </c:pt>
                <c:pt idx="10893">
                  <c:v>1.3902847571189235E-4</c:v>
                </c:pt>
                <c:pt idx="10894">
                  <c:v>1.666666666667171E-4</c:v>
                </c:pt>
                <c:pt idx="10895">
                  <c:v>1.7755443886096313E-4</c:v>
                </c:pt>
                <c:pt idx="10896">
                  <c:v>1.9011725293130419E-4</c:v>
                </c:pt>
                <c:pt idx="10897">
                  <c:v>2.0268006700164526E-4</c:v>
                </c:pt>
                <c:pt idx="10898">
                  <c:v>2.0603015075374242E-4</c:v>
                </c:pt>
                <c:pt idx="10899">
                  <c:v>2.0938023450593255E-4</c:v>
                </c:pt>
                <c:pt idx="10900">
                  <c:v>2.1440536013403181E-4</c:v>
                </c:pt>
                <c:pt idx="10901">
                  <c:v>2.1691792294808142E-4</c:v>
                </c:pt>
                <c:pt idx="10902">
                  <c:v>2.0938023450583958E-4</c:v>
                </c:pt>
                <c:pt idx="10903">
                  <c:v>2.0016750418759563E-4</c:v>
                </c:pt>
                <c:pt idx="10904">
                  <c:v>1.9346733668340136E-4</c:v>
                </c:pt>
                <c:pt idx="10905">
                  <c:v>2.0100502512564316E-4</c:v>
                </c:pt>
                <c:pt idx="10906">
                  <c:v>2.1608040201003391E-4</c:v>
                </c:pt>
                <c:pt idx="10907">
                  <c:v>2.2026800670017858E-4</c:v>
                </c:pt>
                <c:pt idx="10908">
                  <c:v>2.5209380234505503E-4</c:v>
                </c:pt>
                <c:pt idx="10909">
                  <c:v>2.8978224455607823E-4</c:v>
                </c:pt>
                <c:pt idx="10910">
                  <c:v>3.1490787269685338E-4</c:v>
                </c:pt>
                <c:pt idx="10911">
                  <c:v>3.2747068676719444E-4</c:v>
                </c:pt>
                <c:pt idx="10912">
                  <c:v>3.408710217755831E-4</c:v>
                </c:pt>
                <c:pt idx="10913">
                  <c:v>3.408710217755831E-4</c:v>
                </c:pt>
                <c:pt idx="10914">
                  <c:v>3.2747068676719444E-4</c:v>
                </c:pt>
                <c:pt idx="10915">
                  <c:v>3.2412060301509728E-4</c:v>
                </c:pt>
                <c:pt idx="10916">
                  <c:v>2.9564489112231799E-4</c:v>
                </c:pt>
                <c:pt idx="10917">
                  <c:v>2.6381909547734856E-4</c:v>
                </c:pt>
                <c:pt idx="10918">
                  <c:v>2.1775544388603595E-4</c:v>
                </c:pt>
                <c:pt idx="10919">
                  <c:v>1.6582914572866957E-4</c:v>
                </c:pt>
                <c:pt idx="10920">
                  <c:v>1.1474036850916477E-4</c:v>
                </c:pt>
                <c:pt idx="10921">
                  <c:v>6.5326633165847976E-5</c:v>
                </c:pt>
                <c:pt idx="10922">
                  <c:v>1.4237855946436143E-5</c:v>
                </c:pt>
                <c:pt idx="10923">
                  <c:v>-4.9413735343409756E-5</c:v>
                </c:pt>
                <c:pt idx="10924">
                  <c:v>-8.4589614740383367E-5</c:v>
                </c:pt>
                <c:pt idx="10925">
                  <c:v>-1.0720268006701591E-4</c:v>
                </c:pt>
                <c:pt idx="10926">
                  <c:v>-1.4070351758798741E-4</c:v>
                </c:pt>
                <c:pt idx="10927">
                  <c:v>-1.5829145728642774E-4</c:v>
                </c:pt>
                <c:pt idx="10928">
                  <c:v>-1.6331658291461994E-4</c:v>
                </c:pt>
                <c:pt idx="10929">
                  <c:v>-1.7755443886096313E-4</c:v>
                </c:pt>
                <c:pt idx="10930">
                  <c:v>-1.7755443886096313E-4</c:v>
                </c:pt>
                <c:pt idx="10931">
                  <c:v>-1.7839195979901066E-4</c:v>
                </c:pt>
                <c:pt idx="10932">
                  <c:v>-1.8006700167501273E-4</c:v>
                </c:pt>
                <c:pt idx="10933">
                  <c:v>-1.7587939698496103E-4</c:v>
                </c:pt>
                <c:pt idx="10934">
                  <c:v>-1.9932998324964112E-4</c:v>
                </c:pt>
                <c:pt idx="10935">
                  <c:v>-2.1356783919598428E-4</c:v>
                </c:pt>
                <c:pt idx="10936">
                  <c:v>-2.3115577889451755E-4</c:v>
                </c:pt>
                <c:pt idx="10937">
                  <c:v>-2.6968174204358833E-4</c:v>
                </c:pt>
                <c:pt idx="10938">
                  <c:v>-2.8224455611392939E-4</c:v>
                </c:pt>
                <c:pt idx="10939">
                  <c:v>-2.9899497487441515E-4</c:v>
                </c:pt>
                <c:pt idx="10940">
                  <c:v>-3.0150753768846478E-4</c:v>
                </c:pt>
                <c:pt idx="10941">
                  <c:v>-3.0318257956455985E-4</c:v>
                </c:pt>
                <c:pt idx="10942">
                  <c:v>-2.8894472361803069E-4</c:v>
                </c:pt>
                <c:pt idx="10943">
                  <c:v>-2.6214405360134652E-4</c:v>
                </c:pt>
                <c:pt idx="10944">
                  <c:v>-2.3199329983247211E-4</c:v>
                </c:pt>
                <c:pt idx="10945">
                  <c:v>-1.9932998324964112E-4</c:v>
                </c:pt>
                <c:pt idx="10946">
                  <c:v>-1.5159128978232641E-4</c:v>
                </c:pt>
                <c:pt idx="10947">
                  <c:v>-1.1222780569511514E-4</c:v>
                </c:pt>
                <c:pt idx="10948">
                  <c:v>-6.0301507537655767E-5</c:v>
                </c:pt>
                <c:pt idx="10949">
                  <c:v>-3.5175879396973611E-5</c:v>
                </c:pt>
                <c:pt idx="10950">
                  <c:v>5.8626465661467715E-6</c:v>
                </c:pt>
                <c:pt idx="10951">
                  <c:v>1.926298157453538E-5</c:v>
                </c:pt>
                <c:pt idx="10952">
                  <c:v>4.3551088777169999E-5</c:v>
                </c:pt>
                <c:pt idx="10953">
                  <c:v>5.4438860971601972E-5</c:v>
                </c:pt>
                <c:pt idx="10954">
                  <c:v>6.6164154103895523E-5</c:v>
                </c:pt>
                <c:pt idx="10955">
                  <c:v>6.3651591289845893E-5</c:v>
                </c:pt>
                <c:pt idx="10956">
                  <c:v>7.6214405360186971E-5</c:v>
                </c:pt>
                <c:pt idx="10957">
                  <c:v>6.8676716917945139E-5</c:v>
                </c:pt>
                <c:pt idx="10958">
                  <c:v>6.197654941375084E-5</c:v>
                </c:pt>
                <c:pt idx="10959">
                  <c:v>5.4438860971508988E-5</c:v>
                </c:pt>
                <c:pt idx="10960">
                  <c:v>4.7738693467314682E-5</c:v>
                </c:pt>
                <c:pt idx="10961">
                  <c:v>2.8475711892779302E-5</c:v>
                </c:pt>
                <c:pt idx="10962">
                  <c:v>2.4288107202727603E-5</c:v>
                </c:pt>
                <c:pt idx="10963">
                  <c:v>1.7587939698533294E-5</c:v>
                </c:pt>
                <c:pt idx="10964">
                  <c:v>9.2127303182439234E-6</c:v>
                </c:pt>
                <c:pt idx="10965">
                  <c:v>-1.0050251256291458E-5</c:v>
                </c:pt>
                <c:pt idx="10966">
                  <c:v>-4.1876046901446862E-6</c:v>
                </c:pt>
                <c:pt idx="10967">
                  <c:v>-1.6750418760950681E-6</c:v>
                </c:pt>
                <c:pt idx="10968">
                  <c:v>1.6750418760020845E-6</c:v>
                </c:pt>
                <c:pt idx="10969">
                  <c:v>2.5963149078729686E-5</c:v>
                </c:pt>
                <c:pt idx="10970">
                  <c:v>5.1088777219411838E-5</c:v>
                </c:pt>
                <c:pt idx="10971">
                  <c:v>8.29145728642883E-5</c:v>
                </c:pt>
                <c:pt idx="10972">
                  <c:v>1.1390284757121019E-4</c:v>
                </c:pt>
                <c:pt idx="10973">
                  <c:v>1.4070351758789444E-4</c:v>
                </c:pt>
                <c:pt idx="10974">
                  <c:v>1.8174204355110782E-4</c:v>
                </c:pt>
                <c:pt idx="10975">
                  <c:v>2.0938023450583958E-4</c:v>
                </c:pt>
                <c:pt idx="10976">
                  <c:v>2.3618090452261681E-4</c:v>
                </c:pt>
                <c:pt idx="10977">
                  <c:v>2.6214405360134652E-4</c:v>
                </c:pt>
                <c:pt idx="10978">
                  <c:v>2.6214405360134652E-4</c:v>
                </c:pt>
                <c:pt idx="10979">
                  <c:v>2.4706867671695583E-4</c:v>
                </c:pt>
                <c:pt idx="10980">
                  <c:v>2.3618090452261681E-4</c:v>
                </c:pt>
                <c:pt idx="10981">
                  <c:v>2.2529313232837081E-4</c:v>
                </c:pt>
                <c:pt idx="10982">
                  <c:v>1.9179229480739926E-4</c:v>
                </c:pt>
                <c:pt idx="10983">
                  <c:v>1.6331658291461994E-4</c:v>
                </c:pt>
                <c:pt idx="10984">
                  <c:v>1.4070351758798741E-4</c:v>
                </c:pt>
                <c:pt idx="10985">
                  <c:v>1.2060301507540452E-4</c:v>
                </c:pt>
                <c:pt idx="10986">
                  <c:v>1.0385259631491874E-4</c:v>
                </c:pt>
                <c:pt idx="10987">
                  <c:v>9.1289782244577679E-5</c:v>
                </c:pt>
                <c:pt idx="10988">
                  <c:v>7.8726968174236588E-5</c:v>
                </c:pt>
                <c:pt idx="10989">
                  <c:v>7.0351758793947222E-5</c:v>
                </c:pt>
                <c:pt idx="10990">
                  <c:v>7.7051926298141521E-5</c:v>
                </c:pt>
                <c:pt idx="10991">
                  <c:v>8.6264656616385449E-5</c:v>
                </c:pt>
                <c:pt idx="10992">
                  <c:v>1.1055276381911306E-4</c:v>
                </c:pt>
                <c:pt idx="10993">
                  <c:v>1.180904522612619E-4</c:v>
                </c:pt>
                <c:pt idx="10994">
                  <c:v>1.3735343383579731E-4</c:v>
                </c:pt>
                <c:pt idx="10995">
                  <c:v>1.2897822445560091E-4</c:v>
                </c:pt>
                <c:pt idx="10996">
                  <c:v>1.1976549413735698E-4</c:v>
                </c:pt>
                <c:pt idx="10997">
                  <c:v>1.0636515912896837E-4</c:v>
                </c:pt>
                <c:pt idx="10998">
                  <c:v>9.8827470686726527E-5</c:v>
                </c:pt>
                <c:pt idx="10999">
                  <c:v>8.6264656616385449E-5</c:v>
                </c:pt>
                <c:pt idx="11000">
                  <c:v>5.8626465661653677E-5</c:v>
                </c:pt>
                <c:pt idx="11001">
                  <c:v>3.852596314907076E-5</c:v>
                </c:pt>
                <c:pt idx="11002">
                  <c:v>1.4237855946343161E-5</c:v>
                </c:pt>
                <c:pt idx="11003">
                  <c:v>-1.4237855946436143E-5</c:v>
                </c:pt>
                <c:pt idx="11004">
                  <c:v>-2.7638190954824756E-5</c:v>
                </c:pt>
                <c:pt idx="11005">
                  <c:v>-4.1038525963213367E-5</c:v>
                </c:pt>
                <c:pt idx="11006">
                  <c:v>-2.7638190954731772E-5</c:v>
                </c:pt>
                <c:pt idx="11007">
                  <c:v>-1.5912897822438227E-5</c:v>
                </c:pt>
                <c:pt idx="11008">
                  <c:v>-8.3752093801963901E-6</c:v>
                </c:pt>
                <c:pt idx="11009">
                  <c:v>-1.6750418760020845E-6</c:v>
                </c:pt>
                <c:pt idx="11010">
                  <c:v>0</c:v>
                </c:pt>
                <c:pt idx="11011">
                  <c:v>-3.0150753768874372E-5</c:v>
                </c:pt>
                <c:pt idx="11012">
                  <c:v>-3.6013400335021144E-5</c:v>
                </c:pt>
                <c:pt idx="11013">
                  <c:v>-4.8576214405362222E-5</c:v>
                </c:pt>
                <c:pt idx="11014">
                  <c:v>-6.2814070351705376E-5</c:v>
                </c:pt>
                <c:pt idx="11015">
                  <c:v>-9.2127303182625199E-5</c:v>
                </c:pt>
                <c:pt idx="11016">
                  <c:v>-1.2814070351755338E-4</c:v>
                </c:pt>
                <c:pt idx="11017">
                  <c:v>-1.658291457285766E-4</c:v>
                </c:pt>
                <c:pt idx="11018">
                  <c:v>-2.0100502512564316E-4</c:v>
                </c:pt>
                <c:pt idx="11019">
                  <c:v>-2.3618090452261681E-4</c:v>
                </c:pt>
                <c:pt idx="11020">
                  <c:v>-2.8140703517588186E-4</c:v>
                </c:pt>
                <c:pt idx="11021">
                  <c:v>-3.0820770519265911E-4</c:v>
                </c:pt>
                <c:pt idx="11022">
                  <c:v>-3.4505862646563477E-4</c:v>
                </c:pt>
                <c:pt idx="11023">
                  <c:v>-3.6934673366836239E-4</c:v>
                </c:pt>
                <c:pt idx="11024">
                  <c:v>-3.9698492462309415E-4</c:v>
                </c:pt>
                <c:pt idx="11025">
                  <c:v>-4.1206030150757787E-4</c:v>
                </c:pt>
                <c:pt idx="11026">
                  <c:v>-4.3634840871021246E-4</c:v>
                </c:pt>
                <c:pt idx="11027">
                  <c:v>-4.3886097152435501E-4</c:v>
                </c:pt>
                <c:pt idx="11028">
                  <c:v>-4.2462311557782596E-4</c:v>
                </c:pt>
                <c:pt idx="11029">
                  <c:v>-4.1708542713567712E-4</c:v>
                </c:pt>
                <c:pt idx="11030">
                  <c:v>-4.2211055276377628E-4</c:v>
                </c:pt>
                <c:pt idx="11031">
                  <c:v>-4.0871021775538773E-4</c:v>
                </c:pt>
                <c:pt idx="11032">
                  <c:v>-3.9447236180904452E-4</c:v>
                </c:pt>
                <c:pt idx="11033">
                  <c:v>-3.7855946398660634E-4</c:v>
                </c:pt>
                <c:pt idx="11034">
                  <c:v>-3.7353433835850708E-4</c:v>
                </c:pt>
                <c:pt idx="11035">
                  <c:v>-3.5594639865997379E-4</c:v>
                </c:pt>
                <c:pt idx="11036">
                  <c:v>-3.2412060301509728E-4</c:v>
                </c:pt>
                <c:pt idx="11037">
                  <c:v>-3.0653266331665701E-4</c:v>
                </c:pt>
                <c:pt idx="11038">
                  <c:v>-2.7303182579559252E-4</c:v>
                </c:pt>
                <c:pt idx="11039">
                  <c:v>-2.403685092127615E-4</c:v>
                </c:pt>
                <c:pt idx="11040">
                  <c:v>-2.0603015075374242E-4</c:v>
                </c:pt>
                <c:pt idx="11041">
                  <c:v>-1.5829145728642774E-4</c:v>
                </c:pt>
                <c:pt idx="11042">
                  <c:v>-1.2144053601345204E-4</c:v>
                </c:pt>
                <c:pt idx="11043">
                  <c:v>-6.8676716917945139E-5</c:v>
                </c:pt>
                <c:pt idx="11044">
                  <c:v>-1.2562814070341075E-5</c:v>
                </c:pt>
                <c:pt idx="11045">
                  <c:v>3.3500837520971528E-5</c:v>
                </c:pt>
                <c:pt idx="11046">
                  <c:v>9.3802345058627295E-5</c:v>
                </c:pt>
                <c:pt idx="11047">
                  <c:v>1.4237855946398951E-4</c:v>
                </c:pt>
                <c:pt idx="11048">
                  <c:v>1.7671691792291557E-4</c:v>
                </c:pt>
                <c:pt idx="11049">
                  <c:v>2.2864321608037495E-4</c:v>
                </c:pt>
                <c:pt idx="11050">
                  <c:v>2.6884422110554079E-4</c:v>
                </c:pt>
                <c:pt idx="11051">
                  <c:v>2.9229480737012786E-4</c:v>
                </c:pt>
                <c:pt idx="11052">
                  <c:v>3.1825795644895054E-4</c:v>
                </c:pt>
                <c:pt idx="11053">
                  <c:v>3.4170854271363063E-4</c:v>
                </c:pt>
                <c:pt idx="11054">
                  <c:v>3.5092127303187453E-4</c:v>
                </c:pt>
                <c:pt idx="11055">
                  <c:v>3.4673366834172983E-4</c:v>
                </c:pt>
                <c:pt idx="11056">
                  <c:v>3.50083752093827E-4</c:v>
                </c:pt>
                <c:pt idx="11057">
                  <c:v>3.2914572864319654E-4</c:v>
                </c:pt>
                <c:pt idx="11058">
                  <c:v>3.1742043551081004E-4</c:v>
                </c:pt>
                <c:pt idx="11059">
                  <c:v>3.0485762144046892E-4</c:v>
                </c:pt>
                <c:pt idx="11060">
                  <c:v>2.9229480737012786E-4</c:v>
                </c:pt>
                <c:pt idx="11061">
                  <c:v>2.6800670016749326E-4</c:v>
                </c:pt>
                <c:pt idx="11062">
                  <c:v>2.554438860971522E-4</c:v>
                </c:pt>
                <c:pt idx="11063">
                  <c:v>2.4120603015071601E-4</c:v>
                </c:pt>
                <c:pt idx="11064">
                  <c:v>2.4120603015071601E-4</c:v>
                </c:pt>
                <c:pt idx="11065">
                  <c:v>2.4288107202681113E-4</c:v>
                </c:pt>
                <c:pt idx="11066">
                  <c:v>2.4790619765491034E-4</c:v>
                </c:pt>
                <c:pt idx="11067">
                  <c:v>2.2529313232827781E-4</c:v>
                </c:pt>
                <c:pt idx="11068">
                  <c:v>2.2194304857618065E-4</c:v>
                </c:pt>
                <c:pt idx="11069">
                  <c:v>2.0435510887774032E-4</c:v>
                </c:pt>
                <c:pt idx="11070">
                  <c:v>1.8676716917920706E-4</c:v>
                </c:pt>
                <c:pt idx="11071">
                  <c:v>1.5661641541042564E-4</c:v>
                </c:pt>
                <c:pt idx="11072">
                  <c:v>1.4070351758789444E-4</c:v>
                </c:pt>
                <c:pt idx="11073">
                  <c:v>1.0217755443882368E-4</c:v>
                </c:pt>
                <c:pt idx="11074">
                  <c:v>7.8726968174143604E-5</c:v>
                </c:pt>
                <c:pt idx="11075">
                  <c:v>6.8676716917945139E-5</c:v>
                </c:pt>
                <c:pt idx="11076">
                  <c:v>5.7788944723606144E-5</c:v>
                </c:pt>
                <c:pt idx="11077">
                  <c:v>6.1139028475703293E-5</c:v>
                </c:pt>
                <c:pt idx="11078">
                  <c:v>6.5326633165847976E-5</c:v>
                </c:pt>
                <c:pt idx="11079">
                  <c:v>7.6214405360093988E-5</c:v>
                </c:pt>
                <c:pt idx="11080">
                  <c:v>1.0385259631491874E-4</c:v>
                </c:pt>
                <c:pt idx="11081">
                  <c:v>1.2981574539364845E-4</c:v>
                </c:pt>
                <c:pt idx="11082">
                  <c:v>1.5159128978223344E-4</c:v>
                </c:pt>
                <c:pt idx="11083">
                  <c:v>1.859296482411595E-4</c:v>
                </c:pt>
                <c:pt idx="11084">
                  <c:v>2.1691792294808142E-4</c:v>
                </c:pt>
                <c:pt idx="11085">
                  <c:v>2.4455611390281317E-4</c:v>
                </c:pt>
                <c:pt idx="11086">
                  <c:v>2.6046901172525146E-4</c:v>
                </c:pt>
                <c:pt idx="11087">
                  <c:v>2.6968174204349536E-4</c:v>
                </c:pt>
                <c:pt idx="11088">
                  <c:v>2.6968174204349536E-4</c:v>
                </c:pt>
                <c:pt idx="11089">
                  <c:v>2.7303182579559252E-4</c:v>
                </c:pt>
                <c:pt idx="11090">
                  <c:v>2.6214405360134652E-4</c:v>
                </c:pt>
                <c:pt idx="11091">
                  <c:v>2.5293132328310257E-4</c:v>
                </c:pt>
                <c:pt idx="11092">
                  <c:v>2.3115577889442458E-4</c:v>
                </c:pt>
                <c:pt idx="11093">
                  <c:v>2.378559463986189E-4</c:v>
                </c:pt>
                <c:pt idx="11094">
                  <c:v>2.2864321608037495E-4</c:v>
                </c:pt>
                <c:pt idx="11095">
                  <c:v>2.5041876046895997E-4</c:v>
                </c:pt>
                <c:pt idx="11096">
                  <c:v>2.7973199329978679E-4</c:v>
                </c:pt>
                <c:pt idx="11097">
                  <c:v>3.2412060301509728E-4</c:v>
                </c:pt>
                <c:pt idx="11098">
                  <c:v>3.8107202680065592E-4</c:v>
                </c:pt>
                <c:pt idx="11099">
                  <c:v>4.3551088777216493E-4</c:v>
                </c:pt>
                <c:pt idx="11100">
                  <c:v>4.9999999999996542E-4</c:v>
                </c:pt>
                <c:pt idx="11101">
                  <c:v>5.4941373534337506E-4</c:v>
                </c:pt>
                <c:pt idx="11102">
                  <c:v>5.837520938023012E-4</c:v>
                </c:pt>
                <c:pt idx="11103">
                  <c:v>6.3149078726970891E-4</c:v>
                </c:pt>
                <c:pt idx="11104">
                  <c:v>6.4824120603019456E-4</c:v>
                </c:pt>
                <c:pt idx="11105">
                  <c:v>6.5494137353438889E-4</c:v>
                </c:pt>
                <c:pt idx="11106">
                  <c:v>6.4991624790619671E-4</c:v>
                </c:pt>
                <c:pt idx="11107">
                  <c:v>6.4489112227809745E-4</c:v>
                </c:pt>
                <c:pt idx="11108">
                  <c:v>6.3986599664990528E-4</c:v>
                </c:pt>
                <c:pt idx="11109">
                  <c:v>6.1641541038531822E-4</c:v>
                </c:pt>
                <c:pt idx="11110">
                  <c:v>6.0720268006707431E-4</c:v>
                </c:pt>
                <c:pt idx="11111">
                  <c:v>5.9882747068678492E-4</c:v>
                </c:pt>
                <c:pt idx="11112">
                  <c:v>5.954773869346877E-4</c:v>
                </c:pt>
                <c:pt idx="11113">
                  <c:v>6.0050251256287999E-4</c:v>
                </c:pt>
                <c:pt idx="11114">
                  <c:v>5.929648241205451E-4</c:v>
                </c:pt>
                <c:pt idx="11115">
                  <c:v>6.0720268006707431E-4</c:v>
                </c:pt>
                <c:pt idx="11116">
                  <c:v>6.1976549413741532E-4</c:v>
                </c:pt>
                <c:pt idx="11117">
                  <c:v>6.4237855946404788E-4</c:v>
                </c:pt>
                <c:pt idx="11118">
                  <c:v>6.5912897822444061E-4</c:v>
                </c:pt>
                <c:pt idx="11119">
                  <c:v>6.9597989949750935E-4</c:v>
                </c:pt>
                <c:pt idx="11120">
                  <c:v>7.0435510887770572E-4</c:v>
                </c:pt>
                <c:pt idx="11121">
                  <c:v>7.2361809045224106E-4</c:v>
                </c:pt>
                <c:pt idx="11122">
                  <c:v>7.2696817420433827E-4</c:v>
                </c:pt>
                <c:pt idx="11123">
                  <c:v>7.1440536013399716E-4</c:v>
                </c:pt>
                <c:pt idx="11124">
                  <c:v>7.0435510887770572E-4</c:v>
                </c:pt>
                <c:pt idx="11125">
                  <c:v>6.8090452261302563E-4</c:v>
                </c:pt>
                <c:pt idx="11126">
                  <c:v>6.5326633165829382E-4</c:v>
                </c:pt>
                <c:pt idx="11127">
                  <c:v>6.2814070351751878E-4</c:v>
                </c:pt>
                <c:pt idx="11128">
                  <c:v>6.0552763819088622E-4</c:v>
                </c:pt>
                <c:pt idx="11129">
                  <c:v>5.9128978224454306E-4</c:v>
                </c:pt>
                <c:pt idx="11130">
                  <c:v>5.9380234505868566E-4</c:v>
                </c:pt>
                <c:pt idx="11131">
                  <c:v>5.9882747068678492E-4</c:v>
                </c:pt>
                <c:pt idx="11132">
                  <c:v>6.1641541038531822E-4</c:v>
                </c:pt>
                <c:pt idx="11133">
                  <c:v>6.4907872696814918E-4</c:v>
                </c:pt>
                <c:pt idx="11134">
                  <c:v>6.8676716917917243E-4</c:v>
                </c:pt>
                <c:pt idx="11135">
                  <c:v>7.1273031825790209E-4</c:v>
                </c:pt>
                <c:pt idx="11136">
                  <c:v>7.453936348409191E-4</c:v>
                </c:pt>
                <c:pt idx="11137">
                  <c:v>7.8894472361808903E-4</c:v>
                </c:pt>
                <c:pt idx="11138">
                  <c:v>8.2244556113896764E-4</c:v>
                </c:pt>
                <c:pt idx="11139">
                  <c:v>8.5510887772189152E-4</c:v>
                </c:pt>
                <c:pt idx="11140">
                  <c:v>8.86934673366861E-4</c:v>
                </c:pt>
                <c:pt idx="11141">
                  <c:v>9.0871021775544602E-4</c:v>
                </c:pt>
                <c:pt idx="11142">
                  <c:v>9.1708542713564249E-4</c:v>
                </c:pt>
                <c:pt idx="11143">
                  <c:v>9.3048576214403093E-4</c:v>
                </c:pt>
                <c:pt idx="11144">
                  <c:v>9.3299832495808061E-4</c:v>
                </c:pt>
                <c:pt idx="11145">
                  <c:v>9.262981574538864E-4</c:v>
                </c:pt>
                <c:pt idx="11146">
                  <c:v>9.2211055276383467E-4</c:v>
                </c:pt>
                <c:pt idx="11147">
                  <c:v>9.0284757118929923E-4</c:v>
                </c:pt>
                <c:pt idx="11148">
                  <c:v>8.6850921273028017E-4</c:v>
                </c:pt>
                <c:pt idx="11149">
                  <c:v>8.4505862646560019E-4</c:v>
                </c:pt>
                <c:pt idx="11150">
                  <c:v>8.157453936347732E-4</c:v>
                </c:pt>
                <c:pt idx="11151">
                  <c:v>7.8056951423779975E-4</c:v>
                </c:pt>
                <c:pt idx="11152">
                  <c:v>7.5628140703516515E-4</c:v>
                </c:pt>
                <c:pt idx="11153">
                  <c:v>7.1775544388609437E-4</c:v>
                </c:pt>
                <c:pt idx="11154">
                  <c:v>6.7420435510883131E-4</c:v>
                </c:pt>
                <c:pt idx="11155">
                  <c:v>6.348408710217131E-4</c:v>
                </c:pt>
                <c:pt idx="11156">
                  <c:v>6.0552763819088622E-4</c:v>
                </c:pt>
                <c:pt idx="11157">
                  <c:v>5.6867671691791051E-4</c:v>
                </c:pt>
                <c:pt idx="11158">
                  <c:v>5.3350083752093684E-4</c:v>
                </c:pt>
                <c:pt idx="11159">
                  <c:v>5.0502512562806458E-4</c:v>
                </c:pt>
                <c:pt idx="11160">
                  <c:v>4.8241206030143202E-4</c:v>
                </c:pt>
                <c:pt idx="11161">
                  <c:v>4.5561139028474785E-4</c:v>
                </c:pt>
                <c:pt idx="11162">
                  <c:v>4.4807370184250599E-4</c:v>
                </c:pt>
                <c:pt idx="11163">
                  <c:v>4.2797319932992307E-4</c:v>
                </c:pt>
                <c:pt idx="11164">
                  <c:v>4.103852596314828E-4</c:v>
                </c:pt>
                <c:pt idx="11165">
                  <c:v>3.8693467336680271E-4</c:v>
                </c:pt>
                <c:pt idx="11166">
                  <c:v>3.6264656616416806E-4</c:v>
                </c:pt>
                <c:pt idx="11167">
                  <c:v>3.324958123952937E-4</c:v>
                </c:pt>
                <c:pt idx="11168">
                  <c:v>2.9061976549412576E-4</c:v>
                </c:pt>
                <c:pt idx="11169">
                  <c:v>2.5963149078729689E-4</c:v>
                </c:pt>
                <c:pt idx="11170">
                  <c:v>2.378559463986189E-4</c:v>
                </c:pt>
                <c:pt idx="11171">
                  <c:v>1.8509212730320496E-4</c:v>
                </c:pt>
                <c:pt idx="11172">
                  <c:v>1.616415410385249E-4</c:v>
                </c:pt>
                <c:pt idx="11173">
                  <c:v>1.4070351758798741E-4</c:v>
                </c:pt>
                <c:pt idx="11174">
                  <c:v>1.5159128978223344E-4</c:v>
                </c:pt>
                <c:pt idx="11175">
                  <c:v>1.5661641541042564E-4</c:v>
                </c:pt>
                <c:pt idx="11176">
                  <c:v>1.8174204355110782E-4</c:v>
                </c:pt>
                <c:pt idx="11177">
                  <c:v>2.3953098827471397E-4</c:v>
                </c:pt>
                <c:pt idx="11178">
                  <c:v>2.8894472361803069E-4</c:v>
                </c:pt>
                <c:pt idx="11179">
                  <c:v>3.5762144053606886E-4</c:v>
                </c:pt>
                <c:pt idx="11180">
                  <c:v>4.1541038525967497E-4</c:v>
                </c:pt>
                <c:pt idx="11181">
                  <c:v>4.8743718592962431E-4</c:v>
                </c:pt>
                <c:pt idx="11182">
                  <c:v>5.4187604690113331E-4</c:v>
                </c:pt>
                <c:pt idx="11183">
                  <c:v>5.7788944723615441E-4</c:v>
                </c:pt>
                <c:pt idx="11184">
                  <c:v>5.9463986599664017E-4</c:v>
                </c:pt>
                <c:pt idx="11185">
                  <c:v>6.0552763819097925E-4</c:v>
                </c:pt>
                <c:pt idx="11186">
                  <c:v>5.929648241205451E-4</c:v>
                </c:pt>
                <c:pt idx="11187">
                  <c:v>5.6281407035176372E-4</c:v>
                </c:pt>
                <c:pt idx="11188">
                  <c:v>5.3601340033498652E-4</c:v>
                </c:pt>
                <c:pt idx="11189">
                  <c:v>5.050251256281576E-4</c:v>
                </c:pt>
                <c:pt idx="11190">
                  <c:v>4.5979899497489249E-4</c:v>
                </c:pt>
                <c:pt idx="11191">
                  <c:v>4.3132328308202029E-4</c:v>
                </c:pt>
                <c:pt idx="11192">
                  <c:v>4.2211055276377628E-4</c:v>
                </c:pt>
                <c:pt idx="11193">
                  <c:v>4.1876046901167917E-4</c:v>
                </c:pt>
                <c:pt idx="11194">
                  <c:v>4.2462311557782596E-4</c:v>
                </c:pt>
                <c:pt idx="11195">
                  <c:v>4.4807370184250599E-4</c:v>
                </c:pt>
                <c:pt idx="11196">
                  <c:v>4.7906197654942794E-4</c:v>
                </c:pt>
                <c:pt idx="11197">
                  <c:v>5.25963149078788E-4</c:v>
                </c:pt>
                <c:pt idx="11198">
                  <c:v>5.7035175879400558E-4</c:v>
                </c:pt>
                <c:pt idx="11199">
                  <c:v>6.1474036850922315E-4</c:v>
                </c:pt>
                <c:pt idx="11200">
                  <c:v>6.6750418760463698E-4</c:v>
                </c:pt>
                <c:pt idx="11201">
                  <c:v>7.3031825795643538E-4</c:v>
                </c:pt>
                <c:pt idx="11202">
                  <c:v>7.8391959798998977E-4</c:v>
                </c:pt>
                <c:pt idx="11203">
                  <c:v>8.207705192629656E-4</c:v>
                </c:pt>
                <c:pt idx="11204">
                  <c:v>8.6264656616413338E-4</c:v>
                </c:pt>
                <c:pt idx="11205">
                  <c:v>8.9782244556110705E-4</c:v>
                </c:pt>
                <c:pt idx="11206">
                  <c:v>9.1541038525964024E-4</c:v>
                </c:pt>
                <c:pt idx="11207">
                  <c:v>9.3299832495817364E-4</c:v>
                </c:pt>
                <c:pt idx="11208">
                  <c:v>9.5226130653270908E-4</c:v>
                </c:pt>
                <c:pt idx="11209">
                  <c:v>9.6398659966500267E-4</c:v>
                </c:pt>
                <c:pt idx="11210">
                  <c:v>9.7906197654939325E-4</c:v>
                </c:pt>
                <c:pt idx="11211">
                  <c:v>9.840871021774924E-4</c:v>
                </c:pt>
                <c:pt idx="11212">
                  <c:v>9.9497487437183148E-4</c:v>
                </c:pt>
                <c:pt idx="11213">
                  <c:v>1.0008375209379782E-3</c:v>
                </c:pt>
                <c:pt idx="11214">
                  <c:v>1.0209380234506541E-3</c:v>
                </c:pt>
                <c:pt idx="11215">
                  <c:v>1.046901172529291E-3</c:v>
                </c:pt>
                <c:pt idx="11216">
                  <c:v>1.0770519262981652E-3</c:v>
                </c:pt>
                <c:pt idx="11217">
                  <c:v>1.1180904522612857E-3</c:v>
                </c:pt>
                <c:pt idx="11218">
                  <c:v>1.1725293132327946E-3</c:v>
                </c:pt>
                <c:pt idx="11219">
                  <c:v>1.2077051926297681E-3</c:v>
                </c:pt>
                <c:pt idx="11220">
                  <c:v>1.2688442211054715E-3</c:v>
                </c:pt>
                <c:pt idx="11221">
                  <c:v>1.3190954773869288E-3</c:v>
                </c:pt>
                <c:pt idx="11222">
                  <c:v>1.3542713567839025E-3</c:v>
                </c:pt>
                <c:pt idx="11223">
                  <c:v>1.384422110552777E-3</c:v>
                </c:pt>
                <c:pt idx="11224">
                  <c:v>1.4195979899497505E-3</c:v>
                </c:pt>
                <c:pt idx="11225">
                  <c:v>1.4455611390284801E-3</c:v>
                </c:pt>
                <c:pt idx="11226">
                  <c:v>1.4614740368509183E-3</c:v>
                </c:pt>
                <c:pt idx="11227">
                  <c:v>1.4505862646565794E-3</c:v>
                </c:pt>
                <c:pt idx="11228">
                  <c:v>1.4472361809044821E-3</c:v>
                </c:pt>
                <c:pt idx="11229">
                  <c:v>1.4212730318257526E-3</c:v>
                </c:pt>
                <c:pt idx="11230">
                  <c:v>1.4028475711892648E-3</c:v>
                </c:pt>
                <c:pt idx="11231">
                  <c:v>1.3911222780569712E-3</c:v>
                </c:pt>
                <c:pt idx="11232">
                  <c:v>1.3718592964824356E-3</c:v>
                </c:pt>
                <c:pt idx="11233">
                  <c:v>1.3743718592964854E-3</c:v>
                </c:pt>
                <c:pt idx="11234">
                  <c:v>1.3592964824120947E-3</c:v>
                </c:pt>
                <c:pt idx="11235">
                  <c:v>1.3743718592964854E-3</c:v>
                </c:pt>
                <c:pt idx="11236">
                  <c:v>1.3827470686767747E-3</c:v>
                </c:pt>
                <c:pt idx="11237">
                  <c:v>1.3927973199330662E-3</c:v>
                </c:pt>
                <c:pt idx="11238">
                  <c:v>1.3961474036851633E-3</c:v>
                </c:pt>
                <c:pt idx="11239">
                  <c:v>1.4229480737018476E-3</c:v>
                </c:pt>
                <c:pt idx="11240">
                  <c:v>1.4371859296482838E-3</c:v>
                </c:pt>
                <c:pt idx="11241">
                  <c:v>1.4472361809045751E-3</c:v>
                </c:pt>
                <c:pt idx="11242">
                  <c:v>1.4396984924623332E-3</c:v>
                </c:pt>
                <c:pt idx="11243">
                  <c:v>1.4187604690117028E-3</c:v>
                </c:pt>
                <c:pt idx="11244">
                  <c:v>1.4070351758794094E-3</c:v>
                </c:pt>
                <c:pt idx="11245">
                  <c:v>1.3592964824120017E-3</c:v>
                </c:pt>
                <c:pt idx="11246">
                  <c:v>1.3299832495811748E-3</c:v>
                </c:pt>
                <c:pt idx="11247">
                  <c:v>1.2889447236180543E-3</c:v>
                </c:pt>
                <c:pt idx="11248">
                  <c:v>1.2671691792294694E-3</c:v>
                </c:pt>
                <c:pt idx="11249">
                  <c:v>1.260469011725275E-3</c:v>
                </c:pt>
                <c:pt idx="11250">
                  <c:v>1.2361809045226405E-3</c:v>
                </c:pt>
                <c:pt idx="11251">
                  <c:v>1.2378559463987356E-3</c:v>
                </c:pt>
                <c:pt idx="11252">
                  <c:v>1.2336683417084979E-3</c:v>
                </c:pt>
                <c:pt idx="11253">
                  <c:v>1.2227805695142519E-3</c:v>
                </c:pt>
                <c:pt idx="11254">
                  <c:v>1.235343383584593E-3</c:v>
                </c:pt>
                <c:pt idx="11255">
                  <c:v>1.2378559463987356E-3</c:v>
                </c:pt>
                <c:pt idx="11256">
                  <c:v>1.2236180904522994E-3</c:v>
                </c:pt>
                <c:pt idx="11257">
                  <c:v>1.2152428810721029E-3</c:v>
                </c:pt>
                <c:pt idx="11258">
                  <c:v>1.1884422110553258E-3</c:v>
                </c:pt>
                <c:pt idx="11259">
                  <c:v>1.1532663316583523E-3</c:v>
                </c:pt>
                <c:pt idx="11260">
                  <c:v>1.1147403685092816E-3</c:v>
                </c:pt>
                <c:pt idx="11261">
                  <c:v>1.0879396984924113E-3</c:v>
                </c:pt>
                <c:pt idx="11262">
                  <c:v>1.046901172529291E-3</c:v>
                </c:pt>
                <c:pt idx="11263">
                  <c:v>1.0226130653266563E-3</c:v>
                </c:pt>
                <c:pt idx="11264">
                  <c:v>1.0159128978224619E-3</c:v>
                </c:pt>
                <c:pt idx="11265">
                  <c:v>1.0083752093802201E-3</c:v>
                </c:pt>
                <c:pt idx="11266">
                  <c:v>1.0301507537688053E-3</c:v>
                </c:pt>
                <c:pt idx="11267">
                  <c:v>1.0418760469011917E-3</c:v>
                </c:pt>
                <c:pt idx="11268">
                  <c:v>1.0787269681741673E-3</c:v>
                </c:pt>
                <c:pt idx="11269">
                  <c:v>1.1180904522613787E-3</c:v>
                </c:pt>
                <c:pt idx="11270">
                  <c:v>1.1725293132328876E-3</c:v>
                </c:pt>
                <c:pt idx="11271">
                  <c:v>1.2236180904522064E-3</c:v>
                </c:pt>
                <c:pt idx="11272">
                  <c:v>1.2747068676716184E-3</c:v>
                </c:pt>
                <c:pt idx="11273">
                  <c:v>1.3190954773869288E-3</c:v>
                </c:pt>
                <c:pt idx="11274">
                  <c:v>1.3383584589614641E-3</c:v>
                </c:pt>
                <c:pt idx="11275">
                  <c:v>1.3534338358458548E-3</c:v>
                </c:pt>
                <c:pt idx="11276">
                  <c:v>1.3467336683416606E-3</c:v>
                </c:pt>
                <c:pt idx="11277">
                  <c:v>1.3391959798995118E-3</c:v>
                </c:pt>
                <c:pt idx="11278">
                  <c:v>1.3216080402009783E-3</c:v>
                </c:pt>
                <c:pt idx="11279">
                  <c:v>1.2780569514237155E-3</c:v>
                </c:pt>
                <c:pt idx="11280">
                  <c:v>1.2361809045225475E-3</c:v>
                </c:pt>
                <c:pt idx="11281">
                  <c:v>1.202680067001669E-3</c:v>
                </c:pt>
                <c:pt idx="11282">
                  <c:v>1.1599664991624537E-3</c:v>
                </c:pt>
                <c:pt idx="11283">
                  <c:v>1.1164154103852836E-3</c:v>
                </c:pt>
                <c:pt idx="11284">
                  <c:v>1.0879396984925043E-3</c:v>
                </c:pt>
                <c:pt idx="11285">
                  <c:v>1.0477386934673383E-3</c:v>
                </c:pt>
                <c:pt idx="11286">
                  <c:v>1.0335008375209024E-3</c:v>
                </c:pt>
                <c:pt idx="11287">
                  <c:v>1.019262981574559E-3</c:v>
                </c:pt>
                <c:pt idx="11288">
                  <c:v>1.005025125628123E-3</c:v>
                </c:pt>
                <c:pt idx="11289">
                  <c:v>9.9497487437183148E-4</c:v>
                </c:pt>
                <c:pt idx="11290">
                  <c:v>9.8073701842548832E-4</c:v>
                </c:pt>
                <c:pt idx="11291">
                  <c:v>9.6649916247905213E-4</c:v>
                </c:pt>
                <c:pt idx="11292">
                  <c:v>9.5477386934675855E-4</c:v>
                </c:pt>
                <c:pt idx="11293">
                  <c:v>9.4388609715241958E-4</c:v>
                </c:pt>
                <c:pt idx="11294">
                  <c:v>9.2211055276383467E-4</c:v>
                </c:pt>
                <c:pt idx="11295">
                  <c:v>9.1541038525964024E-4</c:v>
                </c:pt>
                <c:pt idx="11296">
                  <c:v>9.1038525963154108E-4</c:v>
                </c:pt>
                <c:pt idx="11297">
                  <c:v>9.0703517587944398E-4</c:v>
                </c:pt>
                <c:pt idx="11298">
                  <c:v>9.1541038525964024E-4</c:v>
                </c:pt>
                <c:pt idx="11299">
                  <c:v>9.1373534338354528E-4</c:v>
                </c:pt>
                <c:pt idx="11300">
                  <c:v>9.1206030150754313E-4</c:v>
                </c:pt>
                <c:pt idx="11301">
                  <c:v>9.0703517587935095E-4</c:v>
                </c:pt>
                <c:pt idx="11302">
                  <c:v>9.1206030150754313E-4</c:v>
                </c:pt>
                <c:pt idx="11303">
                  <c:v>9.1206030150754313E-4</c:v>
                </c:pt>
                <c:pt idx="11304">
                  <c:v>9.3467336683417568E-4</c:v>
                </c:pt>
                <c:pt idx="11305">
                  <c:v>9.4221105527632451E-4</c:v>
                </c:pt>
                <c:pt idx="11306">
                  <c:v>9.4891122278051895E-4</c:v>
                </c:pt>
                <c:pt idx="11307">
                  <c:v>9.5644891122276081E-4</c:v>
                </c:pt>
                <c:pt idx="11308">
                  <c:v>9.7738693467339099E-4</c:v>
                </c:pt>
                <c:pt idx="11309">
                  <c:v>9.8492462311563296E-4</c:v>
                </c:pt>
                <c:pt idx="11310">
                  <c:v>1.0075376884422654E-3</c:v>
                </c:pt>
                <c:pt idx="11311">
                  <c:v>1.0335008375209024E-3</c:v>
                </c:pt>
                <c:pt idx="11312">
                  <c:v>1.0661641541038261E-3</c:v>
                </c:pt>
                <c:pt idx="11313">
                  <c:v>1.0879396984924113E-3</c:v>
                </c:pt>
                <c:pt idx="11314">
                  <c:v>1.1264656616414822E-3</c:v>
                </c:pt>
                <c:pt idx="11315">
                  <c:v>1.1524288107202117E-3</c:v>
                </c:pt>
                <c:pt idx="11316">
                  <c:v>1.1649916247905528E-3</c:v>
                </c:pt>
                <c:pt idx="11317">
                  <c:v>1.1725293132328876E-3</c:v>
                </c:pt>
                <c:pt idx="11318">
                  <c:v>1.1641541038525981E-3</c:v>
                </c:pt>
                <c:pt idx="11319">
                  <c:v>1.1264656616414822E-3</c:v>
                </c:pt>
                <c:pt idx="11320">
                  <c:v>1.095477386934653E-3</c:v>
                </c:pt>
                <c:pt idx="11321">
                  <c:v>1.0494137353433404E-3</c:v>
                </c:pt>
                <c:pt idx="11322">
                  <c:v>9.9999999999993085E-4</c:v>
                </c:pt>
                <c:pt idx="11323">
                  <c:v>9.4556113902851465E-4</c:v>
                </c:pt>
                <c:pt idx="11324">
                  <c:v>8.8609715242881346E-4</c:v>
                </c:pt>
                <c:pt idx="11325">
                  <c:v>8.2914572864325488E-4</c:v>
                </c:pt>
                <c:pt idx="11326">
                  <c:v>7.788944723617976E-4</c:v>
                </c:pt>
                <c:pt idx="11327">
                  <c:v>7.4706867671692114E-4</c:v>
                </c:pt>
                <c:pt idx="11328">
                  <c:v>7.010050251256085E-4</c:v>
                </c:pt>
                <c:pt idx="11329">
                  <c:v>6.7671691792297391E-4</c:v>
                </c:pt>
                <c:pt idx="11330">
                  <c:v>6.3902847571195077E-4</c:v>
                </c:pt>
                <c:pt idx="11331">
                  <c:v>6.1976549413741532E-4</c:v>
                </c:pt>
                <c:pt idx="11332">
                  <c:v>6.0385259631488407E-4</c:v>
                </c:pt>
                <c:pt idx="11333">
                  <c:v>5.7872696817420194E-4</c:v>
                </c:pt>
                <c:pt idx="11334">
                  <c:v>5.5695142378561692E-4</c:v>
                </c:pt>
                <c:pt idx="11335">
                  <c:v>5.4941373534337506E-4</c:v>
                </c:pt>
                <c:pt idx="11336">
                  <c:v>5.1758793969849872E-4</c:v>
                </c:pt>
                <c:pt idx="11337">
                  <c:v>5.1005025125634988E-4</c:v>
                </c:pt>
                <c:pt idx="11338">
                  <c:v>4.8408710217752709E-4</c:v>
                </c:pt>
                <c:pt idx="11339">
                  <c:v>4.7152428810718608E-4</c:v>
                </c:pt>
                <c:pt idx="11340">
                  <c:v>4.5728643216074989E-4</c:v>
                </c:pt>
                <c:pt idx="11341">
                  <c:v>4.4304857621440673E-4</c:v>
                </c:pt>
                <c:pt idx="11342">
                  <c:v>4.2546063651587349E-4</c:v>
                </c:pt>
                <c:pt idx="11343">
                  <c:v>4.3467336683421036E-4</c:v>
                </c:pt>
                <c:pt idx="11344">
                  <c:v>4.5896147403684496E-4</c:v>
                </c:pt>
                <c:pt idx="11345">
                  <c:v>4.8408710217752709E-4</c:v>
                </c:pt>
                <c:pt idx="11346">
                  <c:v>5.2596314907869509E-4</c:v>
                </c:pt>
                <c:pt idx="11347">
                  <c:v>5.7035175879391255E-4</c:v>
                </c:pt>
                <c:pt idx="11348">
                  <c:v>6.0720268006698129E-4</c:v>
                </c:pt>
                <c:pt idx="11349">
                  <c:v>6.5996649916248815E-4</c:v>
                </c:pt>
                <c:pt idx="11350">
                  <c:v>7.010050251256085E-4</c:v>
                </c:pt>
                <c:pt idx="11351">
                  <c:v>7.336683417085326E-4</c:v>
                </c:pt>
                <c:pt idx="11352">
                  <c:v>7.6633165829145648E-4</c:v>
                </c:pt>
                <c:pt idx="11353">
                  <c:v>7.7303182579565081E-4</c:v>
                </c:pt>
                <c:pt idx="11354">
                  <c:v>7.8978224455613657E-4</c:v>
                </c:pt>
                <c:pt idx="11355">
                  <c:v>7.8643216080403946E-4</c:v>
                </c:pt>
                <c:pt idx="11356">
                  <c:v>7.9061976549409118E-4</c:v>
                </c:pt>
                <c:pt idx="11357">
                  <c:v>7.9396984924618829E-4</c:v>
                </c:pt>
                <c:pt idx="11358">
                  <c:v>8.0402010050247984E-4</c:v>
                </c:pt>
                <c:pt idx="11359">
                  <c:v>8.0988274706862641E-4</c:v>
                </c:pt>
                <c:pt idx="11360">
                  <c:v>8.2579564489106475E-4</c:v>
                </c:pt>
                <c:pt idx="11361">
                  <c:v>8.5259631490793508E-4</c:v>
                </c:pt>
                <c:pt idx="11362">
                  <c:v>8.8190954773866882E-4</c:v>
                </c:pt>
                <c:pt idx="11363">
                  <c:v>9.1038525963144806E-4</c:v>
                </c:pt>
                <c:pt idx="11364">
                  <c:v>9.4221105527632451E-4</c:v>
                </c:pt>
                <c:pt idx="11365">
                  <c:v>9.5393634840871112E-4</c:v>
                </c:pt>
                <c:pt idx="11366">
                  <c:v>9.8241206030158339E-4</c:v>
                </c:pt>
                <c:pt idx="11367">
                  <c:v>9.8911222780568458E-4</c:v>
                </c:pt>
                <c:pt idx="11368">
                  <c:v>9.9497487437192451E-4</c:v>
                </c:pt>
                <c:pt idx="11369">
                  <c:v>9.916247906198274E-4</c:v>
                </c:pt>
                <c:pt idx="11370">
                  <c:v>9.7654941373534368E-4</c:v>
                </c:pt>
                <c:pt idx="11371">
                  <c:v>9.7487437185924861E-4</c:v>
                </c:pt>
                <c:pt idx="11372">
                  <c:v>9.4221105527632451E-4</c:v>
                </c:pt>
                <c:pt idx="11373">
                  <c:v>9.3299832495808061E-4</c:v>
                </c:pt>
                <c:pt idx="11374">
                  <c:v>8.9363484087096241E-4</c:v>
                </c:pt>
                <c:pt idx="11375">
                  <c:v>8.7269681742042492E-4</c:v>
                </c:pt>
                <c:pt idx="11376">
                  <c:v>8.484087102176973E-4</c:v>
                </c:pt>
                <c:pt idx="11377">
                  <c:v>8.4505862646560019E-4</c:v>
                </c:pt>
                <c:pt idx="11378">
                  <c:v>8.2412060301515573E-4</c:v>
                </c:pt>
                <c:pt idx="11379">
                  <c:v>8.1825795644891591E-4</c:v>
                </c:pt>
                <c:pt idx="11380">
                  <c:v>7.9983249581242811E-4</c:v>
                </c:pt>
                <c:pt idx="11381">
                  <c:v>7.9731993299837843E-4</c:v>
                </c:pt>
                <c:pt idx="11382">
                  <c:v>7.8726968174208688E-4</c:v>
                </c:pt>
                <c:pt idx="11383">
                  <c:v>7.9815745393633304E-4</c:v>
                </c:pt>
                <c:pt idx="11384">
                  <c:v>7.9899497487438047E-4</c:v>
                </c:pt>
                <c:pt idx="11385">
                  <c:v>7.9061976549418421E-4</c:v>
                </c:pt>
                <c:pt idx="11386">
                  <c:v>8.0988274706862641E-4</c:v>
                </c:pt>
                <c:pt idx="11387">
                  <c:v>8.0653266331662233E-4</c:v>
                </c:pt>
                <c:pt idx="11388">
                  <c:v>8.2412060301506271E-4</c:v>
                </c:pt>
                <c:pt idx="11389">
                  <c:v>8.2412060301506271E-4</c:v>
                </c:pt>
                <c:pt idx="11390">
                  <c:v>8.3584589614735629E-4</c:v>
                </c:pt>
                <c:pt idx="11391">
                  <c:v>8.4003350083750082E-4</c:v>
                </c:pt>
                <c:pt idx="11392">
                  <c:v>8.3752093802345136E-4</c:v>
                </c:pt>
                <c:pt idx="11393">
                  <c:v>8.3082077051934995E-4</c:v>
                </c:pt>
                <c:pt idx="11394">
                  <c:v>8.1993299832501098E-4</c:v>
                </c:pt>
                <c:pt idx="11395">
                  <c:v>7.9564489112228336E-4</c:v>
                </c:pt>
                <c:pt idx="11396">
                  <c:v>7.9229480737018625E-4</c:v>
                </c:pt>
                <c:pt idx="11397">
                  <c:v>7.8894472361808903E-4</c:v>
                </c:pt>
                <c:pt idx="11398">
                  <c:v>7.5879396984921473E-4</c:v>
                </c:pt>
                <c:pt idx="11399">
                  <c:v>7.5963149078726226E-4</c:v>
                </c:pt>
                <c:pt idx="11400">
                  <c:v>7.4790619765487576E-4</c:v>
                </c:pt>
                <c:pt idx="11401">
                  <c:v>7.4036850921272693E-4</c:v>
                </c:pt>
                <c:pt idx="11402">
                  <c:v>7.1440536013399716E-4</c:v>
                </c:pt>
                <c:pt idx="11403">
                  <c:v>7.0184254606365604E-4</c:v>
                </c:pt>
                <c:pt idx="11404">
                  <c:v>6.7922948073702348E-4</c:v>
                </c:pt>
                <c:pt idx="11405">
                  <c:v>6.4572864321605207E-4</c:v>
                </c:pt>
                <c:pt idx="11406">
                  <c:v>6.1809045226122723E-4</c:v>
                </c:pt>
                <c:pt idx="11407">
                  <c:v>5.9128978224454306E-4</c:v>
                </c:pt>
                <c:pt idx="11408">
                  <c:v>5.6281407035176372E-4</c:v>
                </c:pt>
                <c:pt idx="11409">
                  <c:v>5.3266331658288941E-4</c:v>
                </c:pt>
                <c:pt idx="11410">
                  <c:v>4.9664991624786821E-4</c:v>
                </c:pt>
                <c:pt idx="11411">
                  <c:v>4.7152428810718608E-4</c:v>
                </c:pt>
                <c:pt idx="11412">
                  <c:v>4.4388609715245427E-4</c:v>
                </c:pt>
                <c:pt idx="11413">
                  <c:v>4.0284757118924094E-4</c:v>
                </c:pt>
                <c:pt idx="11414">
                  <c:v>3.8609715242875518E-4</c:v>
                </c:pt>
                <c:pt idx="11415">
                  <c:v>3.60971524288073E-4</c:v>
                </c:pt>
                <c:pt idx="11416">
                  <c:v>3.2244556113900227E-4</c:v>
                </c:pt>
                <c:pt idx="11417">
                  <c:v>2.8475711892797902E-4</c:v>
                </c:pt>
                <c:pt idx="11418">
                  <c:v>2.6214405360134652E-4</c:v>
                </c:pt>
                <c:pt idx="11419">
                  <c:v>2.4288107202681113E-4</c:v>
                </c:pt>
                <c:pt idx="11420">
                  <c:v>2.2194304857618065E-4</c:v>
                </c:pt>
                <c:pt idx="11421">
                  <c:v>1.9011725293130419E-4</c:v>
                </c:pt>
                <c:pt idx="11422">
                  <c:v>1.7252931323286387E-4</c:v>
                </c:pt>
                <c:pt idx="11423">
                  <c:v>1.5159128978223344E-4</c:v>
                </c:pt>
                <c:pt idx="11424">
                  <c:v>1.2144053601335905E-4</c:v>
                </c:pt>
                <c:pt idx="11425">
                  <c:v>8.7939698492480516E-5</c:v>
                </c:pt>
                <c:pt idx="11426">
                  <c:v>4.1038525963120383E-5</c:v>
                </c:pt>
                <c:pt idx="11427">
                  <c:v>-5.8626465661467715E-6</c:v>
                </c:pt>
                <c:pt idx="11428">
                  <c:v>-4.1038525963120383E-5</c:v>
                </c:pt>
                <c:pt idx="11429">
                  <c:v>-7.5376884422046468E-5</c:v>
                </c:pt>
                <c:pt idx="11430">
                  <c:v>-1.0887772194301798E-4</c:v>
                </c:pt>
                <c:pt idx="11431">
                  <c:v>-1.4070351758798741E-4</c:v>
                </c:pt>
                <c:pt idx="11432">
                  <c:v>-1.7336683417091143E-4</c:v>
                </c:pt>
                <c:pt idx="11433">
                  <c:v>-1.9597989949754396E-4</c:v>
                </c:pt>
                <c:pt idx="11434">
                  <c:v>-2.0603015075383539E-4</c:v>
                </c:pt>
                <c:pt idx="11435">
                  <c:v>-2.1859296482408348E-4</c:v>
                </c:pt>
                <c:pt idx="11436">
                  <c:v>-2.1691792294798842E-4</c:v>
                </c:pt>
                <c:pt idx="11437">
                  <c:v>-2.2696817420427991E-4</c:v>
                </c:pt>
                <c:pt idx="11438">
                  <c:v>-2.2361809045227571E-4</c:v>
                </c:pt>
                <c:pt idx="11439">
                  <c:v>-2.2026800670017858E-4</c:v>
                </c:pt>
                <c:pt idx="11440">
                  <c:v>-2.1608040201003391E-4</c:v>
                </c:pt>
                <c:pt idx="11441">
                  <c:v>-1.9849246231159359E-4</c:v>
                </c:pt>
                <c:pt idx="11442">
                  <c:v>-1.8844221105530212E-4</c:v>
                </c:pt>
                <c:pt idx="11443">
                  <c:v>-1.641541038525745E-4</c:v>
                </c:pt>
                <c:pt idx="11444">
                  <c:v>-1.3735343383579731E-4</c:v>
                </c:pt>
                <c:pt idx="11445">
                  <c:v>-1.1222780569511514E-4</c:v>
                </c:pt>
                <c:pt idx="11446">
                  <c:v>-1.0050251256282158E-4</c:v>
                </c:pt>
                <c:pt idx="11447">
                  <c:v>-7.5376884422139438E-5</c:v>
                </c:pt>
                <c:pt idx="11448">
                  <c:v>-6.365159128975291E-5</c:v>
                </c:pt>
                <c:pt idx="11449">
                  <c:v>-4.9413735343409756E-5</c:v>
                </c:pt>
                <c:pt idx="11450">
                  <c:v>-2.5963149078729686E-5</c:v>
                </c:pt>
                <c:pt idx="11451">
                  <c:v>-1.4237855946436143E-5</c:v>
                </c:pt>
                <c:pt idx="11452">
                  <c:v>1.0050251256291458E-5</c:v>
                </c:pt>
                <c:pt idx="11453">
                  <c:v>3.1825795644969439E-5</c:v>
                </c:pt>
                <c:pt idx="11454">
                  <c:v>5.6113902847604061E-5</c:v>
                </c:pt>
                <c:pt idx="11455">
                  <c:v>7.8726968174236588E-5</c:v>
                </c:pt>
                <c:pt idx="11456">
                  <c:v>1.1055276381911306E-4</c:v>
                </c:pt>
                <c:pt idx="11457">
                  <c:v>1.3316582914574558E-4</c:v>
                </c:pt>
                <c:pt idx="11458">
                  <c:v>1.6499162479062204E-4</c:v>
                </c:pt>
                <c:pt idx="11459">
                  <c:v>1.8509212730320496E-4</c:v>
                </c:pt>
                <c:pt idx="11460">
                  <c:v>2.0268006700173828E-4</c:v>
                </c:pt>
                <c:pt idx="11461">
                  <c:v>2.1859296482417648E-4</c:v>
                </c:pt>
                <c:pt idx="11462">
                  <c:v>2.2026800670017858E-4</c:v>
                </c:pt>
                <c:pt idx="11463">
                  <c:v>2.0770519262983749E-4</c:v>
                </c:pt>
                <c:pt idx="11464">
                  <c:v>1.9765494137354605E-4</c:v>
                </c:pt>
                <c:pt idx="11465">
                  <c:v>1.8676716917920706E-4</c:v>
                </c:pt>
                <c:pt idx="11466">
                  <c:v>1.3735343383589028E-4</c:v>
                </c:pt>
                <c:pt idx="11467">
                  <c:v>9.8827470686726527E-5</c:v>
                </c:pt>
                <c:pt idx="11468">
                  <c:v>4.9413735343409756E-5</c:v>
                </c:pt>
                <c:pt idx="11469">
                  <c:v>-2.8475711892779302E-5</c:v>
                </c:pt>
                <c:pt idx="11470">
                  <c:v>-9.2964824120579748E-5</c:v>
                </c:pt>
                <c:pt idx="11471">
                  <c:v>-1.5829145728642774E-4</c:v>
                </c:pt>
                <c:pt idx="11472">
                  <c:v>-2.0938023450583958E-4</c:v>
                </c:pt>
                <c:pt idx="11473">
                  <c:v>-2.6046901172534437E-4</c:v>
                </c:pt>
                <c:pt idx="11474">
                  <c:v>-3.0820770519265911E-4</c:v>
                </c:pt>
                <c:pt idx="11475">
                  <c:v>-3.5845896147402337E-4</c:v>
                </c:pt>
                <c:pt idx="11476">
                  <c:v>-4.1373534338357991E-4</c:v>
                </c:pt>
                <c:pt idx="11477">
                  <c:v>-4.6984924623118393E-4</c:v>
                </c:pt>
                <c:pt idx="11478">
                  <c:v>-5.0335008375206253E-4</c:v>
                </c:pt>
                <c:pt idx="11479">
                  <c:v>-5.4773869346728E-4</c:v>
                </c:pt>
                <c:pt idx="11480">
                  <c:v>-5.8458961474034874E-4</c:v>
                </c:pt>
                <c:pt idx="11481">
                  <c:v>-6.3400335008375849E-4</c:v>
                </c:pt>
                <c:pt idx="11482">
                  <c:v>-6.6917922948073205E-4</c:v>
                </c:pt>
                <c:pt idx="11483">
                  <c:v>-7.0603015075370776E-4</c:v>
                </c:pt>
                <c:pt idx="11484">
                  <c:v>-7.2864321608034032E-4</c:v>
                </c:pt>
                <c:pt idx="11485">
                  <c:v>-7.604690117253098E-4</c:v>
                </c:pt>
                <c:pt idx="11486">
                  <c:v>-7.8140703517584728E-4</c:v>
                </c:pt>
                <c:pt idx="11487">
                  <c:v>-7.8559463986599192E-4</c:v>
                </c:pt>
                <c:pt idx="11488">
                  <c:v>-7.8894472361808903E-4</c:v>
                </c:pt>
                <c:pt idx="11489">
                  <c:v>-7.7638190954774791E-4</c:v>
                </c:pt>
                <c:pt idx="11490">
                  <c:v>-7.7721943048579556E-4</c:v>
                </c:pt>
                <c:pt idx="11491">
                  <c:v>-7.7805695142384298E-4</c:v>
                </c:pt>
                <c:pt idx="11492">
                  <c:v>-7.788944723617976E-4</c:v>
                </c:pt>
                <c:pt idx="11493">
                  <c:v>-7.7219430485760327E-4</c:v>
                </c:pt>
                <c:pt idx="11494">
                  <c:v>-7.7973199329975211E-4</c:v>
                </c:pt>
                <c:pt idx="11495">
                  <c:v>-7.8643216080403946E-4</c:v>
                </c:pt>
                <c:pt idx="11496">
                  <c:v>-8.065326633165293E-4</c:v>
                </c:pt>
                <c:pt idx="11497">
                  <c:v>-8.2747068676715981E-4</c:v>
                </c:pt>
                <c:pt idx="11498">
                  <c:v>-8.6264656616413338E-4</c:v>
                </c:pt>
                <c:pt idx="11499">
                  <c:v>-9.1038525963144806E-4</c:v>
                </c:pt>
                <c:pt idx="11500">
                  <c:v>-9.5728643216080823E-4</c:v>
                </c:pt>
                <c:pt idx="11501">
                  <c:v>-1.005025125628123E-3</c:v>
                </c:pt>
                <c:pt idx="11502">
                  <c:v>-1.0477386934673383E-3</c:v>
                </c:pt>
                <c:pt idx="11503">
                  <c:v>-1.0753768844220702E-3</c:v>
                </c:pt>
                <c:pt idx="11504">
                  <c:v>-1.1164154103851906E-3</c:v>
                </c:pt>
                <c:pt idx="11505">
                  <c:v>-1.1415410385258729E-3</c:v>
                </c:pt>
                <c:pt idx="11506">
                  <c:v>-1.1641541038525053E-3</c:v>
                </c:pt>
                <c:pt idx="11507">
                  <c:v>-1.1850921273031357E-3</c:v>
                </c:pt>
                <c:pt idx="11508">
                  <c:v>-1.1917922948073299E-3</c:v>
                </c:pt>
                <c:pt idx="11509">
                  <c:v>-1.2077051926297681E-3</c:v>
                </c:pt>
                <c:pt idx="11510">
                  <c:v>-1.2345058626465454E-3</c:v>
                </c:pt>
                <c:pt idx="11511">
                  <c:v>-1.2621440536012773E-3</c:v>
                </c:pt>
                <c:pt idx="11512">
                  <c:v>-1.2738693467336637E-3</c:v>
                </c:pt>
                <c:pt idx="11513">
                  <c:v>-1.2973199329982508E-3</c:v>
                </c:pt>
                <c:pt idx="11514">
                  <c:v>-1.3291457286432203E-3</c:v>
                </c:pt>
                <c:pt idx="11515">
                  <c:v>-1.3685092127303385E-3</c:v>
                </c:pt>
                <c:pt idx="11516">
                  <c:v>-1.3944723618090683E-3</c:v>
                </c:pt>
                <c:pt idx="11517">
                  <c:v>-1.4070351758794094E-3</c:v>
                </c:pt>
                <c:pt idx="11518">
                  <c:v>-1.4195979899497505E-3</c:v>
                </c:pt>
                <c:pt idx="11519">
                  <c:v>-1.4187604690117028E-3</c:v>
                </c:pt>
                <c:pt idx="11520">
                  <c:v>-1.4187604690117028E-3</c:v>
                </c:pt>
                <c:pt idx="11521">
                  <c:v>-1.4137353433836036E-3</c:v>
                </c:pt>
                <c:pt idx="11522">
                  <c:v>-1.3886097152429214E-3</c:v>
                </c:pt>
                <c:pt idx="11523">
                  <c:v>-1.3735343383584377E-3</c:v>
                </c:pt>
                <c:pt idx="11524">
                  <c:v>-1.3484087102177556E-3</c:v>
                </c:pt>
                <c:pt idx="11525">
                  <c:v>-1.3082077051926827E-3</c:v>
                </c:pt>
                <c:pt idx="11526">
                  <c:v>-1.2780569514237155E-3</c:v>
                </c:pt>
                <c:pt idx="11527">
                  <c:v>-1.246231155778839E-3</c:v>
                </c:pt>
                <c:pt idx="11528">
                  <c:v>-1.2269681742043035E-3</c:v>
                </c:pt>
                <c:pt idx="11529">
                  <c:v>-1.2051926298157186E-3</c:v>
                </c:pt>
                <c:pt idx="11530">
                  <c:v>-1.1691792294806975E-3</c:v>
                </c:pt>
                <c:pt idx="11531">
                  <c:v>-1.1423785594640132E-3</c:v>
                </c:pt>
                <c:pt idx="11532">
                  <c:v>-1.1105527638191367E-3</c:v>
                </c:pt>
                <c:pt idx="11533">
                  <c:v>-1.0795644891122148E-3</c:v>
                </c:pt>
                <c:pt idx="11534">
                  <c:v>-1.0402010050250966E-3</c:v>
                </c:pt>
                <c:pt idx="11535">
                  <c:v>-1.0000000000000239E-3</c:v>
                </c:pt>
                <c:pt idx="11536">
                  <c:v>-9.4807370184256433E-4</c:v>
                </c:pt>
                <c:pt idx="11537">
                  <c:v>-9.0117252931320416E-4</c:v>
                </c:pt>
                <c:pt idx="11538">
                  <c:v>-8.4254606365155051E-4</c:v>
                </c:pt>
                <c:pt idx="11539">
                  <c:v>-7.9396984924618829E-4</c:v>
                </c:pt>
                <c:pt idx="11540">
                  <c:v>-7.3953098827467928E-4</c:v>
                </c:pt>
                <c:pt idx="11541">
                  <c:v>-6.8844221105526749E-4</c:v>
                </c:pt>
                <c:pt idx="11542">
                  <c:v>-6.5326633165829382E-4</c:v>
                </c:pt>
                <c:pt idx="11543">
                  <c:v>-6.0887772194298333E-4</c:v>
                </c:pt>
                <c:pt idx="11544">
                  <c:v>-5.8793969849244585E-4</c:v>
                </c:pt>
                <c:pt idx="11545">
                  <c:v>-5.5611390284756939E-4</c:v>
                </c:pt>
                <c:pt idx="11546">
                  <c:v>-5.3517587939693899E-4</c:v>
                </c:pt>
                <c:pt idx="11547">
                  <c:v>-5.1591289782240365E-4</c:v>
                </c:pt>
                <c:pt idx="11548">
                  <c:v>-4.9497487437186617E-4</c:v>
                </c:pt>
                <c:pt idx="11549">
                  <c:v>-4.8911222780571937E-4</c:v>
                </c:pt>
                <c:pt idx="11550">
                  <c:v>-4.6649916247908682E-4</c:v>
                </c:pt>
                <c:pt idx="11551">
                  <c:v>-4.4388609715245427E-4</c:v>
                </c:pt>
                <c:pt idx="11552">
                  <c:v>-4.1792294807372466E-4</c:v>
                </c:pt>
                <c:pt idx="11553">
                  <c:v>-3.8107202680074889E-4</c:v>
                </c:pt>
                <c:pt idx="11554">
                  <c:v>-3.341708542712958E-4</c:v>
                </c:pt>
                <c:pt idx="11555">
                  <c:v>-2.8978224455607823E-4</c:v>
                </c:pt>
                <c:pt idx="11556">
                  <c:v>-2.3283082077051964E-4</c:v>
                </c:pt>
                <c:pt idx="11557">
                  <c:v>-1.9514237855949642E-4</c:v>
                </c:pt>
                <c:pt idx="11558">
                  <c:v>-1.5829145728652071E-4</c:v>
                </c:pt>
                <c:pt idx="11559">
                  <c:v>-9.7989949748771978E-5</c:v>
                </c:pt>
                <c:pt idx="11560">
                  <c:v>-6.6164154103895523E-5</c:v>
                </c:pt>
                <c:pt idx="11561">
                  <c:v>-3.3500837520971528E-5</c:v>
                </c:pt>
                <c:pt idx="11562">
                  <c:v>-1.7587939698533294E-5</c:v>
                </c:pt>
                <c:pt idx="11563">
                  <c:v>-6.7001675041943056E-6</c:v>
                </c:pt>
                <c:pt idx="11564">
                  <c:v>-1.5912897822438227E-5</c:v>
                </c:pt>
                <c:pt idx="11565">
                  <c:v>-2.6800670016777223E-5</c:v>
                </c:pt>
                <c:pt idx="11566">
                  <c:v>-3.6850921272975694E-5</c:v>
                </c:pt>
                <c:pt idx="11567">
                  <c:v>-6.365159128975291E-5</c:v>
                </c:pt>
                <c:pt idx="11568">
                  <c:v>-1.0050251256282158E-4</c:v>
                </c:pt>
                <c:pt idx="11569">
                  <c:v>-1.2562814070359672E-4</c:v>
                </c:pt>
                <c:pt idx="11570">
                  <c:v>-1.683417085427192E-4</c:v>
                </c:pt>
                <c:pt idx="11571">
                  <c:v>-2.0938023450593255E-4</c:v>
                </c:pt>
                <c:pt idx="11572">
                  <c:v>-2.4874371859295787E-4</c:v>
                </c:pt>
                <c:pt idx="11573">
                  <c:v>-2.8391959799002446E-4</c:v>
                </c:pt>
                <c:pt idx="11574">
                  <c:v>-3.3333333333334124E-4</c:v>
                </c:pt>
                <c:pt idx="11575">
                  <c:v>-3.7018425460640992E-4</c:v>
                </c:pt>
                <c:pt idx="11576">
                  <c:v>-4.1206030150757787E-4</c:v>
                </c:pt>
                <c:pt idx="11577">
                  <c:v>-4.6649916247908682E-4</c:v>
                </c:pt>
                <c:pt idx="11578">
                  <c:v>-5.1507537688444903E-4</c:v>
                </c:pt>
                <c:pt idx="11579">
                  <c:v>-5.6113902847576167E-4</c:v>
                </c:pt>
                <c:pt idx="11580">
                  <c:v>-6.2311557788951254E-4</c:v>
                </c:pt>
                <c:pt idx="11581">
                  <c:v>-6.8509212730317028E-4</c:v>
                </c:pt>
                <c:pt idx="11582">
                  <c:v>-7.4371859296482404E-4</c:v>
                </c:pt>
                <c:pt idx="11583">
                  <c:v>-8.0234505862647758E-4</c:v>
                </c:pt>
                <c:pt idx="11584">
                  <c:v>-8.7018425460637524E-4</c:v>
                </c:pt>
                <c:pt idx="11585">
                  <c:v>-9.3969849246227505E-4</c:v>
                </c:pt>
                <c:pt idx="11586">
                  <c:v>-9.8994974874373233E-4</c:v>
                </c:pt>
                <c:pt idx="11587">
                  <c:v>-1.0636515912897766E-3</c:v>
                </c:pt>
                <c:pt idx="11588">
                  <c:v>-1.1214405360133828E-3</c:v>
                </c:pt>
                <c:pt idx="11589">
                  <c:v>-1.1758793969848917E-3</c:v>
                </c:pt>
                <c:pt idx="11590">
                  <c:v>-1.2294807370184463E-3</c:v>
                </c:pt>
                <c:pt idx="11591">
                  <c:v>-1.2554438860971759E-3</c:v>
                </c:pt>
                <c:pt idx="11592">
                  <c:v>-1.3082077051926827E-3</c:v>
                </c:pt>
                <c:pt idx="11593">
                  <c:v>-1.3324958123953174E-3</c:v>
                </c:pt>
                <c:pt idx="11594">
                  <c:v>-1.3534338358459478E-3</c:v>
                </c:pt>
                <c:pt idx="11595">
                  <c:v>-1.3735343383585307E-3</c:v>
                </c:pt>
                <c:pt idx="11596">
                  <c:v>-1.3651591289782414E-3</c:v>
                </c:pt>
                <c:pt idx="11597">
                  <c:v>-1.367671691792384E-3</c:v>
                </c:pt>
                <c:pt idx="11598">
                  <c:v>-1.3417085427135612E-3</c:v>
                </c:pt>
                <c:pt idx="11599">
                  <c:v>-1.311557788944687E-3</c:v>
                </c:pt>
                <c:pt idx="11600">
                  <c:v>-1.2797319932998106E-3</c:v>
                </c:pt>
                <c:pt idx="11601">
                  <c:v>-1.2303182579564936E-3</c:v>
                </c:pt>
                <c:pt idx="11602">
                  <c:v>-1.1842546063651812E-3</c:v>
                </c:pt>
                <c:pt idx="11603">
                  <c:v>-1.1365159128977735E-3</c:v>
                </c:pt>
                <c:pt idx="11604">
                  <c:v>-1.1147403685091886E-3</c:v>
                </c:pt>
                <c:pt idx="11605">
                  <c:v>-1.0778894472361197E-3</c:v>
                </c:pt>
                <c:pt idx="11606">
                  <c:v>-1.061139028475727E-3</c:v>
                </c:pt>
                <c:pt idx="11607">
                  <c:v>-1.0427135678391462E-3</c:v>
                </c:pt>
                <c:pt idx="11608">
                  <c:v>-1.0443886097152412E-3</c:v>
                </c:pt>
                <c:pt idx="11609">
                  <c:v>-1.0494137353434334E-3</c:v>
                </c:pt>
                <c:pt idx="11610">
                  <c:v>-1.0460636515913363E-3</c:v>
                </c:pt>
                <c:pt idx="11611">
                  <c:v>-1.070351758793971E-3</c:v>
                </c:pt>
                <c:pt idx="11612">
                  <c:v>-1.0845896147404072E-3</c:v>
                </c:pt>
                <c:pt idx="11613">
                  <c:v>-1.1147403685091886E-3</c:v>
                </c:pt>
                <c:pt idx="11614">
                  <c:v>-1.135678391959819E-3</c:v>
                </c:pt>
                <c:pt idx="11615">
                  <c:v>-1.1557788944724018E-3</c:v>
                </c:pt>
                <c:pt idx="11616">
                  <c:v>-1.1800670016750366E-3</c:v>
                </c:pt>
                <c:pt idx="11617">
                  <c:v>-1.216917922948105E-3</c:v>
                </c:pt>
                <c:pt idx="11618">
                  <c:v>-1.2571189279731779E-3</c:v>
                </c:pt>
                <c:pt idx="11619">
                  <c:v>-1.3048576214405856E-3</c:v>
                </c:pt>
                <c:pt idx="11620">
                  <c:v>-1.3509212730318052E-3</c:v>
                </c:pt>
                <c:pt idx="11621">
                  <c:v>-1.4011725293132625E-3</c:v>
                </c:pt>
                <c:pt idx="11622">
                  <c:v>-1.4614740368509183E-3</c:v>
                </c:pt>
                <c:pt idx="11623">
                  <c:v>-1.5293132328308159E-3</c:v>
                </c:pt>
                <c:pt idx="11624">
                  <c:v>-1.6080402010050525E-3</c:v>
                </c:pt>
                <c:pt idx="11625">
                  <c:v>-1.6934673366833905E-3</c:v>
                </c:pt>
                <c:pt idx="11626">
                  <c:v>-1.7780569514237736E-3</c:v>
                </c:pt>
                <c:pt idx="11627">
                  <c:v>-1.8609715242880619E-3</c:v>
                </c:pt>
                <c:pt idx="11628">
                  <c:v>-1.9572864321608318E-3</c:v>
                </c:pt>
                <c:pt idx="11629">
                  <c:v>-2.0351758793969279E-3</c:v>
                </c:pt>
                <c:pt idx="11630">
                  <c:v>-2.1247906197655038E-3</c:v>
                </c:pt>
                <c:pt idx="11631">
                  <c:v>-2.1959798994974984E-3</c:v>
                </c:pt>
                <c:pt idx="11632">
                  <c:v>-2.2696817420435429E-3</c:v>
                </c:pt>
                <c:pt idx="11633">
                  <c:v>-2.3149078726968078E-3</c:v>
                </c:pt>
                <c:pt idx="11634">
                  <c:v>-2.3701842546063642E-3</c:v>
                </c:pt>
                <c:pt idx="11635">
                  <c:v>-2.4087102177554353E-3</c:v>
                </c:pt>
                <c:pt idx="11636">
                  <c:v>-2.4405360134003113E-3</c:v>
                </c:pt>
                <c:pt idx="11637">
                  <c:v>-2.4698492462311384E-3</c:v>
                </c:pt>
                <c:pt idx="11638">
                  <c:v>-2.4916247906198166E-3</c:v>
                </c:pt>
                <c:pt idx="11639">
                  <c:v>-2.514237855946449E-3</c:v>
                </c:pt>
                <c:pt idx="11640">
                  <c:v>-2.5368509212730815E-3</c:v>
                </c:pt>
                <c:pt idx="11641">
                  <c:v>-2.5586264656616664E-3</c:v>
                </c:pt>
                <c:pt idx="11642">
                  <c:v>-2.5795644891122042E-3</c:v>
                </c:pt>
                <c:pt idx="11643">
                  <c:v>-2.6021775544388362E-3</c:v>
                </c:pt>
                <c:pt idx="11644">
                  <c:v>-2.6113902847571735E-3</c:v>
                </c:pt>
                <c:pt idx="11645">
                  <c:v>-2.6264656616415642E-3</c:v>
                </c:pt>
                <c:pt idx="11646">
                  <c:v>-2.6264656616415642E-3</c:v>
                </c:pt>
                <c:pt idx="11647">
                  <c:v>-2.6164154103852726E-3</c:v>
                </c:pt>
                <c:pt idx="11648">
                  <c:v>-2.6214405360133718E-3</c:v>
                </c:pt>
                <c:pt idx="11649">
                  <c:v>-2.6147403685091775E-3</c:v>
                </c:pt>
                <c:pt idx="11650">
                  <c:v>-2.6021775544388362E-3</c:v>
                </c:pt>
                <c:pt idx="11651">
                  <c:v>-2.5778894472362019E-3</c:v>
                </c:pt>
                <c:pt idx="11652">
                  <c:v>-2.5494137353434228E-3</c:v>
                </c:pt>
                <c:pt idx="11653">
                  <c:v>-2.5192629815745482E-3</c:v>
                </c:pt>
                <c:pt idx="11654">
                  <c:v>-2.50335008375211E-3</c:v>
                </c:pt>
                <c:pt idx="11655">
                  <c:v>-2.461474036850942E-3</c:v>
                </c:pt>
                <c:pt idx="11656">
                  <c:v>-2.4489112227806011E-3</c:v>
                </c:pt>
                <c:pt idx="11657">
                  <c:v>-2.438023450586262E-3</c:v>
                </c:pt>
                <c:pt idx="11658">
                  <c:v>-2.4279731993300637E-3</c:v>
                </c:pt>
                <c:pt idx="11659">
                  <c:v>-2.4154103852596295E-3</c:v>
                </c:pt>
                <c:pt idx="11660">
                  <c:v>-2.4187604690117264E-3</c:v>
                </c:pt>
                <c:pt idx="11661">
                  <c:v>-2.4204355108877287E-3</c:v>
                </c:pt>
                <c:pt idx="11662">
                  <c:v>-2.4346733668341651E-3</c:v>
                </c:pt>
                <c:pt idx="11663">
                  <c:v>-2.4463986599664585E-3</c:v>
                </c:pt>
                <c:pt idx="11664">
                  <c:v>-2.4581239530988451E-3</c:v>
                </c:pt>
                <c:pt idx="11665">
                  <c:v>-2.4589614740368926E-3</c:v>
                </c:pt>
                <c:pt idx="11666">
                  <c:v>-2.4681742043551362E-3</c:v>
                </c:pt>
                <c:pt idx="11667">
                  <c:v>-2.4773869346733802E-3</c:v>
                </c:pt>
                <c:pt idx="11668">
                  <c:v>-2.4857621440535767E-3</c:v>
                </c:pt>
                <c:pt idx="11669">
                  <c:v>-2.4924623115577709E-3</c:v>
                </c:pt>
                <c:pt idx="11670">
                  <c:v>-2.4983249581239176E-3</c:v>
                </c:pt>
                <c:pt idx="11671">
                  <c:v>-2.512562814070354E-3</c:v>
                </c:pt>
                <c:pt idx="11672">
                  <c:v>-2.5284757118927918E-3</c:v>
                </c:pt>
                <c:pt idx="11673">
                  <c:v>-2.5577889447236189E-3</c:v>
                </c:pt>
                <c:pt idx="11674">
                  <c:v>-2.5686767169179579E-3</c:v>
                </c:pt>
                <c:pt idx="11675">
                  <c:v>-2.6021775544388362E-3</c:v>
                </c:pt>
                <c:pt idx="11676">
                  <c:v>-2.618927973199322E-3</c:v>
                </c:pt>
                <c:pt idx="11677">
                  <c:v>-2.6348408710217606E-3</c:v>
                </c:pt>
                <c:pt idx="11678">
                  <c:v>-2.6624790619764922E-3</c:v>
                </c:pt>
                <c:pt idx="11679">
                  <c:v>-2.6675041876046846E-3</c:v>
                </c:pt>
                <c:pt idx="11680">
                  <c:v>-2.6892797319932695E-3</c:v>
                </c:pt>
                <c:pt idx="11681">
                  <c:v>-2.6968174204355113E-3</c:v>
                </c:pt>
                <c:pt idx="11682">
                  <c:v>-2.7035175879397055E-3</c:v>
                </c:pt>
                <c:pt idx="11683">
                  <c:v>-2.6959798994974637E-3</c:v>
                </c:pt>
                <c:pt idx="11684">
                  <c:v>-2.6758793969848807E-3</c:v>
                </c:pt>
                <c:pt idx="11685">
                  <c:v>-2.6348408710217606E-3</c:v>
                </c:pt>
                <c:pt idx="11686">
                  <c:v>-2.6005025125628344E-3</c:v>
                </c:pt>
                <c:pt idx="11687">
                  <c:v>-2.5720268006700548E-3</c:v>
                </c:pt>
                <c:pt idx="11688">
                  <c:v>-2.5284757118927918E-3</c:v>
                </c:pt>
                <c:pt idx="11689">
                  <c:v>-2.4731993299832358E-3</c:v>
                </c:pt>
                <c:pt idx="11690">
                  <c:v>-2.4036850921273357E-3</c:v>
                </c:pt>
                <c:pt idx="11691">
                  <c:v>-2.3484087102177793E-3</c:v>
                </c:pt>
                <c:pt idx="11692">
                  <c:v>-2.2922948073701753E-3</c:v>
                </c:pt>
                <c:pt idx="11693">
                  <c:v>-2.22361809045223E-3</c:v>
                </c:pt>
                <c:pt idx="11694">
                  <c:v>-2.1675041876047189E-3</c:v>
                </c:pt>
                <c:pt idx="11695">
                  <c:v>-2.1164154103853073E-3</c:v>
                </c:pt>
                <c:pt idx="11696">
                  <c:v>-2.0653266331658025E-3</c:v>
                </c:pt>
                <c:pt idx="11697">
                  <c:v>-2.0108877721942936E-3</c:v>
                </c:pt>
                <c:pt idx="11698">
                  <c:v>-1.9623115577889314E-3</c:v>
                </c:pt>
                <c:pt idx="11699">
                  <c:v>-1.9204355108877634E-3</c:v>
                </c:pt>
                <c:pt idx="11700">
                  <c:v>-1.8802345058625974E-3</c:v>
                </c:pt>
                <c:pt idx="11701">
                  <c:v>-1.8659966499161612E-3</c:v>
                </c:pt>
                <c:pt idx="11702">
                  <c:v>-1.8291457286431856E-3</c:v>
                </c:pt>
                <c:pt idx="11703">
                  <c:v>-1.8308207705192805E-3</c:v>
                </c:pt>
                <c:pt idx="11704">
                  <c:v>-1.8082077051926482E-3</c:v>
                </c:pt>
                <c:pt idx="11705">
                  <c:v>-1.8031825795644561E-3</c:v>
                </c:pt>
                <c:pt idx="11706">
                  <c:v>-1.7973199329983092E-3</c:v>
                </c:pt>
                <c:pt idx="11707">
                  <c:v>-1.7889447236181127E-3</c:v>
                </c:pt>
                <c:pt idx="11708">
                  <c:v>-1.7906197654941149E-3</c:v>
                </c:pt>
                <c:pt idx="11709">
                  <c:v>-1.79229480737021E-3</c:v>
                </c:pt>
                <c:pt idx="11710">
                  <c:v>-1.7897822445561604E-3</c:v>
                </c:pt>
                <c:pt idx="11711">
                  <c:v>-1.7855946398660156E-3</c:v>
                </c:pt>
                <c:pt idx="11712">
                  <c:v>-1.790619765494208E-3</c:v>
                </c:pt>
                <c:pt idx="11713">
                  <c:v>-1.8090452261306958E-3</c:v>
                </c:pt>
                <c:pt idx="11714">
                  <c:v>-1.8190954773869869E-3</c:v>
                </c:pt>
                <c:pt idx="11715">
                  <c:v>-1.8417085427136198E-3</c:v>
                </c:pt>
                <c:pt idx="11716">
                  <c:v>-1.8659966499162545E-3</c:v>
                </c:pt>
                <c:pt idx="11717">
                  <c:v>-1.9045226130653249E-3</c:v>
                </c:pt>
                <c:pt idx="11718">
                  <c:v>-1.9430485762143958E-3</c:v>
                </c:pt>
                <c:pt idx="11719">
                  <c:v>-1.9983249581239522E-3</c:v>
                </c:pt>
                <c:pt idx="11720">
                  <c:v>-2.0427135678392628E-3</c:v>
                </c:pt>
                <c:pt idx="11721">
                  <c:v>-2.0770519262981891E-3</c:v>
                </c:pt>
                <c:pt idx="11722">
                  <c:v>-2.1247906197655038E-3</c:v>
                </c:pt>
                <c:pt idx="11723">
                  <c:v>-2.1624790619765269E-3</c:v>
                </c:pt>
                <c:pt idx="11724">
                  <c:v>-2.1867671691792544E-3</c:v>
                </c:pt>
                <c:pt idx="11725">
                  <c:v>-2.1976549413735003E-3</c:v>
                </c:pt>
                <c:pt idx="11726">
                  <c:v>-2.2085427135678398E-3</c:v>
                </c:pt>
                <c:pt idx="11727">
                  <c:v>-2.1934673366834486E-3</c:v>
                </c:pt>
                <c:pt idx="11728">
                  <c:v>-2.1750418760469611E-3</c:v>
                </c:pt>
                <c:pt idx="11729">
                  <c:v>-2.1457286432160412E-3</c:v>
                </c:pt>
                <c:pt idx="11730">
                  <c:v>-2.1139028475711647E-3</c:v>
                </c:pt>
                <c:pt idx="11731">
                  <c:v>-2.0653266331658025E-3</c:v>
                </c:pt>
                <c:pt idx="11732">
                  <c:v>-2.0192629815745829E-3</c:v>
                </c:pt>
                <c:pt idx="11733">
                  <c:v>-1.9807370184255122E-3</c:v>
                </c:pt>
                <c:pt idx="11734">
                  <c:v>-1.9329983249581975E-3</c:v>
                </c:pt>
                <c:pt idx="11735">
                  <c:v>-1.9137353433835689E-3</c:v>
                </c:pt>
                <c:pt idx="11736">
                  <c:v>-1.8835845896146947E-3</c:v>
                </c:pt>
                <c:pt idx="11737">
                  <c:v>-1.8659966499162545E-3</c:v>
                </c:pt>
                <c:pt idx="11738">
                  <c:v>-1.8517587939698181E-3</c:v>
                </c:pt>
                <c:pt idx="11739">
                  <c:v>-1.8366834170854276E-3</c:v>
                </c:pt>
                <c:pt idx="11740">
                  <c:v>-1.841708542713527E-3</c:v>
                </c:pt>
                <c:pt idx="11741">
                  <c:v>-1.8433835845896218E-3</c:v>
                </c:pt>
                <c:pt idx="11742">
                  <c:v>-1.8467336683417191E-3</c:v>
                </c:pt>
                <c:pt idx="11743">
                  <c:v>-1.8324958123952825E-3</c:v>
                </c:pt>
                <c:pt idx="11744">
                  <c:v>-1.8316582914573282E-3</c:v>
                </c:pt>
                <c:pt idx="11745">
                  <c:v>-1.8207705192629894E-3</c:v>
                </c:pt>
                <c:pt idx="11746">
                  <c:v>-1.8031825795645489E-3</c:v>
                </c:pt>
                <c:pt idx="11747">
                  <c:v>-1.7713567839195794E-3</c:v>
                </c:pt>
                <c:pt idx="11748">
                  <c:v>-1.7328308207705085E-3</c:v>
                </c:pt>
                <c:pt idx="11749">
                  <c:v>-1.6934673366833905E-3</c:v>
                </c:pt>
                <c:pt idx="11750">
                  <c:v>-1.6599664991625118E-3</c:v>
                </c:pt>
                <c:pt idx="11751">
                  <c:v>-1.6247906197654454E-3</c:v>
                </c:pt>
                <c:pt idx="11752">
                  <c:v>-1.6072026800670049E-3</c:v>
                </c:pt>
                <c:pt idx="11753">
                  <c:v>-1.5971524288107134E-3</c:v>
                </c:pt>
                <c:pt idx="11754">
                  <c:v>-1.5804020100502276E-3</c:v>
                </c:pt>
                <c:pt idx="11755">
                  <c:v>-1.560301507537645E-3</c:v>
                </c:pt>
                <c:pt idx="11756">
                  <c:v>-1.560301507537645E-3</c:v>
                </c:pt>
                <c:pt idx="11757">
                  <c:v>-1.560301507537645E-3</c:v>
                </c:pt>
                <c:pt idx="11758">
                  <c:v>-1.5636515912897419E-3</c:v>
                </c:pt>
                <c:pt idx="11759">
                  <c:v>-1.5686767169179341E-3</c:v>
                </c:pt>
                <c:pt idx="11760">
                  <c:v>-1.5711892797319838E-3</c:v>
                </c:pt>
                <c:pt idx="11761">
                  <c:v>-1.5636515912898351E-3</c:v>
                </c:pt>
                <c:pt idx="11762">
                  <c:v>-1.5561139028475932E-3</c:v>
                </c:pt>
                <c:pt idx="11763">
                  <c:v>-1.5594639865996903E-3</c:v>
                </c:pt>
                <c:pt idx="11764">
                  <c:v>-1.5485762144053514E-3</c:v>
                </c:pt>
                <c:pt idx="11765">
                  <c:v>-1.5335008375209605E-3</c:v>
                </c:pt>
                <c:pt idx="11766">
                  <c:v>-1.5335008375209605E-3</c:v>
                </c:pt>
                <c:pt idx="11767">
                  <c:v>-1.5209380234506196E-3</c:v>
                </c:pt>
                <c:pt idx="11768">
                  <c:v>-1.5100502512562805E-3</c:v>
                </c:pt>
                <c:pt idx="11769">
                  <c:v>-1.5008375209380367E-3</c:v>
                </c:pt>
                <c:pt idx="11770">
                  <c:v>-1.4966499162479849E-3</c:v>
                </c:pt>
                <c:pt idx="11771">
                  <c:v>-1.4899497487436976E-3</c:v>
                </c:pt>
                <c:pt idx="11772">
                  <c:v>-1.4983249581238939E-3</c:v>
                </c:pt>
                <c:pt idx="11773">
                  <c:v>-1.5209380234506196E-3</c:v>
                </c:pt>
                <c:pt idx="11774">
                  <c:v>-1.5460636515913016E-3</c:v>
                </c:pt>
                <c:pt idx="11775">
                  <c:v>-1.5586264656616429E-3</c:v>
                </c:pt>
                <c:pt idx="11776">
                  <c:v>-1.5862646566164674E-3</c:v>
                </c:pt>
                <c:pt idx="11777">
                  <c:v>-1.5979899497487609E-3</c:v>
                </c:pt>
                <c:pt idx="11778">
                  <c:v>-1.6122278056951971E-3</c:v>
                </c:pt>
                <c:pt idx="11779">
                  <c:v>-1.6113902847571498E-3</c:v>
                </c:pt>
                <c:pt idx="11780">
                  <c:v>-1.6130653266332447E-3</c:v>
                </c:pt>
                <c:pt idx="11781">
                  <c:v>-1.6038525963149081E-3</c:v>
                </c:pt>
                <c:pt idx="11782">
                  <c:v>-1.5795644891121803E-3</c:v>
                </c:pt>
                <c:pt idx="11783">
                  <c:v>-1.5678391959798867E-3</c:v>
                </c:pt>
                <c:pt idx="11784">
                  <c:v>-1.5385259631490599E-3</c:v>
                </c:pt>
                <c:pt idx="11785">
                  <c:v>-1.5209380234506196E-3</c:v>
                </c:pt>
                <c:pt idx="11786">
                  <c:v>-1.5083752093802785E-3</c:v>
                </c:pt>
                <c:pt idx="11787">
                  <c:v>-1.5075376884422309E-3</c:v>
                </c:pt>
                <c:pt idx="11788">
                  <c:v>-1.4924623115578402E-3</c:v>
                </c:pt>
                <c:pt idx="11789">
                  <c:v>-1.4924623115578402E-3</c:v>
                </c:pt>
                <c:pt idx="11790">
                  <c:v>-1.4932998324957948E-3</c:v>
                </c:pt>
                <c:pt idx="11791">
                  <c:v>-1.4983249581239869E-3</c:v>
                </c:pt>
                <c:pt idx="11792">
                  <c:v>-1.4941373534338423E-3</c:v>
                </c:pt>
                <c:pt idx="11793">
                  <c:v>-1.4664991624790175E-3</c:v>
                </c:pt>
                <c:pt idx="11794">
                  <c:v>-1.4681742043551125E-3</c:v>
                </c:pt>
                <c:pt idx="11795">
                  <c:v>-1.4547738693467239E-3</c:v>
                </c:pt>
                <c:pt idx="11796">
                  <c:v>-1.432998324958139E-3</c:v>
                </c:pt>
                <c:pt idx="11797">
                  <c:v>-1.4229480737018476E-3</c:v>
                </c:pt>
                <c:pt idx="11798">
                  <c:v>-1.4154103852596057E-3</c:v>
                </c:pt>
                <c:pt idx="11799">
                  <c:v>-1.3936348408710207E-3</c:v>
                </c:pt>
                <c:pt idx="11800">
                  <c:v>-1.3819095477386341E-3</c:v>
                </c:pt>
                <c:pt idx="11801">
                  <c:v>-1.3718592964824356E-3</c:v>
                </c:pt>
                <c:pt idx="11802">
                  <c:v>-1.3626465661641918E-3</c:v>
                </c:pt>
                <c:pt idx="11803">
                  <c:v>-1.3710217755443883E-3</c:v>
                </c:pt>
                <c:pt idx="11804">
                  <c:v>-1.3802345058626321E-3</c:v>
                </c:pt>
                <c:pt idx="11805">
                  <c:v>-1.3927973199330662E-3</c:v>
                </c:pt>
                <c:pt idx="11806">
                  <c:v>-1.4162479061976532E-3</c:v>
                </c:pt>
                <c:pt idx="11807">
                  <c:v>-1.4262981574539447E-3</c:v>
                </c:pt>
                <c:pt idx="11808">
                  <c:v>-1.4522613065325815E-3</c:v>
                </c:pt>
                <c:pt idx="11809">
                  <c:v>-1.4782244556114041E-3</c:v>
                </c:pt>
                <c:pt idx="11810">
                  <c:v>-1.5192629815745245E-3</c:v>
                </c:pt>
                <c:pt idx="11811">
                  <c:v>-1.5628140703516946E-3</c:v>
                </c:pt>
                <c:pt idx="11812">
                  <c:v>-1.601340033500765E-3</c:v>
                </c:pt>
                <c:pt idx="11813">
                  <c:v>-1.6390284757118816E-3</c:v>
                </c:pt>
                <c:pt idx="11814">
                  <c:v>-1.6758793969848572E-3</c:v>
                </c:pt>
                <c:pt idx="11815">
                  <c:v>-1.7177554438860248E-3</c:v>
                </c:pt>
                <c:pt idx="11816">
                  <c:v>-1.7445561139028021E-3</c:v>
                </c:pt>
                <c:pt idx="11817">
                  <c:v>-1.7839195979899205E-3</c:v>
                </c:pt>
                <c:pt idx="11818">
                  <c:v>-1.8048576214405509E-3</c:v>
                </c:pt>
                <c:pt idx="11819">
                  <c:v>-1.8257956448910883E-3</c:v>
                </c:pt>
                <c:pt idx="11820">
                  <c:v>-1.8383584589614296E-3</c:v>
                </c:pt>
                <c:pt idx="11821">
                  <c:v>-1.8467336683417191E-3</c:v>
                </c:pt>
                <c:pt idx="11822">
                  <c:v>-1.8659966499162545E-3</c:v>
                </c:pt>
                <c:pt idx="11823">
                  <c:v>-1.8567839195980105E-3</c:v>
                </c:pt>
                <c:pt idx="11824">
                  <c:v>-1.8693467336683514E-3</c:v>
                </c:pt>
                <c:pt idx="11825">
                  <c:v>-1.8651591289782069E-3</c:v>
                </c:pt>
                <c:pt idx="11826">
                  <c:v>-1.8659966499162545E-3</c:v>
                </c:pt>
                <c:pt idx="11827">
                  <c:v>-1.8676716917923493E-3</c:v>
                </c:pt>
                <c:pt idx="11828">
                  <c:v>-1.8852596314907896E-3</c:v>
                </c:pt>
                <c:pt idx="11829">
                  <c:v>-1.8869346733668847E-3</c:v>
                </c:pt>
                <c:pt idx="11830">
                  <c:v>-1.8877721943048392E-3</c:v>
                </c:pt>
                <c:pt idx="11831">
                  <c:v>-1.9020100502512756E-3</c:v>
                </c:pt>
                <c:pt idx="11832">
                  <c:v>-1.915410385259664E-3</c:v>
                </c:pt>
                <c:pt idx="11833">
                  <c:v>-1.917085427135666E-3</c:v>
                </c:pt>
                <c:pt idx="11834">
                  <c:v>-1.940536013400346E-3</c:v>
                </c:pt>
                <c:pt idx="11835">
                  <c:v>-1.9514237855946853E-3</c:v>
                </c:pt>
                <c:pt idx="11836">
                  <c:v>-1.982412060301514E-3</c:v>
                </c:pt>
                <c:pt idx="11837">
                  <c:v>-1.9999999999999545E-3</c:v>
                </c:pt>
                <c:pt idx="11838">
                  <c:v>-2.0184254606365353E-3</c:v>
                </c:pt>
                <c:pt idx="11839">
                  <c:v>-2.0418760469012153E-3</c:v>
                </c:pt>
                <c:pt idx="11840">
                  <c:v>-2.0527638190954611E-3</c:v>
                </c:pt>
                <c:pt idx="11841">
                  <c:v>-2.0628140703517527E-3</c:v>
                </c:pt>
                <c:pt idx="11842">
                  <c:v>-2.0720268006699967E-3</c:v>
                </c:pt>
                <c:pt idx="11843">
                  <c:v>-2.0695142378559469E-3</c:v>
                </c:pt>
                <c:pt idx="11844">
                  <c:v>-2.0778894472361434E-3</c:v>
                </c:pt>
                <c:pt idx="11845">
                  <c:v>-2.0762144053601411E-3</c:v>
                </c:pt>
                <c:pt idx="11846">
                  <c:v>-2.0787269681741909E-3</c:v>
                </c:pt>
                <c:pt idx="11847">
                  <c:v>-2.0837520938023833E-3</c:v>
                </c:pt>
                <c:pt idx="11848">
                  <c:v>-2.0879396984924349E-3</c:v>
                </c:pt>
                <c:pt idx="11849">
                  <c:v>-2.0954773869346767E-3</c:v>
                </c:pt>
                <c:pt idx="11850">
                  <c:v>-2.1038525963149664E-3</c:v>
                </c:pt>
                <c:pt idx="11851">
                  <c:v>-2.1214405360134064E-3</c:v>
                </c:pt>
                <c:pt idx="11852">
                  <c:v>-2.1298157453936957E-3</c:v>
                </c:pt>
                <c:pt idx="11853">
                  <c:v>-2.1306532663316505E-3</c:v>
                </c:pt>
                <c:pt idx="11854">
                  <c:v>-2.140703517587942E-3</c:v>
                </c:pt>
                <c:pt idx="11855">
                  <c:v>-2.1465661641540887E-3</c:v>
                </c:pt>
                <c:pt idx="11856">
                  <c:v>-2.1532663316582829E-3</c:v>
                </c:pt>
                <c:pt idx="11857">
                  <c:v>-2.1532663316582829E-3</c:v>
                </c:pt>
                <c:pt idx="11858">
                  <c:v>-2.1532663316582829E-3</c:v>
                </c:pt>
                <c:pt idx="11859">
                  <c:v>-2.1532663316582829E-3</c:v>
                </c:pt>
                <c:pt idx="11860">
                  <c:v>-2.1515912897822811E-3</c:v>
                </c:pt>
                <c:pt idx="11861">
                  <c:v>-2.1356783919598428E-3</c:v>
                </c:pt>
                <c:pt idx="11862">
                  <c:v>-2.1390284757119397E-3</c:v>
                </c:pt>
                <c:pt idx="11863">
                  <c:v>-2.1323283082077455E-3</c:v>
                </c:pt>
                <c:pt idx="11864">
                  <c:v>-2.1289782244556482E-3</c:v>
                </c:pt>
                <c:pt idx="11865">
                  <c:v>-2.1356783919598428E-3</c:v>
                </c:pt>
                <c:pt idx="11866">
                  <c:v>-2.1289782244556482E-3</c:v>
                </c:pt>
                <c:pt idx="11867">
                  <c:v>-2.1130653266331172E-3</c:v>
                </c:pt>
                <c:pt idx="11868">
                  <c:v>-2.1105527638190678E-3</c:v>
                </c:pt>
                <c:pt idx="11869">
                  <c:v>-2.1180904522613096E-3</c:v>
                </c:pt>
                <c:pt idx="11870">
                  <c:v>-2.123953098827549E-3</c:v>
                </c:pt>
                <c:pt idx="11871">
                  <c:v>-2.1423785594640371E-3</c:v>
                </c:pt>
                <c:pt idx="11872">
                  <c:v>-2.1448911222780869E-3</c:v>
                </c:pt>
                <c:pt idx="11873">
                  <c:v>-2.1566164154103798E-3</c:v>
                </c:pt>
                <c:pt idx="11874">
                  <c:v>-2.1532663316582829E-3</c:v>
                </c:pt>
                <c:pt idx="11875">
                  <c:v>-2.1532663316582829E-3</c:v>
                </c:pt>
                <c:pt idx="11876">
                  <c:v>-2.1566164154103798E-3</c:v>
                </c:pt>
                <c:pt idx="11877">
                  <c:v>-2.1633165829145744E-3</c:v>
                </c:pt>
                <c:pt idx="11878">
                  <c:v>-2.1649916247906695E-3</c:v>
                </c:pt>
                <c:pt idx="11879">
                  <c:v>-2.1708542713568162E-3</c:v>
                </c:pt>
                <c:pt idx="11880">
                  <c:v>-2.1809045226131077E-3</c:v>
                </c:pt>
                <c:pt idx="11881">
                  <c:v>-2.18257956448911E-3</c:v>
                </c:pt>
                <c:pt idx="11882">
                  <c:v>-2.1850921273031594E-3</c:v>
                </c:pt>
                <c:pt idx="11883">
                  <c:v>-2.1850921273032526E-3</c:v>
                </c:pt>
                <c:pt idx="11884">
                  <c:v>-2.196817420435546E-3</c:v>
                </c:pt>
                <c:pt idx="11885">
                  <c:v>-2.2077051926298846E-3</c:v>
                </c:pt>
                <c:pt idx="11886">
                  <c:v>-2.2169179229481286E-3</c:v>
                </c:pt>
                <c:pt idx="11887">
                  <c:v>-2.237855946398666E-3</c:v>
                </c:pt>
                <c:pt idx="11888">
                  <c:v>-2.2520938023451024E-3</c:v>
                </c:pt>
                <c:pt idx="11889">
                  <c:v>-2.2604690117252989E-3</c:v>
                </c:pt>
                <c:pt idx="11890">
                  <c:v>-2.2780569514238322E-3</c:v>
                </c:pt>
                <c:pt idx="11891">
                  <c:v>-2.2763819095477371E-3</c:v>
                </c:pt>
                <c:pt idx="11892">
                  <c:v>-2.2730318257956402E-3</c:v>
                </c:pt>
                <c:pt idx="11893">
                  <c:v>-2.2830820770519313E-3</c:v>
                </c:pt>
                <c:pt idx="11894">
                  <c:v>-2.2696817420435429E-3</c:v>
                </c:pt>
                <c:pt idx="11895">
                  <c:v>-2.2571189279732016E-3</c:v>
                </c:pt>
                <c:pt idx="11896">
                  <c:v>-2.2479061976549575E-3</c:v>
                </c:pt>
                <c:pt idx="11897">
                  <c:v>-2.2160804020099883E-3</c:v>
                </c:pt>
                <c:pt idx="11898">
                  <c:v>-2.2051926298157424E-3</c:v>
                </c:pt>
                <c:pt idx="11899">
                  <c:v>-2.1775544388610104E-3</c:v>
                </c:pt>
                <c:pt idx="11900">
                  <c:v>-2.1532663316582829E-3</c:v>
                </c:pt>
                <c:pt idx="11901">
                  <c:v>-2.1306532663316505E-3</c:v>
                </c:pt>
                <c:pt idx="11902">
                  <c:v>-2.1340033500837473E-3</c:v>
                </c:pt>
                <c:pt idx="11903">
                  <c:v>-2.1197654941374042E-3</c:v>
                </c:pt>
                <c:pt idx="11904">
                  <c:v>-2.1155778894471665E-3</c:v>
                </c:pt>
                <c:pt idx="11905">
                  <c:v>-2.1072026800669705E-3</c:v>
                </c:pt>
                <c:pt idx="11906">
                  <c:v>-2.0963149078727242E-3</c:v>
                </c:pt>
                <c:pt idx="11907">
                  <c:v>-2.0954773869346767E-3</c:v>
                </c:pt>
                <c:pt idx="11908">
                  <c:v>-2.0912897822445323E-3</c:v>
                </c:pt>
                <c:pt idx="11909">
                  <c:v>-2.0862646566164327E-3</c:v>
                </c:pt>
                <c:pt idx="11910">
                  <c:v>-2.0653266331658025E-3</c:v>
                </c:pt>
                <c:pt idx="11911">
                  <c:v>-2.0234505862646345E-3</c:v>
                </c:pt>
                <c:pt idx="11912">
                  <c:v>-1.9748743718593651E-3</c:v>
                </c:pt>
                <c:pt idx="11913">
                  <c:v>-1.9329983249581043E-3</c:v>
                </c:pt>
                <c:pt idx="11914">
                  <c:v>-1.8852596314907896E-3</c:v>
                </c:pt>
                <c:pt idx="11915">
                  <c:v>-1.8316582914573282E-3</c:v>
                </c:pt>
                <c:pt idx="11916">
                  <c:v>-1.7864321608039703E-3</c:v>
                </c:pt>
                <c:pt idx="11917">
                  <c:v>-1.7261306532663143E-3</c:v>
                </c:pt>
                <c:pt idx="11918">
                  <c:v>-1.6917922948073885E-3</c:v>
                </c:pt>
                <c:pt idx="11919">
                  <c:v>-1.6574539363483692E-3</c:v>
                </c:pt>
                <c:pt idx="11920">
                  <c:v>-1.6264656616415403E-3</c:v>
                </c:pt>
                <c:pt idx="11921">
                  <c:v>-1.6298157453936376E-3</c:v>
                </c:pt>
                <c:pt idx="11922">
                  <c:v>-1.6164154103852487E-3</c:v>
                </c:pt>
                <c:pt idx="11923">
                  <c:v>-1.6088777219431002E-3</c:v>
                </c:pt>
                <c:pt idx="11924">
                  <c:v>-1.6122278056951043E-3</c:v>
                </c:pt>
                <c:pt idx="11925">
                  <c:v>-1.5946398659965708E-3</c:v>
                </c:pt>
                <c:pt idx="11926">
                  <c:v>-1.5753768844221287E-3</c:v>
                </c:pt>
                <c:pt idx="11927">
                  <c:v>-1.5661641541038847E-3</c:v>
                </c:pt>
                <c:pt idx="11928">
                  <c:v>-1.5494137353433989E-3</c:v>
                </c:pt>
                <c:pt idx="11929">
                  <c:v>-1.5418760469011572E-3</c:v>
                </c:pt>
                <c:pt idx="11930">
                  <c:v>-1.5402010050251547E-3</c:v>
                </c:pt>
                <c:pt idx="11931">
                  <c:v>-1.5268006700167663E-3</c:v>
                </c:pt>
                <c:pt idx="11932">
                  <c:v>-1.5192629815745245E-3</c:v>
                </c:pt>
                <c:pt idx="11933">
                  <c:v>-1.5268006700167663E-3</c:v>
                </c:pt>
                <c:pt idx="11934">
                  <c:v>-1.551088777219401E-3</c:v>
                </c:pt>
                <c:pt idx="11935">
                  <c:v>-1.5619765494137398E-3</c:v>
                </c:pt>
                <c:pt idx="11936">
                  <c:v>-1.583752093802325E-3</c:v>
                </c:pt>
                <c:pt idx="11937">
                  <c:v>-1.6113902847571498E-3</c:v>
                </c:pt>
                <c:pt idx="11938">
                  <c:v>-1.6448911222780281E-3</c:v>
                </c:pt>
                <c:pt idx="11939">
                  <c:v>-1.6984924623115827E-3</c:v>
                </c:pt>
                <c:pt idx="11940">
                  <c:v>-1.7412060301507052E-3</c:v>
                </c:pt>
                <c:pt idx="11941">
                  <c:v>-1.7814070351758709E-3</c:v>
                </c:pt>
                <c:pt idx="11942">
                  <c:v>-1.8308207705192805E-3</c:v>
                </c:pt>
                <c:pt idx="11943">
                  <c:v>-1.8626465661641571E-3</c:v>
                </c:pt>
                <c:pt idx="11944">
                  <c:v>-1.906197654941327E-3</c:v>
                </c:pt>
                <c:pt idx="11945">
                  <c:v>-1.940536013400346E-3</c:v>
                </c:pt>
                <c:pt idx="11946">
                  <c:v>-1.9631490787269789E-3</c:v>
                </c:pt>
                <c:pt idx="11947">
                  <c:v>-1.9891122278057087E-3</c:v>
                </c:pt>
                <c:pt idx="11948">
                  <c:v>-2.0033500837521446E-3</c:v>
                </c:pt>
                <c:pt idx="11949">
                  <c:v>-2.0318257956449238E-3</c:v>
                </c:pt>
                <c:pt idx="11950">
                  <c:v>-2.0402010050251202E-3</c:v>
                </c:pt>
                <c:pt idx="11951">
                  <c:v>-2.0577889447236535E-3</c:v>
                </c:pt>
                <c:pt idx="11952">
                  <c:v>-2.0770519262981891E-3</c:v>
                </c:pt>
                <c:pt idx="11953">
                  <c:v>-2.0963149078727242E-3</c:v>
                </c:pt>
                <c:pt idx="11954">
                  <c:v>-2.1164154103853073E-3</c:v>
                </c:pt>
                <c:pt idx="11955">
                  <c:v>-2.1323283082077455E-3</c:v>
                </c:pt>
                <c:pt idx="11956">
                  <c:v>-2.1331658291457931E-3</c:v>
                </c:pt>
                <c:pt idx="11957">
                  <c:v>-2.140703517587942E-3</c:v>
                </c:pt>
                <c:pt idx="11958">
                  <c:v>-2.1474036850921362E-3</c:v>
                </c:pt>
                <c:pt idx="11959">
                  <c:v>-2.1356783919598428E-3</c:v>
                </c:pt>
                <c:pt idx="11960">
                  <c:v>-2.1356783919598428E-3</c:v>
                </c:pt>
                <c:pt idx="11961">
                  <c:v>-2.1247906197655038E-3</c:v>
                </c:pt>
                <c:pt idx="11962">
                  <c:v>-2.1164154103852141E-3</c:v>
                </c:pt>
                <c:pt idx="11963">
                  <c:v>-2.1105527638190678E-3</c:v>
                </c:pt>
                <c:pt idx="11964">
                  <c:v>-2.0929648241205341E-3</c:v>
                </c:pt>
                <c:pt idx="11965">
                  <c:v>-2.08961474036853E-3</c:v>
                </c:pt>
                <c:pt idx="11966">
                  <c:v>-2.08961474036853E-3</c:v>
                </c:pt>
                <c:pt idx="11967">
                  <c:v>-2.0720268006699967E-3</c:v>
                </c:pt>
                <c:pt idx="11968">
                  <c:v>-2.0653266331658025E-3</c:v>
                </c:pt>
                <c:pt idx="11969">
                  <c:v>-2.033500837520926E-3</c:v>
                </c:pt>
                <c:pt idx="11970">
                  <c:v>-2.0100502512563389E-3</c:v>
                </c:pt>
                <c:pt idx="11971">
                  <c:v>-1.982412060301514E-3</c:v>
                </c:pt>
                <c:pt idx="11972">
                  <c:v>-1.940536013400346E-3</c:v>
                </c:pt>
                <c:pt idx="11973">
                  <c:v>-1.9103852596314718E-3</c:v>
                </c:pt>
                <c:pt idx="11974">
                  <c:v>-1.8785594639865954E-3</c:v>
                </c:pt>
                <c:pt idx="11975">
                  <c:v>-1.841708542713527E-3</c:v>
                </c:pt>
                <c:pt idx="11976">
                  <c:v>-1.8082077051926482E-3</c:v>
                </c:pt>
                <c:pt idx="11977">
                  <c:v>-1.7814070351758709E-3</c:v>
                </c:pt>
                <c:pt idx="11978">
                  <c:v>-1.7814070351758709E-3</c:v>
                </c:pt>
                <c:pt idx="11979">
                  <c:v>-1.7747068676716767E-3</c:v>
                </c:pt>
                <c:pt idx="11980">
                  <c:v>-1.7805695142378234E-3</c:v>
                </c:pt>
                <c:pt idx="11981">
                  <c:v>-1.7822445561139185E-3</c:v>
                </c:pt>
                <c:pt idx="11982">
                  <c:v>-1.7939698492462121E-3</c:v>
                </c:pt>
                <c:pt idx="11983">
                  <c:v>-1.7906197654941149E-3</c:v>
                </c:pt>
                <c:pt idx="11984">
                  <c:v>-1.801507537688454E-3</c:v>
                </c:pt>
                <c:pt idx="11985">
                  <c:v>-1.8132328308207476E-3</c:v>
                </c:pt>
                <c:pt idx="11986">
                  <c:v>-1.7989949748743112E-3</c:v>
                </c:pt>
                <c:pt idx="11987">
                  <c:v>-1.7814070351758709E-3</c:v>
                </c:pt>
                <c:pt idx="11988">
                  <c:v>-1.7763819095477716E-3</c:v>
                </c:pt>
                <c:pt idx="11989">
                  <c:v>-1.7604690117252405E-3</c:v>
                </c:pt>
                <c:pt idx="11990">
                  <c:v>-1.7428810720268E-3</c:v>
                </c:pt>
                <c:pt idx="11991">
                  <c:v>-1.726968174204362E-3</c:v>
                </c:pt>
                <c:pt idx="11992">
                  <c:v>-1.7093802345059218E-3</c:v>
                </c:pt>
                <c:pt idx="11993">
                  <c:v>-1.692629815745436E-3</c:v>
                </c:pt>
                <c:pt idx="11994">
                  <c:v>-1.6800670016750949E-3</c:v>
                </c:pt>
                <c:pt idx="11995">
                  <c:v>-1.6708542713568509E-3</c:v>
                </c:pt>
                <c:pt idx="11996">
                  <c:v>-1.67587939698495E-3</c:v>
                </c:pt>
                <c:pt idx="11997">
                  <c:v>-1.6725293132328529E-3</c:v>
                </c:pt>
                <c:pt idx="11998">
                  <c:v>-1.6809045226131424E-3</c:v>
                </c:pt>
                <c:pt idx="11999">
                  <c:v>-1.6917922948073885E-3</c:v>
                </c:pt>
                <c:pt idx="12000">
                  <c:v>-1.7035175879397749E-3</c:v>
                </c:pt>
                <c:pt idx="12001">
                  <c:v>-1.7336683417085563E-3</c:v>
                </c:pt>
                <c:pt idx="12002">
                  <c:v>-1.7654941373534327E-3</c:v>
                </c:pt>
                <c:pt idx="12003">
                  <c:v>-1.7964824120602619E-3</c:v>
                </c:pt>
                <c:pt idx="12004">
                  <c:v>-1.8232830820770387E-3</c:v>
                </c:pt>
                <c:pt idx="12005">
                  <c:v>-1.8433835845896218E-3</c:v>
                </c:pt>
                <c:pt idx="12006">
                  <c:v>-1.8592964824120598E-3</c:v>
                </c:pt>
                <c:pt idx="12007">
                  <c:v>-1.8592964824120598E-3</c:v>
                </c:pt>
                <c:pt idx="12008">
                  <c:v>-1.857621440535965E-3</c:v>
                </c:pt>
                <c:pt idx="12009">
                  <c:v>-1.8559463986599629E-3</c:v>
                </c:pt>
                <c:pt idx="12010">
                  <c:v>-1.8492462311557687E-3</c:v>
                </c:pt>
                <c:pt idx="12011">
                  <c:v>-1.8257956448910883E-3</c:v>
                </c:pt>
                <c:pt idx="12012">
                  <c:v>-1.7973199329983092E-3</c:v>
                </c:pt>
                <c:pt idx="12013">
                  <c:v>-1.7680067001674825E-3</c:v>
                </c:pt>
                <c:pt idx="12014">
                  <c:v>-1.748743718592947E-3</c:v>
                </c:pt>
                <c:pt idx="12015">
                  <c:v>-1.7294807370184116E-3</c:v>
                </c:pt>
                <c:pt idx="12016">
                  <c:v>-1.7102177554438763E-3</c:v>
                </c:pt>
                <c:pt idx="12017">
                  <c:v>-1.6775544388609523E-3</c:v>
                </c:pt>
                <c:pt idx="12018">
                  <c:v>-1.6641541038525636E-3</c:v>
                </c:pt>
                <c:pt idx="12019">
                  <c:v>-1.6423785594639785E-3</c:v>
                </c:pt>
                <c:pt idx="12020">
                  <c:v>-1.6264656616415403E-3</c:v>
                </c:pt>
                <c:pt idx="12021">
                  <c:v>-1.6130653266331518E-3</c:v>
                </c:pt>
                <c:pt idx="12022">
                  <c:v>-1.6072026800670049E-3</c:v>
                </c:pt>
                <c:pt idx="12023">
                  <c:v>-1.6164154103852487E-3</c:v>
                </c:pt>
                <c:pt idx="12024">
                  <c:v>-1.6055276381909101E-3</c:v>
                </c:pt>
                <c:pt idx="12025">
                  <c:v>-1.6214405360133481E-3</c:v>
                </c:pt>
                <c:pt idx="12026">
                  <c:v>-1.6373534338357863E-3</c:v>
                </c:pt>
                <c:pt idx="12027">
                  <c:v>-1.641541038526024E-3</c:v>
                </c:pt>
                <c:pt idx="12028">
                  <c:v>-1.6440536013399806E-3</c:v>
                </c:pt>
                <c:pt idx="12029">
                  <c:v>-1.6549413735343196E-3</c:v>
                </c:pt>
                <c:pt idx="12030">
                  <c:v>-1.6549413735343196E-3</c:v>
                </c:pt>
                <c:pt idx="12031">
                  <c:v>-1.6549413735343196E-3</c:v>
                </c:pt>
                <c:pt idx="12032">
                  <c:v>-1.6574539363483692E-3</c:v>
                </c:pt>
                <c:pt idx="12033">
                  <c:v>-1.6758793969848572E-3</c:v>
                </c:pt>
                <c:pt idx="12034">
                  <c:v>-1.683417085427099E-3</c:v>
                </c:pt>
                <c:pt idx="12035">
                  <c:v>-1.6951423785594854E-3</c:v>
                </c:pt>
                <c:pt idx="12036">
                  <c:v>-1.7093802345058285E-3</c:v>
                </c:pt>
                <c:pt idx="12037">
                  <c:v>-1.7286432160803641E-3</c:v>
                </c:pt>
                <c:pt idx="12038">
                  <c:v>-1.7386934673366556E-3</c:v>
                </c:pt>
                <c:pt idx="12039">
                  <c:v>-1.7537688442211393E-3</c:v>
                </c:pt>
                <c:pt idx="12040">
                  <c:v>-1.7587939698492385E-3</c:v>
                </c:pt>
                <c:pt idx="12041">
                  <c:v>-1.7780569514237736E-3</c:v>
                </c:pt>
                <c:pt idx="12042">
                  <c:v>-1.7839195979900135E-3</c:v>
                </c:pt>
                <c:pt idx="12043">
                  <c:v>-1.7763819095476788E-3</c:v>
                </c:pt>
                <c:pt idx="12044">
                  <c:v>-1.7763819095476788E-3</c:v>
                </c:pt>
                <c:pt idx="12045">
                  <c:v>-1.7621440536013356E-3</c:v>
                </c:pt>
                <c:pt idx="12046">
                  <c:v>-1.7671691792295278E-3</c:v>
                </c:pt>
                <c:pt idx="12047">
                  <c:v>-1.7571189279732362E-3</c:v>
                </c:pt>
                <c:pt idx="12048">
                  <c:v>-1.7554438860971414E-3</c:v>
                </c:pt>
                <c:pt idx="12049">
                  <c:v>-1.764656616415478E-3</c:v>
                </c:pt>
                <c:pt idx="12050">
                  <c:v>-1.7730318257956747E-3</c:v>
                </c:pt>
                <c:pt idx="12051">
                  <c:v>-1.7780569514237736E-3</c:v>
                </c:pt>
                <c:pt idx="12052">
                  <c:v>-1.7763819095477716E-3</c:v>
                </c:pt>
                <c:pt idx="12053">
                  <c:v>-1.7889447236180199E-3</c:v>
                </c:pt>
                <c:pt idx="12054">
                  <c:v>-1.7797319932997757E-3</c:v>
                </c:pt>
                <c:pt idx="12055">
                  <c:v>-1.7847571189279683E-3</c:v>
                </c:pt>
                <c:pt idx="12056">
                  <c:v>-1.7797319932998689E-3</c:v>
                </c:pt>
                <c:pt idx="12057">
                  <c:v>-1.7872696817420176E-3</c:v>
                </c:pt>
                <c:pt idx="12058">
                  <c:v>-1.7830820770519662E-3</c:v>
                </c:pt>
                <c:pt idx="12059">
                  <c:v>-1.7596314907872858E-3</c:v>
                </c:pt>
                <c:pt idx="12060">
                  <c:v>-1.7638190954774307E-3</c:v>
                </c:pt>
                <c:pt idx="12061">
                  <c:v>-1.748743718592947E-3</c:v>
                </c:pt>
                <c:pt idx="12062">
                  <c:v>-1.7353433835845583E-3</c:v>
                </c:pt>
                <c:pt idx="12063">
                  <c:v>-1.7470686767168519E-3</c:v>
                </c:pt>
                <c:pt idx="12064">
                  <c:v>-1.7537688442211393E-3</c:v>
                </c:pt>
                <c:pt idx="12065">
                  <c:v>-1.792294807370117E-3</c:v>
                </c:pt>
                <c:pt idx="12066">
                  <c:v>-1.8400335008375245E-3</c:v>
                </c:pt>
                <c:pt idx="12067">
                  <c:v>-1.8894472361808412E-3</c:v>
                </c:pt>
                <c:pt idx="12068">
                  <c:v>-1.95561139028483E-3</c:v>
                </c:pt>
                <c:pt idx="12069">
                  <c:v>-2.0318257956449238E-3</c:v>
                </c:pt>
                <c:pt idx="12070">
                  <c:v>-2.1239530988274562E-3</c:v>
                </c:pt>
                <c:pt idx="12071">
                  <c:v>-2.2160804020100815E-3</c:v>
                </c:pt>
                <c:pt idx="12072">
                  <c:v>-2.3040201005024687E-3</c:v>
                </c:pt>
                <c:pt idx="12073">
                  <c:v>-2.3785594639866539E-3</c:v>
                </c:pt>
                <c:pt idx="12074">
                  <c:v>-2.4681742043551362E-3</c:v>
                </c:pt>
                <c:pt idx="12075">
                  <c:v>-2.5284757118927918E-3</c:v>
                </c:pt>
                <c:pt idx="12076">
                  <c:v>-2.5845896147403962E-3</c:v>
                </c:pt>
                <c:pt idx="12077">
                  <c:v>-2.6256281407035166E-3</c:v>
                </c:pt>
                <c:pt idx="12078">
                  <c:v>-2.6566164154103455E-3</c:v>
                </c:pt>
                <c:pt idx="12079">
                  <c:v>-2.693467336683414E-3</c:v>
                </c:pt>
                <c:pt idx="12080">
                  <c:v>-2.7319932998324851E-3</c:v>
                </c:pt>
                <c:pt idx="12081">
                  <c:v>-2.7654941373534566E-3</c:v>
                </c:pt>
                <c:pt idx="12082">
                  <c:v>-2.7872696817420415E-3</c:v>
                </c:pt>
                <c:pt idx="12083">
                  <c:v>-2.8073701842546241E-3</c:v>
                </c:pt>
                <c:pt idx="12084">
                  <c:v>-2.8257956448911122E-3</c:v>
                </c:pt>
                <c:pt idx="12085">
                  <c:v>-2.8366834170854512E-3</c:v>
                </c:pt>
                <c:pt idx="12086">
                  <c:v>-2.8484087102177446E-3</c:v>
                </c:pt>
                <c:pt idx="12087">
                  <c:v>-2.8643216080402761E-3</c:v>
                </c:pt>
                <c:pt idx="12088">
                  <c:v>-2.8659966499162779E-3</c:v>
                </c:pt>
                <c:pt idx="12089">
                  <c:v>-2.8668341708543259E-3</c:v>
                </c:pt>
                <c:pt idx="12090">
                  <c:v>-2.8735343383585201E-3</c:v>
                </c:pt>
                <c:pt idx="12091">
                  <c:v>-2.8659966499161851E-3</c:v>
                </c:pt>
                <c:pt idx="12092">
                  <c:v>-2.8559463986598936E-3</c:v>
                </c:pt>
                <c:pt idx="12093">
                  <c:v>-2.8484087102177446E-3</c:v>
                </c:pt>
                <c:pt idx="12094">
                  <c:v>-2.8467336683416495E-3</c:v>
                </c:pt>
                <c:pt idx="12095">
                  <c:v>-2.8324958123953064E-3</c:v>
                </c:pt>
                <c:pt idx="12096">
                  <c:v>-2.8157453936348206E-3</c:v>
                </c:pt>
                <c:pt idx="12097">
                  <c:v>-2.8023450586264322E-3</c:v>
                </c:pt>
                <c:pt idx="12098">
                  <c:v>-2.7747068676717002E-3</c:v>
                </c:pt>
                <c:pt idx="12099">
                  <c:v>-2.7613065326633117E-3</c:v>
                </c:pt>
                <c:pt idx="12100">
                  <c:v>-2.7378559463986317E-3</c:v>
                </c:pt>
                <c:pt idx="12101">
                  <c:v>-2.7144053601339518E-3</c:v>
                </c:pt>
                <c:pt idx="12102">
                  <c:v>-2.6901172529313166E-3</c:v>
                </c:pt>
                <c:pt idx="12103">
                  <c:v>-2.6691792294806864E-3</c:v>
                </c:pt>
                <c:pt idx="12104">
                  <c:v>-2.6633165829145398E-3</c:v>
                </c:pt>
                <c:pt idx="12105">
                  <c:v>-2.6566164154103455E-3</c:v>
                </c:pt>
                <c:pt idx="12106">
                  <c:v>-2.6549413735343433E-3</c:v>
                </c:pt>
                <c:pt idx="12107">
                  <c:v>-2.6649916247906348E-3</c:v>
                </c:pt>
                <c:pt idx="12108">
                  <c:v>-2.6616415410385379E-3</c:v>
                </c:pt>
                <c:pt idx="12109">
                  <c:v>-2.6834170854271224E-3</c:v>
                </c:pt>
                <c:pt idx="12110">
                  <c:v>-2.7202680067001913E-3</c:v>
                </c:pt>
                <c:pt idx="12111">
                  <c:v>-2.760469011725357E-3</c:v>
                </c:pt>
                <c:pt idx="12112">
                  <c:v>-2.7989949748744281E-3</c:v>
                </c:pt>
                <c:pt idx="12113">
                  <c:v>-2.8458961474036953E-3</c:v>
                </c:pt>
                <c:pt idx="12114">
                  <c:v>-2.8978224455611544E-3</c:v>
                </c:pt>
                <c:pt idx="12115">
                  <c:v>-2.9329983249581281E-3</c:v>
                </c:pt>
                <c:pt idx="12116">
                  <c:v>-2.9857621440536352E-3</c:v>
                </c:pt>
                <c:pt idx="12117">
                  <c:v>-3.0259631490787077E-3</c:v>
                </c:pt>
                <c:pt idx="12118">
                  <c:v>-3.0686767169179232E-3</c:v>
                </c:pt>
                <c:pt idx="12119">
                  <c:v>-3.0971524288107028E-3</c:v>
                </c:pt>
                <c:pt idx="12120">
                  <c:v>-3.1273031825795774E-3</c:v>
                </c:pt>
                <c:pt idx="12121">
                  <c:v>-3.145728643216065E-3</c:v>
                </c:pt>
                <c:pt idx="12122">
                  <c:v>-3.1666666666666952E-3</c:v>
                </c:pt>
                <c:pt idx="12123">
                  <c:v>-3.1984924623115721E-3</c:v>
                </c:pt>
                <c:pt idx="12124">
                  <c:v>-3.2185929648240615E-3</c:v>
                </c:pt>
                <c:pt idx="12125">
                  <c:v>-3.2437185929648366E-3</c:v>
                </c:pt>
                <c:pt idx="12126">
                  <c:v>-3.2713567839195686E-3</c:v>
                </c:pt>
                <c:pt idx="12127">
                  <c:v>-3.2948073701842486E-3</c:v>
                </c:pt>
                <c:pt idx="12128">
                  <c:v>-3.3341708542713668E-3</c:v>
                </c:pt>
                <c:pt idx="12129">
                  <c:v>-3.3835845896146841E-3</c:v>
                </c:pt>
                <c:pt idx="12130">
                  <c:v>-3.4329983249580935E-3</c:v>
                </c:pt>
                <c:pt idx="12131">
                  <c:v>-3.4983249581239419E-3</c:v>
                </c:pt>
                <c:pt idx="12132">
                  <c:v>-3.5527638190955431E-3</c:v>
                </c:pt>
                <c:pt idx="12133">
                  <c:v>-3.5904522613065663E-3</c:v>
                </c:pt>
                <c:pt idx="12134">
                  <c:v>-3.6323283082077347E-3</c:v>
                </c:pt>
                <c:pt idx="12135">
                  <c:v>-3.6867671691792436E-3</c:v>
                </c:pt>
                <c:pt idx="12136">
                  <c:v>-3.7160804020100703E-3</c:v>
                </c:pt>
                <c:pt idx="12137">
                  <c:v>-3.7504187604689965E-3</c:v>
                </c:pt>
                <c:pt idx="12138">
                  <c:v>-3.773031825795629E-3</c:v>
                </c:pt>
                <c:pt idx="12139">
                  <c:v>-3.7830820770519205E-3</c:v>
                </c:pt>
                <c:pt idx="12140">
                  <c:v>-3.8048576214405982E-3</c:v>
                </c:pt>
                <c:pt idx="12141">
                  <c:v>-3.8274706867672311E-3</c:v>
                </c:pt>
                <c:pt idx="12142">
                  <c:v>-3.8341708542714249E-3</c:v>
                </c:pt>
                <c:pt idx="12143">
                  <c:v>-3.8366834170854751E-3</c:v>
                </c:pt>
                <c:pt idx="12144">
                  <c:v>-3.8509212730318183E-3</c:v>
                </c:pt>
                <c:pt idx="12145">
                  <c:v>-3.8525963149079129E-3</c:v>
                </c:pt>
                <c:pt idx="12146">
                  <c:v>-3.8559463986600107E-3</c:v>
                </c:pt>
                <c:pt idx="12147">
                  <c:v>-3.8626465661641116E-3</c:v>
                </c:pt>
                <c:pt idx="12148">
                  <c:v>-3.8651591289782542E-3</c:v>
                </c:pt>
                <c:pt idx="12149">
                  <c:v>-3.8827470686767875E-3</c:v>
                </c:pt>
                <c:pt idx="12150">
                  <c:v>-3.8911222780569836E-3</c:v>
                </c:pt>
                <c:pt idx="12151">
                  <c:v>-3.9137353433836165E-3</c:v>
                </c:pt>
                <c:pt idx="12152">
                  <c:v>-3.9246231155778627E-3</c:v>
                </c:pt>
                <c:pt idx="12153">
                  <c:v>-3.9396984924622534E-3</c:v>
                </c:pt>
                <c:pt idx="12154">
                  <c:v>-3.963149078726933E-3</c:v>
                </c:pt>
                <c:pt idx="12155">
                  <c:v>-3.9706867671691747E-3</c:v>
                </c:pt>
                <c:pt idx="12156">
                  <c:v>-3.974036850921272E-3</c:v>
                </c:pt>
                <c:pt idx="12157">
                  <c:v>-3.991624790619713E-3</c:v>
                </c:pt>
                <c:pt idx="12158">
                  <c:v>-3.9891122278056627E-3</c:v>
                </c:pt>
                <c:pt idx="12159">
                  <c:v>-3.9807370184254658E-3</c:v>
                </c:pt>
                <c:pt idx="12160">
                  <c:v>-3.984087102177564E-3</c:v>
                </c:pt>
                <c:pt idx="12161">
                  <c:v>-3.9706867671691747E-3</c:v>
                </c:pt>
                <c:pt idx="12162">
                  <c:v>-3.972361809045177E-3</c:v>
                </c:pt>
                <c:pt idx="12163">
                  <c:v>-3.9757118927972743E-3</c:v>
                </c:pt>
                <c:pt idx="12164">
                  <c:v>-3.9807370184254658E-3</c:v>
                </c:pt>
                <c:pt idx="12165">
                  <c:v>-4.0033500837520991E-3</c:v>
                </c:pt>
                <c:pt idx="12166">
                  <c:v>-4.0402010050250752E-3</c:v>
                </c:pt>
                <c:pt idx="12167">
                  <c:v>-4.0787269681741454E-3</c:v>
                </c:pt>
                <c:pt idx="12168">
                  <c:v>-4.1306532663316978E-3</c:v>
                </c:pt>
                <c:pt idx="12169">
                  <c:v>-4.1850921273032067E-3</c:v>
                </c:pt>
                <c:pt idx="12170">
                  <c:v>-4.2520938023450569E-3</c:v>
                </c:pt>
                <c:pt idx="12171">
                  <c:v>-4.3157453936348098E-3</c:v>
                </c:pt>
                <c:pt idx="12172">
                  <c:v>-4.3936348408709991E-3</c:v>
                </c:pt>
                <c:pt idx="12173">
                  <c:v>-4.4522613065326525E-3</c:v>
                </c:pt>
                <c:pt idx="12174">
                  <c:v>-4.5226130653266928E-3</c:v>
                </c:pt>
                <c:pt idx="12175">
                  <c:v>-4.5611390284757639E-3</c:v>
                </c:pt>
                <c:pt idx="12176">
                  <c:v>-4.5862646566164457E-3</c:v>
                </c:pt>
                <c:pt idx="12177">
                  <c:v>-4.6055276381909808E-3</c:v>
                </c:pt>
                <c:pt idx="12178">
                  <c:v>-4.5946398659966418E-3</c:v>
                </c:pt>
                <c:pt idx="12179">
                  <c:v>-4.5829145728643484E-3</c:v>
                </c:pt>
                <c:pt idx="12180">
                  <c:v>-4.5586264656616209E-3</c:v>
                </c:pt>
                <c:pt idx="12181">
                  <c:v>-4.5276381909547924E-3</c:v>
                </c:pt>
                <c:pt idx="12182">
                  <c:v>-4.4983249581239653E-3</c:v>
                </c:pt>
                <c:pt idx="12183">
                  <c:v>-4.4731993299832826E-3</c:v>
                </c:pt>
                <c:pt idx="12184">
                  <c:v>-4.4363484087102147E-3</c:v>
                </c:pt>
                <c:pt idx="12185">
                  <c:v>-4.4154103852595836E-3</c:v>
                </c:pt>
                <c:pt idx="12186">
                  <c:v>-4.374371859296464E-3</c:v>
                </c:pt>
                <c:pt idx="12187">
                  <c:v>-4.3484087102177334E-3</c:v>
                </c:pt>
                <c:pt idx="12188">
                  <c:v>-4.3207705192630022E-3</c:v>
                </c:pt>
                <c:pt idx="12189">
                  <c:v>-4.2973199329983218E-3</c:v>
                </c:pt>
                <c:pt idx="12190">
                  <c:v>-4.271356783919592E-3</c:v>
                </c:pt>
                <c:pt idx="12191">
                  <c:v>-4.2428810720267201E-3</c:v>
                </c:pt>
                <c:pt idx="12192">
                  <c:v>-4.2269681742043751E-3</c:v>
                </c:pt>
                <c:pt idx="12193">
                  <c:v>-4.206030150753744E-3</c:v>
                </c:pt>
                <c:pt idx="12194">
                  <c:v>-4.1993299832495494E-3</c:v>
                </c:pt>
                <c:pt idx="12195">
                  <c:v>-4.1917922948073085E-3</c:v>
                </c:pt>
                <c:pt idx="12196">
                  <c:v>-4.195142378559405E-3</c:v>
                </c:pt>
                <c:pt idx="12197">
                  <c:v>-4.197654941373548E-3</c:v>
                </c:pt>
                <c:pt idx="12198">
                  <c:v>-4.1993299832495494E-3</c:v>
                </c:pt>
                <c:pt idx="12199">
                  <c:v>-4.2077051926297463E-3</c:v>
                </c:pt>
                <c:pt idx="12200">
                  <c:v>-4.2043551088777418E-3</c:v>
                </c:pt>
                <c:pt idx="12201">
                  <c:v>-4.2093802345058414E-3</c:v>
                </c:pt>
                <c:pt idx="12202">
                  <c:v>-4.22529313232828E-3</c:v>
                </c:pt>
                <c:pt idx="12203">
                  <c:v>-4.2328308207705209E-3</c:v>
                </c:pt>
                <c:pt idx="12204">
                  <c:v>-4.2428810720268129E-3</c:v>
                </c:pt>
                <c:pt idx="12205">
                  <c:v>-4.2554438860971542E-3</c:v>
                </c:pt>
                <c:pt idx="12206">
                  <c:v>-4.2730318257956871E-3</c:v>
                </c:pt>
                <c:pt idx="12207">
                  <c:v>-4.2889447236181258E-3</c:v>
                </c:pt>
                <c:pt idx="12208">
                  <c:v>-4.3190954773869071E-3</c:v>
                </c:pt>
                <c:pt idx="12209">
                  <c:v>-4.3484087102177334E-3</c:v>
                </c:pt>
                <c:pt idx="12210">
                  <c:v>-4.3626465661641698E-3</c:v>
                </c:pt>
                <c:pt idx="12211">
                  <c:v>-4.3860971524288502E-3</c:v>
                </c:pt>
                <c:pt idx="12212">
                  <c:v>-4.4195979899497289E-3</c:v>
                </c:pt>
                <c:pt idx="12213">
                  <c:v>-4.4648241206029938E-3</c:v>
                </c:pt>
                <c:pt idx="12214">
                  <c:v>-4.5025125628140169E-3</c:v>
                </c:pt>
                <c:pt idx="12215">
                  <c:v>-4.5293132328307938E-3</c:v>
                </c:pt>
                <c:pt idx="12216">
                  <c:v>-4.5737018425460116E-3</c:v>
                </c:pt>
                <c:pt idx="12217">
                  <c:v>-4.6172529313232751E-3</c:v>
                </c:pt>
                <c:pt idx="12218">
                  <c:v>-4.6356783919597622E-3</c:v>
                </c:pt>
                <c:pt idx="12219">
                  <c:v>-4.6390284757118596E-3</c:v>
                </c:pt>
                <c:pt idx="12220">
                  <c:v>-4.6155778894472728E-3</c:v>
                </c:pt>
                <c:pt idx="12221">
                  <c:v>-4.5929648241206404E-3</c:v>
                </c:pt>
                <c:pt idx="12222">
                  <c:v>-4.5502512562814248E-3</c:v>
                </c:pt>
                <c:pt idx="12223">
                  <c:v>-4.494974874371868E-3</c:v>
                </c:pt>
                <c:pt idx="12224">
                  <c:v>-4.4279731993299249E-3</c:v>
                </c:pt>
                <c:pt idx="12225">
                  <c:v>-4.3592964824120724E-3</c:v>
                </c:pt>
                <c:pt idx="12226">
                  <c:v>-4.28978224455608E-3</c:v>
                </c:pt>
                <c:pt idx="12227">
                  <c:v>-4.2194304857621325E-3</c:v>
                </c:pt>
                <c:pt idx="12228">
                  <c:v>-4.1499162479062329E-3</c:v>
                </c:pt>
                <c:pt idx="12229">
                  <c:v>-4.1180904522613573E-3</c:v>
                </c:pt>
                <c:pt idx="12230">
                  <c:v>-4.0946398659965832E-3</c:v>
                </c:pt>
                <c:pt idx="12231">
                  <c:v>-4.0795644891121925E-3</c:v>
                </c:pt>
                <c:pt idx="12232">
                  <c:v>-4.0670016750418521E-3</c:v>
                </c:pt>
                <c:pt idx="12233">
                  <c:v>-4.0670016750418521E-3</c:v>
                </c:pt>
                <c:pt idx="12234">
                  <c:v>-4.0686767169179471E-3</c:v>
                </c:pt>
                <c:pt idx="12235">
                  <c:v>-4.0720268006700436E-3</c:v>
                </c:pt>
                <c:pt idx="12236">
                  <c:v>-4.0871021775544351E-3</c:v>
                </c:pt>
                <c:pt idx="12237">
                  <c:v>-4.1038525963149209E-3</c:v>
                </c:pt>
                <c:pt idx="12238">
                  <c:v>-4.1147403685092591E-3</c:v>
                </c:pt>
                <c:pt idx="12239">
                  <c:v>-4.1147403685092591E-3</c:v>
                </c:pt>
                <c:pt idx="12240">
                  <c:v>-4.1147403685092591E-3</c:v>
                </c:pt>
                <c:pt idx="12241">
                  <c:v>-4.1155778894472143E-3</c:v>
                </c:pt>
                <c:pt idx="12242">
                  <c:v>-4.1122278056951169E-3</c:v>
                </c:pt>
                <c:pt idx="12243">
                  <c:v>-4.1172529313232165E-3</c:v>
                </c:pt>
                <c:pt idx="12244">
                  <c:v>-4.1088777219430196E-3</c:v>
                </c:pt>
                <c:pt idx="12245">
                  <c:v>-4.1247906197654583E-3</c:v>
                </c:pt>
                <c:pt idx="12246">
                  <c:v>-4.1440536013399934E-3</c:v>
                </c:pt>
                <c:pt idx="12247">
                  <c:v>-4.1733668341708205E-3</c:v>
                </c:pt>
                <c:pt idx="12248">
                  <c:v>-4.2185929648240854E-3</c:v>
                </c:pt>
                <c:pt idx="12249">
                  <c:v>-4.2470686767168645E-3</c:v>
                </c:pt>
                <c:pt idx="12250">
                  <c:v>-4.28978224455608E-3</c:v>
                </c:pt>
                <c:pt idx="12251">
                  <c:v>-4.3316582914573413E-3</c:v>
                </c:pt>
                <c:pt idx="12252">
                  <c:v>-4.3634840871022177E-3</c:v>
                </c:pt>
                <c:pt idx="12253">
                  <c:v>-4.3994974874372386E-3</c:v>
                </c:pt>
                <c:pt idx="12254">
                  <c:v>-4.4346733668342124E-3</c:v>
                </c:pt>
                <c:pt idx="12255">
                  <c:v>-4.4522613065326525E-3</c:v>
                </c:pt>
                <c:pt idx="12256">
                  <c:v>-4.4631490787269915E-3</c:v>
                </c:pt>
                <c:pt idx="12257">
                  <c:v>-4.475711892797332E-3</c:v>
                </c:pt>
                <c:pt idx="12258">
                  <c:v>-4.47654941373538E-3</c:v>
                </c:pt>
                <c:pt idx="12259">
                  <c:v>-4.4723618090452355E-3</c:v>
                </c:pt>
                <c:pt idx="12260">
                  <c:v>-4.4597989949748942E-3</c:v>
                </c:pt>
                <c:pt idx="12261">
                  <c:v>-4.4556113902847498E-3</c:v>
                </c:pt>
                <c:pt idx="12262">
                  <c:v>-4.4522613065326525E-3</c:v>
                </c:pt>
                <c:pt idx="12263">
                  <c:v>-4.4472361809044601E-3</c:v>
                </c:pt>
                <c:pt idx="12264">
                  <c:v>-4.4455611390284587E-3</c:v>
                </c:pt>
                <c:pt idx="12265">
                  <c:v>-4.4489112227805551E-3</c:v>
                </c:pt>
                <c:pt idx="12266">
                  <c:v>-4.4581239530987991E-3</c:v>
                </c:pt>
                <c:pt idx="12267">
                  <c:v>-4.4723618090452355E-3</c:v>
                </c:pt>
                <c:pt idx="12268">
                  <c:v>-4.4874371859296262E-3</c:v>
                </c:pt>
                <c:pt idx="12269">
                  <c:v>-4.4932998324957729E-3</c:v>
                </c:pt>
                <c:pt idx="12270">
                  <c:v>-4.5108877721943066E-3</c:v>
                </c:pt>
                <c:pt idx="12271">
                  <c:v>-4.5276381909547924E-3</c:v>
                </c:pt>
                <c:pt idx="12272">
                  <c:v>-4.5284757118928395E-3</c:v>
                </c:pt>
                <c:pt idx="12273">
                  <c:v>-4.5284757118928395E-3</c:v>
                </c:pt>
                <c:pt idx="12274">
                  <c:v>-4.5402010050251329E-3</c:v>
                </c:pt>
                <c:pt idx="12275">
                  <c:v>-4.5368509212730364E-3</c:v>
                </c:pt>
                <c:pt idx="12276">
                  <c:v>-4.5268006700167444E-3</c:v>
                </c:pt>
                <c:pt idx="12277">
                  <c:v>-4.5393634840871786E-3</c:v>
                </c:pt>
                <c:pt idx="12278">
                  <c:v>-4.5351758793970342E-3</c:v>
                </c:pt>
                <c:pt idx="12279">
                  <c:v>-4.5410385259631808E-3</c:v>
                </c:pt>
                <c:pt idx="12280">
                  <c:v>-4.5460636515913732E-3</c:v>
                </c:pt>
                <c:pt idx="12281">
                  <c:v>-4.5494137353434697E-3</c:v>
                </c:pt>
                <c:pt idx="12282">
                  <c:v>-4.5678391959799577E-3</c:v>
                </c:pt>
                <c:pt idx="12283">
                  <c:v>-4.5762144053601538E-3</c:v>
                </c:pt>
                <c:pt idx="12284">
                  <c:v>-4.5996649916248342E-3</c:v>
                </c:pt>
                <c:pt idx="12285">
                  <c:v>-4.6289782244556613E-3</c:v>
                </c:pt>
                <c:pt idx="12286">
                  <c:v>-4.644053601340052E-3</c:v>
                </c:pt>
                <c:pt idx="12287">
                  <c:v>-4.6742043551089262E-3</c:v>
                </c:pt>
                <c:pt idx="12288">
                  <c:v>-4.7060301507538026E-3</c:v>
                </c:pt>
                <c:pt idx="12289">
                  <c:v>-4.737018425460632E-3</c:v>
                </c:pt>
                <c:pt idx="12290">
                  <c:v>-4.7680067001675533E-3</c:v>
                </c:pt>
                <c:pt idx="12291">
                  <c:v>-4.7964824120603324E-3</c:v>
                </c:pt>
                <c:pt idx="12292">
                  <c:v>-4.8341708542713555E-3</c:v>
                </c:pt>
                <c:pt idx="12293">
                  <c:v>-4.8651591289781849E-3</c:v>
                </c:pt>
                <c:pt idx="12294">
                  <c:v>-4.8685092127302822E-3</c:v>
                </c:pt>
                <c:pt idx="12295">
                  <c:v>-4.885259631490768E-3</c:v>
                </c:pt>
                <c:pt idx="12296">
                  <c:v>-4.8768844221105711E-3</c:v>
                </c:pt>
                <c:pt idx="12297">
                  <c:v>-4.8785594639865733E-3</c:v>
                </c:pt>
                <c:pt idx="12298">
                  <c:v>-4.8576214405360359E-3</c:v>
                </c:pt>
                <c:pt idx="12299">
                  <c:v>-4.8400335008375031E-3</c:v>
                </c:pt>
                <c:pt idx="12300">
                  <c:v>-4.8241206030150644E-3</c:v>
                </c:pt>
                <c:pt idx="12301">
                  <c:v>-4.7989949748743826E-3</c:v>
                </c:pt>
                <c:pt idx="12302">
                  <c:v>-4.7654941373534111E-3</c:v>
                </c:pt>
                <c:pt idx="12303">
                  <c:v>-4.7487437185929253E-3</c:v>
                </c:pt>
                <c:pt idx="12304">
                  <c:v>-4.7202680067001462E-3</c:v>
                </c:pt>
                <c:pt idx="12305">
                  <c:v>-4.7211055276381933E-3</c:v>
                </c:pt>
                <c:pt idx="12306">
                  <c:v>-4.7060301507538026E-3</c:v>
                </c:pt>
                <c:pt idx="12307">
                  <c:v>-4.7177554438860968E-3</c:v>
                </c:pt>
                <c:pt idx="12308">
                  <c:v>-4.7311557788944853E-3</c:v>
                </c:pt>
                <c:pt idx="12309">
                  <c:v>-4.7537688442211169E-3</c:v>
                </c:pt>
                <c:pt idx="12310">
                  <c:v>-4.7772194304857973E-3</c:v>
                </c:pt>
                <c:pt idx="12311">
                  <c:v>-4.803182579564527E-3</c:v>
                </c:pt>
                <c:pt idx="12312">
                  <c:v>-4.822445561139063E-3</c:v>
                </c:pt>
                <c:pt idx="12313">
                  <c:v>-4.8433835845895995E-3</c:v>
                </c:pt>
                <c:pt idx="12314">
                  <c:v>-4.8500837520937942E-3</c:v>
                </c:pt>
                <c:pt idx="12315">
                  <c:v>-4.8425460636516461E-3</c:v>
                </c:pt>
                <c:pt idx="12316">
                  <c:v>-4.8350083752094035E-3</c:v>
                </c:pt>
                <c:pt idx="12317">
                  <c:v>-4.801507537688432E-3</c:v>
                </c:pt>
                <c:pt idx="12318">
                  <c:v>-4.7839195979898991E-3</c:v>
                </c:pt>
                <c:pt idx="12319">
                  <c:v>-4.75544388609712E-3</c:v>
                </c:pt>
                <c:pt idx="12320">
                  <c:v>-4.7345058626465817E-3</c:v>
                </c:pt>
                <c:pt idx="12321">
                  <c:v>-4.72696817420434E-3</c:v>
                </c:pt>
                <c:pt idx="12322">
                  <c:v>-4.7152428810720466E-3</c:v>
                </c:pt>
                <c:pt idx="12323">
                  <c:v>-4.7169179229481417E-3</c:v>
                </c:pt>
                <c:pt idx="12324">
                  <c:v>-4.7412060301507764E-3</c:v>
                </c:pt>
                <c:pt idx="12325">
                  <c:v>-4.7554438860972128E-3</c:v>
                </c:pt>
                <c:pt idx="12326">
                  <c:v>-4.7889447236180915E-3</c:v>
                </c:pt>
                <c:pt idx="12327">
                  <c:v>-4.8341708542713555E-3</c:v>
                </c:pt>
                <c:pt idx="12328">
                  <c:v>-4.8743718592965217E-3</c:v>
                </c:pt>
                <c:pt idx="12329">
                  <c:v>-4.9120603015075448E-3</c:v>
                </c:pt>
                <c:pt idx="12330">
                  <c:v>-4.9539363484087133E-3</c:v>
                </c:pt>
                <c:pt idx="12331">
                  <c:v>-4.979899497487443E-3</c:v>
                </c:pt>
                <c:pt idx="12332">
                  <c:v>-4.989112227805687E-3</c:v>
                </c:pt>
                <c:pt idx="12333">
                  <c:v>-4.989112227805687E-3</c:v>
                </c:pt>
                <c:pt idx="12334">
                  <c:v>-4.9765494137353457E-3</c:v>
                </c:pt>
                <c:pt idx="12335">
                  <c:v>-4.9664991624790537E-3</c:v>
                </c:pt>
                <c:pt idx="12336">
                  <c:v>-4.9430485762143742E-3</c:v>
                </c:pt>
                <c:pt idx="12337">
                  <c:v>-4.9195979899496938E-3</c:v>
                </c:pt>
                <c:pt idx="12338">
                  <c:v>-4.8978224455611093E-3</c:v>
                </c:pt>
                <c:pt idx="12339">
                  <c:v>-4.875209380234476E-3</c:v>
                </c:pt>
                <c:pt idx="12340">
                  <c:v>-4.867671691792327E-3</c:v>
                </c:pt>
                <c:pt idx="12341">
                  <c:v>-4.847571189279744E-3</c:v>
                </c:pt>
                <c:pt idx="12342">
                  <c:v>-4.8559463986599417E-3</c:v>
                </c:pt>
                <c:pt idx="12343">
                  <c:v>-4.8509212730318422E-3</c:v>
                </c:pt>
                <c:pt idx="12344">
                  <c:v>-4.8609715242881333E-3</c:v>
                </c:pt>
                <c:pt idx="12345">
                  <c:v>-4.8735343383584746E-3</c:v>
                </c:pt>
                <c:pt idx="12346">
                  <c:v>-4.8860971524288151E-3</c:v>
                </c:pt>
                <c:pt idx="12347">
                  <c:v>-4.8894472361809133E-3</c:v>
                </c:pt>
                <c:pt idx="12348">
                  <c:v>-4.9103852596315426E-3</c:v>
                </c:pt>
                <c:pt idx="12349">
                  <c:v>-4.9154103852596422E-3</c:v>
                </c:pt>
                <c:pt idx="12350">
                  <c:v>-4.9246231155778862E-3</c:v>
                </c:pt>
                <c:pt idx="12351">
                  <c:v>-4.9355108877722252E-3</c:v>
                </c:pt>
                <c:pt idx="12352">
                  <c:v>-4.9472361809045186E-3</c:v>
                </c:pt>
                <c:pt idx="12353">
                  <c:v>-4.9572864321607169E-3</c:v>
                </c:pt>
                <c:pt idx="12354">
                  <c:v>-4.9530988274706653E-3</c:v>
                </c:pt>
                <c:pt idx="12355">
                  <c:v>-4.9463986599664715E-3</c:v>
                </c:pt>
                <c:pt idx="12356">
                  <c:v>-4.9530988274706653E-3</c:v>
                </c:pt>
                <c:pt idx="12357">
                  <c:v>-4.9648241206029595E-3</c:v>
                </c:pt>
                <c:pt idx="12358">
                  <c:v>-4.9916247906197364E-3</c:v>
                </c:pt>
                <c:pt idx="12359">
                  <c:v>-5.0083752093802222E-3</c:v>
                </c:pt>
                <c:pt idx="12360">
                  <c:v>-5.033500837520904E-3</c:v>
                </c:pt>
                <c:pt idx="12361">
                  <c:v>-5.0628140703517311E-3</c:v>
                </c:pt>
                <c:pt idx="12362">
                  <c:v>-5.1038525963148507E-3</c:v>
                </c:pt>
                <c:pt idx="12363">
                  <c:v>-5.1306532663316284E-3</c:v>
                </c:pt>
                <c:pt idx="12364">
                  <c:v>-5.1566164154103582E-3</c:v>
                </c:pt>
                <c:pt idx="12365">
                  <c:v>-5.18174204355104E-3</c:v>
                </c:pt>
                <c:pt idx="12366">
                  <c:v>-5.191792294807332E-3</c:v>
                </c:pt>
                <c:pt idx="12367">
                  <c:v>-5.2018425460636231E-3</c:v>
                </c:pt>
                <c:pt idx="12368">
                  <c:v>-5.1951423785594284E-3</c:v>
                </c:pt>
                <c:pt idx="12369">
                  <c:v>-5.1767169179229413E-3</c:v>
                </c:pt>
                <c:pt idx="12370">
                  <c:v>-5.1809045226130857E-3</c:v>
                </c:pt>
                <c:pt idx="12371">
                  <c:v>-5.1591289782245012E-3</c:v>
                </c:pt>
                <c:pt idx="12372">
                  <c:v>-5.1457286432161128E-3</c:v>
                </c:pt>
                <c:pt idx="12373">
                  <c:v>-5.1340033500838185E-3</c:v>
                </c:pt>
                <c:pt idx="12374">
                  <c:v>-5.1231155778893867E-3</c:v>
                </c:pt>
                <c:pt idx="12375">
                  <c:v>-5.1214405360133844E-3</c:v>
                </c:pt>
                <c:pt idx="12376">
                  <c:v>-5.1197654941372893E-3</c:v>
                </c:pt>
                <c:pt idx="12377">
                  <c:v>-5.1147403685091906E-3</c:v>
                </c:pt>
                <c:pt idx="12378">
                  <c:v>-5.1122278056951413E-3</c:v>
                </c:pt>
                <c:pt idx="12379">
                  <c:v>-5.1197654941373821E-3</c:v>
                </c:pt>
                <c:pt idx="12380">
                  <c:v>-5.1180904522612879E-3</c:v>
                </c:pt>
                <c:pt idx="12381">
                  <c:v>-5.1323283082077235E-3</c:v>
                </c:pt>
                <c:pt idx="12382">
                  <c:v>-5.1515912897822595E-3</c:v>
                </c:pt>
                <c:pt idx="12383">
                  <c:v>-5.1809045226130857E-3</c:v>
                </c:pt>
                <c:pt idx="12384">
                  <c:v>-5.1951423785594284E-3</c:v>
                </c:pt>
                <c:pt idx="12385">
                  <c:v>-5.2077051926297706E-3</c:v>
                </c:pt>
                <c:pt idx="12386">
                  <c:v>-5.2043551088776724E-3</c:v>
                </c:pt>
                <c:pt idx="12387">
                  <c:v>-5.201005025125576E-3</c:v>
                </c:pt>
                <c:pt idx="12388">
                  <c:v>-5.2093802345058648E-3</c:v>
                </c:pt>
                <c:pt idx="12389">
                  <c:v>-5.1884422110552346E-3</c:v>
                </c:pt>
                <c:pt idx="12390">
                  <c:v>-5.1691792294806995E-3</c:v>
                </c:pt>
                <c:pt idx="12391">
                  <c:v>-5.1474036850921142E-3</c:v>
                </c:pt>
                <c:pt idx="12392">
                  <c:v>-5.128140703517579E-3</c:v>
                </c:pt>
                <c:pt idx="12393">
                  <c:v>-5.1072026800670417E-3</c:v>
                </c:pt>
                <c:pt idx="12394">
                  <c:v>-5.082914572864407E-3</c:v>
                </c:pt>
                <c:pt idx="12395">
                  <c:v>-5.0594639865996337E-3</c:v>
                </c:pt>
                <c:pt idx="12396">
                  <c:v>-5.0460636515912453E-3</c:v>
                </c:pt>
                <c:pt idx="12397">
                  <c:v>-5.0318257956449026E-3</c:v>
                </c:pt>
                <c:pt idx="12398">
                  <c:v>-5.0192629815745604E-3</c:v>
                </c:pt>
                <c:pt idx="12399">
                  <c:v>-4.9949748743718329E-3</c:v>
                </c:pt>
                <c:pt idx="12400">
                  <c:v>-4.9824120603014924E-3</c:v>
                </c:pt>
                <c:pt idx="12401">
                  <c:v>-4.9731993299832484E-3</c:v>
                </c:pt>
                <c:pt idx="12402">
                  <c:v>-4.9489112227805209E-3</c:v>
                </c:pt>
                <c:pt idx="12403">
                  <c:v>-4.9422110552764199E-3</c:v>
                </c:pt>
                <c:pt idx="12404">
                  <c:v>-4.9246231155778862E-3</c:v>
                </c:pt>
                <c:pt idx="12405">
                  <c:v>-4.9011725293132986E-3</c:v>
                </c:pt>
                <c:pt idx="12406">
                  <c:v>-4.8911222780570075E-3</c:v>
                </c:pt>
                <c:pt idx="12407">
                  <c:v>-4.8944723618091048E-3</c:v>
                </c:pt>
                <c:pt idx="12408">
                  <c:v>-4.8827470686767186E-3</c:v>
                </c:pt>
                <c:pt idx="12409">
                  <c:v>-4.8835845896146729E-3</c:v>
                </c:pt>
                <c:pt idx="12410">
                  <c:v>-4.865996649916232E-3</c:v>
                </c:pt>
                <c:pt idx="12411">
                  <c:v>-4.8726968174204266E-3</c:v>
                </c:pt>
                <c:pt idx="12412">
                  <c:v>-4.8609715242880396E-3</c:v>
                </c:pt>
                <c:pt idx="12413">
                  <c:v>-4.8609715242880396E-3</c:v>
                </c:pt>
                <c:pt idx="12414">
                  <c:v>-4.8308207705192591E-3</c:v>
                </c:pt>
                <c:pt idx="12415">
                  <c:v>-4.8257956448910667E-3</c:v>
                </c:pt>
                <c:pt idx="12416">
                  <c:v>-4.8023450586264799E-3</c:v>
                </c:pt>
                <c:pt idx="12417">
                  <c:v>-4.7788944723617995E-3</c:v>
                </c:pt>
                <c:pt idx="12418">
                  <c:v>-4.7680067001674604E-3</c:v>
                </c:pt>
                <c:pt idx="12419">
                  <c:v>-4.7504187604690204E-3</c:v>
                </c:pt>
                <c:pt idx="12420">
                  <c:v>-4.7319932998325324E-3</c:v>
                </c:pt>
                <c:pt idx="12421">
                  <c:v>-4.7303182579564373E-3</c:v>
                </c:pt>
                <c:pt idx="12422">
                  <c:v>-4.7185929648241431E-3</c:v>
                </c:pt>
                <c:pt idx="12423">
                  <c:v>-4.7077051926298049E-3</c:v>
                </c:pt>
                <c:pt idx="12424">
                  <c:v>-4.6968174204355586E-3</c:v>
                </c:pt>
                <c:pt idx="12425">
                  <c:v>-4.7118927973199493E-3</c:v>
                </c:pt>
                <c:pt idx="12426">
                  <c:v>-4.7077051926298049E-3</c:v>
                </c:pt>
                <c:pt idx="12427">
                  <c:v>-4.7118927973199493E-3</c:v>
                </c:pt>
                <c:pt idx="12428">
                  <c:v>-4.7160804020100937E-3</c:v>
                </c:pt>
                <c:pt idx="12429">
                  <c:v>-4.7110552763819022E-3</c:v>
                </c:pt>
                <c:pt idx="12430">
                  <c:v>-4.6850921273031716E-3</c:v>
                </c:pt>
                <c:pt idx="12431">
                  <c:v>-4.6566164154103924E-3</c:v>
                </c:pt>
                <c:pt idx="12432">
                  <c:v>-4.6231155778894209E-3</c:v>
                </c:pt>
                <c:pt idx="12433">
                  <c:v>-4.580402010050299E-3</c:v>
                </c:pt>
                <c:pt idx="12434">
                  <c:v>-4.5251256281407422E-3</c:v>
                </c:pt>
                <c:pt idx="12435">
                  <c:v>-4.4648241206029938E-3</c:v>
                </c:pt>
                <c:pt idx="12436">
                  <c:v>-4.3978224455611436E-3</c:v>
                </c:pt>
                <c:pt idx="12437">
                  <c:v>-4.353433835845833E-3</c:v>
                </c:pt>
                <c:pt idx="12438">
                  <c:v>-4.3006700167504191E-3</c:v>
                </c:pt>
                <c:pt idx="12439">
                  <c:v>-4.2587939698492516E-3</c:v>
                </c:pt>
                <c:pt idx="12440">
                  <c:v>-4.2395309882747156E-3</c:v>
                </c:pt>
                <c:pt idx="12441">
                  <c:v>-4.2495812395310075E-3</c:v>
                </c:pt>
                <c:pt idx="12442">
                  <c:v>-4.244556113902908E-3</c:v>
                </c:pt>
                <c:pt idx="12443">
                  <c:v>-4.2587939698492516E-3</c:v>
                </c:pt>
                <c:pt idx="12444">
                  <c:v>-4.2922948073702231E-3</c:v>
                </c:pt>
                <c:pt idx="12445">
                  <c:v>-4.3048576214405635E-3</c:v>
                </c:pt>
                <c:pt idx="12446">
                  <c:v>-4.3190954773869071E-3</c:v>
                </c:pt>
                <c:pt idx="12447">
                  <c:v>-4.3308207705192933E-3</c:v>
                </c:pt>
                <c:pt idx="12448">
                  <c:v>-4.3366834170854409E-3</c:v>
                </c:pt>
                <c:pt idx="12449">
                  <c:v>-4.3358458961473929E-3</c:v>
                </c:pt>
                <c:pt idx="12450">
                  <c:v>-4.3316582914573413E-3</c:v>
                </c:pt>
                <c:pt idx="12451">
                  <c:v>-4.3291457286431983E-3</c:v>
                </c:pt>
                <c:pt idx="12452">
                  <c:v>-4.3174204355109049E-3</c:v>
                </c:pt>
                <c:pt idx="12453">
                  <c:v>-4.3115577889447582E-3</c:v>
                </c:pt>
                <c:pt idx="12454">
                  <c:v>-4.3241206030150987E-3</c:v>
                </c:pt>
                <c:pt idx="12455">
                  <c:v>-4.3149078726968555E-3</c:v>
                </c:pt>
                <c:pt idx="12456">
                  <c:v>-4.3257956448911018E-3</c:v>
                </c:pt>
                <c:pt idx="12457">
                  <c:v>-4.3400335008375373E-3</c:v>
                </c:pt>
                <c:pt idx="12458">
                  <c:v>-4.3450586264656369E-3</c:v>
                </c:pt>
                <c:pt idx="12459">
                  <c:v>-4.3659966499162671E-3</c:v>
                </c:pt>
                <c:pt idx="12460">
                  <c:v>-4.383584589614708E-3</c:v>
                </c:pt>
                <c:pt idx="12461">
                  <c:v>-4.3852596314908022E-3</c:v>
                </c:pt>
                <c:pt idx="12462">
                  <c:v>-4.3978224455611436E-3</c:v>
                </c:pt>
                <c:pt idx="12463">
                  <c:v>-4.4053601340032925E-3</c:v>
                </c:pt>
                <c:pt idx="12464">
                  <c:v>-4.402010050251288E-3</c:v>
                </c:pt>
                <c:pt idx="12465">
                  <c:v>-4.3944723618090462E-3</c:v>
                </c:pt>
                <c:pt idx="12466">
                  <c:v>-4.3810720268006578E-3</c:v>
                </c:pt>
                <c:pt idx="12467">
                  <c:v>-4.3417085427135396E-3</c:v>
                </c:pt>
                <c:pt idx="12468">
                  <c:v>-4.3031825795644693E-3</c:v>
                </c:pt>
                <c:pt idx="12469">
                  <c:v>-4.2638190954774431E-3</c:v>
                </c:pt>
                <c:pt idx="12470">
                  <c:v>-4.2194304857621325E-3</c:v>
                </c:pt>
                <c:pt idx="12471">
                  <c:v>-4.1825795644890645E-3</c:v>
                </c:pt>
                <c:pt idx="12472">
                  <c:v>-4.1448911222780414E-3</c:v>
                </c:pt>
                <c:pt idx="12473">
                  <c:v>-4.1113902847571627E-3</c:v>
                </c:pt>
                <c:pt idx="12474">
                  <c:v>-4.0845896147402921E-3</c:v>
                </c:pt>
                <c:pt idx="12475">
                  <c:v>-4.0611390284757045E-3</c:v>
                </c:pt>
                <c:pt idx="12476">
                  <c:v>-4.03936348408712E-3</c:v>
                </c:pt>
                <c:pt idx="12477">
                  <c:v>-4.020938023450632E-3</c:v>
                </c:pt>
                <c:pt idx="12478">
                  <c:v>-3.9983249581239068E-3</c:v>
                </c:pt>
                <c:pt idx="12479">
                  <c:v>-3.981574539363421E-3</c:v>
                </c:pt>
                <c:pt idx="12480">
                  <c:v>-3.9639865996649809E-3</c:v>
                </c:pt>
                <c:pt idx="12481">
                  <c:v>-3.9480737018425423E-3</c:v>
                </c:pt>
                <c:pt idx="12482">
                  <c:v>-3.9413735343383485E-3</c:v>
                </c:pt>
                <c:pt idx="12483">
                  <c:v>-3.9396984924623462E-3</c:v>
                </c:pt>
                <c:pt idx="12484">
                  <c:v>-3.9631490787270258E-3</c:v>
                </c:pt>
                <c:pt idx="12485">
                  <c:v>-3.9723618090452698E-3</c:v>
                </c:pt>
                <c:pt idx="12486">
                  <c:v>-3.9966499162479973E-3</c:v>
                </c:pt>
                <c:pt idx="12487">
                  <c:v>-4.0226130653266351E-3</c:v>
                </c:pt>
                <c:pt idx="12488">
                  <c:v>-4.0628140703517076E-3</c:v>
                </c:pt>
                <c:pt idx="12489">
                  <c:v>-4.095477386934724E-3</c:v>
                </c:pt>
                <c:pt idx="12490">
                  <c:v>-4.1281407035175547E-3</c:v>
                </c:pt>
                <c:pt idx="12491">
                  <c:v>-4.1708542713567703E-3</c:v>
                </c:pt>
                <c:pt idx="12492">
                  <c:v>-4.2110552763818436E-3</c:v>
                </c:pt>
                <c:pt idx="12493">
                  <c:v>-4.2520938023450569E-3</c:v>
                </c:pt>
                <c:pt idx="12494">
                  <c:v>-4.3165829145728578E-3</c:v>
                </c:pt>
                <c:pt idx="12495">
                  <c:v>-4.3785594639866084E-3</c:v>
                </c:pt>
                <c:pt idx="12496">
                  <c:v>-4.4396984924623111E-3</c:v>
                </c:pt>
                <c:pt idx="12497">
                  <c:v>-4.5092127303183035E-3</c:v>
                </c:pt>
                <c:pt idx="12498">
                  <c:v>-4.5896147403685431E-3</c:v>
                </c:pt>
                <c:pt idx="12499">
                  <c:v>-4.6515912897822E-3</c:v>
                </c:pt>
                <c:pt idx="12500">
                  <c:v>-4.7127303182579044E-3</c:v>
                </c:pt>
                <c:pt idx="12501">
                  <c:v>-4.7587939698492164E-3</c:v>
                </c:pt>
                <c:pt idx="12502">
                  <c:v>-4.803182579564527E-3</c:v>
                </c:pt>
                <c:pt idx="12503">
                  <c:v>-4.8400335008375959E-3</c:v>
                </c:pt>
                <c:pt idx="12504">
                  <c:v>-4.868509212730375E-3</c:v>
                </c:pt>
                <c:pt idx="12505">
                  <c:v>-4.8877721943049101E-3</c:v>
                </c:pt>
                <c:pt idx="12506">
                  <c:v>-4.8994974874372035E-3</c:v>
                </c:pt>
                <c:pt idx="12507">
                  <c:v>-4.9028475711893017E-3</c:v>
                </c:pt>
                <c:pt idx="12508">
                  <c:v>-4.8886097152428653E-3</c:v>
                </c:pt>
                <c:pt idx="12509">
                  <c:v>-4.8609715242881333E-3</c:v>
                </c:pt>
                <c:pt idx="12510">
                  <c:v>-4.8433835845895995E-3</c:v>
                </c:pt>
                <c:pt idx="12511">
                  <c:v>-4.8115577889447239E-3</c:v>
                </c:pt>
                <c:pt idx="12512">
                  <c:v>-4.7981574539363355E-3</c:v>
                </c:pt>
                <c:pt idx="12513">
                  <c:v>-4.7680067001674604E-3</c:v>
                </c:pt>
                <c:pt idx="12514">
                  <c:v>-4.745393634840828E-3</c:v>
                </c:pt>
                <c:pt idx="12515">
                  <c:v>-4.7345058626465817E-3</c:v>
                </c:pt>
                <c:pt idx="12516">
                  <c:v>-4.7185929648241431E-3</c:v>
                </c:pt>
                <c:pt idx="12517">
                  <c:v>-4.7152428810720466E-3</c:v>
                </c:pt>
                <c:pt idx="12518">
                  <c:v>-4.7077051926298049E-3</c:v>
                </c:pt>
                <c:pt idx="12519">
                  <c:v>-4.7001675041876559E-3</c:v>
                </c:pt>
                <c:pt idx="12520">
                  <c:v>-4.6783919597990706E-3</c:v>
                </c:pt>
                <c:pt idx="12521">
                  <c:v>-4.661641541038492E-3</c:v>
                </c:pt>
                <c:pt idx="12522">
                  <c:v>-4.6323283082076649E-3</c:v>
                </c:pt>
                <c:pt idx="12523">
                  <c:v>-4.6021775544388844E-3</c:v>
                </c:pt>
                <c:pt idx="12524">
                  <c:v>-4.5745393634840596E-3</c:v>
                </c:pt>
                <c:pt idx="12525">
                  <c:v>-4.5335008375209382E-3</c:v>
                </c:pt>
                <c:pt idx="12526">
                  <c:v>-4.5008375209380147E-3</c:v>
                </c:pt>
                <c:pt idx="12527">
                  <c:v>-4.4840871021776217E-3</c:v>
                </c:pt>
                <c:pt idx="12528">
                  <c:v>-4.4840871021775289E-3</c:v>
                </c:pt>
                <c:pt idx="12529">
                  <c:v>-4.4958123953098223E-3</c:v>
                </c:pt>
                <c:pt idx="12530">
                  <c:v>-4.5226130653266928E-3</c:v>
                </c:pt>
                <c:pt idx="12531">
                  <c:v>-4.560301507537716E-3</c:v>
                </c:pt>
                <c:pt idx="12532">
                  <c:v>-4.6097152428811253E-3</c:v>
                </c:pt>
                <c:pt idx="12533">
                  <c:v>-4.6675041876046387E-3</c:v>
                </c:pt>
                <c:pt idx="12534">
                  <c:v>-4.7252931323282449E-3</c:v>
                </c:pt>
                <c:pt idx="12535">
                  <c:v>-4.7914572864321409E-3</c:v>
                </c:pt>
                <c:pt idx="12536">
                  <c:v>-4.8425460636516461E-3</c:v>
                </c:pt>
                <c:pt idx="12537">
                  <c:v>-4.875209380234476E-3</c:v>
                </c:pt>
                <c:pt idx="12538">
                  <c:v>-4.9195979899497866E-3</c:v>
                </c:pt>
                <c:pt idx="12539">
                  <c:v>-4.9271356783919364E-3</c:v>
                </c:pt>
                <c:pt idx="12540">
                  <c:v>-4.9422110552763262E-3</c:v>
                </c:pt>
                <c:pt idx="12541">
                  <c:v>-4.9430485762143742E-3</c:v>
                </c:pt>
                <c:pt idx="12542">
                  <c:v>-4.9137353433835471E-3</c:v>
                </c:pt>
                <c:pt idx="12543">
                  <c:v>-4.8986599664991564E-3</c:v>
                </c:pt>
                <c:pt idx="12544">
                  <c:v>-4.8592964824120382E-3</c:v>
                </c:pt>
                <c:pt idx="12545">
                  <c:v>-4.8350083752094035E-3</c:v>
                </c:pt>
                <c:pt idx="12546">
                  <c:v>-4.8023450586264799E-3</c:v>
                </c:pt>
                <c:pt idx="12547">
                  <c:v>-4.7730318257956528E-3</c:v>
                </c:pt>
                <c:pt idx="12548">
                  <c:v>-4.7445561139028737E-3</c:v>
                </c:pt>
                <c:pt idx="12549">
                  <c:v>-4.7286432160804351E-3</c:v>
                </c:pt>
                <c:pt idx="12550">
                  <c:v>-4.7303182579565301E-3</c:v>
                </c:pt>
                <c:pt idx="12551">
                  <c:v>-4.7219430485762413E-3</c:v>
                </c:pt>
                <c:pt idx="12552">
                  <c:v>-4.7152428810720466E-3</c:v>
                </c:pt>
                <c:pt idx="12553">
                  <c:v>-4.7236180904523363E-3</c:v>
                </c:pt>
                <c:pt idx="12554">
                  <c:v>-4.7077051926298049E-3</c:v>
                </c:pt>
                <c:pt idx="12555">
                  <c:v>-4.7010050251256102E-3</c:v>
                </c:pt>
                <c:pt idx="12556">
                  <c:v>-4.6775544388609307E-3</c:v>
                </c:pt>
                <c:pt idx="12557">
                  <c:v>-4.6390284757118596E-3</c:v>
                </c:pt>
                <c:pt idx="12558">
                  <c:v>-4.597152428810692E-3</c:v>
                </c:pt>
                <c:pt idx="12559">
                  <c:v>-4.5427135678391822E-3</c:v>
                </c:pt>
                <c:pt idx="12560">
                  <c:v>-4.4916247906197707E-3</c:v>
                </c:pt>
                <c:pt idx="12561">
                  <c:v>-4.4279731993299249E-3</c:v>
                </c:pt>
                <c:pt idx="12562">
                  <c:v>-4.3802345058626098E-3</c:v>
                </c:pt>
                <c:pt idx="12563">
                  <c:v>-4.3199329983249542E-3</c:v>
                </c:pt>
                <c:pt idx="12564">
                  <c:v>-4.2797319932998817E-3</c:v>
                </c:pt>
                <c:pt idx="12565">
                  <c:v>-4.2412060301507178E-3</c:v>
                </c:pt>
                <c:pt idx="12566">
                  <c:v>-4.2361809045225254E-3</c:v>
                </c:pt>
                <c:pt idx="12567">
                  <c:v>-4.2495812395309147E-3</c:v>
                </c:pt>
                <c:pt idx="12568">
                  <c:v>-4.262144053601348E-3</c:v>
                </c:pt>
                <c:pt idx="12569">
                  <c:v>-4.2914572864321751E-3</c:v>
                </c:pt>
                <c:pt idx="12570">
                  <c:v>-4.3324958123952956E-3</c:v>
                </c:pt>
                <c:pt idx="12571">
                  <c:v>-4.3567839195979303E-3</c:v>
                </c:pt>
                <c:pt idx="12572">
                  <c:v>-4.3944723618090462E-3</c:v>
                </c:pt>
                <c:pt idx="12573">
                  <c:v>-4.4170854271356795E-3</c:v>
                </c:pt>
                <c:pt idx="12574">
                  <c:v>-4.4363484087102147E-3</c:v>
                </c:pt>
                <c:pt idx="12575">
                  <c:v>-4.4422110552763605E-3</c:v>
                </c:pt>
                <c:pt idx="12576">
                  <c:v>-4.4329983249581173E-3</c:v>
                </c:pt>
                <c:pt idx="12577">
                  <c:v>-4.3978224455611436E-3</c:v>
                </c:pt>
                <c:pt idx="12578">
                  <c:v>-4.364321608040172E-3</c:v>
                </c:pt>
                <c:pt idx="12579">
                  <c:v>-4.3291457286431983E-3</c:v>
                </c:pt>
                <c:pt idx="12580">
                  <c:v>-4.2956448911223195E-3</c:v>
                </c:pt>
                <c:pt idx="12581">
                  <c:v>-4.2663316582913996E-3</c:v>
                </c:pt>
                <c:pt idx="12582">
                  <c:v>-4.2554438860971542E-3</c:v>
                </c:pt>
                <c:pt idx="12583">
                  <c:v>-4.2495812395310075E-3</c:v>
                </c:pt>
                <c:pt idx="12584">
                  <c:v>-4.2604690117252538E-3</c:v>
                </c:pt>
                <c:pt idx="12585">
                  <c:v>-4.2772194304857387E-3</c:v>
                </c:pt>
                <c:pt idx="12586">
                  <c:v>-4.3257956448911018E-3</c:v>
                </c:pt>
                <c:pt idx="12587">
                  <c:v>-4.3626465661641698E-3</c:v>
                </c:pt>
                <c:pt idx="12588">
                  <c:v>-4.4045226130653373E-3</c:v>
                </c:pt>
                <c:pt idx="12589">
                  <c:v>-4.430485762144068E-3</c:v>
                </c:pt>
                <c:pt idx="12590">
                  <c:v>-4.4723618090452355E-3</c:v>
                </c:pt>
                <c:pt idx="12591">
                  <c:v>-4.4832495812394818E-3</c:v>
                </c:pt>
                <c:pt idx="12592">
                  <c:v>-4.4840871021775289E-3</c:v>
                </c:pt>
                <c:pt idx="12593">
                  <c:v>-4.4547738693467027E-3</c:v>
                </c:pt>
                <c:pt idx="12594">
                  <c:v>-4.4187604690117737E-3</c:v>
                </c:pt>
                <c:pt idx="12595">
                  <c:v>-4.3475711892797791E-3</c:v>
                </c:pt>
                <c:pt idx="12596">
                  <c:v>-4.2705192629815441E-3</c:v>
                </c:pt>
                <c:pt idx="12597">
                  <c:v>-4.1842546063651596E-3</c:v>
                </c:pt>
                <c:pt idx="12598">
                  <c:v>-4.1055276381910151E-3</c:v>
                </c:pt>
                <c:pt idx="12599">
                  <c:v>-4.0058626465661485E-3</c:v>
                </c:pt>
                <c:pt idx="12600">
                  <c:v>-3.9296482412060543E-3</c:v>
                </c:pt>
                <c:pt idx="12601">
                  <c:v>-3.8383584589614769E-3</c:v>
                </c:pt>
                <c:pt idx="12602">
                  <c:v>-3.7747068676717245E-3</c:v>
                </c:pt>
                <c:pt idx="12603">
                  <c:v>-3.7269681742043165E-3</c:v>
                </c:pt>
                <c:pt idx="12604">
                  <c:v>-3.6758793969849045E-3</c:v>
                </c:pt>
                <c:pt idx="12605">
                  <c:v>-3.6415410385259787E-3</c:v>
                </c:pt>
                <c:pt idx="12606">
                  <c:v>-3.6105527638190566E-3</c:v>
                </c:pt>
                <c:pt idx="12607">
                  <c:v>-3.5636515912897894E-3</c:v>
                </c:pt>
                <c:pt idx="12608">
                  <c:v>-3.5284757118928156E-3</c:v>
                </c:pt>
                <c:pt idx="12609">
                  <c:v>-3.4874371859296956E-3</c:v>
                </c:pt>
                <c:pt idx="12610">
                  <c:v>-3.4438860971524325E-3</c:v>
                </c:pt>
                <c:pt idx="12611">
                  <c:v>-3.3944723618090224E-3</c:v>
                </c:pt>
                <c:pt idx="12612">
                  <c:v>-3.3442211055276583E-3</c:v>
                </c:pt>
                <c:pt idx="12613">
                  <c:v>-3.284757118927957E-3</c:v>
                </c:pt>
                <c:pt idx="12614">
                  <c:v>-3.2370184254606423E-3</c:v>
                </c:pt>
                <c:pt idx="12615">
                  <c:v>-3.2035175879396708E-3</c:v>
                </c:pt>
                <c:pt idx="12616">
                  <c:v>-3.1683417085426975E-3</c:v>
                </c:pt>
                <c:pt idx="12617">
                  <c:v>-3.1373534338358681E-3</c:v>
                </c:pt>
                <c:pt idx="12618">
                  <c:v>-3.1139028475711881E-3</c:v>
                </c:pt>
                <c:pt idx="12619">
                  <c:v>-3.1055276381908989E-3</c:v>
                </c:pt>
                <c:pt idx="12620">
                  <c:v>-3.0946398659966526E-3</c:v>
                </c:pt>
                <c:pt idx="12621">
                  <c:v>-3.1055276381908989E-3</c:v>
                </c:pt>
                <c:pt idx="12622">
                  <c:v>-3.111390284757046E-3</c:v>
                </c:pt>
                <c:pt idx="12623">
                  <c:v>-3.1289782244555788E-3</c:v>
                </c:pt>
                <c:pt idx="12624">
                  <c:v>-3.154941373534309E-3</c:v>
                </c:pt>
                <c:pt idx="12625">
                  <c:v>-3.1725293132328419E-3</c:v>
                </c:pt>
                <c:pt idx="12626">
                  <c:v>-3.1951423785594743E-3</c:v>
                </c:pt>
                <c:pt idx="12627">
                  <c:v>-3.2202680067001566E-3</c:v>
                </c:pt>
                <c:pt idx="12628">
                  <c:v>-3.2462311557788859E-3</c:v>
                </c:pt>
                <c:pt idx="12629">
                  <c:v>-3.2713567839195686E-3</c:v>
                </c:pt>
                <c:pt idx="12630">
                  <c:v>-3.3082077051926374E-3</c:v>
                </c:pt>
                <c:pt idx="12631">
                  <c:v>-3.3324958123952717E-3</c:v>
                </c:pt>
                <c:pt idx="12632">
                  <c:v>-3.3659966499162432E-3</c:v>
                </c:pt>
                <c:pt idx="12633">
                  <c:v>-3.3819095477386815E-3</c:v>
                </c:pt>
                <c:pt idx="12634">
                  <c:v>-3.4053601340033614E-3</c:v>
                </c:pt>
                <c:pt idx="12635">
                  <c:v>-3.4212730318258001E-3</c:v>
                </c:pt>
                <c:pt idx="12636">
                  <c:v>-3.4396984924622877E-3</c:v>
                </c:pt>
                <c:pt idx="12637">
                  <c:v>-3.4422110552764298E-3</c:v>
                </c:pt>
                <c:pt idx="12638">
                  <c:v>-3.4329983249581863E-3</c:v>
                </c:pt>
                <c:pt idx="12639">
                  <c:v>-3.4380234505862854E-3</c:v>
                </c:pt>
                <c:pt idx="12640">
                  <c:v>-3.4137353433835579E-3</c:v>
                </c:pt>
                <c:pt idx="12641">
                  <c:v>-3.3877721943048286E-3</c:v>
                </c:pt>
                <c:pt idx="12642">
                  <c:v>-3.3643216080402414E-3</c:v>
                </c:pt>
                <c:pt idx="12643">
                  <c:v>-3.3232830820771214E-3</c:v>
                </c:pt>
                <c:pt idx="12644">
                  <c:v>-3.2922948073701064E-3</c:v>
                </c:pt>
                <c:pt idx="12645">
                  <c:v>-3.2453936348408392E-3</c:v>
                </c:pt>
                <c:pt idx="12646">
                  <c:v>-3.2169179229480597E-3</c:v>
                </c:pt>
                <c:pt idx="12647">
                  <c:v>-3.201842546063669E-3</c:v>
                </c:pt>
                <c:pt idx="12648">
                  <c:v>-3.1884422110552806E-3</c:v>
                </c:pt>
                <c:pt idx="12649">
                  <c:v>-3.1867671691792783E-3</c:v>
                </c:pt>
                <c:pt idx="12650">
                  <c:v>-3.1984924623115721E-3</c:v>
                </c:pt>
                <c:pt idx="12651">
                  <c:v>-3.2127303182580081E-3</c:v>
                </c:pt>
                <c:pt idx="12652">
                  <c:v>-3.2428810720268818E-3</c:v>
                </c:pt>
                <c:pt idx="12653">
                  <c:v>-3.2730318257956637E-3</c:v>
                </c:pt>
                <c:pt idx="12654">
                  <c:v>-3.3040201005025858E-3</c:v>
                </c:pt>
                <c:pt idx="12655">
                  <c:v>-3.3324958123953649E-3</c:v>
                </c:pt>
                <c:pt idx="12656">
                  <c:v>-3.369346733668341E-3</c:v>
                </c:pt>
                <c:pt idx="12657">
                  <c:v>-3.3927973199330205E-3</c:v>
                </c:pt>
                <c:pt idx="12658">
                  <c:v>-3.424623115577897E-3</c:v>
                </c:pt>
                <c:pt idx="12659">
                  <c:v>-3.4581239530988685E-3</c:v>
                </c:pt>
                <c:pt idx="12660">
                  <c:v>-3.4740368509213072E-3</c:v>
                </c:pt>
                <c:pt idx="12661">
                  <c:v>-3.5016750418760388E-3</c:v>
                </c:pt>
                <c:pt idx="12662">
                  <c:v>-3.5251256281407187E-3</c:v>
                </c:pt>
                <c:pt idx="12663">
                  <c:v>-3.5351758793970103E-3</c:v>
                </c:pt>
                <c:pt idx="12664">
                  <c:v>-3.5443886097152539E-3</c:v>
                </c:pt>
                <c:pt idx="12665">
                  <c:v>-3.5418760469012049E-3</c:v>
                </c:pt>
                <c:pt idx="12666">
                  <c:v>-3.5376884422110596E-3</c:v>
                </c:pt>
                <c:pt idx="12667">
                  <c:v>-3.5402010050251094E-3</c:v>
                </c:pt>
                <c:pt idx="12668">
                  <c:v>-3.5427135678392516E-3</c:v>
                </c:pt>
                <c:pt idx="12669">
                  <c:v>-3.5494137353434463E-3</c:v>
                </c:pt>
                <c:pt idx="12670">
                  <c:v>-3.5427135678392516E-3</c:v>
                </c:pt>
                <c:pt idx="12671">
                  <c:v>-3.5402010050251094E-3</c:v>
                </c:pt>
                <c:pt idx="12672">
                  <c:v>-3.5519262981574956E-3</c:v>
                </c:pt>
                <c:pt idx="12673">
                  <c:v>-3.5586264656615975E-3</c:v>
                </c:pt>
                <c:pt idx="12674">
                  <c:v>-3.5795644891122281E-3</c:v>
                </c:pt>
                <c:pt idx="12675">
                  <c:v>-3.5988274706867628E-3</c:v>
                </c:pt>
                <c:pt idx="12676">
                  <c:v>-3.6273031825796356E-3</c:v>
                </c:pt>
                <c:pt idx="12677">
                  <c:v>-3.6549413735342744E-3</c:v>
                </c:pt>
                <c:pt idx="12678">
                  <c:v>-3.664991624790565E-3</c:v>
                </c:pt>
                <c:pt idx="12679">
                  <c:v>-3.6708542713567121E-3</c:v>
                </c:pt>
                <c:pt idx="12680">
                  <c:v>-3.6758793969849045E-3</c:v>
                </c:pt>
                <c:pt idx="12681">
                  <c:v>-3.6624790619766089E-3</c:v>
                </c:pt>
                <c:pt idx="12682">
                  <c:v>-3.6532663316582721E-3</c:v>
                </c:pt>
                <c:pt idx="12683">
                  <c:v>-3.6348408710217841E-3</c:v>
                </c:pt>
                <c:pt idx="12684">
                  <c:v>-3.6055276381909574E-3</c:v>
                </c:pt>
                <c:pt idx="12685">
                  <c:v>-3.5778894472361326E-3</c:v>
                </c:pt>
                <c:pt idx="12686">
                  <c:v>-3.5402010050251094E-3</c:v>
                </c:pt>
                <c:pt idx="12687">
                  <c:v>-3.5016750418760388E-3</c:v>
                </c:pt>
                <c:pt idx="12688">
                  <c:v>-3.4840871021775983E-3</c:v>
                </c:pt>
                <c:pt idx="12689">
                  <c:v>-3.4597989949748708E-3</c:v>
                </c:pt>
                <c:pt idx="12690">
                  <c:v>-3.4497487437185792E-3</c:v>
                </c:pt>
                <c:pt idx="12691">
                  <c:v>-3.4539363484087241E-3</c:v>
                </c:pt>
                <c:pt idx="12692">
                  <c:v>-3.4530988274706761E-3</c:v>
                </c:pt>
                <c:pt idx="12693">
                  <c:v>-3.4824120603015032E-3</c:v>
                </c:pt>
                <c:pt idx="12694">
                  <c:v>-3.5041876046900881E-3</c:v>
                </c:pt>
                <c:pt idx="12695">
                  <c:v>-3.5201005025125263E-3</c:v>
                </c:pt>
                <c:pt idx="12696">
                  <c:v>-3.5611390284757396E-3</c:v>
                </c:pt>
                <c:pt idx="12697">
                  <c:v>-3.5988274706867628E-3</c:v>
                </c:pt>
                <c:pt idx="12698">
                  <c:v>-3.6180904522612983E-3</c:v>
                </c:pt>
                <c:pt idx="12699">
                  <c:v>-3.6499162479061752E-3</c:v>
                </c:pt>
                <c:pt idx="12700">
                  <c:v>-3.664991624790565E-3</c:v>
                </c:pt>
                <c:pt idx="12701">
                  <c:v>-3.6666666666666605E-3</c:v>
                </c:pt>
                <c:pt idx="12702">
                  <c:v>-3.6582914572863712E-3</c:v>
                </c:pt>
                <c:pt idx="12703">
                  <c:v>-3.6356783919598316E-3</c:v>
                </c:pt>
                <c:pt idx="12704">
                  <c:v>-3.6180904522612983E-3</c:v>
                </c:pt>
                <c:pt idx="12705">
                  <c:v>-3.593802345058664E-3</c:v>
                </c:pt>
                <c:pt idx="12706">
                  <c:v>-3.575376884422176E-3</c:v>
                </c:pt>
                <c:pt idx="12707">
                  <c:v>-3.5485762144053987E-3</c:v>
                </c:pt>
                <c:pt idx="12708">
                  <c:v>-3.5443886097152539E-3</c:v>
                </c:pt>
                <c:pt idx="12709">
                  <c:v>-3.5318257956448197E-3</c:v>
                </c:pt>
                <c:pt idx="12710">
                  <c:v>-3.5335008375209148E-3</c:v>
                </c:pt>
                <c:pt idx="12711">
                  <c:v>-3.5351758793969175E-3</c:v>
                </c:pt>
                <c:pt idx="12712">
                  <c:v>-3.5385259631491072E-3</c:v>
                </c:pt>
                <c:pt idx="12713">
                  <c:v>-3.5385259631491072E-3</c:v>
                </c:pt>
                <c:pt idx="12714">
                  <c:v>-3.5418760469012049E-3</c:v>
                </c:pt>
                <c:pt idx="12715">
                  <c:v>-3.5385259631491072E-3</c:v>
                </c:pt>
                <c:pt idx="12716">
                  <c:v>-3.5201005025126192E-3</c:v>
                </c:pt>
                <c:pt idx="12717">
                  <c:v>-3.5033500837520406E-3</c:v>
                </c:pt>
                <c:pt idx="12718">
                  <c:v>-3.474874371859261E-3</c:v>
                </c:pt>
                <c:pt idx="12719">
                  <c:v>-3.4463986599664819E-3</c:v>
                </c:pt>
                <c:pt idx="12720">
                  <c:v>-3.4162479061976077E-3</c:v>
                </c:pt>
                <c:pt idx="12721">
                  <c:v>-3.3768844221105823E-3</c:v>
                </c:pt>
                <c:pt idx="12722">
                  <c:v>-3.3400335008375139E-3</c:v>
                </c:pt>
                <c:pt idx="12723">
                  <c:v>-3.3056951423785876E-3</c:v>
                </c:pt>
                <c:pt idx="12724">
                  <c:v>-3.2696817420435668E-3</c:v>
                </c:pt>
                <c:pt idx="12725">
                  <c:v>-3.2638190954774196E-3</c:v>
                </c:pt>
                <c:pt idx="12726">
                  <c:v>-3.2328308207705903E-3</c:v>
                </c:pt>
                <c:pt idx="12727">
                  <c:v>-3.2445561139027917E-3</c:v>
                </c:pt>
                <c:pt idx="12728">
                  <c:v>-3.2688442211055192E-3</c:v>
                </c:pt>
                <c:pt idx="12729">
                  <c:v>-3.3056951423784948E-3</c:v>
                </c:pt>
                <c:pt idx="12730">
                  <c:v>-3.3551088777219046E-3</c:v>
                </c:pt>
                <c:pt idx="12731">
                  <c:v>-3.4162479061977009E-3</c:v>
                </c:pt>
                <c:pt idx="12732">
                  <c:v>-3.4916247906197472E-3</c:v>
                </c:pt>
                <c:pt idx="12733">
                  <c:v>-3.5795644891122281E-3</c:v>
                </c:pt>
                <c:pt idx="12734">
                  <c:v>-3.680067001675049E-3</c:v>
                </c:pt>
                <c:pt idx="12735">
                  <c:v>-3.7696817420435321E-3</c:v>
                </c:pt>
                <c:pt idx="12736">
                  <c:v>-3.872696817420496E-3</c:v>
                </c:pt>
                <c:pt idx="12737">
                  <c:v>-3.9606365159128836E-3</c:v>
                </c:pt>
                <c:pt idx="12738">
                  <c:v>-4.0619765494137525E-3</c:v>
                </c:pt>
                <c:pt idx="12739">
                  <c:v>-4.1532663316582374E-3</c:v>
                </c:pt>
                <c:pt idx="12740">
                  <c:v>-4.2571189279732484E-3</c:v>
                </c:pt>
                <c:pt idx="12741">
                  <c:v>-4.3567839195980231E-3</c:v>
                </c:pt>
                <c:pt idx="12742">
                  <c:v>-4.4556113902847498E-3</c:v>
                </c:pt>
                <c:pt idx="12743">
                  <c:v>-4.5368509212730364E-3</c:v>
                </c:pt>
                <c:pt idx="12744">
                  <c:v>-4.6289782244555685E-3</c:v>
                </c:pt>
                <c:pt idx="12745">
                  <c:v>-4.7177554438861896E-3</c:v>
                </c:pt>
                <c:pt idx="12746">
                  <c:v>-4.7897822445561386E-3</c:v>
                </c:pt>
                <c:pt idx="12747">
                  <c:v>-4.8693467336683302E-3</c:v>
                </c:pt>
                <c:pt idx="12748">
                  <c:v>-4.9363484087101795E-3</c:v>
                </c:pt>
                <c:pt idx="12749">
                  <c:v>-4.9907872696816884E-3</c:v>
                </c:pt>
                <c:pt idx="12750">
                  <c:v>-5.0335008375209968E-3</c:v>
                </c:pt>
                <c:pt idx="12751">
                  <c:v>-5.0812395309883119E-3</c:v>
                </c:pt>
                <c:pt idx="12752">
                  <c:v>-5.1164154103852857E-3</c:v>
                </c:pt>
                <c:pt idx="12753">
                  <c:v>-5.1549413735343559E-3</c:v>
                </c:pt>
                <c:pt idx="12754">
                  <c:v>-5.1708542713567946E-3</c:v>
                </c:pt>
                <c:pt idx="12755">
                  <c:v>-5.1917922948074248E-3</c:v>
                </c:pt>
                <c:pt idx="12756">
                  <c:v>-5.1850921273031373E-3</c:v>
                </c:pt>
                <c:pt idx="12757">
                  <c:v>-5.1767169179229413E-3</c:v>
                </c:pt>
                <c:pt idx="12758">
                  <c:v>-5.1532663316582608E-3</c:v>
                </c:pt>
                <c:pt idx="12759">
                  <c:v>-5.1306532663316284E-3</c:v>
                </c:pt>
                <c:pt idx="12760">
                  <c:v>-5.0929648241206053E-3</c:v>
                </c:pt>
                <c:pt idx="12761">
                  <c:v>-5.051926298157392E-3</c:v>
                </c:pt>
                <c:pt idx="12762">
                  <c:v>-5.0075376884421751E-3</c:v>
                </c:pt>
                <c:pt idx="12763">
                  <c:v>-4.970686767169199E-3</c:v>
                </c:pt>
                <c:pt idx="12764">
                  <c:v>-4.9313232830820808E-3</c:v>
                </c:pt>
                <c:pt idx="12765">
                  <c:v>-4.8718592964824723E-3</c:v>
                </c:pt>
                <c:pt idx="12766">
                  <c:v>-4.8366834170854058E-3</c:v>
                </c:pt>
                <c:pt idx="12767">
                  <c:v>-4.7998324958123369E-3</c:v>
                </c:pt>
                <c:pt idx="12768">
                  <c:v>-4.7504187604690204E-3</c:v>
                </c:pt>
                <c:pt idx="12769">
                  <c:v>-4.7118927973199493E-3</c:v>
                </c:pt>
                <c:pt idx="12770">
                  <c:v>-4.6884422110552697E-3</c:v>
                </c:pt>
                <c:pt idx="12771">
                  <c:v>-4.653266331658296E-3</c:v>
                </c:pt>
                <c:pt idx="12772">
                  <c:v>-4.6348408710218079E-3</c:v>
                </c:pt>
                <c:pt idx="12773">
                  <c:v>-4.6164154103853199E-3</c:v>
                </c:pt>
                <c:pt idx="12774">
                  <c:v>-4.6005025125627885E-3</c:v>
                </c:pt>
                <c:pt idx="12775">
                  <c:v>-4.61557788944718E-3</c:v>
                </c:pt>
                <c:pt idx="12776">
                  <c:v>-4.6097152428810325E-3</c:v>
                </c:pt>
                <c:pt idx="12777">
                  <c:v>-4.6273031825795662E-3</c:v>
                </c:pt>
                <c:pt idx="12778">
                  <c:v>-4.63400335008376E-3</c:v>
                </c:pt>
                <c:pt idx="12779">
                  <c:v>-4.6499162479061986E-3</c:v>
                </c:pt>
                <c:pt idx="12780">
                  <c:v>-4.6507537688442466E-3</c:v>
                </c:pt>
                <c:pt idx="12781">
                  <c:v>-4.6549413735342982E-3</c:v>
                </c:pt>
                <c:pt idx="12782">
                  <c:v>-4.6448911222780062E-3</c:v>
                </c:pt>
                <c:pt idx="12783">
                  <c:v>-4.6398659966499075E-3</c:v>
                </c:pt>
                <c:pt idx="12784">
                  <c:v>-4.63400335008376E-3</c:v>
                </c:pt>
                <c:pt idx="12785">
                  <c:v>-4.6180904522613222E-3</c:v>
                </c:pt>
                <c:pt idx="12786">
                  <c:v>-4.5845896147403507E-3</c:v>
                </c:pt>
                <c:pt idx="12787">
                  <c:v>-4.5494137353433769E-3</c:v>
                </c:pt>
                <c:pt idx="12788">
                  <c:v>-4.5276381909547924E-3</c:v>
                </c:pt>
                <c:pt idx="12789">
                  <c:v>-4.5083752093802573E-3</c:v>
                </c:pt>
                <c:pt idx="12790">
                  <c:v>-4.4891122278057213E-3</c:v>
                </c:pt>
                <c:pt idx="12791">
                  <c:v>-4.4790619765494302E-3</c:v>
                </c:pt>
                <c:pt idx="12792">
                  <c:v>-4.4589614740368471E-3</c:v>
                </c:pt>
                <c:pt idx="12793">
                  <c:v>-4.42964824120602E-3</c:v>
                </c:pt>
                <c:pt idx="12794">
                  <c:v>-4.411222780569532E-3</c:v>
                </c:pt>
                <c:pt idx="12795">
                  <c:v>-4.3944723618090462E-3</c:v>
                </c:pt>
                <c:pt idx="12796">
                  <c:v>-4.3701842546064124E-3</c:v>
                </c:pt>
                <c:pt idx="12797">
                  <c:v>-4.3333333333332499E-3</c:v>
                </c:pt>
                <c:pt idx="12798">
                  <c:v>-4.2973199329983218E-3</c:v>
                </c:pt>
                <c:pt idx="12799">
                  <c:v>-4.2571189279731556E-3</c:v>
                </c:pt>
                <c:pt idx="12800">
                  <c:v>-4.2152428810720809E-3</c:v>
                </c:pt>
                <c:pt idx="12801">
                  <c:v>-4.1691792294807689E-3</c:v>
                </c:pt>
                <c:pt idx="12802">
                  <c:v>-4.1306532663316978E-3</c:v>
                </c:pt>
                <c:pt idx="12803">
                  <c:v>-4.1005025125628236E-3</c:v>
                </c:pt>
                <c:pt idx="12804">
                  <c:v>-4.0670016750418521E-3</c:v>
                </c:pt>
                <c:pt idx="12805">
                  <c:v>-4.0351758793969756E-3</c:v>
                </c:pt>
                <c:pt idx="12806">
                  <c:v>-4.0167504187604876E-3</c:v>
                </c:pt>
                <c:pt idx="12807">
                  <c:v>-3.993299832495808E-3</c:v>
                </c:pt>
                <c:pt idx="12808">
                  <c:v>-3.972361809045177E-3</c:v>
                </c:pt>
                <c:pt idx="12809">
                  <c:v>-3.9581239530988343E-3</c:v>
                </c:pt>
                <c:pt idx="12810">
                  <c:v>-3.9363484087102489E-3</c:v>
                </c:pt>
                <c:pt idx="12811">
                  <c:v>-3.90536013400342E-3</c:v>
                </c:pt>
                <c:pt idx="12812">
                  <c:v>-3.8927973199329863E-3</c:v>
                </c:pt>
                <c:pt idx="12813">
                  <c:v>-3.8752093802344525E-3</c:v>
                </c:pt>
                <c:pt idx="12814">
                  <c:v>-3.8417085427135743E-3</c:v>
                </c:pt>
                <c:pt idx="12815">
                  <c:v>-3.814907872696797E-3</c:v>
                </c:pt>
                <c:pt idx="12816">
                  <c:v>-3.784757118928016E-3</c:v>
                </c:pt>
                <c:pt idx="12817">
                  <c:v>-3.749581239530949E-3</c:v>
                </c:pt>
                <c:pt idx="12818">
                  <c:v>-3.7361809045225606E-3</c:v>
                </c:pt>
                <c:pt idx="12819">
                  <c:v>-3.7185929648241196E-3</c:v>
                </c:pt>
                <c:pt idx="12820">
                  <c:v>-3.7269681742043165E-3</c:v>
                </c:pt>
                <c:pt idx="12821">
                  <c:v>-3.7336683417085108E-3</c:v>
                </c:pt>
                <c:pt idx="12822">
                  <c:v>-3.7520938023449983E-3</c:v>
                </c:pt>
                <c:pt idx="12823">
                  <c:v>-3.7747068676716308E-3</c:v>
                </c:pt>
                <c:pt idx="12824">
                  <c:v>-3.8165829145727992E-3</c:v>
                </c:pt>
                <c:pt idx="12825">
                  <c:v>-3.8676716917923036E-3</c:v>
                </c:pt>
                <c:pt idx="12826">
                  <c:v>-3.9221105527638134E-3</c:v>
                </c:pt>
                <c:pt idx="12827">
                  <c:v>-3.9807370184254658E-3</c:v>
                </c:pt>
                <c:pt idx="12828">
                  <c:v>-4.0167504187604876E-3</c:v>
                </c:pt>
                <c:pt idx="12829">
                  <c:v>-4.0670016750419449E-3</c:v>
                </c:pt>
                <c:pt idx="12830">
                  <c:v>-4.1072026800670182E-3</c:v>
                </c:pt>
                <c:pt idx="12831">
                  <c:v>-4.1457286432160885E-3</c:v>
                </c:pt>
                <c:pt idx="12832">
                  <c:v>-4.1809045226130622E-3</c:v>
                </c:pt>
                <c:pt idx="12833">
                  <c:v>-4.2110552763819364E-3</c:v>
                </c:pt>
                <c:pt idx="12834">
                  <c:v>-4.2520938023450569E-3</c:v>
                </c:pt>
                <c:pt idx="12835">
                  <c:v>-4.2747068676716894E-3</c:v>
                </c:pt>
                <c:pt idx="12836">
                  <c:v>-4.3224455611390045E-3</c:v>
                </c:pt>
                <c:pt idx="12837">
                  <c:v>-4.3710217755443658E-3</c:v>
                </c:pt>
                <c:pt idx="12838">
                  <c:v>-4.4187604690117737E-3</c:v>
                </c:pt>
                <c:pt idx="12839">
                  <c:v>-4.4807370184254316E-3</c:v>
                </c:pt>
                <c:pt idx="12840">
                  <c:v>-4.5586264656616209E-3</c:v>
                </c:pt>
                <c:pt idx="12841">
                  <c:v>-4.6289782244556613E-3</c:v>
                </c:pt>
                <c:pt idx="12842">
                  <c:v>-4.7185929648241431E-3</c:v>
                </c:pt>
                <c:pt idx="12843">
                  <c:v>-4.8006700167504777E-3</c:v>
                </c:pt>
                <c:pt idx="12844">
                  <c:v>-4.886934673366863E-3</c:v>
                </c:pt>
                <c:pt idx="12845">
                  <c:v>-4.9715242881071533E-3</c:v>
                </c:pt>
                <c:pt idx="12846">
                  <c:v>-5.0293132328308524E-3</c:v>
                </c:pt>
                <c:pt idx="12847">
                  <c:v>-5.0971524288106569E-3</c:v>
                </c:pt>
                <c:pt idx="12848">
                  <c:v>-5.1599664991624555E-3</c:v>
                </c:pt>
                <c:pt idx="12849">
                  <c:v>-5.221943048576299E-3</c:v>
                </c:pt>
                <c:pt idx="12850">
                  <c:v>-5.265494137353376E-3</c:v>
                </c:pt>
                <c:pt idx="12851">
                  <c:v>-5.2989949748744412E-3</c:v>
                </c:pt>
                <c:pt idx="12852">
                  <c:v>-5.3274706867672203E-3</c:v>
                </c:pt>
                <c:pt idx="12853">
                  <c:v>-5.3542713567839044E-3</c:v>
                </c:pt>
                <c:pt idx="12854">
                  <c:v>-5.3777219430485839E-3</c:v>
                </c:pt>
                <c:pt idx="12855">
                  <c:v>-5.4028475711892666E-3</c:v>
                </c:pt>
                <c:pt idx="12856">
                  <c:v>-5.4279731993300421E-3</c:v>
                </c:pt>
                <c:pt idx="12857">
                  <c:v>-5.4422110552763848E-3</c:v>
                </c:pt>
                <c:pt idx="12858">
                  <c:v>-5.4581239530988226E-3</c:v>
                </c:pt>
                <c:pt idx="12859">
                  <c:v>-5.4757118927973563E-3</c:v>
                </c:pt>
                <c:pt idx="12860">
                  <c:v>-5.4773869346733586E-3</c:v>
                </c:pt>
                <c:pt idx="12861">
                  <c:v>-5.4798994974875016E-3</c:v>
                </c:pt>
                <c:pt idx="12862">
                  <c:v>-5.4924623115578421E-3</c:v>
                </c:pt>
                <c:pt idx="12863">
                  <c:v>-5.5016750418760861E-3</c:v>
                </c:pt>
                <c:pt idx="12864">
                  <c:v>-5.4966499162478937E-3</c:v>
                </c:pt>
                <c:pt idx="12865">
                  <c:v>-5.5008375209380381E-3</c:v>
                </c:pt>
                <c:pt idx="12866">
                  <c:v>-5.5008375209380381E-3</c:v>
                </c:pt>
                <c:pt idx="12867">
                  <c:v>-5.4966499162478937E-3</c:v>
                </c:pt>
                <c:pt idx="12868">
                  <c:v>-5.5050251256281825E-3</c:v>
                </c:pt>
                <c:pt idx="12869">
                  <c:v>-5.499999999999991E-3</c:v>
                </c:pt>
                <c:pt idx="12870">
                  <c:v>-5.4924623115578421E-3</c:v>
                </c:pt>
                <c:pt idx="12871">
                  <c:v>-5.499999999999991E-3</c:v>
                </c:pt>
                <c:pt idx="12872">
                  <c:v>-5.509212730318235E-3</c:v>
                </c:pt>
                <c:pt idx="12873">
                  <c:v>-5.5033500837520883E-3</c:v>
                </c:pt>
                <c:pt idx="12874">
                  <c:v>-5.509212730318235E-3</c:v>
                </c:pt>
                <c:pt idx="12875">
                  <c:v>-5.5025125628140404E-3</c:v>
                </c:pt>
                <c:pt idx="12876">
                  <c:v>-5.499999999999991E-3</c:v>
                </c:pt>
                <c:pt idx="12877">
                  <c:v>-5.4932998324957972E-3</c:v>
                </c:pt>
                <c:pt idx="12878">
                  <c:v>-5.4790619765494536E-3</c:v>
                </c:pt>
                <c:pt idx="12879">
                  <c:v>-5.4757118927973563E-3</c:v>
                </c:pt>
                <c:pt idx="12880">
                  <c:v>-5.4472361809045772E-3</c:v>
                </c:pt>
                <c:pt idx="12881">
                  <c:v>-5.4413735343384305E-3</c:v>
                </c:pt>
                <c:pt idx="12882">
                  <c:v>-5.4087102177555061E-3</c:v>
                </c:pt>
                <c:pt idx="12883">
                  <c:v>-5.4028475711892666E-3</c:v>
                </c:pt>
                <c:pt idx="12884">
                  <c:v>-5.3726968174203924E-3</c:v>
                </c:pt>
                <c:pt idx="12885">
                  <c:v>-5.360134003350051E-3</c:v>
                </c:pt>
                <c:pt idx="12886">
                  <c:v>-5.3467336683416617E-3</c:v>
                </c:pt>
                <c:pt idx="12887">
                  <c:v>-5.3375209380234186E-3</c:v>
                </c:pt>
                <c:pt idx="12888">
                  <c:v>-5.3266331658290795E-3</c:v>
                </c:pt>
                <c:pt idx="12889">
                  <c:v>-5.3165829145727884E-3</c:v>
                </c:pt>
                <c:pt idx="12890">
                  <c:v>-5.3098827470685938E-3</c:v>
                </c:pt>
                <c:pt idx="12891">
                  <c:v>-5.3073701842545444E-3</c:v>
                </c:pt>
                <c:pt idx="12892">
                  <c:v>-5.2939698492462488E-3</c:v>
                </c:pt>
                <c:pt idx="12893">
                  <c:v>-5.2696817420435213E-3</c:v>
                </c:pt>
                <c:pt idx="12894">
                  <c:v>-5.2453936348407938E-3</c:v>
                </c:pt>
                <c:pt idx="12895">
                  <c:v>-5.2202680067001111E-3</c:v>
                </c:pt>
                <c:pt idx="12896">
                  <c:v>-5.1834170854271359E-3</c:v>
                </c:pt>
                <c:pt idx="12897">
                  <c:v>-5.1289782244556261E-3</c:v>
                </c:pt>
                <c:pt idx="12898">
                  <c:v>-5.0611390284757288E-3</c:v>
                </c:pt>
                <c:pt idx="12899">
                  <c:v>-5.0083752093802222E-3</c:v>
                </c:pt>
                <c:pt idx="12900">
                  <c:v>-4.9539363484087133E-3</c:v>
                </c:pt>
                <c:pt idx="12901">
                  <c:v>-4.8936348408710577E-3</c:v>
                </c:pt>
                <c:pt idx="12902">
                  <c:v>-4.8450586264656946E-3</c:v>
                </c:pt>
                <c:pt idx="12903">
                  <c:v>-4.7989949748743826E-3</c:v>
                </c:pt>
                <c:pt idx="12904">
                  <c:v>-4.7604690117253115E-3</c:v>
                </c:pt>
                <c:pt idx="12905">
                  <c:v>-4.7353433835845369E-3</c:v>
                </c:pt>
                <c:pt idx="12906">
                  <c:v>-4.7244556113902906E-3</c:v>
                </c:pt>
                <c:pt idx="12907">
                  <c:v>-4.7319932998324387E-3</c:v>
                </c:pt>
                <c:pt idx="12908">
                  <c:v>-4.7403685092127284E-3</c:v>
                </c:pt>
                <c:pt idx="12909">
                  <c:v>-4.7621440536013138E-3</c:v>
                </c:pt>
                <c:pt idx="12910">
                  <c:v>-4.7964824120603324E-3</c:v>
                </c:pt>
                <c:pt idx="12911">
                  <c:v>-4.8358458961474515E-3</c:v>
                </c:pt>
                <c:pt idx="12912">
                  <c:v>-4.8894472361809133E-3</c:v>
                </c:pt>
                <c:pt idx="12913">
                  <c:v>-4.9329983249580822E-3</c:v>
                </c:pt>
                <c:pt idx="12914">
                  <c:v>-4.9648241206030523E-3</c:v>
                </c:pt>
                <c:pt idx="12915">
                  <c:v>-5.0117252931323195E-3</c:v>
                </c:pt>
                <c:pt idx="12916">
                  <c:v>-5.0586264656615866E-3</c:v>
                </c:pt>
                <c:pt idx="12917">
                  <c:v>-5.0946398659966075E-3</c:v>
                </c:pt>
                <c:pt idx="12918">
                  <c:v>-5.1247906197654817E-3</c:v>
                </c:pt>
                <c:pt idx="12919">
                  <c:v>-5.1566164154103582E-3</c:v>
                </c:pt>
                <c:pt idx="12920">
                  <c:v>-5.1725293132327968E-3</c:v>
                </c:pt>
                <c:pt idx="12921">
                  <c:v>-5.1993299832495737E-3</c:v>
                </c:pt>
                <c:pt idx="12922">
                  <c:v>-5.2135678391959164E-3</c:v>
                </c:pt>
                <c:pt idx="12923">
                  <c:v>-5.2370184254605968E-3</c:v>
                </c:pt>
                <c:pt idx="12924">
                  <c:v>-5.2479061976549359E-3</c:v>
                </c:pt>
                <c:pt idx="12925">
                  <c:v>-5.2688442211054733E-3</c:v>
                </c:pt>
                <c:pt idx="12926">
                  <c:v>-5.2730318257956177E-3</c:v>
                </c:pt>
                <c:pt idx="12927">
                  <c:v>-5.2847571189279111E-3</c:v>
                </c:pt>
                <c:pt idx="12928">
                  <c:v>-5.3115577889447816E-3</c:v>
                </c:pt>
                <c:pt idx="12929">
                  <c:v>-5.3400335008375608E-3</c:v>
                </c:pt>
                <c:pt idx="12930">
                  <c:v>-5.3676716917922928E-3</c:v>
                </c:pt>
                <c:pt idx="12931">
                  <c:v>-5.3927973199330683E-3</c:v>
                </c:pt>
                <c:pt idx="12932">
                  <c:v>-5.417085427135703E-3</c:v>
                </c:pt>
                <c:pt idx="12933">
                  <c:v>-5.4422110552763848E-3</c:v>
                </c:pt>
                <c:pt idx="12934">
                  <c:v>-5.4547738693467261E-3</c:v>
                </c:pt>
                <c:pt idx="12935">
                  <c:v>-5.4564489112228212E-3</c:v>
                </c:pt>
                <c:pt idx="12936">
                  <c:v>-5.4430485762144319E-3</c:v>
                </c:pt>
                <c:pt idx="12937">
                  <c:v>-5.4045226130652688E-3</c:v>
                </c:pt>
                <c:pt idx="12938">
                  <c:v>-5.3752093802344417E-3</c:v>
                </c:pt>
                <c:pt idx="12939">
                  <c:v>-5.3232830820770759E-3</c:v>
                </c:pt>
                <c:pt idx="12940">
                  <c:v>-5.2755443886097608E-3</c:v>
                </c:pt>
                <c:pt idx="12941">
                  <c:v>-5.2278056951423528E-3</c:v>
                </c:pt>
                <c:pt idx="12942">
                  <c:v>-5.1792294807369906E-3</c:v>
                </c:pt>
                <c:pt idx="12943">
                  <c:v>-5.1407035175879204E-3</c:v>
                </c:pt>
                <c:pt idx="12944">
                  <c:v>-5.1005025125627542E-3</c:v>
                </c:pt>
                <c:pt idx="12945">
                  <c:v>-5.0829145728643142E-3</c:v>
                </c:pt>
                <c:pt idx="12946">
                  <c:v>-5.0879396984924129E-3</c:v>
                </c:pt>
                <c:pt idx="12947">
                  <c:v>-5.0795644891122168E-3</c:v>
                </c:pt>
                <c:pt idx="12948">
                  <c:v>-5.0988274706867528E-3</c:v>
                </c:pt>
                <c:pt idx="12949">
                  <c:v>-5.1122278056951413E-3</c:v>
                </c:pt>
                <c:pt idx="12950">
                  <c:v>-5.1390284757118253E-3</c:v>
                </c:pt>
                <c:pt idx="12951">
                  <c:v>-5.1742043551087991E-3</c:v>
                </c:pt>
                <c:pt idx="12952">
                  <c:v>-5.2093802345058648E-3</c:v>
                </c:pt>
                <c:pt idx="12953">
                  <c:v>-5.249581239531031E-3</c:v>
                </c:pt>
                <c:pt idx="12954">
                  <c:v>-5.2889447236180564E-3</c:v>
                </c:pt>
                <c:pt idx="12955">
                  <c:v>-5.3174204355109283E-3</c:v>
                </c:pt>
                <c:pt idx="12956">
                  <c:v>-5.3383584589614657E-3</c:v>
                </c:pt>
                <c:pt idx="12957">
                  <c:v>-5.3693467336683879E-3</c:v>
                </c:pt>
                <c:pt idx="12958">
                  <c:v>-5.3735343383584395E-3</c:v>
                </c:pt>
                <c:pt idx="12959">
                  <c:v>-5.3911222780569732E-3</c:v>
                </c:pt>
                <c:pt idx="12960">
                  <c:v>-5.3927973199329755E-3</c:v>
                </c:pt>
                <c:pt idx="12961">
                  <c:v>-5.3961474036850719E-3</c:v>
                </c:pt>
                <c:pt idx="12962">
                  <c:v>-5.4103852596315083E-3</c:v>
                </c:pt>
                <c:pt idx="12963">
                  <c:v>-5.4246231155779439E-3</c:v>
                </c:pt>
                <c:pt idx="12964">
                  <c:v>-5.4396984924623354E-3</c:v>
                </c:pt>
                <c:pt idx="12965">
                  <c:v>-5.453936348408771E-3</c:v>
                </c:pt>
                <c:pt idx="12966">
                  <c:v>-5.471524288107211E-3</c:v>
                </c:pt>
                <c:pt idx="12967">
                  <c:v>-5.4932998324957972E-3</c:v>
                </c:pt>
                <c:pt idx="12968">
                  <c:v>-5.5067001675041857E-3</c:v>
                </c:pt>
                <c:pt idx="12969">
                  <c:v>-5.5167504187604768E-3</c:v>
                </c:pt>
                <c:pt idx="12970">
                  <c:v>-5.5284757118928638E-3</c:v>
                </c:pt>
                <c:pt idx="12971">
                  <c:v>-5.5309882747068204E-3</c:v>
                </c:pt>
                <c:pt idx="12972">
                  <c:v>-5.5100502512562821E-3</c:v>
                </c:pt>
                <c:pt idx="12973">
                  <c:v>-5.5067001675041857E-3</c:v>
                </c:pt>
                <c:pt idx="12974">
                  <c:v>-5.5050251256280897E-3</c:v>
                </c:pt>
                <c:pt idx="12975">
                  <c:v>-5.5033500837520883E-3</c:v>
                </c:pt>
                <c:pt idx="12976">
                  <c:v>-5.5033500837520883E-3</c:v>
                </c:pt>
                <c:pt idx="12977">
                  <c:v>-5.5016750418760861E-3</c:v>
                </c:pt>
                <c:pt idx="12978">
                  <c:v>-5.4924623115577493E-3</c:v>
                </c:pt>
                <c:pt idx="12979">
                  <c:v>-5.4966499162478937E-3</c:v>
                </c:pt>
                <c:pt idx="12980">
                  <c:v>-5.499999999999991E-3</c:v>
                </c:pt>
                <c:pt idx="12981">
                  <c:v>-5.489949748743699E-3</c:v>
                </c:pt>
                <c:pt idx="12982">
                  <c:v>-5.4757118927973563E-3</c:v>
                </c:pt>
                <c:pt idx="12983">
                  <c:v>-5.4363484087101453E-3</c:v>
                </c:pt>
                <c:pt idx="12984">
                  <c:v>-5.407035175879411E-3</c:v>
                </c:pt>
                <c:pt idx="12985">
                  <c:v>-5.3492462311558048E-3</c:v>
                </c:pt>
                <c:pt idx="12986">
                  <c:v>-5.3040201005025399E-3</c:v>
                </c:pt>
                <c:pt idx="12987">
                  <c:v>-5.2554438860970849E-3</c:v>
                </c:pt>
                <c:pt idx="12988">
                  <c:v>-5.193467336683427E-3</c:v>
                </c:pt>
                <c:pt idx="12989">
                  <c:v>-5.1423785594640154E-3</c:v>
                </c:pt>
                <c:pt idx="12990">
                  <c:v>-5.1055276381909466E-3</c:v>
                </c:pt>
                <c:pt idx="12991">
                  <c:v>-5.0971524288106569E-3</c:v>
                </c:pt>
                <c:pt idx="12992">
                  <c:v>-5.0896147403685088E-3</c:v>
                </c:pt>
                <c:pt idx="12993">
                  <c:v>-5.0979899497487048E-3</c:v>
                </c:pt>
                <c:pt idx="12994">
                  <c:v>-5.1164154103852857E-3</c:v>
                </c:pt>
                <c:pt idx="12995">
                  <c:v>-5.1407035175879204E-3</c:v>
                </c:pt>
                <c:pt idx="12996">
                  <c:v>-5.1633165829145528E-3</c:v>
                </c:pt>
                <c:pt idx="12997">
                  <c:v>-5.1876046901172803E-3</c:v>
                </c:pt>
                <c:pt idx="12998">
                  <c:v>-5.2227805695142541E-3</c:v>
                </c:pt>
                <c:pt idx="12999">
                  <c:v>-5.2428810720268363E-3</c:v>
                </c:pt>
                <c:pt idx="13000">
                  <c:v>-5.2638190954773746E-3</c:v>
                </c:pt>
                <c:pt idx="13001">
                  <c:v>-5.2939698492462488E-3</c:v>
                </c:pt>
                <c:pt idx="13002">
                  <c:v>-5.3174204355109283E-3</c:v>
                </c:pt>
                <c:pt idx="13003">
                  <c:v>-5.3542713567839044E-3</c:v>
                </c:pt>
                <c:pt idx="13004">
                  <c:v>-5.3852596314908265E-3</c:v>
                </c:pt>
                <c:pt idx="13005">
                  <c:v>-5.4120603015075106E-3</c:v>
                </c:pt>
                <c:pt idx="13006">
                  <c:v>-5.4489112227805794E-3</c:v>
                </c:pt>
                <c:pt idx="13007">
                  <c:v>-5.4949748743717986E-3</c:v>
                </c:pt>
                <c:pt idx="13008">
                  <c:v>-5.5443886097152088E-3</c:v>
                </c:pt>
                <c:pt idx="13009">
                  <c:v>-5.592964824120571E-3</c:v>
                </c:pt>
                <c:pt idx="13010">
                  <c:v>-5.6566164154104167E-3</c:v>
                </c:pt>
                <c:pt idx="13011">
                  <c:v>-5.6976549413735372E-3</c:v>
                </c:pt>
                <c:pt idx="13012">
                  <c:v>-5.7554438860971434E-3</c:v>
                </c:pt>
                <c:pt idx="13013">
                  <c:v>-5.8257956448910901E-3</c:v>
                </c:pt>
                <c:pt idx="13014">
                  <c:v>-5.8743718592964532E-3</c:v>
                </c:pt>
                <c:pt idx="13015">
                  <c:v>-5.9212730318258123E-3</c:v>
                </c:pt>
                <c:pt idx="13016">
                  <c:v>-5.9614740368508857E-3</c:v>
                </c:pt>
                <c:pt idx="13017">
                  <c:v>-5.9840871021775181E-3</c:v>
                </c:pt>
                <c:pt idx="13018">
                  <c:v>-5.9807370184254208E-3</c:v>
                </c:pt>
                <c:pt idx="13019">
                  <c:v>-5.9773869346733234E-3</c:v>
                </c:pt>
                <c:pt idx="13020">
                  <c:v>-5.9606365159129314E-3</c:v>
                </c:pt>
                <c:pt idx="13021">
                  <c:v>-5.9246231155779096E-3</c:v>
                </c:pt>
                <c:pt idx="13022">
                  <c:v>-5.8994974874372278E-3</c:v>
                </c:pt>
                <c:pt idx="13023">
                  <c:v>-5.8609715242880639E-3</c:v>
                </c:pt>
                <c:pt idx="13024">
                  <c:v>-5.8324958123952848E-3</c:v>
                </c:pt>
                <c:pt idx="13025">
                  <c:v>-5.815745393634799E-3</c:v>
                </c:pt>
                <c:pt idx="13026">
                  <c:v>-5.7989949748744061E-3</c:v>
                </c:pt>
                <c:pt idx="13027">
                  <c:v>-5.7805695142378252E-3</c:v>
                </c:pt>
                <c:pt idx="13028">
                  <c:v>-5.7495812395309967E-3</c:v>
                </c:pt>
                <c:pt idx="13029">
                  <c:v>-5.7345058626466052E-3</c:v>
                </c:pt>
                <c:pt idx="13030">
                  <c:v>-5.695142378559487E-3</c:v>
                </c:pt>
                <c:pt idx="13031">
                  <c:v>-5.6742043551089496E-3</c:v>
                </c:pt>
                <c:pt idx="13032">
                  <c:v>-5.6407035175878853E-3</c:v>
                </c:pt>
                <c:pt idx="13033">
                  <c:v>-5.6231155778894452E-3</c:v>
                </c:pt>
                <c:pt idx="13034">
                  <c:v>-5.5812395309882768E-3</c:v>
                </c:pt>
                <c:pt idx="13035">
                  <c:v>-5.5787269681742274E-3</c:v>
                </c:pt>
                <c:pt idx="13036">
                  <c:v>-5.575376884422131E-3</c:v>
                </c:pt>
                <c:pt idx="13037">
                  <c:v>-5.5703517587940314E-3</c:v>
                </c:pt>
                <c:pt idx="13038">
                  <c:v>-5.5879396984924714E-3</c:v>
                </c:pt>
                <c:pt idx="13039">
                  <c:v>-5.6180904522613456E-3</c:v>
                </c:pt>
                <c:pt idx="13040">
                  <c:v>-5.6432160804020274E-3</c:v>
                </c:pt>
                <c:pt idx="13041">
                  <c:v>-5.7010050251256337E-3</c:v>
                </c:pt>
                <c:pt idx="13042">
                  <c:v>-5.7571189279732376E-3</c:v>
                </c:pt>
                <c:pt idx="13043">
                  <c:v>-5.827470686767186E-3</c:v>
                </c:pt>
                <c:pt idx="13044">
                  <c:v>-5.8994974874371341E-3</c:v>
                </c:pt>
                <c:pt idx="13045">
                  <c:v>-5.9857621440536132E-3</c:v>
                </c:pt>
                <c:pt idx="13046">
                  <c:v>-6.0862646566164349E-3</c:v>
                </c:pt>
                <c:pt idx="13047">
                  <c:v>-6.1649916247905785E-3</c:v>
                </c:pt>
                <c:pt idx="13048">
                  <c:v>-6.2587939698492048E-3</c:v>
                </c:pt>
                <c:pt idx="13049">
                  <c:v>-6.3341708542713447E-3</c:v>
                </c:pt>
                <c:pt idx="13050">
                  <c:v>-6.422110552763826E-3</c:v>
                </c:pt>
                <c:pt idx="13051">
                  <c:v>-6.4715242881072353E-3</c:v>
                </c:pt>
                <c:pt idx="13052">
                  <c:v>-6.5192629815745504E-3</c:v>
                </c:pt>
                <c:pt idx="13053">
                  <c:v>-6.5653266331658624E-3</c:v>
                </c:pt>
                <c:pt idx="13054">
                  <c:v>-6.5896147403684971E-3</c:v>
                </c:pt>
                <c:pt idx="13055">
                  <c:v>-6.6256281407035189E-3</c:v>
                </c:pt>
                <c:pt idx="13056">
                  <c:v>-6.6641541038525882E-3</c:v>
                </c:pt>
                <c:pt idx="13057">
                  <c:v>-6.699329983249562E-3</c:v>
                </c:pt>
                <c:pt idx="13058">
                  <c:v>-6.729480737018438E-3</c:v>
                </c:pt>
                <c:pt idx="13059">
                  <c:v>-6.7696817420435105E-3</c:v>
                </c:pt>
                <c:pt idx="13060">
                  <c:v>-6.8174204355109166E-3</c:v>
                </c:pt>
                <c:pt idx="13061">
                  <c:v>-6.867671691792282E-3</c:v>
                </c:pt>
                <c:pt idx="13062">
                  <c:v>-6.9061976549413522E-3</c:v>
                </c:pt>
                <c:pt idx="13063">
                  <c:v>-6.9422110552763731E-3</c:v>
                </c:pt>
                <c:pt idx="13064">
                  <c:v>-6.9790619765493491E-3</c:v>
                </c:pt>
                <c:pt idx="13065">
                  <c:v>-7.0134003350083678E-3</c:v>
                </c:pt>
                <c:pt idx="13066">
                  <c:v>-7.0368509212730482E-3</c:v>
                </c:pt>
                <c:pt idx="13067">
                  <c:v>-7.0460636515912922E-3</c:v>
                </c:pt>
                <c:pt idx="13068">
                  <c:v>-7.0544388609714891E-3</c:v>
                </c:pt>
                <c:pt idx="13069">
                  <c:v>-7.0519262981574389E-3</c:v>
                </c:pt>
                <c:pt idx="13070">
                  <c:v>-7.0335008375209509E-3</c:v>
                </c:pt>
                <c:pt idx="13071">
                  <c:v>-7.0108877721943193E-3</c:v>
                </c:pt>
                <c:pt idx="13072">
                  <c:v>-6.9740368509213441E-3</c:v>
                </c:pt>
                <c:pt idx="13073">
                  <c:v>-6.931323283082034E-3</c:v>
                </c:pt>
                <c:pt idx="13074">
                  <c:v>-6.8852596314908148E-3</c:v>
                </c:pt>
                <c:pt idx="13075">
                  <c:v>-6.8592964824120859E-3</c:v>
                </c:pt>
                <c:pt idx="13076">
                  <c:v>-6.8165829145728704E-3</c:v>
                </c:pt>
                <c:pt idx="13077">
                  <c:v>-6.7889447236181384E-3</c:v>
                </c:pt>
                <c:pt idx="13078">
                  <c:v>-6.7872696817420433E-3</c:v>
                </c:pt>
                <c:pt idx="13079">
                  <c:v>-6.7889447236181384E-3</c:v>
                </c:pt>
                <c:pt idx="13080">
                  <c:v>-6.8015075376884788E-3</c:v>
                </c:pt>
                <c:pt idx="13081">
                  <c:v>-6.8149078726968682E-3</c:v>
                </c:pt>
                <c:pt idx="13082">
                  <c:v>-6.8165829145728704E-3</c:v>
                </c:pt>
                <c:pt idx="13083">
                  <c:v>-6.8165829145728704E-3</c:v>
                </c:pt>
                <c:pt idx="13084">
                  <c:v>-6.8216080402010619E-3</c:v>
                </c:pt>
                <c:pt idx="13085">
                  <c:v>-6.8174204355109166E-3</c:v>
                </c:pt>
                <c:pt idx="13086">
                  <c:v>-6.8048576214405762E-3</c:v>
                </c:pt>
                <c:pt idx="13087">
                  <c:v>-6.7763819095477979E-3</c:v>
                </c:pt>
                <c:pt idx="13088">
                  <c:v>-6.774706867671702E-3</c:v>
                </c:pt>
                <c:pt idx="13089">
                  <c:v>-6.7479061976549251E-3</c:v>
                </c:pt>
                <c:pt idx="13090">
                  <c:v>-6.7353433835845846E-3</c:v>
                </c:pt>
                <c:pt idx="13091">
                  <c:v>-6.7252931323282927E-3</c:v>
                </c:pt>
                <c:pt idx="13092">
                  <c:v>-6.7336683417084896E-3</c:v>
                </c:pt>
                <c:pt idx="13093">
                  <c:v>-6.7445561139028287E-3</c:v>
                </c:pt>
                <c:pt idx="13094">
                  <c:v>-6.7571189279731691E-3</c:v>
                </c:pt>
                <c:pt idx="13095">
                  <c:v>-6.7696817420435105E-3</c:v>
                </c:pt>
                <c:pt idx="13096">
                  <c:v>-6.7973199329983353E-3</c:v>
                </c:pt>
                <c:pt idx="13097">
                  <c:v>-6.8115577889447717E-3</c:v>
                </c:pt>
                <c:pt idx="13098">
                  <c:v>-6.8241206030151122E-3</c:v>
                </c:pt>
                <c:pt idx="13099">
                  <c:v>-6.8525963149078913E-3</c:v>
                </c:pt>
                <c:pt idx="13100">
                  <c:v>-6.867671691792282E-3</c:v>
                </c:pt>
                <c:pt idx="13101">
                  <c:v>-6.8927973199329638E-3</c:v>
                </c:pt>
                <c:pt idx="13102">
                  <c:v>-6.9078726968174482E-3</c:v>
                </c:pt>
                <c:pt idx="13103">
                  <c:v>-6.9296482412060326E-3</c:v>
                </c:pt>
                <c:pt idx="13104">
                  <c:v>-6.9522613065326659E-3</c:v>
                </c:pt>
                <c:pt idx="13105">
                  <c:v>-6.9824120603015393E-3</c:v>
                </c:pt>
                <c:pt idx="13106">
                  <c:v>-7.0142378559464166E-3</c:v>
                </c:pt>
                <c:pt idx="13107">
                  <c:v>-7.0611390284756829E-3</c:v>
                </c:pt>
                <c:pt idx="13108">
                  <c:v>-7.1038525963148993E-3</c:v>
                </c:pt>
                <c:pt idx="13109">
                  <c:v>-7.1499162479062121E-3</c:v>
                </c:pt>
                <c:pt idx="13110">
                  <c:v>-7.2093802345058189E-3</c:v>
                </c:pt>
                <c:pt idx="13111">
                  <c:v>-7.2646566164154694E-3</c:v>
                </c:pt>
                <c:pt idx="13112">
                  <c:v>-7.3065326633166379E-3</c:v>
                </c:pt>
                <c:pt idx="13113">
                  <c:v>-7.3626465661641481E-3</c:v>
                </c:pt>
                <c:pt idx="13114">
                  <c:v>-7.4053601340033637E-3</c:v>
                </c:pt>
                <c:pt idx="13115">
                  <c:v>-7.4597989949748726E-3</c:v>
                </c:pt>
                <c:pt idx="13116">
                  <c:v>-7.4899497487437468E-3</c:v>
                </c:pt>
                <c:pt idx="13117">
                  <c:v>-7.5318257956449143E-3</c:v>
                </c:pt>
                <c:pt idx="13118">
                  <c:v>-7.5686767169178912E-3</c:v>
                </c:pt>
                <c:pt idx="13119">
                  <c:v>-7.6055276381909592E-3</c:v>
                </c:pt>
                <c:pt idx="13120">
                  <c:v>-7.6147403685092032E-3</c:v>
                </c:pt>
                <c:pt idx="13121">
                  <c:v>-7.6356783919597406E-3</c:v>
                </c:pt>
                <c:pt idx="13122">
                  <c:v>-7.6725293132328095E-3</c:v>
                </c:pt>
                <c:pt idx="13123">
                  <c:v>-7.7077051926298761E-3</c:v>
                </c:pt>
                <c:pt idx="13124">
                  <c:v>-7.7462311557789463E-3</c:v>
                </c:pt>
                <c:pt idx="13125">
                  <c:v>-7.7998324958124081E-3</c:v>
                </c:pt>
                <c:pt idx="13126">
                  <c:v>-7.843383584589577E-3</c:v>
                </c:pt>
                <c:pt idx="13127">
                  <c:v>-7.8902847571189379E-3</c:v>
                </c:pt>
                <c:pt idx="13128">
                  <c:v>-7.9254606365159116E-3</c:v>
                </c:pt>
                <c:pt idx="13129">
                  <c:v>-7.9597989949748375E-3</c:v>
                </c:pt>
                <c:pt idx="13130">
                  <c:v>-7.9874371859296623E-3</c:v>
                </c:pt>
                <c:pt idx="13131">
                  <c:v>-8.0159128978224432E-3</c:v>
                </c:pt>
                <c:pt idx="13132">
                  <c:v>-8.031825795644881E-3</c:v>
                </c:pt>
                <c:pt idx="13133">
                  <c:v>-8.0385259631490739E-3</c:v>
                </c:pt>
                <c:pt idx="13134">
                  <c:v>-8.0284757118927828E-3</c:v>
                </c:pt>
                <c:pt idx="13135">
                  <c:v>-8.0192629815745396E-3</c:v>
                </c:pt>
                <c:pt idx="13136">
                  <c:v>-7.9983249581239077E-3</c:v>
                </c:pt>
                <c:pt idx="13137">
                  <c:v>-7.9907872696816668E-3</c:v>
                </c:pt>
                <c:pt idx="13138">
                  <c:v>-7.9698492462311303E-3</c:v>
                </c:pt>
                <c:pt idx="13139">
                  <c:v>-7.9664991624790321E-3</c:v>
                </c:pt>
                <c:pt idx="13140">
                  <c:v>-7.9631490787269357E-3</c:v>
                </c:pt>
                <c:pt idx="13141">
                  <c:v>-7.9606365159129791E-3</c:v>
                </c:pt>
                <c:pt idx="13142">
                  <c:v>-7.9664991624791241E-3</c:v>
                </c:pt>
                <c:pt idx="13143">
                  <c:v>-7.9581239530988352E-3</c:v>
                </c:pt>
                <c:pt idx="13144">
                  <c:v>-7.9497487437185464E-3</c:v>
                </c:pt>
                <c:pt idx="13145">
                  <c:v>-7.9505862646565926E-3</c:v>
                </c:pt>
                <c:pt idx="13146">
                  <c:v>-7.9355108877722045E-3</c:v>
                </c:pt>
                <c:pt idx="13147">
                  <c:v>-7.919597989949765E-3</c:v>
                </c:pt>
                <c:pt idx="13148">
                  <c:v>-7.9296482412060561E-3</c:v>
                </c:pt>
                <c:pt idx="13149">
                  <c:v>-7.9237855946399094E-3</c:v>
                </c:pt>
                <c:pt idx="13150">
                  <c:v>-7.9103852596315201E-3</c:v>
                </c:pt>
                <c:pt idx="13151">
                  <c:v>-7.9087102177555196E-3</c:v>
                </c:pt>
                <c:pt idx="13152">
                  <c:v>-7.9028475711892792E-3</c:v>
                </c:pt>
                <c:pt idx="13153">
                  <c:v>-7.9095477386934739E-3</c:v>
                </c:pt>
                <c:pt idx="13154">
                  <c:v>-7.912060301507616E-3</c:v>
                </c:pt>
                <c:pt idx="13155">
                  <c:v>-7.931323283082152E-3</c:v>
                </c:pt>
                <c:pt idx="13156">
                  <c:v>-7.9505862646566863E-3</c:v>
                </c:pt>
                <c:pt idx="13157">
                  <c:v>-7.9564489112228347E-3</c:v>
                </c:pt>
                <c:pt idx="13158">
                  <c:v>-7.9740368509212747E-3</c:v>
                </c:pt>
                <c:pt idx="13159">
                  <c:v>-7.9974874371859551E-3</c:v>
                </c:pt>
                <c:pt idx="13160">
                  <c:v>-8.005025125628196E-3</c:v>
                </c:pt>
                <c:pt idx="13161">
                  <c:v>-8.0142378559464392E-3</c:v>
                </c:pt>
                <c:pt idx="13162">
                  <c:v>-8.024288107202732E-3</c:v>
                </c:pt>
                <c:pt idx="13163">
                  <c:v>-8.0368509212730734E-3</c:v>
                </c:pt>
                <c:pt idx="13164">
                  <c:v>-8.049413735343413E-3</c:v>
                </c:pt>
                <c:pt idx="13165">
                  <c:v>-8.0594639865997058E-3</c:v>
                </c:pt>
                <c:pt idx="13166">
                  <c:v>-8.0720268006700471E-3</c:v>
                </c:pt>
                <c:pt idx="13167">
                  <c:v>-8.0837520938023388E-3</c:v>
                </c:pt>
                <c:pt idx="13168">
                  <c:v>-8.1088777219430214E-3</c:v>
                </c:pt>
                <c:pt idx="13169">
                  <c:v>-8.1323283082077018E-3</c:v>
                </c:pt>
                <c:pt idx="13170">
                  <c:v>-8.1557788944723823E-3</c:v>
                </c:pt>
                <c:pt idx="13171">
                  <c:v>-8.1809045226130632E-3</c:v>
                </c:pt>
                <c:pt idx="13172">
                  <c:v>-8.2026800670016477E-3</c:v>
                </c:pt>
                <c:pt idx="13173">
                  <c:v>-8.2420435510887676E-3</c:v>
                </c:pt>
                <c:pt idx="13174">
                  <c:v>-8.2529313232831067E-3</c:v>
                </c:pt>
                <c:pt idx="13175">
                  <c:v>-8.2638190954773521E-3</c:v>
                </c:pt>
                <c:pt idx="13176">
                  <c:v>-8.2688442211055445E-3</c:v>
                </c:pt>
                <c:pt idx="13177">
                  <c:v>-8.2520938023450587E-3</c:v>
                </c:pt>
                <c:pt idx="13178">
                  <c:v>-8.2236180904522796E-3</c:v>
                </c:pt>
                <c:pt idx="13179">
                  <c:v>-8.1817420435511112E-3</c:v>
                </c:pt>
                <c:pt idx="13180">
                  <c:v>-8.1440536013400872E-3</c:v>
                </c:pt>
                <c:pt idx="13181">
                  <c:v>-8.0896147403684854E-3</c:v>
                </c:pt>
                <c:pt idx="13182">
                  <c:v>-8.0402010050251698E-3</c:v>
                </c:pt>
                <c:pt idx="13183">
                  <c:v>-7.9882747068677103E-3</c:v>
                </c:pt>
                <c:pt idx="13184">
                  <c:v>-7.9271356783919139E-3</c:v>
                </c:pt>
                <c:pt idx="13185">
                  <c:v>-7.8768844221105503E-3</c:v>
                </c:pt>
                <c:pt idx="13186">
                  <c:v>-7.8400335008374806E-3</c:v>
                </c:pt>
                <c:pt idx="13187">
                  <c:v>-7.8048576214405068E-3</c:v>
                </c:pt>
                <c:pt idx="13188">
                  <c:v>-7.7663316582914366E-3</c:v>
                </c:pt>
                <c:pt idx="13189">
                  <c:v>-7.736180904522656E-3</c:v>
                </c:pt>
                <c:pt idx="13190">
                  <c:v>-7.7169179229480264E-3</c:v>
                </c:pt>
                <c:pt idx="13191">
                  <c:v>-7.6984924623115384E-3</c:v>
                </c:pt>
                <c:pt idx="13192">
                  <c:v>-7.6658291457286148E-3</c:v>
                </c:pt>
                <c:pt idx="13193">
                  <c:v>-7.6289782244555468E-3</c:v>
                </c:pt>
                <c:pt idx="13194">
                  <c:v>-7.5770519262981801E-3</c:v>
                </c:pt>
                <c:pt idx="13195">
                  <c:v>-7.5368509212730139E-3</c:v>
                </c:pt>
                <c:pt idx="13196">
                  <c:v>-7.4974874371859885E-3</c:v>
                </c:pt>
                <c:pt idx="13197">
                  <c:v>-7.4472361809045321E-3</c:v>
                </c:pt>
                <c:pt idx="13198">
                  <c:v>-7.3978224455612156E-3</c:v>
                </c:pt>
                <c:pt idx="13199">
                  <c:v>-7.3383584589614206E-3</c:v>
                </c:pt>
                <c:pt idx="13200">
                  <c:v>-7.2939698492462028E-3</c:v>
                </c:pt>
                <c:pt idx="13201">
                  <c:v>-7.2529313232830824E-3</c:v>
                </c:pt>
                <c:pt idx="13202">
                  <c:v>-7.2286432160804477E-3</c:v>
                </c:pt>
                <c:pt idx="13203">
                  <c:v>-7.2177554438861086E-3</c:v>
                </c:pt>
                <c:pt idx="13204">
                  <c:v>-7.2219430485762539E-3</c:v>
                </c:pt>
                <c:pt idx="13205">
                  <c:v>-7.2345058626465944E-3</c:v>
                </c:pt>
                <c:pt idx="13206">
                  <c:v>-7.2562814070351797E-3</c:v>
                </c:pt>
                <c:pt idx="13207">
                  <c:v>-7.2780569514237651E-3</c:v>
                </c:pt>
                <c:pt idx="13208">
                  <c:v>-7.3098827470686406E-3</c:v>
                </c:pt>
                <c:pt idx="13209">
                  <c:v>-7.3534338358458122E-3</c:v>
                </c:pt>
                <c:pt idx="13210">
                  <c:v>-7.3793969849246339E-3</c:v>
                </c:pt>
                <c:pt idx="13211">
                  <c:v>-7.3877721943049228E-3</c:v>
                </c:pt>
                <c:pt idx="13212">
                  <c:v>-7.408710217755461E-3</c:v>
                </c:pt>
                <c:pt idx="13213">
                  <c:v>-7.4137353433835597E-3</c:v>
                </c:pt>
                <c:pt idx="13214">
                  <c:v>-7.4187604690117521E-3</c:v>
                </c:pt>
                <c:pt idx="13215">
                  <c:v>-7.4262981574539002E-3</c:v>
                </c:pt>
                <c:pt idx="13216">
                  <c:v>-7.408710217755461E-3</c:v>
                </c:pt>
                <c:pt idx="13217">
                  <c:v>-7.4078726968174122E-3</c:v>
                </c:pt>
                <c:pt idx="13218">
                  <c:v>-7.408710217755461E-3</c:v>
                </c:pt>
                <c:pt idx="13219">
                  <c:v>-7.4028475711892206E-3</c:v>
                </c:pt>
                <c:pt idx="13220">
                  <c:v>-7.4011725293132184E-3</c:v>
                </c:pt>
                <c:pt idx="13221">
                  <c:v>-7.3902847571188793E-3</c:v>
                </c:pt>
                <c:pt idx="13222">
                  <c:v>-7.3978224455611219E-3</c:v>
                </c:pt>
                <c:pt idx="13223">
                  <c:v>-7.3927973199329295E-3</c:v>
                </c:pt>
                <c:pt idx="13224">
                  <c:v>-7.4036850921272686E-3</c:v>
                </c:pt>
                <c:pt idx="13225">
                  <c:v>-7.408710217755461E-3</c:v>
                </c:pt>
                <c:pt idx="13226">
                  <c:v>-7.4011725293132184E-3</c:v>
                </c:pt>
                <c:pt idx="13227">
                  <c:v>-7.4036850921272686E-3</c:v>
                </c:pt>
                <c:pt idx="13228">
                  <c:v>-7.3911222780569281E-3</c:v>
                </c:pt>
                <c:pt idx="13229">
                  <c:v>-7.3835845896147792E-3</c:v>
                </c:pt>
                <c:pt idx="13230">
                  <c:v>-7.3718592964823922E-3</c:v>
                </c:pt>
                <c:pt idx="13231">
                  <c:v>-7.3643216080402432E-3</c:v>
                </c:pt>
                <c:pt idx="13232">
                  <c:v>-7.3467336683417104E-3</c:v>
                </c:pt>
                <c:pt idx="13233">
                  <c:v>-7.3165829145729281E-3</c:v>
                </c:pt>
                <c:pt idx="13234">
                  <c:v>-7.287269681742101E-3</c:v>
                </c:pt>
                <c:pt idx="13235">
                  <c:v>-7.2487437185929388E-3</c:v>
                </c:pt>
                <c:pt idx="13236">
                  <c:v>-7.2110552763819148E-3</c:v>
                </c:pt>
                <c:pt idx="13237">
                  <c:v>-7.175879396984941E-3</c:v>
                </c:pt>
                <c:pt idx="13238">
                  <c:v>-7.1331658291457264E-3</c:v>
                </c:pt>
                <c:pt idx="13239">
                  <c:v>-7.0979899497486589E-3</c:v>
                </c:pt>
                <c:pt idx="13240">
                  <c:v>-7.0644891122277802E-3</c:v>
                </c:pt>
                <c:pt idx="13241">
                  <c:v>-7.0175879396985131E-3</c:v>
                </c:pt>
                <c:pt idx="13242">
                  <c:v>-6.9681742043551037E-3</c:v>
                </c:pt>
                <c:pt idx="13243">
                  <c:v>-6.9313232830821277E-3</c:v>
                </c:pt>
                <c:pt idx="13244">
                  <c:v>-6.8819095477386256E-3</c:v>
                </c:pt>
                <c:pt idx="13245">
                  <c:v>-6.829983249581166E-3</c:v>
                </c:pt>
                <c:pt idx="13246">
                  <c:v>-6.7939698492462371E-3</c:v>
                </c:pt>
                <c:pt idx="13247">
                  <c:v>-6.7428810720268255E-3</c:v>
                </c:pt>
                <c:pt idx="13248">
                  <c:v>-6.7185929648241908E-3</c:v>
                </c:pt>
                <c:pt idx="13249">
                  <c:v>-6.6800670016750278E-3</c:v>
                </c:pt>
                <c:pt idx="13250">
                  <c:v>-6.6574539363483945E-3</c:v>
                </c:pt>
                <c:pt idx="13251">
                  <c:v>-6.6197654941373722E-3</c:v>
                </c:pt>
                <c:pt idx="13252">
                  <c:v>-6.6105527638191282E-3</c:v>
                </c:pt>
                <c:pt idx="13253">
                  <c:v>-6.6155778894472269E-3</c:v>
                </c:pt>
                <c:pt idx="13254">
                  <c:v>-6.6055276381909358E-3</c:v>
                </c:pt>
                <c:pt idx="13255">
                  <c:v>-6.6197654941373722E-3</c:v>
                </c:pt>
                <c:pt idx="13256">
                  <c:v>-6.6197654941373722E-3</c:v>
                </c:pt>
                <c:pt idx="13257">
                  <c:v>-6.6155778894472269E-3</c:v>
                </c:pt>
                <c:pt idx="13258">
                  <c:v>-6.6231155778894686E-3</c:v>
                </c:pt>
                <c:pt idx="13259">
                  <c:v>-6.6298157453936633E-3</c:v>
                </c:pt>
                <c:pt idx="13260">
                  <c:v>-6.6231155778894686E-3</c:v>
                </c:pt>
                <c:pt idx="13261">
                  <c:v>-6.6273031825796131E-3</c:v>
                </c:pt>
                <c:pt idx="13262">
                  <c:v>-6.6147403685092717E-3</c:v>
                </c:pt>
                <c:pt idx="13263">
                  <c:v>-6.6147403685092717E-3</c:v>
                </c:pt>
                <c:pt idx="13264">
                  <c:v>-6.6113902847571753E-3</c:v>
                </c:pt>
                <c:pt idx="13265">
                  <c:v>-6.6088777219430331E-3</c:v>
                </c:pt>
                <c:pt idx="13266">
                  <c:v>-6.6055276381910277E-3</c:v>
                </c:pt>
                <c:pt idx="13267">
                  <c:v>-6.6021775544389313E-3</c:v>
                </c:pt>
                <c:pt idx="13268">
                  <c:v>-6.6005025125628362E-3</c:v>
                </c:pt>
                <c:pt idx="13269">
                  <c:v>-6.6063651591289829E-3</c:v>
                </c:pt>
                <c:pt idx="13270">
                  <c:v>-6.6214405360134673E-3</c:v>
                </c:pt>
                <c:pt idx="13271">
                  <c:v>-6.6373534338358114E-3</c:v>
                </c:pt>
                <c:pt idx="13272">
                  <c:v>-6.6499162479061527E-3</c:v>
                </c:pt>
                <c:pt idx="13273">
                  <c:v>-6.6641541038525882E-3</c:v>
                </c:pt>
                <c:pt idx="13274">
                  <c:v>-6.6758793969848825E-3</c:v>
                </c:pt>
                <c:pt idx="13275">
                  <c:v>-6.6892797319932718E-3</c:v>
                </c:pt>
                <c:pt idx="13276">
                  <c:v>-6.6867671691792216E-3</c:v>
                </c:pt>
                <c:pt idx="13277">
                  <c:v>-6.6867671691792216E-3</c:v>
                </c:pt>
                <c:pt idx="13278">
                  <c:v>-6.6884422110552229E-3</c:v>
                </c:pt>
                <c:pt idx="13279">
                  <c:v>-6.6758793969848825E-3</c:v>
                </c:pt>
                <c:pt idx="13280">
                  <c:v>-6.6549413735343442E-3</c:v>
                </c:pt>
                <c:pt idx="13281">
                  <c:v>-6.6474036850921042E-3</c:v>
                </c:pt>
                <c:pt idx="13282">
                  <c:v>-6.6423785594639118E-3</c:v>
                </c:pt>
                <c:pt idx="13283">
                  <c:v>-6.6407035175879087E-3</c:v>
                </c:pt>
                <c:pt idx="13284">
                  <c:v>-6.6515912897821558E-3</c:v>
                </c:pt>
                <c:pt idx="13285">
                  <c:v>-6.6599664991624447E-3</c:v>
                </c:pt>
                <c:pt idx="13286">
                  <c:v>-6.6708542713567838E-3</c:v>
                </c:pt>
                <c:pt idx="13287">
                  <c:v>-6.691792294807414E-3</c:v>
                </c:pt>
                <c:pt idx="13288">
                  <c:v>-6.7160804020100487E-3</c:v>
                </c:pt>
                <c:pt idx="13289">
                  <c:v>-6.7395309882747282E-3</c:v>
                </c:pt>
                <c:pt idx="13290">
                  <c:v>-6.7671691792294602E-3</c:v>
                </c:pt>
                <c:pt idx="13291">
                  <c:v>-6.8098827470686766E-3</c:v>
                </c:pt>
                <c:pt idx="13292">
                  <c:v>-6.8291457286432109E-3</c:v>
                </c:pt>
                <c:pt idx="13293">
                  <c:v>-6.8643216080401847E-3</c:v>
                </c:pt>
                <c:pt idx="13294">
                  <c:v>-6.9045226130652572E-3</c:v>
                </c:pt>
                <c:pt idx="13295">
                  <c:v>-6.931323283082034E-3</c:v>
                </c:pt>
                <c:pt idx="13296">
                  <c:v>-6.9664991624790087E-3</c:v>
                </c:pt>
                <c:pt idx="13297">
                  <c:v>-7.0033500837520775E-3</c:v>
                </c:pt>
                <c:pt idx="13298">
                  <c:v>-7.0368509212729562E-3</c:v>
                </c:pt>
                <c:pt idx="13299">
                  <c:v>-7.0686767169179255E-3</c:v>
                </c:pt>
                <c:pt idx="13300">
                  <c:v>-7.100502512562802E-3</c:v>
                </c:pt>
                <c:pt idx="13301">
                  <c:v>-7.1348408710217278E-3</c:v>
                </c:pt>
                <c:pt idx="13302">
                  <c:v>-7.1666666666666042E-3</c:v>
                </c:pt>
                <c:pt idx="13303">
                  <c:v>-7.2127303182579162E-3</c:v>
                </c:pt>
                <c:pt idx="13304">
                  <c:v>-7.2571189279732277E-3</c:v>
                </c:pt>
                <c:pt idx="13305">
                  <c:v>-7.2906197654941983E-3</c:v>
                </c:pt>
                <c:pt idx="13306">
                  <c:v>-7.3207705192629797E-3</c:v>
                </c:pt>
                <c:pt idx="13307">
                  <c:v>-7.3500837520938068E-3</c:v>
                </c:pt>
                <c:pt idx="13308">
                  <c:v>-7.3735343383584872E-3</c:v>
                </c:pt>
                <c:pt idx="13309">
                  <c:v>-7.3760469011725366E-3</c:v>
                </c:pt>
                <c:pt idx="13310">
                  <c:v>-7.3877721943048308E-3</c:v>
                </c:pt>
                <c:pt idx="13311">
                  <c:v>-7.3802345058625891E-3</c:v>
                </c:pt>
                <c:pt idx="13312">
                  <c:v>-7.3768844221105837E-3</c:v>
                </c:pt>
                <c:pt idx="13313">
                  <c:v>-7.3768844221105837E-3</c:v>
                </c:pt>
                <c:pt idx="13314">
                  <c:v>-7.3659966499162446E-3</c:v>
                </c:pt>
                <c:pt idx="13315">
                  <c:v>-7.3559463986600463E-3</c:v>
                </c:pt>
                <c:pt idx="13316">
                  <c:v>-7.3391959798994677E-3</c:v>
                </c:pt>
                <c:pt idx="13317">
                  <c:v>-7.3484087102177117E-3</c:v>
                </c:pt>
                <c:pt idx="13318">
                  <c:v>-7.3324958123953659E-3</c:v>
                </c:pt>
                <c:pt idx="13319">
                  <c:v>-7.3257956448911721E-3</c:v>
                </c:pt>
                <c:pt idx="13320">
                  <c:v>-7.3199329983249335E-3</c:v>
                </c:pt>
                <c:pt idx="13321">
                  <c:v>-7.2981574539363473E-3</c:v>
                </c:pt>
                <c:pt idx="13322">
                  <c:v>-7.2989949748743952E-3</c:v>
                </c:pt>
                <c:pt idx="13323">
                  <c:v>-7.2822445561139095E-3</c:v>
                </c:pt>
                <c:pt idx="13324">
                  <c:v>-7.2629815745393744E-3</c:v>
                </c:pt>
                <c:pt idx="13325">
                  <c:v>-7.2395309882746948E-3</c:v>
                </c:pt>
                <c:pt idx="13326">
                  <c:v>-7.2118927973199628E-3</c:v>
                </c:pt>
                <c:pt idx="13327">
                  <c:v>-7.1968174204354784E-3</c:v>
                </c:pt>
                <c:pt idx="13328">
                  <c:v>-7.1809045226130406E-3</c:v>
                </c:pt>
                <c:pt idx="13329">
                  <c:v>-7.1490787269681642E-3</c:v>
                </c:pt>
                <c:pt idx="13330">
                  <c:v>-7.1281407035176259E-3</c:v>
                </c:pt>
                <c:pt idx="13331">
                  <c:v>-7.1055276381909943E-3</c:v>
                </c:pt>
                <c:pt idx="13332">
                  <c:v>-7.081239530988266E-3</c:v>
                </c:pt>
                <c:pt idx="13333">
                  <c:v>-7.072026800670022E-3</c:v>
                </c:pt>
                <c:pt idx="13334">
                  <c:v>-7.0653266331658282E-3</c:v>
                </c:pt>
                <c:pt idx="13335">
                  <c:v>-7.0544388609714891E-3</c:v>
                </c:pt>
                <c:pt idx="13336">
                  <c:v>-7.0376884422110033E-3</c:v>
                </c:pt>
                <c:pt idx="13337">
                  <c:v>-7.0318257956448558E-3</c:v>
                </c:pt>
                <c:pt idx="13338">
                  <c:v>-7.0318257956448558E-3</c:v>
                </c:pt>
                <c:pt idx="13339">
                  <c:v>-7.0284757118927593E-3</c:v>
                </c:pt>
                <c:pt idx="13340">
                  <c:v>-7.0301507537688544E-3</c:v>
                </c:pt>
                <c:pt idx="13341">
                  <c:v>-7.0175879396985131E-3</c:v>
                </c:pt>
                <c:pt idx="13342">
                  <c:v>-6.9999999999999802E-3</c:v>
                </c:pt>
                <c:pt idx="13343">
                  <c:v>-6.9597989949749077E-3</c:v>
                </c:pt>
                <c:pt idx="13344">
                  <c:v>-6.931323283082034E-3</c:v>
                </c:pt>
                <c:pt idx="13345">
                  <c:v>-6.9011725293132544E-3</c:v>
                </c:pt>
                <c:pt idx="13346">
                  <c:v>-6.8576214405359909E-3</c:v>
                </c:pt>
                <c:pt idx="13347">
                  <c:v>-6.8274706867672095E-3</c:v>
                </c:pt>
                <c:pt idx="13348">
                  <c:v>-6.8006700167504326E-3</c:v>
                </c:pt>
                <c:pt idx="13349">
                  <c:v>-6.7763819095477042E-3</c:v>
                </c:pt>
                <c:pt idx="13350">
                  <c:v>-6.7680067001675082E-3</c:v>
                </c:pt>
                <c:pt idx="13351">
                  <c:v>-6.7587939698492642E-3</c:v>
                </c:pt>
                <c:pt idx="13352">
                  <c:v>-6.7378559463986331E-3</c:v>
                </c:pt>
                <c:pt idx="13353">
                  <c:v>-6.7336683417084896E-3</c:v>
                </c:pt>
                <c:pt idx="13354">
                  <c:v>-6.7303182579563914E-3</c:v>
                </c:pt>
                <c:pt idx="13355">
                  <c:v>-6.7219430485761953E-3</c:v>
                </c:pt>
                <c:pt idx="13356">
                  <c:v>-6.7010050251255652E-3</c:v>
                </c:pt>
                <c:pt idx="13357">
                  <c:v>-6.6792294807369798E-3</c:v>
                </c:pt>
                <c:pt idx="13358">
                  <c:v>-6.6440536013400069E-3</c:v>
                </c:pt>
                <c:pt idx="13359">
                  <c:v>-6.5921273031825465E-3</c:v>
                </c:pt>
                <c:pt idx="13360">
                  <c:v>-6.541876046901182E-3</c:v>
                </c:pt>
                <c:pt idx="13361">
                  <c:v>-6.4949748743718221E-3</c:v>
                </c:pt>
                <c:pt idx="13362">
                  <c:v>-6.4556113902847967E-3</c:v>
                </c:pt>
                <c:pt idx="13363">
                  <c:v>-6.4179229480736807E-3</c:v>
                </c:pt>
                <c:pt idx="13364">
                  <c:v>-6.3869346733668522E-3</c:v>
                </c:pt>
                <c:pt idx="13365">
                  <c:v>-6.3668341708542691E-3</c:v>
                </c:pt>
                <c:pt idx="13366">
                  <c:v>-6.3525963149079264E-3</c:v>
                </c:pt>
                <c:pt idx="13367">
                  <c:v>-6.3525963149079264E-3</c:v>
                </c:pt>
                <c:pt idx="13368">
                  <c:v>-6.3668341708542691E-3</c:v>
                </c:pt>
                <c:pt idx="13369">
                  <c:v>-6.3886097152429473E-3</c:v>
                </c:pt>
                <c:pt idx="13370">
                  <c:v>-6.4195979899497758E-3</c:v>
                </c:pt>
                <c:pt idx="13371">
                  <c:v>-6.4472361809045078E-3</c:v>
                </c:pt>
                <c:pt idx="13372">
                  <c:v>-6.485762144053578E-3</c:v>
                </c:pt>
                <c:pt idx="13373">
                  <c:v>-6.4966499162479171E-3</c:v>
                </c:pt>
                <c:pt idx="13374">
                  <c:v>-6.5058626465661611E-3</c:v>
                </c:pt>
                <c:pt idx="13375">
                  <c:v>-6.5125628140703549E-3</c:v>
                </c:pt>
                <c:pt idx="13376">
                  <c:v>-6.5016750418760176E-3</c:v>
                </c:pt>
                <c:pt idx="13377">
                  <c:v>-6.4773869346733829E-3</c:v>
                </c:pt>
                <c:pt idx="13378">
                  <c:v>-6.4380234505862638E-3</c:v>
                </c:pt>
                <c:pt idx="13379">
                  <c:v>-6.394472361809094E-3</c:v>
                </c:pt>
                <c:pt idx="13380">
                  <c:v>-6.3500837520938762E-3</c:v>
                </c:pt>
                <c:pt idx="13381">
                  <c:v>-6.3082077051926149E-3</c:v>
                </c:pt>
                <c:pt idx="13382">
                  <c:v>-6.2830820770519331E-3</c:v>
                </c:pt>
                <c:pt idx="13383">
                  <c:v>-6.2571189279732034E-3</c:v>
                </c:pt>
                <c:pt idx="13384">
                  <c:v>-6.2470686767169123E-3</c:v>
                </c:pt>
                <c:pt idx="13385">
                  <c:v>-6.2546063651591549E-3</c:v>
                </c:pt>
                <c:pt idx="13386">
                  <c:v>-6.2621440536013958E-3</c:v>
                </c:pt>
                <c:pt idx="13387">
                  <c:v>-6.2587939698492984E-3</c:v>
                </c:pt>
                <c:pt idx="13388">
                  <c:v>-6.2797319932998367E-3</c:v>
                </c:pt>
                <c:pt idx="13389">
                  <c:v>-6.2705192629815927E-3</c:v>
                </c:pt>
                <c:pt idx="13390">
                  <c:v>-6.2604690117252998E-3</c:v>
                </c:pt>
                <c:pt idx="13391">
                  <c:v>-6.2495812395310544E-3</c:v>
                </c:pt>
                <c:pt idx="13392">
                  <c:v>-6.2093802345058883E-3</c:v>
                </c:pt>
                <c:pt idx="13393">
                  <c:v>-6.18090452261311E-3</c:v>
                </c:pt>
                <c:pt idx="13394">
                  <c:v>-6.1214405360134078E-3</c:v>
                </c:pt>
                <c:pt idx="13395">
                  <c:v>-6.0603015075376123E-3</c:v>
                </c:pt>
                <c:pt idx="13396">
                  <c:v>-6.0008375209380039E-3</c:v>
                </c:pt>
                <c:pt idx="13397">
                  <c:v>-5.9279731993300069E-3</c:v>
                </c:pt>
                <c:pt idx="13398">
                  <c:v>-5.8726968174204501E-3</c:v>
                </c:pt>
                <c:pt idx="13399">
                  <c:v>-5.8216080402010385E-3</c:v>
                </c:pt>
                <c:pt idx="13400">
                  <c:v>-5.7872696817421127E-3</c:v>
                </c:pt>
                <c:pt idx="13401">
                  <c:v>-5.7537688442211412E-3</c:v>
                </c:pt>
                <c:pt idx="13402">
                  <c:v>-5.7219430485762647E-3</c:v>
                </c:pt>
                <c:pt idx="13403">
                  <c:v>-5.7093802345058306E-3</c:v>
                </c:pt>
                <c:pt idx="13404">
                  <c:v>-5.6984924623114915E-3</c:v>
                </c:pt>
                <c:pt idx="13405">
                  <c:v>-5.7043551088777318E-3</c:v>
                </c:pt>
                <c:pt idx="13406">
                  <c:v>-5.7001675041875866E-3</c:v>
                </c:pt>
                <c:pt idx="13407">
                  <c:v>-5.6943048576214399E-3</c:v>
                </c:pt>
                <c:pt idx="13408">
                  <c:v>-5.7060301507537332E-3</c:v>
                </c:pt>
                <c:pt idx="13409">
                  <c:v>-5.7010050251256337E-3</c:v>
                </c:pt>
                <c:pt idx="13410">
                  <c:v>-5.6825795644891465E-3</c:v>
                </c:pt>
                <c:pt idx="13411">
                  <c:v>-5.65075376884427E-3</c:v>
                </c:pt>
                <c:pt idx="13412">
                  <c:v>-5.6164154103852506E-3</c:v>
                </c:pt>
                <c:pt idx="13413">
                  <c:v>-5.5778894472361803E-3</c:v>
                </c:pt>
                <c:pt idx="13414">
                  <c:v>-5.5376884422111078E-3</c:v>
                </c:pt>
                <c:pt idx="13415">
                  <c:v>-5.4840871021775532E-3</c:v>
                </c:pt>
                <c:pt idx="13416">
                  <c:v>-5.4279731993299484E-3</c:v>
                </c:pt>
                <c:pt idx="13417">
                  <c:v>-5.3869346733668279E-3</c:v>
                </c:pt>
                <c:pt idx="13418">
                  <c:v>-5.3299832495812697E-3</c:v>
                </c:pt>
                <c:pt idx="13419">
                  <c:v>-5.3031825795644928E-3</c:v>
                </c:pt>
                <c:pt idx="13420">
                  <c:v>-5.2788944723618581E-3</c:v>
                </c:pt>
                <c:pt idx="13421">
                  <c:v>-5.258793969849275E-3</c:v>
                </c:pt>
                <c:pt idx="13422">
                  <c:v>-5.2495812395309382E-3</c:v>
                </c:pt>
                <c:pt idx="13423">
                  <c:v>-5.2512562814070332E-3</c:v>
                </c:pt>
                <c:pt idx="13424">
                  <c:v>-5.2696817420436141E-3</c:v>
                </c:pt>
                <c:pt idx="13425">
                  <c:v>-5.2872696817420541E-3</c:v>
                </c:pt>
                <c:pt idx="13426">
                  <c:v>-5.3165829145728812E-3</c:v>
                </c:pt>
                <c:pt idx="13427">
                  <c:v>-5.3417085427135639E-3</c:v>
                </c:pt>
                <c:pt idx="13428">
                  <c:v>-5.3676716917922928E-3</c:v>
                </c:pt>
                <c:pt idx="13429">
                  <c:v>-5.4045226130653616E-3</c:v>
                </c:pt>
                <c:pt idx="13430">
                  <c:v>-5.4229480737018497E-3</c:v>
                </c:pt>
                <c:pt idx="13431">
                  <c:v>-5.4556113902847732E-3</c:v>
                </c:pt>
                <c:pt idx="13432">
                  <c:v>-5.490787269681747E-3</c:v>
                </c:pt>
                <c:pt idx="13433">
                  <c:v>-5.5217755443886692E-3</c:v>
                </c:pt>
                <c:pt idx="13434">
                  <c:v>-5.556113902847595E-3</c:v>
                </c:pt>
                <c:pt idx="13435">
                  <c:v>-5.5912897822445688E-3</c:v>
                </c:pt>
                <c:pt idx="13436">
                  <c:v>-5.6231155778894452E-3</c:v>
                </c:pt>
                <c:pt idx="13437">
                  <c:v>-5.6557788944723696E-3</c:v>
                </c:pt>
                <c:pt idx="13438">
                  <c:v>-5.7001675041875866E-3</c:v>
                </c:pt>
                <c:pt idx="13439">
                  <c:v>-5.7278056951424114E-3</c:v>
                </c:pt>
                <c:pt idx="13440">
                  <c:v>-5.7412060301507998E-3</c:v>
                </c:pt>
                <c:pt idx="13441">
                  <c:v>-5.7445561139028972E-3</c:v>
                </c:pt>
                <c:pt idx="13442">
                  <c:v>-5.7546063651591883E-3</c:v>
                </c:pt>
                <c:pt idx="13443">
                  <c:v>-5.7353433835846531E-3</c:v>
                </c:pt>
                <c:pt idx="13444">
                  <c:v>-5.7395309882747048E-3</c:v>
                </c:pt>
                <c:pt idx="13445">
                  <c:v>-5.7202680067001696E-3</c:v>
                </c:pt>
                <c:pt idx="13446">
                  <c:v>-5.7118927973199727E-3</c:v>
                </c:pt>
                <c:pt idx="13447">
                  <c:v>-5.7035175879396839E-3</c:v>
                </c:pt>
                <c:pt idx="13448">
                  <c:v>-5.6825795644891465E-3</c:v>
                </c:pt>
                <c:pt idx="13449">
                  <c:v>-5.6917922948073905E-3</c:v>
                </c:pt>
                <c:pt idx="13450">
                  <c:v>-5.6775544388609541E-3</c:v>
                </c:pt>
                <c:pt idx="13451">
                  <c:v>-5.6767169179229061E-3</c:v>
                </c:pt>
                <c:pt idx="13452">
                  <c:v>-5.6691792294807581E-3</c:v>
                </c:pt>
                <c:pt idx="13453">
                  <c:v>-5.6608040201004683E-3</c:v>
                </c:pt>
                <c:pt idx="13454">
                  <c:v>-5.639028475711883E-3</c:v>
                </c:pt>
                <c:pt idx="13455">
                  <c:v>-5.6147403685092483E-3</c:v>
                </c:pt>
                <c:pt idx="13456">
                  <c:v>-5.5812395309882768E-3</c:v>
                </c:pt>
                <c:pt idx="13457">
                  <c:v>-5.5351758793970576E-3</c:v>
                </c:pt>
                <c:pt idx="13458">
                  <c:v>-5.484087102177646E-3</c:v>
                </c:pt>
                <c:pt idx="13459">
                  <c:v>-5.4061976549413639E-3</c:v>
                </c:pt>
                <c:pt idx="13460">
                  <c:v>-5.3358458961474163E-3</c:v>
                </c:pt>
                <c:pt idx="13461">
                  <c:v>-5.2504187604689861E-3</c:v>
                </c:pt>
                <c:pt idx="13462">
                  <c:v>-5.1507537688443043E-3</c:v>
                </c:pt>
                <c:pt idx="13463">
                  <c:v>-5.0619765494136831E-3</c:v>
                </c:pt>
                <c:pt idx="13464">
                  <c:v>-4.9949748743718329E-3</c:v>
                </c:pt>
                <c:pt idx="13465">
                  <c:v>-4.9430485762143742E-3</c:v>
                </c:pt>
                <c:pt idx="13466">
                  <c:v>-4.9087102177554484E-3</c:v>
                </c:pt>
                <c:pt idx="13467">
                  <c:v>-4.8793969849246213E-3</c:v>
                </c:pt>
                <c:pt idx="13468">
                  <c:v>-4.8810720268007155E-3</c:v>
                </c:pt>
                <c:pt idx="13469">
                  <c:v>-4.8944723618090111E-3</c:v>
                </c:pt>
                <c:pt idx="13470">
                  <c:v>-4.9120603015075448E-3</c:v>
                </c:pt>
                <c:pt idx="13471">
                  <c:v>-4.9522613065327101E-3</c:v>
                </c:pt>
                <c:pt idx="13472">
                  <c:v>-4.9899497487437341E-3</c:v>
                </c:pt>
                <c:pt idx="13473">
                  <c:v>-5.033500837520904E-3</c:v>
                </c:pt>
                <c:pt idx="13474">
                  <c:v>-5.0603015075376817E-3</c:v>
                </c:pt>
                <c:pt idx="13475">
                  <c:v>-5.0879396984924129E-3</c:v>
                </c:pt>
                <c:pt idx="13476">
                  <c:v>-5.0988274706867528E-3</c:v>
                </c:pt>
                <c:pt idx="13477">
                  <c:v>-5.0887772194304608E-3</c:v>
                </c:pt>
                <c:pt idx="13478">
                  <c:v>-5.0921273031825582E-3</c:v>
                </c:pt>
                <c:pt idx="13479">
                  <c:v>-5.0770519262981666E-3</c:v>
                </c:pt>
                <c:pt idx="13480">
                  <c:v>-5.0351758793969062E-3</c:v>
                </c:pt>
                <c:pt idx="13481">
                  <c:v>-5.0192629815744676E-3</c:v>
                </c:pt>
                <c:pt idx="13482">
                  <c:v>-5.0067001675041271E-3</c:v>
                </c:pt>
                <c:pt idx="13483">
                  <c:v>-4.9807370184254901E-3</c:v>
                </c:pt>
                <c:pt idx="13484">
                  <c:v>-4.969011725293104E-3</c:v>
                </c:pt>
                <c:pt idx="13485">
                  <c:v>-4.9757118927972977E-3</c:v>
                </c:pt>
                <c:pt idx="13486">
                  <c:v>-4.9731993299832484E-3</c:v>
                </c:pt>
                <c:pt idx="13487">
                  <c:v>-4.9882747068676391E-3</c:v>
                </c:pt>
                <c:pt idx="13488">
                  <c:v>-5.0108877721943643E-3</c:v>
                </c:pt>
                <c:pt idx="13489">
                  <c:v>-5.0527638190955319E-3</c:v>
                </c:pt>
                <c:pt idx="13490">
                  <c:v>-5.091289782244603E-3</c:v>
                </c:pt>
                <c:pt idx="13491">
                  <c:v>-5.1306532663316284E-3</c:v>
                </c:pt>
                <c:pt idx="13492">
                  <c:v>-5.1675041876046972E-3</c:v>
                </c:pt>
                <c:pt idx="13493">
                  <c:v>-5.1884422110553274E-3</c:v>
                </c:pt>
                <c:pt idx="13494">
                  <c:v>-5.2077051926298634E-3</c:v>
                </c:pt>
                <c:pt idx="13495">
                  <c:v>-5.2353433835845946E-3</c:v>
                </c:pt>
                <c:pt idx="13496">
                  <c:v>-5.2428810720268363E-3</c:v>
                </c:pt>
                <c:pt idx="13497">
                  <c:v>-5.2462311557789337E-3</c:v>
                </c:pt>
                <c:pt idx="13498">
                  <c:v>-5.2445561139029314E-3</c:v>
                </c:pt>
                <c:pt idx="13499">
                  <c:v>-5.2252931323283035E-3</c:v>
                </c:pt>
                <c:pt idx="13500">
                  <c:v>-5.2202680067001111E-3</c:v>
                </c:pt>
                <c:pt idx="13501">
                  <c:v>-5.2177554438860617E-3</c:v>
                </c:pt>
                <c:pt idx="13502">
                  <c:v>-5.2144053601339644E-3</c:v>
                </c:pt>
                <c:pt idx="13503">
                  <c:v>-5.201005025125576E-3</c:v>
                </c:pt>
                <c:pt idx="13504">
                  <c:v>-5.191792294807332E-3</c:v>
                </c:pt>
                <c:pt idx="13505">
                  <c:v>-5.1959798994974764E-3</c:v>
                </c:pt>
                <c:pt idx="13506">
                  <c:v>-5.202680067001671E-3</c:v>
                </c:pt>
                <c:pt idx="13507">
                  <c:v>-5.2060301507537684E-3</c:v>
                </c:pt>
                <c:pt idx="13508">
                  <c:v>-5.2219430485762061E-3</c:v>
                </c:pt>
                <c:pt idx="13509">
                  <c:v>-5.2110552763818671E-3</c:v>
                </c:pt>
                <c:pt idx="13510">
                  <c:v>-5.2144053601340572E-3</c:v>
                </c:pt>
                <c:pt idx="13511">
                  <c:v>-5.2144053601340572E-3</c:v>
                </c:pt>
                <c:pt idx="13512">
                  <c:v>-5.1976549413735714E-3</c:v>
                </c:pt>
                <c:pt idx="13513">
                  <c:v>-5.1825795644891808E-3</c:v>
                </c:pt>
                <c:pt idx="13514">
                  <c:v>-5.1708542713567946E-3</c:v>
                </c:pt>
                <c:pt idx="13515">
                  <c:v>-5.1440536013400168E-3</c:v>
                </c:pt>
                <c:pt idx="13516">
                  <c:v>-5.108040201004996E-3</c:v>
                </c:pt>
                <c:pt idx="13517">
                  <c:v>-5.0628140703517311E-3</c:v>
                </c:pt>
                <c:pt idx="13518">
                  <c:v>-5.0125628140703666E-3</c:v>
                </c:pt>
                <c:pt idx="13519">
                  <c:v>-4.9631490787269573E-3</c:v>
                </c:pt>
                <c:pt idx="13520">
                  <c:v>-4.9137353433836408E-3</c:v>
                </c:pt>
                <c:pt idx="13521">
                  <c:v>-4.8634840871021826E-3</c:v>
                </c:pt>
                <c:pt idx="13522">
                  <c:v>-4.8291457286432568E-3</c:v>
                </c:pt>
                <c:pt idx="13523">
                  <c:v>-4.792294807370188E-3</c:v>
                </c:pt>
                <c:pt idx="13524">
                  <c:v>-4.7839195979899919E-3</c:v>
                </c:pt>
                <c:pt idx="13525">
                  <c:v>-4.7763819095477493E-3</c:v>
                </c:pt>
                <c:pt idx="13526">
                  <c:v>-4.7663316582914582E-3</c:v>
                </c:pt>
                <c:pt idx="13527">
                  <c:v>-4.7738693467336071E-3</c:v>
                </c:pt>
                <c:pt idx="13528">
                  <c:v>-4.7889447236180915E-3</c:v>
                </c:pt>
                <c:pt idx="13529">
                  <c:v>-4.8291457286432568E-3</c:v>
                </c:pt>
                <c:pt idx="13530">
                  <c:v>-4.8559463986599417E-3</c:v>
                </c:pt>
                <c:pt idx="13531">
                  <c:v>-4.8894472361809133E-3</c:v>
                </c:pt>
                <c:pt idx="13532">
                  <c:v>-4.9296482412059858E-3</c:v>
                </c:pt>
                <c:pt idx="13533">
                  <c:v>-4.9824120603014924E-3</c:v>
                </c:pt>
                <c:pt idx="13534">
                  <c:v>-5.017587939698559E-3</c:v>
                </c:pt>
                <c:pt idx="13535">
                  <c:v>-5.0653266331658741E-3</c:v>
                </c:pt>
                <c:pt idx="13536">
                  <c:v>-5.1298157453936741E-3</c:v>
                </c:pt>
                <c:pt idx="13537">
                  <c:v>-5.184254606365183E-3</c:v>
                </c:pt>
                <c:pt idx="13538">
                  <c:v>-5.2378559463986439E-3</c:v>
                </c:pt>
                <c:pt idx="13539">
                  <c:v>-5.2922948073702465E-3</c:v>
                </c:pt>
                <c:pt idx="13540">
                  <c:v>-5.3576214405360017E-3</c:v>
                </c:pt>
                <c:pt idx="13541">
                  <c:v>-5.4103852596315083E-3</c:v>
                </c:pt>
                <c:pt idx="13542">
                  <c:v>-5.4891122278056519E-3</c:v>
                </c:pt>
                <c:pt idx="13543">
                  <c:v>-5.5527638190954976E-3</c:v>
                </c:pt>
                <c:pt idx="13544">
                  <c:v>-5.6147403685092483E-3</c:v>
                </c:pt>
                <c:pt idx="13545">
                  <c:v>-5.6767169179229061E-3</c:v>
                </c:pt>
                <c:pt idx="13546">
                  <c:v>-5.7520938023450461E-3</c:v>
                </c:pt>
                <c:pt idx="13547">
                  <c:v>-5.8132328308207496E-3</c:v>
                </c:pt>
                <c:pt idx="13548">
                  <c:v>-5.8752093802345003E-3</c:v>
                </c:pt>
                <c:pt idx="13549">
                  <c:v>-5.9271356783919598E-3</c:v>
                </c:pt>
                <c:pt idx="13550">
                  <c:v>-5.964824120602983E-3</c:v>
                </c:pt>
                <c:pt idx="13551">
                  <c:v>-6.0050251256280555E-3</c:v>
                </c:pt>
                <c:pt idx="13552">
                  <c:v>-6.02345058626473E-3</c:v>
                </c:pt>
                <c:pt idx="13553">
                  <c:v>-6.0284757118928287E-3</c:v>
                </c:pt>
                <c:pt idx="13554">
                  <c:v>-6.0226130653265892E-3</c:v>
                </c:pt>
                <c:pt idx="13555">
                  <c:v>-6.0050251256281483E-3</c:v>
                </c:pt>
                <c:pt idx="13556">
                  <c:v>-5.9891122278057105E-3</c:v>
                </c:pt>
                <c:pt idx="13557">
                  <c:v>-5.9472361809045429E-3</c:v>
                </c:pt>
                <c:pt idx="13558">
                  <c:v>-5.8927973199330332E-3</c:v>
                </c:pt>
                <c:pt idx="13559">
                  <c:v>-5.8316582914573305E-3</c:v>
                </c:pt>
                <c:pt idx="13560">
                  <c:v>-5.7822445561138275E-3</c:v>
                </c:pt>
                <c:pt idx="13561">
                  <c:v>-5.7152428810719772E-3</c:v>
                </c:pt>
                <c:pt idx="13562">
                  <c:v>-5.658291457286419E-3</c:v>
                </c:pt>
                <c:pt idx="13563">
                  <c:v>-5.6097152428810559E-3</c:v>
                </c:pt>
                <c:pt idx="13564">
                  <c:v>-5.5603015075377394E-3</c:v>
                </c:pt>
                <c:pt idx="13565">
                  <c:v>-5.5117252931322844E-3</c:v>
                </c:pt>
                <c:pt idx="13566">
                  <c:v>-5.4857621440535546E-3</c:v>
                </c:pt>
                <c:pt idx="13567">
                  <c:v>-5.4489112227805794E-3</c:v>
                </c:pt>
                <c:pt idx="13568">
                  <c:v>-5.4179229480736573E-3</c:v>
                </c:pt>
                <c:pt idx="13569">
                  <c:v>-5.4011725293131715E-3</c:v>
                </c:pt>
                <c:pt idx="13570">
                  <c:v>-5.3902847571189252E-3</c:v>
                </c:pt>
                <c:pt idx="13571">
                  <c:v>-5.3685092127303408E-3</c:v>
                </c:pt>
                <c:pt idx="13572">
                  <c:v>-5.3643216080401955E-3</c:v>
                </c:pt>
                <c:pt idx="13573">
                  <c:v>-5.3718592964824372E-3</c:v>
                </c:pt>
                <c:pt idx="13574">
                  <c:v>-5.3551088777219523E-3</c:v>
                </c:pt>
                <c:pt idx="13575">
                  <c:v>-5.3400335008375608E-3</c:v>
                </c:pt>
                <c:pt idx="13576">
                  <c:v>-5.3266331658291723E-3</c:v>
                </c:pt>
                <c:pt idx="13577">
                  <c:v>-5.2989949748744412E-3</c:v>
                </c:pt>
                <c:pt idx="13578">
                  <c:v>-5.2839195979899577E-3</c:v>
                </c:pt>
                <c:pt idx="13579">
                  <c:v>-5.2705192629815684E-3</c:v>
                </c:pt>
                <c:pt idx="13580">
                  <c:v>-5.265494137353376E-3</c:v>
                </c:pt>
                <c:pt idx="13581">
                  <c:v>-5.2462311557788409E-3</c:v>
                </c:pt>
                <c:pt idx="13582">
                  <c:v>-5.2135678391960101E-3</c:v>
                </c:pt>
                <c:pt idx="13583">
                  <c:v>-5.193467336683427E-3</c:v>
                </c:pt>
                <c:pt idx="13584">
                  <c:v>-5.1909547738693768E-3</c:v>
                </c:pt>
                <c:pt idx="13585">
                  <c:v>-5.193467336683427E-3</c:v>
                </c:pt>
                <c:pt idx="13586">
                  <c:v>-5.2110552763818671E-3</c:v>
                </c:pt>
                <c:pt idx="13587">
                  <c:v>-5.2361809045226426E-3</c:v>
                </c:pt>
                <c:pt idx="13588">
                  <c:v>-5.2747068676717137E-3</c:v>
                </c:pt>
                <c:pt idx="13589">
                  <c:v>-5.3216080402009808E-3</c:v>
                </c:pt>
                <c:pt idx="13590">
                  <c:v>-5.3592964824120968E-3</c:v>
                </c:pt>
                <c:pt idx="13591">
                  <c:v>-5.4154103852596079E-3</c:v>
                </c:pt>
                <c:pt idx="13592">
                  <c:v>-5.4597989949748257E-3</c:v>
                </c:pt>
                <c:pt idx="13593">
                  <c:v>-5.5033500837520883E-3</c:v>
                </c:pt>
                <c:pt idx="13594">
                  <c:v>-5.5418760469011594E-3</c:v>
                </c:pt>
                <c:pt idx="13595">
                  <c:v>-5.5770519262981324E-3</c:v>
                </c:pt>
                <c:pt idx="13596">
                  <c:v>-5.5896147403684728E-3</c:v>
                </c:pt>
                <c:pt idx="13597">
                  <c:v>-5.6122278056951061E-3</c:v>
                </c:pt>
                <c:pt idx="13598">
                  <c:v>-5.6021775544389078E-3</c:v>
                </c:pt>
                <c:pt idx="13599">
                  <c:v>-5.6021775544389078E-3</c:v>
                </c:pt>
                <c:pt idx="13600">
                  <c:v>-5.5996649916248585E-3</c:v>
                </c:pt>
                <c:pt idx="13601">
                  <c:v>-5.6088777219431025E-3</c:v>
                </c:pt>
                <c:pt idx="13602">
                  <c:v>-5.6172529313232985E-3</c:v>
                </c:pt>
                <c:pt idx="13603">
                  <c:v>-5.6247906197655403E-3</c:v>
                </c:pt>
                <c:pt idx="13604">
                  <c:v>-5.6348408710218314E-3</c:v>
                </c:pt>
                <c:pt idx="13605">
                  <c:v>-5.6616415410385154E-3</c:v>
                </c:pt>
                <c:pt idx="13606">
                  <c:v>-5.6901172529312946E-3</c:v>
                </c:pt>
                <c:pt idx="13607">
                  <c:v>-5.7353433835845603E-3</c:v>
                </c:pt>
                <c:pt idx="13608">
                  <c:v>-5.7814070351758723E-3</c:v>
                </c:pt>
                <c:pt idx="13609">
                  <c:v>-5.8291457286431874E-3</c:v>
                </c:pt>
                <c:pt idx="13610">
                  <c:v>-5.8735343383584052E-3</c:v>
                </c:pt>
                <c:pt idx="13611">
                  <c:v>-5.9170854271356679E-3</c:v>
                </c:pt>
                <c:pt idx="13612">
                  <c:v>-5.9455611390284479E-3</c:v>
                </c:pt>
                <c:pt idx="13613">
                  <c:v>-5.9807370184255144E-3</c:v>
                </c:pt>
                <c:pt idx="13614">
                  <c:v>-6.0000000000000496E-3</c:v>
                </c:pt>
                <c:pt idx="13615">
                  <c:v>-6.0192629815745847E-3</c:v>
                </c:pt>
                <c:pt idx="13616">
                  <c:v>-6.030150753768831E-3</c:v>
                </c:pt>
                <c:pt idx="13617">
                  <c:v>-6.01256281407039E-3</c:v>
                </c:pt>
                <c:pt idx="13618">
                  <c:v>-5.9924623115578078E-3</c:v>
                </c:pt>
                <c:pt idx="13619">
                  <c:v>-5.9690117252931274E-3</c:v>
                </c:pt>
                <c:pt idx="13620">
                  <c:v>-5.9329983249581057E-3</c:v>
                </c:pt>
                <c:pt idx="13621">
                  <c:v>-5.9011725293132301E-3</c:v>
                </c:pt>
                <c:pt idx="13622">
                  <c:v>-5.8609715242880639E-3</c:v>
                </c:pt>
                <c:pt idx="13623">
                  <c:v>-5.8366834170854292E-3</c:v>
                </c:pt>
                <c:pt idx="13624">
                  <c:v>-5.8165829145728461E-3</c:v>
                </c:pt>
                <c:pt idx="13625">
                  <c:v>-5.7814070351758723E-3</c:v>
                </c:pt>
                <c:pt idx="13626">
                  <c:v>-5.7520938023450461E-3</c:v>
                </c:pt>
                <c:pt idx="13627">
                  <c:v>-5.7319932998325558E-3</c:v>
                </c:pt>
                <c:pt idx="13628">
                  <c:v>-5.7252931323283612E-3</c:v>
                </c:pt>
                <c:pt idx="13629">
                  <c:v>-5.7001675041875866E-3</c:v>
                </c:pt>
                <c:pt idx="13630">
                  <c:v>-5.6708542713567595E-3</c:v>
                </c:pt>
                <c:pt idx="13631">
                  <c:v>-5.6373534338357879E-3</c:v>
                </c:pt>
                <c:pt idx="13632">
                  <c:v>-5.5971524288107154E-3</c:v>
                </c:pt>
                <c:pt idx="13633">
                  <c:v>-5.5418760469011594E-3</c:v>
                </c:pt>
                <c:pt idx="13634">
                  <c:v>-5.4857621440536474E-3</c:v>
                </c:pt>
                <c:pt idx="13635">
                  <c:v>-5.4246231155779439E-3</c:v>
                </c:pt>
                <c:pt idx="13636">
                  <c:v>-5.3659966499162914E-3</c:v>
                </c:pt>
                <c:pt idx="13637">
                  <c:v>-5.3098827470686866E-3</c:v>
                </c:pt>
                <c:pt idx="13638">
                  <c:v>-5.2437185929647915E-3</c:v>
                </c:pt>
                <c:pt idx="13639">
                  <c:v>-5.1951423785594284E-3</c:v>
                </c:pt>
                <c:pt idx="13640">
                  <c:v>-5.1381909547738702E-3</c:v>
                </c:pt>
                <c:pt idx="13641">
                  <c:v>-5.0963149078727026E-3</c:v>
                </c:pt>
                <c:pt idx="13642">
                  <c:v>-5.0402010050251914E-3</c:v>
                </c:pt>
                <c:pt idx="13643">
                  <c:v>-4.989112227805687E-3</c:v>
                </c:pt>
                <c:pt idx="13644">
                  <c:v>-4.9631490787269573E-3</c:v>
                </c:pt>
                <c:pt idx="13645">
                  <c:v>-4.9413735343383719E-3</c:v>
                </c:pt>
                <c:pt idx="13646">
                  <c:v>-4.9154103852596422E-3</c:v>
                </c:pt>
                <c:pt idx="13647">
                  <c:v>-4.9154103852596422E-3</c:v>
                </c:pt>
                <c:pt idx="13648">
                  <c:v>-4.9154103852596422E-3</c:v>
                </c:pt>
                <c:pt idx="13649">
                  <c:v>-4.9279731993299826E-3</c:v>
                </c:pt>
                <c:pt idx="13650">
                  <c:v>-4.9380234505862746E-3</c:v>
                </c:pt>
                <c:pt idx="13651">
                  <c:v>-4.9539363484087133E-3</c:v>
                </c:pt>
                <c:pt idx="13652">
                  <c:v>-4.9815745393634444E-3</c:v>
                </c:pt>
                <c:pt idx="13653">
                  <c:v>-4.9958123953098808E-3</c:v>
                </c:pt>
                <c:pt idx="13654">
                  <c:v>-4.989112227805687E-3</c:v>
                </c:pt>
                <c:pt idx="13655">
                  <c:v>-4.9840871021774947E-3</c:v>
                </c:pt>
                <c:pt idx="13656">
                  <c:v>-4.9614740368508613E-3</c:v>
                </c:pt>
                <c:pt idx="13657">
                  <c:v>-4.9447236180904693E-3</c:v>
                </c:pt>
                <c:pt idx="13658">
                  <c:v>-4.9279731993299826E-3</c:v>
                </c:pt>
                <c:pt idx="13659">
                  <c:v>-4.9011725293132986E-3</c:v>
                </c:pt>
                <c:pt idx="13660">
                  <c:v>-4.875209380234476E-3</c:v>
                </c:pt>
                <c:pt idx="13661">
                  <c:v>-4.8609715242880396E-3</c:v>
                </c:pt>
                <c:pt idx="13662">
                  <c:v>-4.8467336683416969E-3</c:v>
                </c:pt>
                <c:pt idx="13663">
                  <c:v>-4.8324958123953541E-3</c:v>
                </c:pt>
                <c:pt idx="13664">
                  <c:v>-4.8383584589615008E-3</c:v>
                </c:pt>
                <c:pt idx="13665">
                  <c:v>-4.8559463986599417E-3</c:v>
                </c:pt>
                <c:pt idx="13666">
                  <c:v>-4.8802345058626692E-3</c:v>
                </c:pt>
                <c:pt idx="13667">
                  <c:v>-4.8886097152428653E-3</c:v>
                </c:pt>
                <c:pt idx="13668">
                  <c:v>-4.9212730318257888E-3</c:v>
                </c:pt>
                <c:pt idx="13669">
                  <c:v>-4.9572864321608097E-3</c:v>
                </c:pt>
                <c:pt idx="13670">
                  <c:v>-4.9907872696816884E-3</c:v>
                </c:pt>
                <c:pt idx="13671">
                  <c:v>-4.9999999999999324E-3</c:v>
                </c:pt>
                <c:pt idx="13672">
                  <c:v>-5.0125628140702738E-3</c:v>
                </c:pt>
                <c:pt idx="13673">
                  <c:v>-5.0284757118928044E-3</c:v>
                </c:pt>
                <c:pt idx="13674">
                  <c:v>-5.0192629815745604E-3</c:v>
                </c:pt>
                <c:pt idx="13675">
                  <c:v>-4.9966499162479288E-3</c:v>
                </c:pt>
                <c:pt idx="13676">
                  <c:v>-4.9773869346733928E-3</c:v>
                </c:pt>
                <c:pt idx="13677">
                  <c:v>-4.9313232830820808E-3</c:v>
                </c:pt>
                <c:pt idx="13678">
                  <c:v>-4.8994974874371107E-3</c:v>
                </c:pt>
                <c:pt idx="13679">
                  <c:v>-4.8400335008375031E-3</c:v>
                </c:pt>
                <c:pt idx="13680">
                  <c:v>-4.7805695142378018E-3</c:v>
                </c:pt>
                <c:pt idx="13681">
                  <c:v>-4.727805695142388E-3</c:v>
                </c:pt>
                <c:pt idx="13682">
                  <c:v>-4.6850921273032652E-3</c:v>
                </c:pt>
                <c:pt idx="13683">
                  <c:v>-4.6499162479061986E-3</c:v>
                </c:pt>
                <c:pt idx="13684">
                  <c:v>-4.6122278056950827E-3</c:v>
                </c:pt>
                <c:pt idx="13685">
                  <c:v>-4.587939698492448E-3</c:v>
                </c:pt>
                <c:pt idx="13686">
                  <c:v>-4.5644891122277676E-3</c:v>
                </c:pt>
                <c:pt idx="13687">
                  <c:v>-4.5686767169179129E-3</c:v>
                </c:pt>
                <c:pt idx="13688">
                  <c:v>-4.5460636515912804E-3</c:v>
                </c:pt>
                <c:pt idx="13689">
                  <c:v>-4.5544388609715693E-3</c:v>
                </c:pt>
                <c:pt idx="13690">
                  <c:v>-4.5670016750419097E-3</c:v>
                </c:pt>
                <c:pt idx="13691">
                  <c:v>-4.5577889447236657E-3</c:v>
                </c:pt>
                <c:pt idx="13692">
                  <c:v>-4.5636515912898133E-3</c:v>
                </c:pt>
                <c:pt idx="13693">
                  <c:v>-4.587939698492448E-3</c:v>
                </c:pt>
                <c:pt idx="13694">
                  <c:v>-4.5912897822445444E-3</c:v>
                </c:pt>
                <c:pt idx="13695">
                  <c:v>-4.6197654941374173E-3</c:v>
                </c:pt>
                <c:pt idx="13696">
                  <c:v>-4.635678391959855E-3</c:v>
                </c:pt>
                <c:pt idx="13697">
                  <c:v>-4.6482412060301964E-3</c:v>
                </c:pt>
                <c:pt idx="13698">
                  <c:v>-4.6834170854271702E-3</c:v>
                </c:pt>
                <c:pt idx="13699">
                  <c:v>-4.7144053601339986E-3</c:v>
                </c:pt>
                <c:pt idx="13700">
                  <c:v>-4.7537688442211169E-3</c:v>
                </c:pt>
                <c:pt idx="13701">
                  <c:v>-4.7763819095477493E-3</c:v>
                </c:pt>
                <c:pt idx="13702">
                  <c:v>-4.8115577889447239E-3</c:v>
                </c:pt>
                <c:pt idx="13703">
                  <c:v>-4.8609715242881333E-3</c:v>
                </c:pt>
                <c:pt idx="13704">
                  <c:v>-4.896147403685107E-3</c:v>
                </c:pt>
                <c:pt idx="13705">
                  <c:v>-4.9564489112228554E-3</c:v>
                </c:pt>
                <c:pt idx="13706">
                  <c:v>-5.0058626465661719E-3</c:v>
                </c:pt>
                <c:pt idx="13707">
                  <c:v>-5.0469011725293861E-3</c:v>
                </c:pt>
                <c:pt idx="13708">
                  <c:v>-5.1180904522612879E-3</c:v>
                </c:pt>
                <c:pt idx="13709">
                  <c:v>-5.1549413735343559E-3</c:v>
                </c:pt>
                <c:pt idx="13710">
                  <c:v>-5.2102177554439128E-3</c:v>
                </c:pt>
                <c:pt idx="13711">
                  <c:v>-5.267169179229471E-3</c:v>
                </c:pt>
                <c:pt idx="13712">
                  <c:v>-5.3232830820770759E-3</c:v>
                </c:pt>
                <c:pt idx="13713">
                  <c:v>-5.3643216080401955E-3</c:v>
                </c:pt>
                <c:pt idx="13714">
                  <c:v>-5.4045226130652688E-3</c:v>
                </c:pt>
                <c:pt idx="13715">
                  <c:v>-5.4388609715242875E-3</c:v>
                </c:pt>
                <c:pt idx="13716">
                  <c:v>-5.4731993299832141E-3</c:v>
                </c:pt>
                <c:pt idx="13717">
                  <c:v>-5.4966499162478937E-3</c:v>
                </c:pt>
                <c:pt idx="13718">
                  <c:v>-5.5083752093801879E-3</c:v>
                </c:pt>
                <c:pt idx="13719">
                  <c:v>-5.5142378559463337E-3</c:v>
                </c:pt>
                <c:pt idx="13720">
                  <c:v>-5.5033500837520883E-3</c:v>
                </c:pt>
                <c:pt idx="13721">
                  <c:v>-5.4916247906197013E-3</c:v>
                </c:pt>
                <c:pt idx="13722">
                  <c:v>-5.4840871021775532E-3</c:v>
                </c:pt>
                <c:pt idx="13723">
                  <c:v>-5.4606365159128728E-3</c:v>
                </c:pt>
                <c:pt idx="13724">
                  <c:v>-5.4380234505862395E-3</c:v>
                </c:pt>
                <c:pt idx="13725">
                  <c:v>-5.4179229480736573E-3</c:v>
                </c:pt>
                <c:pt idx="13726">
                  <c:v>-5.3919597989950203E-3</c:v>
                </c:pt>
                <c:pt idx="13727">
                  <c:v>-5.3802345058626333E-3</c:v>
                </c:pt>
                <c:pt idx="13728">
                  <c:v>-5.3710217755443901E-3</c:v>
                </c:pt>
                <c:pt idx="13729">
                  <c:v>-5.3592964824120968E-3</c:v>
                </c:pt>
                <c:pt idx="13730">
                  <c:v>-5.3484087102177577E-3</c:v>
                </c:pt>
                <c:pt idx="13731">
                  <c:v>-5.3341708542713213E-3</c:v>
                </c:pt>
                <c:pt idx="13732">
                  <c:v>-5.3358458961474163E-3</c:v>
                </c:pt>
                <c:pt idx="13733">
                  <c:v>-5.3241206030150302E-3</c:v>
                </c:pt>
                <c:pt idx="13734">
                  <c:v>-5.3241206030150302E-3</c:v>
                </c:pt>
                <c:pt idx="13735">
                  <c:v>-5.3182579564488826E-3</c:v>
                </c:pt>
                <c:pt idx="13736">
                  <c:v>-5.3073701842546372E-3</c:v>
                </c:pt>
                <c:pt idx="13737">
                  <c:v>-5.2922948073701537E-3</c:v>
                </c:pt>
                <c:pt idx="13738">
                  <c:v>-5.276381909547715E-3</c:v>
                </c:pt>
                <c:pt idx="13739">
                  <c:v>-5.2621440536013715E-3</c:v>
                </c:pt>
                <c:pt idx="13740">
                  <c:v>-5.249581239531031E-3</c:v>
                </c:pt>
                <c:pt idx="13741">
                  <c:v>-5.2378559463986439E-3</c:v>
                </c:pt>
                <c:pt idx="13742">
                  <c:v>-5.2160804020100595E-3</c:v>
                </c:pt>
                <c:pt idx="13743">
                  <c:v>-5.1792294807370843E-3</c:v>
                </c:pt>
                <c:pt idx="13744">
                  <c:v>-5.1549413735343559E-3</c:v>
                </c:pt>
                <c:pt idx="13745">
                  <c:v>-5.1340033500837257E-3</c:v>
                </c:pt>
                <c:pt idx="13746">
                  <c:v>-5.1155778894472377E-3</c:v>
                </c:pt>
                <c:pt idx="13747">
                  <c:v>-5.0954773869346546E-3</c:v>
                </c:pt>
                <c:pt idx="13748">
                  <c:v>-5.0728643216080222E-3</c:v>
                </c:pt>
                <c:pt idx="13749">
                  <c:v>-5.0619765494136831E-3</c:v>
                </c:pt>
                <c:pt idx="13750">
                  <c:v>-5.0494137353433426E-3</c:v>
                </c:pt>
                <c:pt idx="13751">
                  <c:v>-5.0368509212730013E-3</c:v>
                </c:pt>
                <c:pt idx="13752">
                  <c:v>-5.035175879396999E-3</c:v>
                </c:pt>
                <c:pt idx="13753">
                  <c:v>-5.0368509212730013E-3</c:v>
                </c:pt>
                <c:pt idx="13754">
                  <c:v>-5.0435510887771951E-3</c:v>
                </c:pt>
                <c:pt idx="13755">
                  <c:v>-5.0510887772194377E-3</c:v>
                </c:pt>
                <c:pt idx="13756">
                  <c:v>-5.0720268006699751E-3</c:v>
                </c:pt>
                <c:pt idx="13757">
                  <c:v>-5.0812395309883119E-3</c:v>
                </c:pt>
                <c:pt idx="13758">
                  <c:v>-5.0929648241206053E-3</c:v>
                </c:pt>
                <c:pt idx="13759">
                  <c:v>-5.1197654941373821E-3</c:v>
                </c:pt>
                <c:pt idx="13760">
                  <c:v>-5.1323283082077235E-3</c:v>
                </c:pt>
                <c:pt idx="13761">
                  <c:v>-5.1440536013400168E-3</c:v>
                </c:pt>
                <c:pt idx="13762">
                  <c:v>-5.1733668341708439E-3</c:v>
                </c:pt>
                <c:pt idx="13763">
                  <c:v>-5.2144053601339644E-3</c:v>
                </c:pt>
                <c:pt idx="13764">
                  <c:v>-5.2428810720267435E-3</c:v>
                </c:pt>
                <c:pt idx="13765">
                  <c:v>-5.2738693467336657E-3</c:v>
                </c:pt>
                <c:pt idx="13766">
                  <c:v>-5.3190954773869306E-3</c:v>
                </c:pt>
                <c:pt idx="13767">
                  <c:v>-5.3685092127303408E-3</c:v>
                </c:pt>
                <c:pt idx="13768">
                  <c:v>-5.4204355108877994E-3</c:v>
                </c:pt>
                <c:pt idx="13769">
                  <c:v>-5.4840871021775532E-3</c:v>
                </c:pt>
                <c:pt idx="13770">
                  <c:v>-5.5410385259631115E-3</c:v>
                </c:pt>
                <c:pt idx="13771">
                  <c:v>-5.5854271356784221E-3</c:v>
                </c:pt>
                <c:pt idx="13772">
                  <c:v>-5.6440536013400754E-3</c:v>
                </c:pt>
                <c:pt idx="13773">
                  <c:v>-5.7035175879396839E-3</c:v>
                </c:pt>
                <c:pt idx="13774">
                  <c:v>-5.760469011725243E-3</c:v>
                </c:pt>
                <c:pt idx="13775">
                  <c:v>-5.8031825795644577E-3</c:v>
                </c:pt>
                <c:pt idx="13776">
                  <c:v>-5.8609715242880639E-3</c:v>
                </c:pt>
                <c:pt idx="13777">
                  <c:v>-5.9162479061977136E-3</c:v>
                </c:pt>
                <c:pt idx="13778">
                  <c:v>-5.9840871021776109E-3</c:v>
                </c:pt>
                <c:pt idx="13779">
                  <c:v>-6.0351758793970225E-3</c:v>
                </c:pt>
                <c:pt idx="13780">
                  <c:v>-6.0829145728643376E-3</c:v>
                </c:pt>
                <c:pt idx="13781">
                  <c:v>-6.1281407035176034E-3</c:v>
                </c:pt>
                <c:pt idx="13782">
                  <c:v>-6.1691792294807221E-3</c:v>
                </c:pt>
                <c:pt idx="13783">
                  <c:v>-6.2127303182579856E-3</c:v>
                </c:pt>
                <c:pt idx="13784">
                  <c:v>-6.2571189279732034E-3</c:v>
                </c:pt>
                <c:pt idx="13785">
                  <c:v>-6.2864321608040305E-3</c:v>
                </c:pt>
                <c:pt idx="13786">
                  <c:v>-6.3324958123952496E-3</c:v>
                </c:pt>
                <c:pt idx="13787">
                  <c:v>-6.3500837520937825E-3</c:v>
                </c:pt>
                <c:pt idx="13788">
                  <c:v>-6.3877721943048065E-3</c:v>
                </c:pt>
                <c:pt idx="13789">
                  <c:v>-6.4254606365159225E-3</c:v>
                </c:pt>
                <c:pt idx="13790">
                  <c:v>-6.4664991624790438E-3</c:v>
                </c:pt>
                <c:pt idx="13791">
                  <c:v>-6.5092127303181656E-3</c:v>
                </c:pt>
                <c:pt idx="13792">
                  <c:v>-6.5527638190955211E-3</c:v>
                </c:pt>
                <c:pt idx="13793">
                  <c:v>-6.6072026800670309E-3</c:v>
                </c:pt>
                <c:pt idx="13794">
                  <c:v>-6.6499162479062464E-3</c:v>
                </c:pt>
                <c:pt idx="13795">
                  <c:v>-6.6775544388609775E-3</c:v>
                </c:pt>
                <c:pt idx="13796">
                  <c:v>-6.7303182579564842E-3</c:v>
                </c:pt>
                <c:pt idx="13797">
                  <c:v>-6.7671691792294602E-3</c:v>
                </c:pt>
                <c:pt idx="13798">
                  <c:v>-6.7998324958123838E-3</c:v>
                </c:pt>
                <c:pt idx="13799">
                  <c:v>-6.8299832495812597E-3</c:v>
                </c:pt>
                <c:pt idx="13800">
                  <c:v>-6.8626465661641833E-3</c:v>
                </c:pt>
                <c:pt idx="13801">
                  <c:v>-6.8785594639866211E-3</c:v>
                </c:pt>
                <c:pt idx="13802">
                  <c:v>-6.88609715242877E-3</c:v>
                </c:pt>
                <c:pt idx="13803">
                  <c:v>-6.8835845896147198E-3</c:v>
                </c:pt>
                <c:pt idx="13804">
                  <c:v>-6.8827470686767664E-3</c:v>
                </c:pt>
                <c:pt idx="13805">
                  <c:v>-6.8869346733669099E-3</c:v>
                </c:pt>
                <c:pt idx="13806">
                  <c:v>-6.8710217755443784E-3</c:v>
                </c:pt>
                <c:pt idx="13807">
                  <c:v>-6.8802345058626225E-3</c:v>
                </c:pt>
                <c:pt idx="13808">
                  <c:v>-6.8651591289782318E-3</c:v>
                </c:pt>
                <c:pt idx="13809">
                  <c:v>-6.8651591289782318E-3</c:v>
                </c:pt>
                <c:pt idx="13810">
                  <c:v>-6.8659966499162797E-3</c:v>
                </c:pt>
                <c:pt idx="13811">
                  <c:v>-6.8517587939698442E-3</c:v>
                </c:pt>
                <c:pt idx="13812">
                  <c:v>-6.8500837520937491E-3</c:v>
                </c:pt>
                <c:pt idx="13813">
                  <c:v>-6.8576214405360828E-3</c:v>
                </c:pt>
                <c:pt idx="13814">
                  <c:v>-6.8626465661640896E-3</c:v>
                </c:pt>
                <c:pt idx="13815">
                  <c:v>-6.8609715242880882E-3</c:v>
                </c:pt>
                <c:pt idx="13816">
                  <c:v>-6.8576214405359909E-3</c:v>
                </c:pt>
                <c:pt idx="13817">
                  <c:v>-6.84003350083755E-3</c:v>
                </c:pt>
                <c:pt idx="13818">
                  <c:v>-6.8190954773869198E-3</c:v>
                </c:pt>
                <c:pt idx="13819">
                  <c:v>-6.7889447236181384E-3</c:v>
                </c:pt>
                <c:pt idx="13820">
                  <c:v>-6.7412060301507305E-3</c:v>
                </c:pt>
                <c:pt idx="13821">
                  <c:v>-6.6951423785594185E-3</c:v>
                </c:pt>
                <c:pt idx="13822">
                  <c:v>-6.6599664991624447E-3</c:v>
                </c:pt>
                <c:pt idx="13823">
                  <c:v>-6.6130653266331767E-3</c:v>
                </c:pt>
                <c:pt idx="13824">
                  <c:v>-6.5686767169179606E-3</c:v>
                </c:pt>
                <c:pt idx="13825">
                  <c:v>-6.5351758793969882E-3</c:v>
                </c:pt>
                <c:pt idx="13826">
                  <c:v>-6.4815745393635264E-3</c:v>
                </c:pt>
                <c:pt idx="13827">
                  <c:v>-6.4497487437185572E-3</c:v>
                </c:pt>
                <c:pt idx="13828">
                  <c:v>-6.4212730318257772E-3</c:v>
                </c:pt>
                <c:pt idx="13829">
                  <c:v>-6.3911222780569966E-3</c:v>
                </c:pt>
                <c:pt idx="13830">
                  <c:v>-6.3576214405360251E-3</c:v>
                </c:pt>
                <c:pt idx="13831">
                  <c:v>-6.3257956448911495E-3</c:v>
                </c:pt>
                <c:pt idx="13832">
                  <c:v>-6.3031825795645162E-3</c:v>
                </c:pt>
                <c:pt idx="13833">
                  <c:v>-6.2797319932998367E-3</c:v>
                </c:pt>
                <c:pt idx="13834">
                  <c:v>-6.2663316582914474E-3</c:v>
                </c:pt>
                <c:pt idx="13835">
                  <c:v>-6.2654941373534922E-3</c:v>
                </c:pt>
                <c:pt idx="13836">
                  <c:v>-6.2654941373534922E-3</c:v>
                </c:pt>
                <c:pt idx="13837">
                  <c:v>-6.2663316582914474E-3</c:v>
                </c:pt>
                <c:pt idx="13838">
                  <c:v>-6.2805695142378829E-3</c:v>
                </c:pt>
                <c:pt idx="13839">
                  <c:v>-6.3082077051927086E-3</c:v>
                </c:pt>
                <c:pt idx="13840">
                  <c:v>-6.3366834170854869E-3</c:v>
                </c:pt>
                <c:pt idx="13841">
                  <c:v>-6.3626465661642175E-3</c:v>
                </c:pt>
                <c:pt idx="13842">
                  <c:v>-6.40284757118929E-3</c:v>
                </c:pt>
                <c:pt idx="13843">
                  <c:v>-6.4438860971524105E-3</c:v>
                </c:pt>
                <c:pt idx="13844">
                  <c:v>-6.485762144053578E-3</c:v>
                </c:pt>
                <c:pt idx="13845">
                  <c:v>-6.549413735343331E-3</c:v>
                </c:pt>
                <c:pt idx="13846">
                  <c:v>-6.6105527638190345E-3</c:v>
                </c:pt>
                <c:pt idx="13847">
                  <c:v>-6.6817420435511228E-3</c:v>
                </c:pt>
                <c:pt idx="13848">
                  <c:v>-6.7537688442210727E-3</c:v>
                </c:pt>
                <c:pt idx="13849">
                  <c:v>-6.8224455611390171E-3</c:v>
                </c:pt>
                <c:pt idx="13850">
                  <c:v>-6.905360134003306E-3</c:v>
                </c:pt>
                <c:pt idx="13851">
                  <c:v>-6.9891122278057331E-3</c:v>
                </c:pt>
                <c:pt idx="13852">
                  <c:v>-7.0603015075377286E-3</c:v>
                </c:pt>
                <c:pt idx="13853">
                  <c:v>-7.1323283082076775E-3</c:v>
                </c:pt>
                <c:pt idx="13854">
                  <c:v>-7.204355108877721E-3</c:v>
                </c:pt>
                <c:pt idx="13855">
                  <c:v>-7.2621440536013264E-3</c:v>
                </c:pt>
                <c:pt idx="13856">
                  <c:v>-7.3216080402010286E-3</c:v>
                </c:pt>
                <c:pt idx="13857">
                  <c:v>-7.380234505862681E-3</c:v>
                </c:pt>
                <c:pt idx="13858">
                  <c:v>-7.4254606365159468E-3</c:v>
                </c:pt>
                <c:pt idx="13859">
                  <c:v>-7.4539363484087259E-3</c:v>
                </c:pt>
                <c:pt idx="13860">
                  <c:v>-7.470686767169118E-3</c:v>
                </c:pt>
                <c:pt idx="13861">
                  <c:v>-7.4690117252931166E-3</c:v>
                </c:pt>
                <c:pt idx="13862">
                  <c:v>-7.4765494137353583E-3</c:v>
                </c:pt>
                <c:pt idx="13863">
                  <c:v>-7.4773869346733135E-3</c:v>
                </c:pt>
                <c:pt idx="13864">
                  <c:v>-7.4664991624790664E-3</c:v>
                </c:pt>
                <c:pt idx="13865">
                  <c:v>-7.4539363484087259E-3</c:v>
                </c:pt>
                <c:pt idx="13866">
                  <c:v>-7.4405360134003375E-3</c:v>
                </c:pt>
                <c:pt idx="13867">
                  <c:v>-7.4128978224455126E-3</c:v>
                </c:pt>
                <c:pt idx="13868">
                  <c:v>-7.4011725293132184E-3</c:v>
                </c:pt>
                <c:pt idx="13869">
                  <c:v>-7.3869346733667829E-3</c:v>
                </c:pt>
                <c:pt idx="13870">
                  <c:v>-7.3693467336683419E-3</c:v>
                </c:pt>
                <c:pt idx="13871">
                  <c:v>-7.3450586264656153E-3</c:v>
                </c:pt>
                <c:pt idx="13872">
                  <c:v>-7.324120603015077E-3</c:v>
                </c:pt>
                <c:pt idx="13873">
                  <c:v>-7.2914572864321535E-3</c:v>
                </c:pt>
                <c:pt idx="13874">
                  <c:v>-7.2428810720267913E-3</c:v>
                </c:pt>
                <c:pt idx="13875">
                  <c:v>-7.2118927973199628E-3</c:v>
                </c:pt>
                <c:pt idx="13876">
                  <c:v>-7.1566164154104059E-3</c:v>
                </c:pt>
                <c:pt idx="13877">
                  <c:v>-7.1097152428811379E-3</c:v>
                </c:pt>
                <c:pt idx="13878">
                  <c:v>-7.0519262981574389E-3</c:v>
                </c:pt>
                <c:pt idx="13879">
                  <c:v>-6.9849246231155895E-3</c:v>
                </c:pt>
                <c:pt idx="13880">
                  <c:v>-6.9195979899497415E-3</c:v>
                </c:pt>
                <c:pt idx="13881">
                  <c:v>-6.8525963149078913E-3</c:v>
                </c:pt>
                <c:pt idx="13882">
                  <c:v>-6.7696817420436024E-3</c:v>
                </c:pt>
                <c:pt idx="13883">
                  <c:v>-6.6984924623115158E-3</c:v>
                </c:pt>
                <c:pt idx="13884">
                  <c:v>-6.6507537688442007E-3</c:v>
                </c:pt>
                <c:pt idx="13885">
                  <c:v>-6.5929648241205936E-3</c:v>
                </c:pt>
                <c:pt idx="13886">
                  <c:v>-6.561139028475718E-3</c:v>
                </c:pt>
                <c:pt idx="13887">
                  <c:v>-6.5318257956448909E-3</c:v>
                </c:pt>
                <c:pt idx="13888">
                  <c:v>-6.5192629815745504E-3</c:v>
                </c:pt>
                <c:pt idx="13889">
                  <c:v>-6.5125628140703549E-3</c:v>
                </c:pt>
                <c:pt idx="13890">
                  <c:v>-6.5092127303182585E-3</c:v>
                </c:pt>
                <c:pt idx="13891">
                  <c:v>-6.4949748743718221E-3</c:v>
                </c:pt>
                <c:pt idx="13892">
                  <c:v>-6.4690117252930923E-3</c:v>
                </c:pt>
                <c:pt idx="13893">
                  <c:v>-6.4329983249581651E-3</c:v>
                </c:pt>
                <c:pt idx="13894">
                  <c:v>-6.4011725293132878E-3</c:v>
                </c:pt>
                <c:pt idx="13895">
                  <c:v>-6.3534338358458807E-3</c:v>
                </c:pt>
                <c:pt idx="13896">
                  <c:v>-6.2939698492462722E-3</c:v>
                </c:pt>
                <c:pt idx="13897">
                  <c:v>-6.2361809045225732E-3</c:v>
                </c:pt>
                <c:pt idx="13898">
                  <c:v>-6.1867671691792567E-3</c:v>
                </c:pt>
                <c:pt idx="13899">
                  <c:v>-6.123115577889411E-3</c:v>
                </c:pt>
                <c:pt idx="13900">
                  <c:v>-6.0703517587939035E-3</c:v>
                </c:pt>
                <c:pt idx="13901">
                  <c:v>-6.0268006700167336E-3</c:v>
                </c:pt>
                <c:pt idx="13902">
                  <c:v>-5.9983249581239545E-3</c:v>
                </c:pt>
                <c:pt idx="13903">
                  <c:v>-5.9631490787269807E-3</c:v>
                </c:pt>
                <c:pt idx="13904">
                  <c:v>-5.9195979899497172E-3</c:v>
                </c:pt>
                <c:pt idx="13905">
                  <c:v>-5.8886097152428887E-3</c:v>
                </c:pt>
                <c:pt idx="13906">
                  <c:v>-5.8609715242881576E-3</c:v>
                </c:pt>
                <c:pt idx="13907">
                  <c:v>-5.8324958123952848E-3</c:v>
                </c:pt>
                <c:pt idx="13908">
                  <c:v>-5.8182579564488484E-3</c:v>
                </c:pt>
                <c:pt idx="13909">
                  <c:v>-5.8048576214404599E-3</c:v>
                </c:pt>
                <c:pt idx="13910">
                  <c:v>-5.797319932998311E-3</c:v>
                </c:pt>
                <c:pt idx="13911">
                  <c:v>-5.7738693467336314E-3</c:v>
                </c:pt>
                <c:pt idx="13912">
                  <c:v>-5.7621440536013372E-3</c:v>
                </c:pt>
                <c:pt idx="13913">
                  <c:v>-5.7370184254606554E-3</c:v>
                </c:pt>
                <c:pt idx="13914">
                  <c:v>-5.7093802345058306E-3</c:v>
                </c:pt>
                <c:pt idx="13915">
                  <c:v>-5.6641541038525657E-3</c:v>
                </c:pt>
                <c:pt idx="13916">
                  <c:v>-5.6323283082076892E-3</c:v>
                </c:pt>
                <c:pt idx="13917">
                  <c:v>-5.5988274706868105E-3</c:v>
                </c:pt>
                <c:pt idx="13918">
                  <c:v>-5.565326633165839E-3</c:v>
                </c:pt>
                <c:pt idx="13919">
                  <c:v>-5.5452261306532559E-3</c:v>
                </c:pt>
                <c:pt idx="13920">
                  <c:v>-5.5326633165829154E-3</c:v>
                </c:pt>
                <c:pt idx="13921">
                  <c:v>-5.5351758793970576E-3</c:v>
                </c:pt>
                <c:pt idx="13922">
                  <c:v>-5.5402010050251572E-3</c:v>
                </c:pt>
                <c:pt idx="13923">
                  <c:v>-5.5460636515913039E-3</c:v>
                </c:pt>
                <c:pt idx="13924">
                  <c:v>-5.5393634840871092E-3</c:v>
                </c:pt>
                <c:pt idx="13925">
                  <c:v>-5.5376884422111078E-3</c:v>
                </c:pt>
                <c:pt idx="13926">
                  <c:v>-5.5268006700167679E-3</c:v>
                </c:pt>
                <c:pt idx="13927">
                  <c:v>-5.5209380234506212E-3</c:v>
                </c:pt>
                <c:pt idx="13928">
                  <c:v>-5.4790619765493608E-3</c:v>
                </c:pt>
                <c:pt idx="13929">
                  <c:v>-5.4539363484086782E-3</c:v>
                </c:pt>
                <c:pt idx="13930">
                  <c:v>-5.417085427135703E-3</c:v>
                </c:pt>
                <c:pt idx="13931">
                  <c:v>-5.3643216080401955E-3</c:v>
                </c:pt>
                <c:pt idx="13932">
                  <c:v>-5.3383584589614657E-3</c:v>
                </c:pt>
                <c:pt idx="13933">
                  <c:v>-5.2989949748743484E-3</c:v>
                </c:pt>
                <c:pt idx="13934">
                  <c:v>-5.2713567839195227E-3</c:v>
                </c:pt>
                <c:pt idx="13935">
                  <c:v>-5.2546063651591306E-3</c:v>
                </c:pt>
                <c:pt idx="13936">
                  <c:v>-5.2345058626465475E-3</c:v>
                </c:pt>
                <c:pt idx="13937">
                  <c:v>-5.2110552763819599E-3</c:v>
                </c:pt>
                <c:pt idx="13938">
                  <c:v>-5.1884422110552346E-3</c:v>
                </c:pt>
                <c:pt idx="13939">
                  <c:v>-5.1792294807369906E-3</c:v>
                </c:pt>
                <c:pt idx="13940">
                  <c:v>-5.1591289782245012E-3</c:v>
                </c:pt>
                <c:pt idx="13941">
                  <c:v>-5.1423785594640154E-3</c:v>
                </c:pt>
                <c:pt idx="13942">
                  <c:v>-5.1273031825796248E-3</c:v>
                </c:pt>
                <c:pt idx="13943">
                  <c:v>-5.1264656616415768E-3</c:v>
                </c:pt>
                <c:pt idx="13944">
                  <c:v>-5.1139028475711426E-3</c:v>
                </c:pt>
                <c:pt idx="13945">
                  <c:v>-5.1021775544388493E-3</c:v>
                </c:pt>
                <c:pt idx="13946">
                  <c:v>-5.0904522613064622E-3</c:v>
                </c:pt>
                <c:pt idx="13947">
                  <c:v>-5.0670016750418755E-3</c:v>
                </c:pt>
                <c:pt idx="13948">
                  <c:v>-5.0460636515913381E-3</c:v>
                </c:pt>
                <c:pt idx="13949">
                  <c:v>-5.0226130653266586E-3</c:v>
                </c:pt>
                <c:pt idx="13950">
                  <c:v>-4.9983249581239311E-3</c:v>
                </c:pt>
                <c:pt idx="13951">
                  <c:v>-4.9874371859296848E-3</c:v>
                </c:pt>
                <c:pt idx="13952">
                  <c:v>-4.970686767169199E-3</c:v>
                </c:pt>
                <c:pt idx="13953">
                  <c:v>-4.9648241206029595E-3</c:v>
                </c:pt>
                <c:pt idx="13954">
                  <c:v>-4.9430485762143742E-3</c:v>
                </c:pt>
                <c:pt idx="13955">
                  <c:v>-4.9447236180904693E-3</c:v>
                </c:pt>
                <c:pt idx="13956">
                  <c:v>-4.9447236180904693E-3</c:v>
                </c:pt>
                <c:pt idx="13957">
                  <c:v>-4.9447236180904693E-3</c:v>
                </c:pt>
                <c:pt idx="13958">
                  <c:v>-4.9430485762143742E-3</c:v>
                </c:pt>
                <c:pt idx="13959">
                  <c:v>-4.9120603015075448E-3</c:v>
                </c:pt>
                <c:pt idx="13960">
                  <c:v>-4.8994974874372035E-3</c:v>
                </c:pt>
                <c:pt idx="13961">
                  <c:v>-4.8735343383584746E-3</c:v>
                </c:pt>
                <c:pt idx="13962">
                  <c:v>-4.8500837520937942E-3</c:v>
                </c:pt>
                <c:pt idx="13963">
                  <c:v>-4.8291457286432568E-3</c:v>
                </c:pt>
                <c:pt idx="13964">
                  <c:v>-4.7872696817420884E-3</c:v>
                </c:pt>
                <c:pt idx="13965">
                  <c:v>-4.7864321608040413E-3</c:v>
                </c:pt>
                <c:pt idx="13966">
                  <c:v>-4.7713567839196506E-3</c:v>
                </c:pt>
                <c:pt idx="13967">
                  <c:v>-4.7730318257956528E-3</c:v>
                </c:pt>
                <c:pt idx="13968">
                  <c:v>-4.7889447236180915E-3</c:v>
                </c:pt>
                <c:pt idx="13969">
                  <c:v>-4.8157453936348684E-3</c:v>
                </c:pt>
                <c:pt idx="13970">
                  <c:v>-4.8333333333334012E-3</c:v>
                </c:pt>
                <c:pt idx="13971">
                  <c:v>-4.8718592964824723E-3</c:v>
                </c:pt>
                <c:pt idx="13972">
                  <c:v>-4.9288107202680306E-3</c:v>
                </c:pt>
                <c:pt idx="13973">
                  <c:v>-4.9681742043551488E-3</c:v>
                </c:pt>
                <c:pt idx="13974">
                  <c:v>-5.0159128978224639E-3</c:v>
                </c:pt>
                <c:pt idx="13975">
                  <c:v>-5.0644891122278261E-3</c:v>
                </c:pt>
                <c:pt idx="13976">
                  <c:v>-5.1139028475711426E-3</c:v>
                </c:pt>
                <c:pt idx="13977">
                  <c:v>-5.1608040201005035E-3</c:v>
                </c:pt>
                <c:pt idx="13978">
                  <c:v>-5.1951423785595221E-3</c:v>
                </c:pt>
                <c:pt idx="13979">
                  <c:v>-5.2445561139028386E-3</c:v>
                </c:pt>
                <c:pt idx="13980">
                  <c:v>-5.2839195979899577E-3</c:v>
                </c:pt>
                <c:pt idx="13981">
                  <c:v>-5.3123953098827368E-3</c:v>
                </c:pt>
                <c:pt idx="13982">
                  <c:v>-5.3433835845896581E-3</c:v>
                </c:pt>
                <c:pt idx="13983">
                  <c:v>-5.3894472361808781E-3</c:v>
                </c:pt>
                <c:pt idx="13984">
                  <c:v>-5.4380234505862395E-3</c:v>
                </c:pt>
                <c:pt idx="13985">
                  <c:v>-5.4748743718593092E-3</c:v>
                </c:pt>
                <c:pt idx="13986">
                  <c:v>-5.5251256281406728E-3</c:v>
                </c:pt>
                <c:pt idx="13987">
                  <c:v>-5.5896147403684728E-3</c:v>
                </c:pt>
                <c:pt idx="13988">
                  <c:v>-5.6532663316583194E-3</c:v>
                </c:pt>
                <c:pt idx="13989">
                  <c:v>-5.7010050251256337E-3</c:v>
                </c:pt>
                <c:pt idx="13990">
                  <c:v>-5.7621440536013372E-3</c:v>
                </c:pt>
                <c:pt idx="13991">
                  <c:v>-5.8040201005025056E-3</c:v>
                </c:pt>
                <c:pt idx="13992">
                  <c:v>-5.8308207705192825E-3</c:v>
                </c:pt>
                <c:pt idx="13993">
                  <c:v>-5.8559463986599652E-3</c:v>
                </c:pt>
                <c:pt idx="13994">
                  <c:v>-5.8668341708543034E-3</c:v>
                </c:pt>
                <c:pt idx="13995">
                  <c:v>-5.8551088777219172E-3</c:v>
                </c:pt>
                <c:pt idx="13996">
                  <c:v>-5.8366834170854292E-3</c:v>
                </c:pt>
                <c:pt idx="13997">
                  <c:v>-5.7922948073702114E-3</c:v>
                </c:pt>
                <c:pt idx="13998">
                  <c:v>-5.7562814070351905E-3</c:v>
                </c:pt>
                <c:pt idx="13999">
                  <c:v>-5.6917922948073905E-3</c:v>
                </c:pt>
                <c:pt idx="14000">
                  <c:v>-5.6373534338358816E-3</c:v>
                </c:pt>
                <c:pt idx="14001">
                  <c:v>-5.5703517587940314E-3</c:v>
                </c:pt>
                <c:pt idx="14002">
                  <c:v>-5.5159128978225216E-3</c:v>
                </c:pt>
                <c:pt idx="14003">
                  <c:v>-5.4715242881071182E-3</c:v>
                </c:pt>
                <c:pt idx="14004">
                  <c:v>-5.4380234505862395E-3</c:v>
                </c:pt>
                <c:pt idx="14005">
                  <c:v>-5.3994974874371693E-3</c:v>
                </c:pt>
                <c:pt idx="14006">
                  <c:v>-5.3852596314907328E-3</c:v>
                </c:pt>
                <c:pt idx="14007">
                  <c:v>-5.3576214405360017E-3</c:v>
                </c:pt>
                <c:pt idx="14008">
                  <c:v>-5.3559463986599058E-3</c:v>
                </c:pt>
                <c:pt idx="14009">
                  <c:v>-5.3467336683416617E-3</c:v>
                </c:pt>
                <c:pt idx="14010">
                  <c:v>-5.3375209380234186E-3</c:v>
                </c:pt>
                <c:pt idx="14011">
                  <c:v>-5.3417085427135639E-3</c:v>
                </c:pt>
                <c:pt idx="14012">
                  <c:v>-5.3442211055276124E-3</c:v>
                </c:pt>
                <c:pt idx="14013">
                  <c:v>-5.3358458961474163E-3</c:v>
                </c:pt>
                <c:pt idx="14014">
                  <c:v>-5.3149078726967862E-3</c:v>
                </c:pt>
                <c:pt idx="14015">
                  <c:v>-5.2956448911222502E-3</c:v>
                </c:pt>
                <c:pt idx="14016">
                  <c:v>-5.2889447236180564E-3</c:v>
                </c:pt>
                <c:pt idx="14017">
                  <c:v>-5.2705192629815684E-3</c:v>
                </c:pt>
                <c:pt idx="14018">
                  <c:v>-5.2529313232830346E-3</c:v>
                </c:pt>
                <c:pt idx="14019">
                  <c:v>-5.2412060301507421E-3</c:v>
                </c:pt>
                <c:pt idx="14020">
                  <c:v>-5.2303182579564031E-3</c:v>
                </c:pt>
                <c:pt idx="14021">
                  <c:v>-5.202680067001671E-3</c:v>
                </c:pt>
                <c:pt idx="14022">
                  <c:v>-5.191792294807332E-3</c:v>
                </c:pt>
                <c:pt idx="14023">
                  <c:v>-5.1951423785594284E-3</c:v>
                </c:pt>
                <c:pt idx="14024">
                  <c:v>-5.1901172529313297E-3</c:v>
                </c:pt>
                <c:pt idx="14025">
                  <c:v>-5.202680067001671E-3</c:v>
                </c:pt>
                <c:pt idx="14026">
                  <c:v>-5.2202680067001111E-3</c:v>
                </c:pt>
                <c:pt idx="14027">
                  <c:v>-5.2412060301507421E-3</c:v>
                </c:pt>
                <c:pt idx="14028">
                  <c:v>-5.267169179229471E-3</c:v>
                </c:pt>
                <c:pt idx="14029">
                  <c:v>-5.2956448911222502E-3</c:v>
                </c:pt>
                <c:pt idx="14030">
                  <c:v>-5.3291457286431289E-3</c:v>
                </c:pt>
                <c:pt idx="14031">
                  <c:v>-5.3609715242881918E-3</c:v>
                </c:pt>
                <c:pt idx="14032">
                  <c:v>-5.3953098827471176E-3</c:v>
                </c:pt>
                <c:pt idx="14033">
                  <c:v>-5.4313232830821385E-3</c:v>
                </c:pt>
                <c:pt idx="14034">
                  <c:v>-5.4648241206030172E-3</c:v>
                </c:pt>
                <c:pt idx="14035">
                  <c:v>-5.4840871021775532E-3</c:v>
                </c:pt>
                <c:pt idx="14036">
                  <c:v>-5.4949748743718923E-3</c:v>
                </c:pt>
                <c:pt idx="14037">
                  <c:v>-5.4941373534338443E-3</c:v>
                </c:pt>
                <c:pt idx="14038">
                  <c:v>-5.4790619765494536E-3</c:v>
                </c:pt>
                <c:pt idx="14039">
                  <c:v>-5.4790619765493608E-3</c:v>
                </c:pt>
                <c:pt idx="14040">
                  <c:v>-5.4505862646565817E-3</c:v>
                </c:pt>
                <c:pt idx="14041">
                  <c:v>-5.4237855946398968E-3</c:v>
                </c:pt>
                <c:pt idx="14042">
                  <c:v>-5.3944723618090705E-3</c:v>
                </c:pt>
                <c:pt idx="14043">
                  <c:v>-5.3551088777219523E-3</c:v>
                </c:pt>
                <c:pt idx="14044">
                  <c:v>-5.3274706867672203E-3</c:v>
                </c:pt>
                <c:pt idx="14045">
                  <c:v>-5.3015075376884905E-3</c:v>
                </c:pt>
                <c:pt idx="14046">
                  <c:v>-5.276381909547715E-3</c:v>
                </c:pt>
                <c:pt idx="14047">
                  <c:v>-5.2747068676716208E-3</c:v>
                </c:pt>
                <c:pt idx="14048">
                  <c:v>-5.2571189279731799E-3</c:v>
                </c:pt>
                <c:pt idx="14049">
                  <c:v>-5.2504187604689861E-3</c:v>
                </c:pt>
                <c:pt idx="14050">
                  <c:v>-5.2428810720267435E-3</c:v>
                </c:pt>
                <c:pt idx="14051">
                  <c:v>-5.2303182579564031E-3</c:v>
                </c:pt>
                <c:pt idx="14052">
                  <c:v>-5.2177554438860617E-3</c:v>
                </c:pt>
                <c:pt idx="14053">
                  <c:v>-5.193467336683427E-3</c:v>
                </c:pt>
                <c:pt idx="14054">
                  <c:v>-5.1725293132327968E-3</c:v>
                </c:pt>
                <c:pt idx="14055">
                  <c:v>-5.1356783919598208E-3</c:v>
                </c:pt>
                <c:pt idx="14056">
                  <c:v>-5.0988274706868456E-3</c:v>
                </c:pt>
                <c:pt idx="14057">
                  <c:v>-5.0561139028475364E-3</c:v>
                </c:pt>
                <c:pt idx="14058">
                  <c:v>-5.0125628140703666E-3</c:v>
                </c:pt>
                <c:pt idx="14059">
                  <c:v>-4.9623115577890021E-3</c:v>
                </c:pt>
                <c:pt idx="14060">
                  <c:v>-4.9120603015075448E-3</c:v>
                </c:pt>
                <c:pt idx="14061">
                  <c:v>-4.8626465661641355E-3</c:v>
                </c:pt>
                <c:pt idx="14062">
                  <c:v>-4.8257956448910667E-3</c:v>
                </c:pt>
                <c:pt idx="14063">
                  <c:v>-4.7998324958123369E-3</c:v>
                </c:pt>
                <c:pt idx="14064">
                  <c:v>-4.7604690117253115E-3</c:v>
                </c:pt>
                <c:pt idx="14065">
                  <c:v>-4.7479061976549702E-3</c:v>
                </c:pt>
                <c:pt idx="14066">
                  <c:v>-4.7428810720267778E-3</c:v>
                </c:pt>
                <c:pt idx="14067">
                  <c:v>-4.7504187604690204E-3</c:v>
                </c:pt>
                <c:pt idx="14068">
                  <c:v>-4.7571189279732142E-3</c:v>
                </c:pt>
                <c:pt idx="14069">
                  <c:v>-4.7663316582914582E-3</c:v>
                </c:pt>
                <c:pt idx="14070">
                  <c:v>-4.7772194304857973E-3</c:v>
                </c:pt>
                <c:pt idx="14071">
                  <c:v>-4.8006700167504777E-3</c:v>
                </c:pt>
                <c:pt idx="14072">
                  <c:v>-4.7964824120603324E-3</c:v>
                </c:pt>
                <c:pt idx="14073">
                  <c:v>-4.7973199329983804E-3</c:v>
                </c:pt>
                <c:pt idx="14074">
                  <c:v>-4.7989949748743826E-3</c:v>
                </c:pt>
                <c:pt idx="14075">
                  <c:v>-4.7763819095477493E-3</c:v>
                </c:pt>
                <c:pt idx="14076">
                  <c:v>-4.7571189279732142E-3</c:v>
                </c:pt>
                <c:pt idx="14077">
                  <c:v>-4.7403685092127284E-3</c:v>
                </c:pt>
                <c:pt idx="14078">
                  <c:v>-4.7085427135678528E-3</c:v>
                </c:pt>
                <c:pt idx="14079">
                  <c:v>-4.6867671691792675E-3</c:v>
                </c:pt>
                <c:pt idx="14080">
                  <c:v>-4.6490787269682435E-3</c:v>
                </c:pt>
                <c:pt idx="14081">
                  <c:v>-4.6231155778895146E-3</c:v>
                </c:pt>
                <c:pt idx="14082">
                  <c:v>-4.5971524288107848E-3</c:v>
                </c:pt>
                <c:pt idx="14083">
                  <c:v>-4.5686767169179129E-3</c:v>
                </c:pt>
                <c:pt idx="14084">
                  <c:v>-4.5385259631490378E-3</c:v>
                </c:pt>
                <c:pt idx="14085">
                  <c:v>-4.5033500837520649E-3</c:v>
                </c:pt>
                <c:pt idx="14086">
                  <c:v>-4.4773869346733351E-3</c:v>
                </c:pt>
                <c:pt idx="14087">
                  <c:v>-4.4489112227805551E-3</c:v>
                </c:pt>
                <c:pt idx="14088">
                  <c:v>-4.4195979899497289E-3</c:v>
                </c:pt>
                <c:pt idx="14089">
                  <c:v>-4.3944723618090462E-3</c:v>
                </c:pt>
                <c:pt idx="14090">
                  <c:v>-4.3659966499162671E-3</c:v>
                </c:pt>
                <c:pt idx="14091">
                  <c:v>-4.3408710217754925E-3</c:v>
                </c:pt>
                <c:pt idx="14092">
                  <c:v>-4.3048576214404707E-3</c:v>
                </c:pt>
                <c:pt idx="14093">
                  <c:v>-4.2989949748743241E-3</c:v>
                </c:pt>
                <c:pt idx="14094">
                  <c:v>-4.2830820770518863E-3</c:v>
                </c:pt>
                <c:pt idx="14095">
                  <c:v>-4.2705192629815441E-3</c:v>
                </c:pt>
                <c:pt idx="14096">
                  <c:v>-4.2462311557789102E-3</c:v>
                </c:pt>
                <c:pt idx="14097">
                  <c:v>-4.2311557788945195E-3</c:v>
                </c:pt>
                <c:pt idx="14098">
                  <c:v>-4.2202680067001805E-3</c:v>
                </c:pt>
                <c:pt idx="14099">
                  <c:v>-4.2110552763819364E-3</c:v>
                </c:pt>
                <c:pt idx="14100">
                  <c:v>-4.2001675041876902E-3</c:v>
                </c:pt>
                <c:pt idx="14101">
                  <c:v>-4.2185929648241791E-3</c:v>
                </c:pt>
                <c:pt idx="14102">
                  <c:v>-4.2319932998325675E-3</c:v>
                </c:pt>
                <c:pt idx="14103">
                  <c:v>-4.2412060301508106E-3</c:v>
                </c:pt>
                <c:pt idx="14104">
                  <c:v>-4.2730318257956871E-3</c:v>
                </c:pt>
                <c:pt idx="14105">
                  <c:v>-4.3023450586265142E-3</c:v>
                </c:pt>
                <c:pt idx="14106">
                  <c:v>-4.3316582914572485E-3</c:v>
                </c:pt>
                <c:pt idx="14107">
                  <c:v>-4.3609715242880747E-3</c:v>
                </c:pt>
                <c:pt idx="14108">
                  <c:v>-4.3860971524287574E-3</c:v>
                </c:pt>
                <c:pt idx="14109">
                  <c:v>-4.4246231155778276E-3</c:v>
                </c:pt>
                <c:pt idx="14110">
                  <c:v>-4.4505862646565574E-3</c:v>
                </c:pt>
                <c:pt idx="14111">
                  <c:v>-4.4664991624789952E-3</c:v>
                </c:pt>
                <c:pt idx="14112">
                  <c:v>-4.5083752093801636E-3</c:v>
                </c:pt>
                <c:pt idx="14113">
                  <c:v>-4.5276381909547924E-3</c:v>
                </c:pt>
                <c:pt idx="14114">
                  <c:v>-4.560301507537716E-3</c:v>
                </c:pt>
                <c:pt idx="14115">
                  <c:v>-4.5845896147404435E-3</c:v>
                </c:pt>
                <c:pt idx="14116">
                  <c:v>-4.5946398659966418E-3</c:v>
                </c:pt>
                <c:pt idx="14117">
                  <c:v>-4.6197654941374173E-3</c:v>
                </c:pt>
                <c:pt idx="14118">
                  <c:v>-4.643216080402004E-3</c:v>
                </c:pt>
                <c:pt idx="14119">
                  <c:v>-4.6515912897822937E-3</c:v>
                </c:pt>
                <c:pt idx="14120">
                  <c:v>-4.6599664991624906E-3</c:v>
                </c:pt>
                <c:pt idx="14121">
                  <c:v>-4.664154103852635E-3</c:v>
                </c:pt>
                <c:pt idx="14122">
                  <c:v>-4.6708542713568297E-3</c:v>
                </c:pt>
                <c:pt idx="14123">
                  <c:v>-4.6742043551089262E-3</c:v>
                </c:pt>
                <c:pt idx="14124">
                  <c:v>-4.6959798994975106E-3</c:v>
                </c:pt>
                <c:pt idx="14125">
                  <c:v>-4.7177554438860968E-3</c:v>
                </c:pt>
                <c:pt idx="14126">
                  <c:v>-4.7286432160804351E-3</c:v>
                </c:pt>
                <c:pt idx="14127">
                  <c:v>-4.7428810720267778E-3</c:v>
                </c:pt>
                <c:pt idx="14128">
                  <c:v>-4.7587939698493092E-3</c:v>
                </c:pt>
                <c:pt idx="14129">
                  <c:v>-4.7663316582914582E-3</c:v>
                </c:pt>
                <c:pt idx="14130">
                  <c:v>-4.7747068676717479E-3</c:v>
                </c:pt>
                <c:pt idx="14131">
                  <c:v>-4.7730318257956528E-3</c:v>
                </c:pt>
                <c:pt idx="14132">
                  <c:v>-4.7730318257956528E-3</c:v>
                </c:pt>
                <c:pt idx="14133">
                  <c:v>-4.7587939698493092E-3</c:v>
                </c:pt>
                <c:pt idx="14134">
                  <c:v>-4.7479061976548774E-3</c:v>
                </c:pt>
                <c:pt idx="14135">
                  <c:v>-4.7319932998324387E-3</c:v>
                </c:pt>
                <c:pt idx="14136">
                  <c:v>-4.7127303182579973E-3</c:v>
                </c:pt>
                <c:pt idx="14137">
                  <c:v>-4.6959798994975106E-3</c:v>
                </c:pt>
                <c:pt idx="14138">
                  <c:v>-4.6750418760468813E-3</c:v>
                </c:pt>
                <c:pt idx="14139">
                  <c:v>-4.664154103852635E-3</c:v>
                </c:pt>
                <c:pt idx="14140">
                  <c:v>-4.6675041876047315E-3</c:v>
                </c:pt>
                <c:pt idx="14141">
                  <c:v>-4.6691792294807338E-3</c:v>
                </c:pt>
                <c:pt idx="14142">
                  <c:v>-4.6800670016750728E-3</c:v>
                </c:pt>
                <c:pt idx="14143">
                  <c:v>-4.6909547738694119E-3</c:v>
                </c:pt>
                <c:pt idx="14144">
                  <c:v>-4.7043551088778012E-3</c:v>
                </c:pt>
                <c:pt idx="14145">
                  <c:v>-4.7219430485762413E-3</c:v>
                </c:pt>
                <c:pt idx="14146">
                  <c:v>-4.7437185929648257E-3</c:v>
                </c:pt>
                <c:pt idx="14147">
                  <c:v>-4.7537688442211169E-3</c:v>
                </c:pt>
                <c:pt idx="14148">
                  <c:v>-4.7654941373534111E-3</c:v>
                </c:pt>
                <c:pt idx="14149">
                  <c:v>-4.7654941373534111E-3</c:v>
                </c:pt>
                <c:pt idx="14150">
                  <c:v>-4.7512562814070684E-3</c:v>
                </c:pt>
                <c:pt idx="14151">
                  <c:v>-4.7345058626465817E-3</c:v>
                </c:pt>
                <c:pt idx="14152">
                  <c:v>-4.7077051926298049E-3</c:v>
                </c:pt>
                <c:pt idx="14153">
                  <c:v>-4.6825795644891222E-3</c:v>
                </c:pt>
                <c:pt idx="14154">
                  <c:v>-4.6515912897822E-3</c:v>
                </c:pt>
                <c:pt idx="14155">
                  <c:v>-4.6180904522613222E-3</c:v>
                </c:pt>
                <c:pt idx="14156">
                  <c:v>-4.5954773869346897E-3</c:v>
                </c:pt>
                <c:pt idx="14157">
                  <c:v>-4.5762144053601538E-3</c:v>
                </c:pt>
                <c:pt idx="14158">
                  <c:v>-4.5586264656616209E-3</c:v>
                </c:pt>
                <c:pt idx="14159">
                  <c:v>-4.5686767169179129E-3</c:v>
                </c:pt>
                <c:pt idx="14160">
                  <c:v>-4.5795644891122519E-3</c:v>
                </c:pt>
                <c:pt idx="14161">
                  <c:v>-4.5963149078727368E-3</c:v>
                </c:pt>
                <c:pt idx="14162">
                  <c:v>-4.6113902847571275E-3</c:v>
                </c:pt>
                <c:pt idx="14163">
                  <c:v>-4.654941373534391E-3</c:v>
                </c:pt>
                <c:pt idx="14164">
                  <c:v>-4.7026800670017053E-3</c:v>
                </c:pt>
                <c:pt idx="14165">
                  <c:v>-4.7428810720268706E-3</c:v>
                </c:pt>
                <c:pt idx="14166">
                  <c:v>-4.7989949748743826E-3</c:v>
                </c:pt>
                <c:pt idx="14167">
                  <c:v>-4.8433835845895995E-3</c:v>
                </c:pt>
                <c:pt idx="14168">
                  <c:v>-4.9020100502512537E-3</c:v>
                </c:pt>
                <c:pt idx="14169">
                  <c:v>-4.9631490787269573E-3</c:v>
                </c:pt>
                <c:pt idx="14170">
                  <c:v>-5.0100502512563172E-3</c:v>
                </c:pt>
                <c:pt idx="14171">
                  <c:v>-5.0762144053601195E-3</c:v>
                </c:pt>
                <c:pt idx="14172">
                  <c:v>-5.1390284757119181E-3</c:v>
                </c:pt>
                <c:pt idx="14173">
                  <c:v>-5.1850921273031373E-3</c:v>
                </c:pt>
                <c:pt idx="14174">
                  <c:v>-5.2529313232830346E-3</c:v>
                </c:pt>
                <c:pt idx="14175">
                  <c:v>-5.3165829145728812E-3</c:v>
                </c:pt>
                <c:pt idx="14176">
                  <c:v>-5.3902847571190189E-3</c:v>
                </c:pt>
                <c:pt idx="14177">
                  <c:v>-5.4606365159129656E-3</c:v>
                </c:pt>
                <c:pt idx="14178">
                  <c:v>-5.5586264656616443E-3</c:v>
                </c:pt>
                <c:pt idx="14179">
                  <c:v>-5.6273031825794968E-3</c:v>
                </c:pt>
                <c:pt idx="14180">
                  <c:v>-5.6959798994975349E-3</c:v>
                </c:pt>
                <c:pt idx="14181">
                  <c:v>-5.7554438860971434E-3</c:v>
                </c:pt>
                <c:pt idx="14182">
                  <c:v>-5.8165829145728461E-3</c:v>
                </c:pt>
                <c:pt idx="14183">
                  <c:v>-5.862646566164159E-3</c:v>
                </c:pt>
                <c:pt idx="14184">
                  <c:v>-5.8936348408710811E-3</c:v>
                </c:pt>
                <c:pt idx="14185">
                  <c:v>-5.9187604690117638E-3</c:v>
                </c:pt>
                <c:pt idx="14186">
                  <c:v>-5.9388609715242532E-3</c:v>
                </c:pt>
                <c:pt idx="14187">
                  <c:v>-5.9405360134003483E-3</c:v>
                </c:pt>
                <c:pt idx="14188">
                  <c:v>-5.9405360134003483E-3</c:v>
                </c:pt>
                <c:pt idx="14189">
                  <c:v>-5.9371859296482509E-3</c:v>
                </c:pt>
                <c:pt idx="14190">
                  <c:v>-5.9296482412060092E-3</c:v>
                </c:pt>
                <c:pt idx="14191">
                  <c:v>-5.9028475711893251E-3</c:v>
                </c:pt>
                <c:pt idx="14192">
                  <c:v>-5.8559463986599652E-3</c:v>
                </c:pt>
                <c:pt idx="14193">
                  <c:v>-5.7931323283082594E-3</c:v>
                </c:pt>
                <c:pt idx="14194">
                  <c:v>-5.7135678391959759E-3</c:v>
                </c:pt>
                <c:pt idx="14195">
                  <c:v>-5.6348408710217386E-3</c:v>
                </c:pt>
                <c:pt idx="14196">
                  <c:v>-5.5410385259631115E-3</c:v>
                </c:pt>
                <c:pt idx="14197">
                  <c:v>-5.4489112227805794E-3</c:v>
                </c:pt>
                <c:pt idx="14198">
                  <c:v>-5.3551088777219523E-3</c:v>
                </c:pt>
                <c:pt idx="14199">
                  <c:v>-5.276381909547715E-3</c:v>
                </c:pt>
                <c:pt idx="14200">
                  <c:v>-5.2060301507537684E-3</c:v>
                </c:pt>
                <c:pt idx="14201">
                  <c:v>-5.1490787269682092E-3</c:v>
                </c:pt>
                <c:pt idx="14202">
                  <c:v>-5.1088777219430431E-3</c:v>
                </c:pt>
                <c:pt idx="14203">
                  <c:v>-5.0737018425460701E-3</c:v>
                </c:pt>
                <c:pt idx="14204">
                  <c:v>-5.0611390284757288E-3</c:v>
                </c:pt>
                <c:pt idx="14205">
                  <c:v>-5.0510887772194377E-3</c:v>
                </c:pt>
                <c:pt idx="14206">
                  <c:v>-5.0510887772194377E-3</c:v>
                </c:pt>
                <c:pt idx="14207">
                  <c:v>-5.0510887772194377E-3</c:v>
                </c:pt>
                <c:pt idx="14208">
                  <c:v>-5.0628140703517311E-3</c:v>
                </c:pt>
                <c:pt idx="14209">
                  <c:v>-5.0636515912897782E-3</c:v>
                </c:pt>
                <c:pt idx="14210">
                  <c:v>-5.0494137353433426E-3</c:v>
                </c:pt>
                <c:pt idx="14211">
                  <c:v>-5.0594639865996337E-3</c:v>
                </c:pt>
                <c:pt idx="14212">
                  <c:v>-5.0469011725292924E-3</c:v>
                </c:pt>
                <c:pt idx="14213">
                  <c:v>-5.0385259631490964E-3</c:v>
                </c:pt>
                <c:pt idx="14214">
                  <c:v>-5.0192629815745604E-3</c:v>
                </c:pt>
                <c:pt idx="14215">
                  <c:v>-5.0000000000000253E-3</c:v>
                </c:pt>
                <c:pt idx="14216">
                  <c:v>-4.9840871021775875E-3</c:v>
                </c:pt>
                <c:pt idx="14217">
                  <c:v>-4.9681742043551488E-3</c:v>
                </c:pt>
                <c:pt idx="14218">
                  <c:v>-4.9455611390285164E-3</c:v>
                </c:pt>
                <c:pt idx="14219">
                  <c:v>-4.9363484087102723E-3</c:v>
                </c:pt>
                <c:pt idx="14220">
                  <c:v>-4.9187604690117395E-3</c:v>
                </c:pt>
                <c:pt idx="14221">
                  <c:v>-4.9296482412060786E-3</c:v>
                </c:pt>
                <c:pt idx="14222">
                  <c:v>-4.9262981574539812E-3</c:v>
                </c:pt>
                <c:pt idx="14223">
                  <c:v>-4.9271356783920292E-3</c:v>
                </c:pt>
                <c:pt idx="14224">
                  <c:v>-4.9321608040201279E-3</c:v>
                </c:pt>
                <c:pt idx="14225">
                  <c:v>-4.9313232830820808E-3</c:v>
                </c:pt>
                <c:pt idx="14226">
                  <c:v>-4.9413735343382783E-3</c:v>
                </c:pt>
                <c:pt idx="14227">
                  <c:v>-4.9246231155778862E-3</c:v>
                </c:pt>
                <c:pt idx="14228">
                  <c:v>-4.9212730318257888E-3</c:v>
                </c:pt>
                <c:pt idx="14229">
                  <c:v>-4.9011725293132058E-3</c:v>
                </c:pt>
                <c:pt idx="14230">
                  <c:v>-4.8819095477386706E-3</c:v>
                </c:pt>
                <c:pt idx="14231">
                  <c:v>-4.8207705192629671E-3</c:v>
                </c:pt>
                <c:pt idx="14232">
                  <c:v>-4.7855946398659933E-3</c:v>
                </c:pt>
                <c:pt idx="14233">
                  <c:v>-4.7236180904522427E-3</c:v>
                </c:pt>
                <c:pt idx="14234">
                  <c:v>-4.6742043551088333E-3</c:v>
                </c:pt>
                <c:pt idx="14235">
                  <c:v>-4.624790619765516E-3</c:v>
                </c:pt>
                <c:pt idx="14236">
                  <c:v>-4.5862646566164457E-3</c:v>
                </c:pt>
                <c:pt idx="14237">
                  <c:v>-4.5494137353433769E-3</c:v>
                </c:pt>
                <c:pt idx="14238">
                  <c:v>-4.5108877721943066E-3</c:v>
                </c:pt>
                <c:pt idx="14239">
                  <c:v>-4.5134003350083551E-3</c:v>
                </c:pt>
                <c:pt idx="14240">
                  <c:v>-4.5016750418760626E-3</c:v>
                </c:pt>
                <c:pt idx="14241">
                  <c:v>-4.5159128978224054E-3</c:v>
                </c:pt>
                <c:pt idx="14242">
                  <c:v>-4.5594639865996689E-3</c:v>
                </c:pt>
                <c:pt idx="14243">
                  <c:v>-4.5845896147403507E-3</c:v>
                </c:pt>
                <c:pt idx="14244">
                  <c:v>-4.6373534338358582E-3</c:v>
                </c:pt>
                <c:pt idx="14245">
                  <c:v>-4.7060301507537098E-3</c:v>
                </c:pt>
                <c:pt idx="14246">
                  <c:v>-4.7713567839196506E-3</c:v>
                </c:pt>
                <c:pt idx="14247">
                  <c:v>-4.8375209380234529E-3</c:v>
                </c:pt>
                <c:pt idx="14248">
                  <c:v>-4.9011725293132058E-3</c:v>
                </c:pt>
                <c:pt idx="14249">
                  <c:v>-4.9648241206029595E-3</c:v>
                </c:pt>
                <c:pt idx="14250">
                  <c:v>-5.0259631490786622E-3</c:v>
                </c:pt>
                <c:pt idx="14251">
                  <c:v>-5.0954773869346546E-3</c:v>
                </c:pt>
                <c:pt idx="14252">
                  <c:v>-5.1340033500837257E-3</c:v>
                </c:pt>
                <c:pt idx="14253">
                  <c:v>-5.1708542713567946E-3</c:v>
                </c:pt>
                <c:pt idx="14254">
                  <c:v>-5.2051926298157204E-3</c:v>
                </c:pt>
                <c:pt idx="14255">
                  <c:v>-5.2512562814070332E-3</c:v>
                </c:pt>
                <c:pt idx="14256">
                  <c:v>-5.2680067001674262E-3</c:v>
                </c:pt>
                <c:pt idx="14257">
                  <c:v>-5.3006700167504426E-3</c:v>
                </c:pt>
                <c:pt idx="14258">
                  <c:v>-5.3450586264656604E-3</c:v>
                </c:pt>
                <c:pt idx="14259">
                  <c:v>-5.3768844221105368E-3</c:v>
                </c:pt>
                <c:pt idx="14260">
                  <c:v>-5.425460636515899E-3</c:v>
                </c:pt>
                <c:pt idx="14261">
                  <c:v>-5.4891122278056519E-3</c:v>
                </c:pt>
                <c:pt idx="14262">
                  <c:v>-5.5536013400335456E-3</c:v>
                </c:pt>
                <c:pt idx="14263">
                  <c:v>-5.6113902847571518E-3</c:v>
                </c:pt>
                <c:pt idx="14264">
                  <c:v>-5.6599664991625141E-3</c:v>
                </c:pt>
                <c:pt idx="14265">
                  <c:v>-5.6984924623115843E-3</c:v>
                </c:pt>
                <c:pt idx="14266">
                  <c:v>-5.7252931323282684E-3</c:v>
                </c:pt>
                <c:pt idx="14267">
                  <c:v>-5.7269681742043643E-3</c:v>
                </c:pt>
                <c:pt idx="14268">
                  <c:v>-5.7127303182579279E-3</c:v>
                </c:pt>
                <c:pt idx="14269">
                  <c:v>-5.6817420435510985E-3</c:v>
                </c:pt>
                <c:pt idx="14270">
                  <c:v>-5.6373534338358816E-3</c:v>
                </c:pt>
                <c:pt idx="14271">
                  <c:v>-5.5753768844220373E-3</c:v>
                </c:pt>
                <c:pt idx="14272">
                  <c:v>-5.4958123953098466E-3</c:v>
                </c:pt>
                <c:pt idx="14273">
                  <c:v>-5.4229480737018497E-3</c:v>
                </c:pt>
                <c:pt idx="14274">
                  <c:v>-5.360971524288099E-3</c:v>
                </c:pt>
                <c:pt idx="14275">
                  <c:v>-5.2922948073701537E-3</c:v>
                </c:pt>
                <c:pt idx="14276">
                  <c:v>-5.2445561139028386E-3</c:v>
                </c:pt>
                <c:pt idx="14277">
                  <c:v>-5.1825795644890879E-3</c:v>
                </c:pt>
                <c:pt idx="14278">
                  <c:v>-5.1323283082077235E-3</c:v>
                </c:pt>
                <c:pt idx="14279">
                  <c:v>-5.1038525963149443E-3</c:v>
                </c:pt>
                <c:pt idx="14280">
                  <c:v>-5.0804020100502648E-3</c:v>
                </c:pt>
                <c:pt idx="14281">
                  <c:v>-5.0477386934673404E-3</c:v>
                </c:pt>
                <c:pt idx="14282">
                  <c:v>-5.0301507537688995E-3</c:v>
                </c:pt>
                <c:pt idx="14283">
                  <c:v>-5.0041876046901706E-3</c:v>
                </c:pt>
                <c:pt idx="14284">
                  <c:v>-4.9790619765494879E-3</c:v>
                </c:pt>
                <c:pt idx="14285">
                  <c:v>-4.95979899497486E-3</c:v>
                </c:pt>
                <c:pt idx="14286">
                  <c:v>-4.9162479061975973E-3</c:v>
                </c:pt>
                <c:pt idx="14287">
                  <c:v>-4.8835845896147657E-3</c:v>
                </c:pt>
                <c:pt idx="14288">
                  <c:v>-4.8341708542713555E-3</c:v>
                </c:pt>
                <c:pt idx="14289">
                  <c:v>-4.7889447236180915E-3</c:v>
                </c:pt>
                <c:pt idx="14290">
                  <c:v>-4.7378559463986791E-3</c:v>
                </c:pt>
                <c:pt idx="14291">
                  <c:v>-4.6959798994975106E-3</c:v>
                </c:pt>
                <c:pt idx="14292">
                  <c:v>-4.6624790619765391E-3</c:v>
                </c:pt>
                <c:pt idx="14293">
                  <c:v>-4.6407035175879546E-3</c:v>
                </c:pt>
                <c:pt idx="14294">
                  <c:v>-4.6289782244556613E-3</c:v>
                </c:pt>
                <c:pt idx="14295">
                  <c:v>-4.6197654941374173E-3</c:v>
                </c:pt>
                <c:pt idx="14296">
                  <c:v>-4.653266331658296E-3</c:v>
                </c:pt>
                <c:pt idx="14297">
                  <c:v>-4.6742043551089262E-3</c:v>
                </c:pt>
                <c:pt idx="14298">
                  <c:v>-4.7177554438860968E-3</c:v>
                </c:pt>
                <c:pt idx="14299">
                  <c:v>-4.7520938023450218E-3</c:v>
                </c:pt>
                <c:pt idx="14300">
                  <c:v>-4.7780569514237524E-3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046-4C7F-9433-98604214B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147168"/>
        <c:axId val="426079392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3"/>
                <c:tx>
                  <c:v>Thermal Desizing 2</c:v>
                </c:tx>
                <c:spPr>
                  <a:ln w="19050">
                    <a:noFill/>
                  </a:ln>
                </c:spPr>
                <c:marker>
                  <c:symbol val="diamond"/>
                  <c:size val="2"/>
                </c:marker>
                <c:xVal>
                  <c:numRef>
                    <c:extLst>
                      <c:ext uri="{02D57815-91ED-43cb-92C2-25804820EDAC}">
                        <c15:formulaRef>
                          <c15:sqref>'RAW DATA'!$AL$14:$AL$14314</c15:sqref>
                        </c15:formulaRef>
                      </c:ext>
                    </c:extLst>
                    <c:numCache>
                      <c:formatCode>General</c:formatCode>
                      <c:ptCount val="14301"/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'RAW DATA'!$AN$14:$AN$14314</c15:sqref>
                        </c15:formulaRef>
                      </c:ext>
                    </c:extLst>
                    <c:numCache>
                      <c:formatCode>General</c:formatCode>
                      <c:ptCount val="14301"/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D046-4C7F-9433-98604214B6E7}"/>
                  </c:ext>
                </c:extLst>
              </c15:ser>
            </c15:filteredScatterSeries>
          </c:ext>
        </c:extLst>
      </c:scatterChart>
      <c:valAx>
        <c:axId val="1821471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Sample Temperature (°C)</a:t>
                </a:r>
              </a:p>
            </c:rich>
          </c:tx>
          <c:layout>
            <c:manualLayout>
              <c:xMode val="edge"/>
              <c:yMode val="edge"/>
              <c:x val="0.27191402699086448"/>
              <c:y val="0.93872504390845002"/>
            </c:manualLayout>
          </c:layout>
          <c:overlay val="0"/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26079392"/>
        <c:crosses val="autoZero"/>
        <c:crossBetween val="midCat"/>
      </c:valAx>
      <c:valAx>
        <c:axId val="42607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Mass (%)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82147168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  <c:extLst/>
  </c:chart>
  <c:spPr>
    <a:ln>
      <a:solidFill>
        <a:srgbClr val="FFFFFF">
          <a:lumMod val="65000"/>
        </a:srgbClr>
      </a:solidFill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6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defRPr>
            </a:pPr>
            <a:r>
              <a:rPr lang="en-GB" sz="1200" dirty="0"/>
              <a:t>Thermal De-sizing vs. Plasma De-sizing</a:t>
            </a:r>
          </a:p>
          <a:p>
            <a:pPr>
              <a:defRPr/>
            </a:pPr>
            <a:r>
              <a:rPr lang="en-GB" sz="1200" dirty="0"/>
              <a:t>(77 K)</a:t>
            </a:r>
          </a:p>
        </c:rich>
      </c:tx>
      <c:layout>
        <c:manualLayout>
          <c:xMode val="edge"/>
          <c:yMode val="edge"/>
          <c:x val="0.16888056147905842"/>
          <c:y val="3.867913676413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6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867060275230876"/>
          <c:y val="0.20380073107972302"/>
          <c:w val="0.674027921492245"/>
          <c:h val="0.530669346556084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Breakdown!$AL$1</c:f>
              <c:strCache>
                <c:ptCount val="1"/>
                <c:pt idx="0">
                  <c:v>Sized Fibres, Heat-Treated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(Breakdown!$AM$2,Breakdown!$AM$5)</c:f>
                <c:numCache>
                  <c:formatCode>General</c:formatCode>
                  <c:ptCount val="2"/>
                  <c:pt idx="0">
                    <c:v>6.7</c:v>
                  </c:pt>
                  <c:pt idx="1">
                    <c:v>6</c:v>
                  </c:pt>
                </c:numCache>
                <c:extLst/>
              </c:numRef>
            </c:plus>
            <c:minus>
              <c:numRef>
                <c:f>(Breakdown!$AM$2,Breakdown!$AM$5)</c:f>
                <c:numCache>
                  <c:formatCode>General</c:formatCode>
                  <c:ptCount val="2"/>
                  <c:pt idx="0">
                    <c:v>6.7</c:v>
                  </c:pt>
                  <c:pt idx="1">
                    <c:v>6</c:v>
                  </c:pt>
                </c:numCache>
                <c:extLst/>
              </c:numRef>
            </c:minus>
            <c:spPr>
              <a:noFill/>
              <a:ln w="63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(Breakdown!$AK$2,Breakdown!$AK$5)</c:f>
              <c:strCache>
                <c:ptCount val="2"/>
                <c:pt idx="0">
                  <c:v>S2 Glass 493</c:v>
                </c:pt>
                <c:pt idx="1">
                  <c:v>Quartzel</c:v>
                </c:pt>
              </c:strCache>
              <c:extLst/>
            </c:strRef>
          </c:cat>
          <c:val>
            <c:numRef>
              <c:f>(Breakdown!$AL$2,Breakdown!$AL$5)</c:f>
              <c:numCache>
                <c:formatCode>General</c:formatCode>
                <c:ptCount val="2"/>
                <c:pt idx="0">
                  <c:v>36.5</c:v>
                </c:pt>
                <c:pt idx="1">
                  <c:v>35.4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0877-4009-8BE8-4021D38FC007}"/>
            </c:ext>
          </c:extLst>
        </c:ser>
        <c:ser>
          <c:idx val="1"/>
          <c:order val="1"/>
          <c:tx>
            <c:strRef>
              <c:f>Breakdown!$AN$1</c:f>
              <c:strCache>
                <c:ptCount val="1"/>
                <c:pt idx="0">
                  <c:v>Thermally De-Sized Fibres, Heat Treated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(Breakdown!$AO$2,Breakdown!$AO$5)</c:f>
                <c:numCache>
                  <c:formatCode>General</c:formatCode>
                  <c:ptCount val="2"/>
                  <c:pt idx="0">
                    <c:v>4.3</c:v>
                  </c:pt>
                  <c:pt idx="1">
                    <c:v>5.2</c:v>
                  </c:pt>
                </c:numCache>
                <c:extLst/>
              </c:numRef>
            </c:plus>
            <c:minus>
              <c:numRef>
                <c:f>(Breakdown!$AO$2,Breakdown!$AO$5)</c:f>
                <c:numCache>
                  <c:formatCode>General</c:formatCode>
                  <c:ptCount val="2"/>
                  <c:pt idx="0">
                    <c:v>4.3</c:v>
                  </c:pt>
                  <c:pt idx="1">
                    <c:v>5.2</c:v>
                  </c:pt>
                </c:numCache>
                <c:extLst/>
              </c:numRef>
            </c:minus>
            <c:spPr>
              <a:noFill/>
              <a:ln w="63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(Breakdown!$AK$2,Breakdown!$AK$5)</c:f>
              <c:strCache>
                <c:ptCount val="2"/>
                <c:pt idx="0">
                  <c:v>S2 Glass 493</c:v>
                </c:pt>
                <c:pt idx="1">
                  <c:v>Quartzel</c:v>
                </c:pt>
              </c:strCache>
              <c:extLst/>
            </c:strRef>
          </c:cat>
          <c:val>
            <c:numRef>
              <c:f>(Breakdown!$AN$2,Breakdown!$AN$5)</c:f>
              <c:numCache>
                <c:formatCode>General</c:formatCode>
                <c:ptCount val="2"/>
                <c:pt idx="0">
                  <c:v>84.4</c:v>
                </c:pt>
                <c:pt idx="1">
                  <c:v>91.9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0877-4009-8BE8-4021D38FC007}"/>
            </c:ext>
          </c:extLst>
        </c:ser>
        <c:ser>
          <c:idx val="2"/>
          <c:order val="2"/>
          <c:tx>
            <c:strRef>
              <c:f>Breakdown!$AP$1</c:f>
              <c:strCache>
                <c:ptCount val="1"/>
                <c:pt idx="0">
                  <c:v>Plasma De-sized Fibres, Heat Treated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(Breakdown!$AQ$2,Breakdown!$AQ$5)</c:f>
                <c:numCache>
                  <c:formatCode>General</c:formatCode>
                  <c:ptCount val="2"/>
                  <c:pt idx="0">
                    <c:v>9.8000000000000007</c:v>
                  </c:pt>
                  <c:pt idx="1">
                    <c:v>7.3</c:v>
                  </c:pt>
                </c:numCache>
                <c:extLst/>
              </c:numRef>
            </c:plus>
            <c:minus>
              <c:numRef>
                <c:f>(Breakdown!$AQ$2,Breakdown!$AQ$5)</c:f>
                <c:numCache>
                  <c:formatCode>General</c:formatCode>
                  <c:ptCount val="2"/>
                  <c:pt idx="0">
                    <c:v>9.8000000000000007</c:v>
                  </c:pt>
                  <c:pt idx="1">
                    <c:v>7.3</c:v>
                  </c:pt>
                </c:numCache>
                <c:extLst/>
              </c:numRef>
            </c:minus>
            <c:spPr>
              <a:noFill/>
              <a:ln w="63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(Breakdown!$AK$2,Breakdown!$AK$5)</c:f>
              <c:strCache>
                <c:ptCount val="2"/>
                <c:pt idx="0">
                  <c:v>S2 Glass 493</c:v>
                </c:pt>
                <c:pt idx="1">
                  <c:v>Quartzel</c:v>
                </c:pt>
              </c:strCache>
              <c:extLst/>
            </c:strRef>
          </c:cat>
          <c:val>
            <c:numRef>
              <c:f>(Breakdown!$AP$2,Breakdown!$AP$5)</c:f>
              <c:numCache>
                <c:formatCode>General</c:formatCode>
                <c:ptCount val="2"/>
                <c:pt idx="0">
                  <c:v>58.9</c:v>
                </c:pt>
                <c:pt idx="1">
                  <c:v>94.4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0877-4009-8BE8-4021D38FC0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49803983"/>
        <c:axId val="1849804463"/>
      </c:barChart>
      <c:catAx>
        <c:axId val="18498039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849804463"/>
        <c:crosses val="autoZero"/>
        <c:auto val="1"/>
        <c:lblAlgn val="ctr"/>
        <c:lblOffset val="100"/>
        <c:noMultiLvlLbl val="0"/>
      </c:catAx>
      <c:valAx>
        <c:axId val="18498044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Cambria" panose="02040503050406030204" pitchFamily="18" charset="0"/>
                    <a:cs typeface="Times New Roman" panose="02020603050405020304" pitchFamily="18" charset="0"/>
                  </a:defRPr>
                </a:pPr>
                <a:r>
                  <a:rPr lang="en-GB"/>
                  <a:t>Dielectric Strength (kV/mm)</a:t>
                </a:r>
              </a:p>
            </c:rich>
          </c:tx>
          <c:layout>
            <c:manualLayout>
              <c:xMode val="edge"/>
              <c:yMode val="edge"/>
              <c:x val="2.8109627547434995E-2"/>
              <c:y val="0.176077885952712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Cambria" panose="02040503050406030204" pitchFamily="18" charset="0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849803983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4813607715760755E-2"/>
          <c:y val="0.82534666476843377"/>
          <c:w val="0.82334537768161986"/>
          <c:h val="0.152400205885251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>
          <a:lumMod val="7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ea typeface="Cambria" panose="020405030504060302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defRPr>
            </a:pPr>
            <a:r>
              <a:rPr lang="en-US" dirty="0"/>
              <a:t>Heat Treated </a:t>
            </a:r>
            <a:r>
              <a:rPr lang="en-US" dirty="0" err="1"/>
              <a:t>Fibres</a:t>
            </a:r>
            <a:endParaRPr lang="en-US" dirty="0"/>
          </a:p>
          <a:p>
            <a:pPr>
              <a:defRPr/>
            </a:pPr>
            <a:r>
              <a:rPr lang="en-US" b="0" dirty="0"/>
              <a:t>300 K vs. 77 K</a:t>
            </a:r>
          </a:p>
        </c:rich>
      </c:tx>
      <c:layout>
        <c:manualLayout>
          <c:xMode val="edge"/>
          <c:yMode val="edge"/>
          <c:x val="0.26427635838063263"/>
          <c:y val="1.66112956810631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233294690936103"/>
          <c:y val="0.19255379032204661"/>
          <c:w val="0.71755870382358977"/>
          <c:h val="0.52677717219746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Breakdown!$AE$1</c:f>
              <c:strCache>
                <c:ptCount val="1"/>
                <c:pt idx="0">
                  <c:v>Dielectric Strength at 300K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Breakdown!$AG$2:$AG$4</c:f>
                <c:numCache>
                  <c:formatCode>General</c:formatCode>
                  <c:ptCount val="3"/>
                  <c:pt idx="0">
                    <c:v>3.8</c:v>
                  </c:pt>
                  <c:pt idx="2">
                    <c:v>2.2000000000000002</c:v>
                  </c:pt>
                </c:numCache>
              </c:numRef>
            </c:plus>
            <c:minus>
              <c:numRef>
                <c:f>Breakdown!$AG$2:$AG$4</c:f>
                <c:numCache>
                  <c:formatCode>General</c:formatCode>
                  <c:ptCount val="3"/>
                  <c:pt idx="0">
                    <c:v>3.8</c:v>
                  </c:pt>
                  <c:pt idx="2">
                    <c:v>2.2000000000000002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Breakdown!$AD$2:$AD$4</c:f>
              <c:strCache>
                <c:ptCount val="3"/>
                <c:pt idx="0">
                  <c:v>S2 Glass 493</c:v>
                </c:pt>
                <c:pt idx="1">
                  <c:v>Filava </c:v>
                </c:pt>
                <c:pt idx="2">
                  <c:v>Quartzel</c:v>
                </c:pt>
              </c:strCache>
            </c:strRef>
          </c:cat>
          <c:val>
            <c:numRef>
              <c:f>Breakdown!$AE$2:$AE$4</c:f>
              <c:numCache>
                <c:formatCode>General</c:formatCode>
                <c:ptCount val="3"/>
                <c:pt idx="0">
                  <c:v>18.2</c:v>
                </c:pt>
                <c:pt idx="1">
                  <c:v>1</c:v>
                </c:pt>
                <c:pt idx="2">
                  <c:v>15.8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03-4401-98D4-0435CE44DECA}"/>
            </c:ext>
          </c:extLst>
        </c:ser>
        <c:ser>
          <c:idx val="1"/>
          <c:order val="1"/>
          <c:tx>
            <c:strRef>
              <c:f>Breakdown!$AF$1</c:f>
              <c:strCache>
                <c:ptCount val="1"/>
                <c:pt idx="0">
                  <c:v>Dielectric Strength at 77K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Breakdown!$AH$2:$AH$4</c:f>
                <c:numCache>
                  <c:formatCode>General</c:formatCode>
                  <c:ptCount val="3"/>
                  <c:pt idx="0">
                    <c:v>6.7</c:v>
                  </c:pt>
                  <c:pt idx="2">
                    <c:v>6</c:v>
                  </c:pt>
                </c:numCache>
              </c:numRef>
            </c:plus>
            <c:minus>
              <c:numRef>
                <c:f>Breakdown!$AH$2:$AH$4</c:f>
                <c:numCache>
                  <c:formatCode>General</c:formatCode>
                  <c:ptCount val="3"/>
                  <c:pt idx="0">
                    <c:v>6.7</c:v>
                  </c:pt>
                  <c:pt idx="2">
                    <c:v>6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Breakdown!$AD$2:$AD$4</c:f>
              <c:strCache>
                <c:ptCount val="3"/>
                <c:pt idx="0">
                  <c:v>S2 Glass 493</c:v>
                </c:pt>
                <c:pt idx="1">
                  <c:v>Filava </c:v>
                </c:pt>
                <c:pt idx="2">
                  <c:v>Quartzel</c:v>
                </c:pt>
              </c:strCache>
            </c:strRef>
          </c:cat>
          <c:val>
            <c:numRef>
              <c:f>Breakdown!$AF$2:$AF$4</c:f>
              <c:numCache>
                <c:formatCode>General</c:formatCode>
                <c:ptCount val="3"/>
                <c:pt idx="0">
                  <c:v>36.5</c:v>
                </c:pt>
                <c:pt idx="1">
                  <c:v>1</c:v>
                </c:pt>
                <c:pt idx="2">
                  <c:v>35.4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03-4401-98D4-0435CE44DE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97040"/>
        <c:axId val="2125812047"/>
      </c:barChart>
      <c:catAx>
        <c:axId val="19897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2125812047"/>
        <c:crosses val="autoZero"/>
        <c:auto val="1"/>
        <c:lblAlgn val="ctr"/>
        <c:lblOffset val="100"/>
        <c:noMultiLvlLbl val="0"/>
      </c:catAx>
      <c:valAx>
        <c:axId val="21258120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Cambria" panose="02040503050406030204" pitchFamily="18" charset="0"/>
                    <a:cs typeface="Times New Roman" panose="02020603050405020304" pitchFamily="18" charset="0"/>
                  </a:defRPr>
                </a:pPr>
                <a:r>
                  <a:rPr lang="en-GB"/>
                  <a:t>Dielectric Strength (kV/mm)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Cambria" panose="02040503050406030204" pitchFamily="18" charset="0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989704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18603097219772174"/>
          <c:y val="0.87603090311385512"/>
          <c:w val="0.72326673792926932"/>
          <c:h val="9.07465055240188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" lastClr="FFFFFF">
          <a:lumMod val="75000"/>
        </a:sysClr>
      </a:solidFill>
      <a:round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Times New Roman" panose="02020603050405020304" pitchFamily="18" charset="0"/>
          <a:ea typeface="Cambria" panose="020405030504060302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accent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800"/>
              <a:t>Flexural Strength (MPa) </a:t>
            </a:r>
          </a:p>
        </c:rich>
      </c:tx>
      <c:layout>
        <c:manualLayout>
          <c:xMode val="edge"/>
          <c:yMode val="edge"/>
          <c:x val="0.28009703161543437"/>
          <c:y val="1.35974645457988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accent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5799400222543115E-2"/>
          <c:y val="0.1025094682028771"/>
          <c:w val="0.91138692468434768"/>
          <c:h val="0.67277761697349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Sheet1!$K$5</c:f>
              <c:strCache>
                <c:ptCount val="1"/>
                <c:pt idx="0">
                  <c:v>No HT, No Binder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Bars'!$K$16:$K$18</c:f>
                <c:numCache>
                  <c:formatCode>General</c:formatCode>
                  <c:ptCount val="3"/>
                  <c:pt idx="0">
                    <c:v>9.0500000000000007</c:v>
                  </c:pt>
                  <c:pt idx="1">
                    <c:v>16.3</c:v>
                  </c:pt>
                  <c:pt idx="2">
                    <c:v>10</c:v>
                  </c:pt>
                </c:numCache>
                <c:extLst/>
              </c:numRef>
            </c:plus>
            <c:minus>
              <c:numRef>
                <c:f>'Error Bars'!$K$16:$K$18</c:f>
                <c:numCache>
                  <c:formatCode>General</c:formatCode>
                  <c:ptCount val="3"/>
                  <c:pt idx="0">
                    <c:v>9.0500000000000007</c:v>
                  </c:pt>
                  <c:pt idx="1">
                    <c:v>16.3</c:v>
                  </c:pt>
                  <c:pt idx="2">
                    <c:v>10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accent6">
                    <a:lumMod val="50000"/>
                  </a:schemeClr>
                </a:solidFill>
                <a:round/>
              </a:ln>
              <a:effectLst/>
            </c:spPr>
          </c:errBars>
          <c:cat>
            <c:strRef>
              <c:f>Sheet1!$J$6:$J$8</c:f>
              <c:strCache>
                <c:ptCount val="3"/>
                <c:pt idx="0">
                  <c:v>Pure CTD101K</c:v>
                </c:pt>
                <c:pt idx="1">
                  <c:v>S2 Glass</c:v>
                </c:pt>
                <c:pt idx="2">
                  <c:v>Filava</c:v>
                </c:pt>
              </c:strCache>
              <c:extLst/>
            </c:strRef>
          </c:cat>
          <c:val>
            <c:numRef>
              <c:f>Sheet1!$K$6:$K$8</c:f>
              <c:numCache>
                <c:formatCode>General</c:formatCode>
                <c:ptCount val="3"/>
                <c:pt idx="0">
                  <c:v>69.8</c:v>
                </c:pt>
                <c:pt idx="1">
                  <c:v>618</c:v>
                </c:pt>
                <c:pt idx="2">
                  <c:v>737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F6B3-4FF2-B10E-E9B523EC6CC8}"/>
            </c:ext>
          </c:extLst>
        </c:ser>
        <c:ser>
          <c:idx val="1"/>
          <c:order val="1"/>
          <c:tx>
            <c:strRef>
              <c:f>Sheet1!$L$5</c:f>
              <c:strCache>
                <c:ptCount val="1"/>
                <c:pt idx="0">
                  <c:v>HT, no Binder</c:v>
                </c:pt>
              </c:strCache>
            </c:strRef>
          </c:tx>
          <c:spPr>
            <a:solidFill>
              <a:srgbClr val="D4680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Bars'!$L$16:$L$18</c:f>
                <c:numCache>
                  <c:formatCode>General</c:formatCode>
                  <c:ptCount val="3"/>
                  <c:pt idx="1">
                    <c:v>7.49</c:v>
                  </c:pt>
                  <c:pt idx="2">
                    <c:v>16</c:v>
                  </c:pt>
                </c:numCache>
                <c:extLst/>
              </c:numRef>
            </c:plus>
            <c:minus>
              <c:numRef>
                <c:f>'Error Bars'!$L$16:$L$18</c:f>
                <c:numCache>
                  <c:formatCode>General</c:formatCode>
                  <c:ptCount val="3"/>
                  <c:pt idx="1">
                    <c:v>7.49</c:v>
                  </c:pt>
                  <c:pt idx="2">
                    <c:v>16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accent6">
                    <a:lumMod val="50000"/>
                  </a:schemeClr>
                </a:solidFill>
                <a:round/>
              </a:ln>
              <a:effectLst/>
            </c:spPr>
          </c:errBars>
          <c:cat>
            <c:strRef>
              <c:f>Sheet1!$J$6:$J$8</c:f>
              <c:strCache>
                <c:ptCount val="3"/>
                <c:pt idx="0">
                  <c:v>Pure CTD101K</c:v>
                </c:pt>
                <c:pt idx="1">
                  <c:v>S2 Glass</c:v>
                </c:pt>
                <c:pt idx="2">
                  <c:v>Filava</c:v>
                </c:pt>
              </c:strCache>
              <c:extLst/>
            </c:strRef>
          </c:cat>
          <c:val>
            <c:numRef>
              <c:f>Sheet1!$L$6:$L$8</c:f>
              <c:numCache>
                <c:formatCode>General</c:formatCode>
                <c:ptCount val="3"/>
                <c:pt idx="1">
                  <c:v>388</c:v>
                </c:pt>
                <c:pt idx="2">
                  <c:v>417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F6B3-4FF2-B10E-E9B523EC6CC8}"/>
            </c:ext>
          </c:extLst>
        </c:ser>
        <c:ser>
          <c:idx val="2"/>
          <c:order val="2"/>
          <c:tx>
            <c:strRef>
              <c:f>Sheet1!$M$5</c:f>
              <c:strCache>
                <c:ptCount val="1"/>
                <c:pt idx="0">
                  <c:v>HT, PVA Binder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Bars'!$M$16:$M$18</c:f>
                <c:numCache>
                  <c:formatCode>General</c:formatCode>
                  <c:ptCount val="3"/>
                  <c:pt idx="1">
                    <c:v>8.6199999999999992</c:v>
                  </c:pt>
                  <c:pt idx="2">
                    <c:v>17.2</c:v>
                  </c:pt>
                </c:numCache>
                <c:extLst/>
              </c:numRef>
            </c:plus>
            <c:minus>
              <c:numRef>
                <c:f>'Error Bars'!$M$16:$M$18</c:f>
                <c:numCache>
                  <c:formatCode>General</c:formatCode>
                  <c:ptCount val="3"/>
                  <c:pt idx="1">
                    <c:v>8.6199999999999992</c:v>
                  </c:pt>
                  <c:pt idx="2">
                    <c:v>17.2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accent6">
                    <a:lumMod val="50000"/>
                  </a:schemeClr>
                </a:solidFill>
                <a:round/>
              </a:ln>
              <a:effectLst/>
            </c:spPr>
          </c:errBars>
          <c:cat>
            <c:strRef>
              <c:f>Sheet1!$J$6:$J$8</c:f>
              <c:strCache>
                <c:ptCount val="3"/>
                <c:pt idx="0">
                  <c:v>Pure CTD101K</c:v>
                </c:pt>
                <c:pt idx="1">
                  <c:v>S2 Glass</c:v>
                </c:pt>
                <c:pt idx="2">
                  <c:v>Filava</c:v>
                </c:pt>
              </c:strCache>
              <c:extLst/>
            </c:strRef>
          </c:cat>
          <c:val>
            <c:numRef>
              <c:f>Sheet1!$M$6:$M$8</c:f>
              <c:numCache>
                <c:formatCode>General</c:formatCode>
                <c:ptCount val="3"/>
                <c:pt idx="1">
                  <c:v>267</c:v>
                </c:pt>
                <c:pt idx="2">
                  <c:v>231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F6B3-4FF2-B10E-E9B523EC6CC8}"/>
            </c:ext>
          </c:extLst>
        </c:ser>
        <c:ser>
          <c:idx val="3"/>
          <c:order val="3"/>
          <c:tx>
            <c:strRef>
              <c:f>Sheet1!$N$5</c:f>
              <c:strCache>
                <c:ptCount val="1"/>
                <c:pt idx="0">
                  <c:v>HT, CTD1202 Binder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6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Bars'!$N$16:$N$18</c:f>
                <c:numCache>
                  <c:formatCode>General</c:formatCode>
                  <c:ptCount val="3"/>
                  <c:pt idx="1">
                    <c:v>3.48</c:v>
                  </c:pt>
                  <c:pt idx="2">
                    <c:v>7.01</c:v>
                  </c:pt>
                </c:numCache>
                <c:extLst/>
              </c:numRef>
            </c:plus>
            <c:minus>
              <c:numRef>
                <c:f>'Error Bars'!$N$16:$N$18</c:f>
                <c:numCache>
                  <c:formatCode>General</c:formatCode>
                  <c:ptCount val="3"/>
                  <c:pt idx="1">
                    <c:v>3.48</c:v>
                  </c:pt>
                  <c:pt idx="2">
                    <c:v>7.01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accent6">
                    <a:lumMod val="50000"/>
                  </a:schemeClr>
                </a:solidFill>
                <a:round/>
              </a:ln>
              <a:effectLst/>
            </c:spPr>
          </c:errBars>
          <c:cat>
            <c:strRef>
              <c:f>Sheet1!$J$6:$J$8</c:f>
              <c:strCache>
                <c:ptCount val="3"/>
                <c:pt idx="0">
                  <c:v>Pure CTD101K</c:v>
                </c:pt>
                <c:pt idx="1">
                  <c:v>S2 Glass</c:v>
                </c:pt>
                <c:pt idx="2">
                  <c:v>Filava</c:v>
                </c:pt>
              </c:strCache>
              <c:extLst/>
            </c:strRef>
          </c:cat>
          <c:val>
            <c:numRef>
              <c:f>Sheet1!$N$6:$N$8</c:f>
              <c:numCache>
                <c:formatCode>General</c:formatCode>
                <c:ptCount val="3"/>
                <c:pt idx="1">
                  <c:v>69</c:v>
                </c:pt>
                <c:pt idx="2">
                  <c:v>89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F6B3-4FF2-B10E-E9B523EC6CC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0537407"/>
        <c:axId val="50537887"/>
        <c:extLst>
          <c:ext xmlns:c15="http://schemas.microsoft.com/office/drawing/2012/chart" uri="{02D57815-91ED-43cb-92C2-25804820EDAC}">
            <c15:filteredBa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Sheet1!$O$5</c15:sqref>
                        </c15:formulaRef>
                      </c:ext>
                    </c:extLst>
                    <c:strCache>
                      <c:ptCount val="1"/>
                      <c:pt idx="0">
                        <c:v>No Heat Treatment, PVA Binder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errBars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'Error Bars'!$O$16:$O$18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1">
                          <c:v>15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'Error Bars'!$O$16:$O$18</c15:sqref>
                          </c15:formulaRef>
                        </c:ext>
                      </c:extLst>
                      <c:numCache>
                        <c:formatCode>General</c:formatCode>
                        <c:ptCount val="3"/>
                        <c:pt idx="1">
                          <c:v>15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>
                      <c:ext uri="{02D57815-91ED-43cb-92C2-25804820EDAC}">
                        <c15:formulaRef>
                          <c15:sqref>Sheet1!$J$6:$J$8</c15:sqref>
                        </c15:formulaRef>
                      </c:ext>
                    </c:extLst>
                    <c:strCache>
                      <c:ptCount val="3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Sheet1!$O$6:$O$8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1">
                        <c:v>508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F6B3-4FF2-B10E-E9B523EC6CC8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Sheet1!$P$5</c15:sqref>
                        </c15:formulaRef>
                      </c:ext>
                    </c:extLst>
                    <c:strCache>
                      <c:ptCount val="1"/>
                      <c:pt idx="0">
                        <c:v>No HT, CTD1202 Binder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Sheet1!$J$6:$J$8</c15:sqref>
                        </c15:formulaRef>
                      </c:ext>
                    </c:extLst>
                    <c:strCache>
                      <c:ptCount val="3"/>
                      <c:pt idx="0">
                        <c:v>Pure CTD101K</c:v>
                      </c:pt>
                      <c:pt idx="1">
                        <c:v>S2 Glass</c:v>
                      </c:pt>
                      <c:pt idx="2">
                        <c:v>Filava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Sheet1!$P$6:$P$8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F6B3-4FF2-B10E-E9B523EC6CC8}"/>
                  </c:ext>
                </c:extLst>
              </c15:ser>
            </c15:filteredBarSeries>
          </c:ext>
        </c:extLst>
      </c:barChart>
      <c:catAx>
        <c:axId val="5053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537887"/>
        <c:crosses val="autoZero"/>
        <c:auto val="1"/>
        <c:lblAlgn val="ctr"/>
        <c:lblOffset val="100"/>
        <c:noMultiLvlLbl val="0"/>
      </c:catAx>
      <c:valAx>
        <c:axId val="50537887"/>
        <c:scaling>
          <c:orientation val="minMax"/>
          <c:max val="900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53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8298130597593519E-2"/>
          <c:y val="0.85009905579175982"/>
          <c:w val="0.87689764658138714"/>
          <c:h val="0.12171704314419474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accent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6">
          <a:lumMod val="40000"/>
          <a:lumOff val="60000"/>
        </a:schemeClr>
      </a:solidFill>
    </a:ln>
    <a:effectLst/>
  </c:spPr>
  <c:txPr>
    <a:bodyPr/>
    <a:lstStyle/>
    <a:p>
      <a:pPr>
        <a:defRPr>
          <a:solidFill>
            <a:schemeClr val="accent6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800" dirty="0"/>
              <a:t>Effect</a:t>
            </a:r>
            <a:r>
              <a:rPr lang="en-GB" sz="1800" baseline="0" dirty="0"/>
              <a:t> of Binders on </a:t>
            </a:r>
            <a:r>
              <a:rPr lang="en-GB" sz="1800" b="1" baseline="0" dirty="0"/>
              <a:t>Dielectric Strength</a:t>
            </a:r>
            <a:endParaRPr lang="en-GB" sz="18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080309685957464"/>
          <c:y val="0.16935488510086302"/>
          <c:w val="0.61404857710641014"/>
          <c:h val="0.724079983280930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Sheet1!$X$5</c:f>
              <c:strCache>
                <c:ptCount val="1"/>
                <c:pt idx="0">
                  <c:v>As-Received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Bars'!$X$17:$X$22</c:f>
                <c:numCache>
                  <c:formatCode>General</c:formatCode>
                  <c:ptCount val="1"/>
                  <c:pt idx="0">
                    <c:v>8.8000000000000007</c:v>
                  </c:pt>
                </c:numCache>
                <c:extLst/>
              </c:numRef>
            </c:plus>
            <c:minus>
              <c:numRef>
                <c:f>'Error Bars'!$X$17:$X$22</c:f>
                <c:numCache>
                  <c:formatCode>General</c:formatCode>
                  <c:ptCount val="1"/>
                  <c:pt idx="0">
                    <c:v>8.8000000000000007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Sheet1!$W$6:$W$11</c:f>
              <c:strCache>
                <c:ptCount val="1"/>
                <c:pt idx="0">
                  <c:v>S2 Glass</c:v>
                </c:pt>
              </c:strCache>
              <c:extLst/>
            </c:strRef>
          </c:cat>
          <c:val>
            <c:numRef>
              <c:f>Sheet1!$X$6:$X$11</c:f>
              <c:numCache>
                <c:formatCode>General</c:formatCode>
                <c:ptCount val="1"/>
                <c:pt idx="0">
                  <c:v>172.2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91AB-4711-829C-DD02EA6DAAE3}"/>
            </c:ext>
          </c:extLst>
        </c:ser>
        <c:ser>
          <c:idx val="1"/>
          <c:order val="1"/>
          <c:tx>
            <c:strRef>
              <c:f>Sheet1!$Y$5</c:f>
              <c:strCache>
                <c:ptCount val="1"/>
                <c:pt idx="0">
                  <c:v>Reacted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 rot="-5400000" spcFirstLastPara="1" vertOverflow="ellipsis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en-US">
                        <a:solidFill>
                          <a:schemeClr val="accent2"/>
                        </a:solidFill>
                      </a:rPr>
                      <a:t>Resistive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accent2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1AB-4711-829C-DD02EA6DAA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Bars'!$Y$17:$Y$22</c:f>
                <c:numCache>
                  <c:formatCode>General</c:formatCode>
                  <c:ptCount val="1"/>
                  <c:pt idx="0">
                    <c:v>0</c:v>
                  </c:pt>
                </c:numCache>
                <c:extLst/>
              </c:numRef>
            </c:plus>
            <c:minus>
              <c:numRef>
                <c:f>'Error Bars'!$Y$17:$Y$22</c:f>
                <c:numCache>
                  <c:formatCode>General</c:formatCode>
                  <c:ptCount val="1"/>
                  <c:pt idx="0">
                    <c:v>0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Sheet1!$W$6:$W$11</c:f>
              <c:strCache>
                <c:ptCount val="1"/>
                <c:pt idx="0">
                  <c:v>S2 Glass</c:v>
                </c:pt>
              </c:strCache>
              <c:extLst/>
            </c:strRef>
          </c:cat>
          <c:val>
            <c:numRef>
              <c:f>Sheet1!$Y$6:$Y$11</c:f>
              <c:numCache>
                <c:formatCode>General</c:formatCode>
                <c:ptCount val="1"/>
                <c:pt idx="0">
                  <c:v>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91AB-4711-829C-DD02EA6DAAE3}"/>
            </c:ext>
          </c:extLst>
        </c:ser>
        <c:ser>
          <c:idx val="2"/>
          <c:order val="2"/>
          <c:tx>
            <c:strRef>
              <c:f>Sheet1!$Z$5</c:f>
              <c:strCache>
                <c:ptCount val="1"/>
                <c:pt idx="0">
                  <c:v>Reacted, PVA Binder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Resistive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91AB-4711-829C-DD02EA6DAA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Bars'!$Z$17:$Z$22</c:f>
                <c:numCache>
                  <c:formatCode>General</c:formatCode>
                  <c:ptCount val="1"/>
                  <c:pt idx="0">
                    <c:v>0</c:v>
                  </c:pt>
                </c:numCache>
                <c:extLst/>
              </c:numRef>
            </c:plus>
            <c:minus>
              <c:numRef>
                <c:f>'Error Bars'!$Z$17:$Z$22</c:f>
                <c:numCache>
                  <c:formatCode>General</c:formatCode>
                  <c:ptCount val="1"/>
                  <c:pt idx="0">
                    <c:v>0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Sheet1!$W$6:$W$11</c:f>
              <c:strCache>
                <c:ptCount val="1"/>
                <c:pt idx="0">
                  <c:v>S2 Glass</c:v>
                </c:pt>
              </c:strCache>
              <c:extLst/>
            </c:strRef>
          </c:cat>
          <c:val>
            <c:numRef>
              <c:f>Sheet1!$Z$6:$Z$11</c:f>
              <c:numCache>
                <c:formatCode>General</c:formatCode>
                <c:ptCount val="1"/>
                <c:pt idx="0">
                  <c:v>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91AB-4711-829C-DD02EA6DAAE3}"/>
            </c:ext>
          </c:extLst>
        </c:ser>
        <c:ser>
          <c:idx val="3"/>
          <c:order val="3"/>
          <c:tx>
            <c:strRef>
              <c:f>Sheet1!$AA$5</c:f>
              <c:strCache>
                <c:ptCount val="1"/>
                <c:pt idx="0">
                  <c:v>Reacted, CTD1202 Binder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'Error Bars'!$AA$17:$AA$22</c:f>
                <c:numCache>
                  <c:formatCode>General</c:formatCode>
                  <c:ptCount val="1"/>
                  <c:pt idx="0">
                    <c:v>7.5</c:v>
                  </c:pt>
                </c:numCache>
                <c:extLst/>
              </c:numRef>
            </c:plus>
            <c:minus>
              <c:numRef>
                <c:f>'Error Bars'!$AA$17:$AA$22</c:f>
                <c:numCache>
                  <c:formatCode>General</c:formatCode>
                  <c:ptCount val="1"/>
                  <c:pt idx="0">
                    <c:v>7.5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Sheet1!$W$6:$W$11</c:f>
              <c:strCache>
                <c:ptCount val="1"/>
                <c:pt idx="0">
                  <c:v>S2 Glass</c:v>
                </c:pt>
              </c:strCache>
              <c:extLst/>
            </c:strRef>
          </c:cat>
          <c:val>
            <c:numRef>
              <c:f>Sheet1!$AA$6:$AA$11</c:f>
              <c:numCache>
                <c:formatCode>General</c:formatCode>
                <c:ptCount val="1"/>
                <c:pt idx="0">
                  <c:v>71.400000000000006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91AB-4711-829C-DD02EA6DAA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4899456"/>
        <c:axId val="2014900416"/>
        <c:extLst>
          <c:ext xmlns:c15="http://schemas.microsoft.com/office/drawing/2012/chart" uri="{02D57815-91ED-43cb-92C2-25804820EDAC}">
            <c15:filteredBa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Sheet1!$AB$5</c15:sqref>
                        </c15:formulaRef>
                      </c:ext>
                    </c:extLst>
                    <c:strCache>
                      <c:ptCount val="1"/>
                      <c:pt idx="0">
                        <c:v>No Heat Treatment, PVA Binder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errBars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'Error Bars'!$AB$17:$AB$22</c15:sqref>
                          </c15:formulaRef>
                        </c:ext>
                      </c:extLst>
                      <c:numCache>
                        <c:formatCode>General</c:formatCode>
                        <c:ptCount val="1"/>
                        <c:pt idx="0">
                          <c:v>6.8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'Error Bars'!$AB$17:$AB$22</c15:sqref>
                          </c15:formulaRef>
                        </c:ext>
                      </c:extLst>
                      <c:numCache>
                        <c:formatCode>General</c:formatCode>
                        <c:ptCount val="1"/>
                        <c:pt idx="0">
                          <c:v>6.8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strRef>
                    <c:extLst>
                      <c:ext uri="{02D57815-91ED-43cb-92C2-25804820EDAC}">
                        <c15:formulaRef>
                          <c15:sqref>Sheet1!$W$6:$W$11</c15:sqref>
                        </c15:formulaRef>
                      </c:ext>
                    </c:extLst>
                    <c:strCache>
                      <c:ptCount val="1"/>
                      <c:pt idx="0">
                        <c:v>S2 Glass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Sheet1!$AB$6:$AB$11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75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9-91AB-4711-829C-DD02EA6DAAE3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Sheet1!$AC$5</c15:sqref>
                        </c15:formulaRef>
                      </c:ext>
                    </c:extLst>
                    <c:strCache>
                      <c:ptCount val="1"/>
                      <c:pt idx="0">
                        <c:v>No HT, CTD1202 Binder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Sheet1!$W$6:$W$11</c15:sqref>
                        </c15:formulaRef>
                      </c:ext>
                    </c:extLst>
                    <c:strCache>
                      <c:ptCount val="1"/>
                      <c:pt idx="0">
                        <c:v>S2 Glass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Sheet1!$AC$6:$AC$11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91AB-4711-829C-DD02EA6DAAE3}"/>
                  </c:ext>
                </c:extLst>
              </c15:ser>
            </c15:filteredBarSeries>
          </c:ext>
        </c:extLst>
      </c:barChart>
      <c:catAx>
        <c:axId val="201489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14900416"/>
        <c:crosses val="autoZero"/>
        <c:auto val="1"/>
        <c:lblAlgn val="ctr"/>
        <c:lblOffset val="100"/>
        <c:noMultiLvlLbl val="0"/>
      </c:catAx>
      <c:valAx>
        <c:axId val="2014900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400" dirty="0"/>
                  <a:t>Dielectric Strength (kV/mm)</a:t>
                </a:r>
              </a:p>
            </c:rich>
          </c:tx>
          <c:layout>
            <c:manualLayout>
              <c:xMode val="edge"/>
              <c:yMode val="edge"/>
              <c:x val="2.2381788987458674E-2"/>
              <c:y val="0.189507744006920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14899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906899079006067"/>
          <c:y val="0.1798272107580027"/>
          <c:w val="0.16981394517179843"/>
          <c:h val="0.624887305110780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FFFFFF">
          <a:lumMod val="65000"/>
        </a:srgbClr>
      </a:solidFill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800" dirty="0"/>
              <a:t>Effect of Binders</a:t>
            </a:r>
            <a:r>
              <a:rPr lang="en-GB" sz="1800" baseline="0" dirty="0"/>
              <a:t> on </a:t>
            </a:r>
            <a:r>
              <a:rPr lang="en-GB" sz="1800" b="1" dirty="0"/>
              <a:t>Resistivity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665393476165884"/>
          <c:y val="0.16935488510086302"/>
          <c:w val="0.61874698728395061"/>
          <c:h val="0.743877244711389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Sheet1!$AL$5</c:f>
              <c:strCache>
                <c:ptCount val="1"/>
                <c:pt idx="0">
                  <c:v>As-Received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Sheet1!$AK$6:$AK$11</c:f>
              <c:strCache>
                <c:ptCount val="1"/>
                <c:pt idx="0">
                  <c:v>S2 Glass</c:v>
                </c:pt>
              </c:strCache>
              <c:extLst/>
            </c:strRef>
          </c:cat>
          <c:val>
            <c:numRef>
              <c:f>Sheet1!$AL$6:$AL$11</c:f>
              <c:numCache>
                <c:formatCode>0.00E+00</c:formatCode>
                <c:ptCount val="1"/>
                <c:pt idx="0">
                  <c:v>657000000000000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03C1-4D5A-9E57-2EAF142B52FE}"/>
            </c:ext>
          </c:extLst>
        </c:ser>
        <c:ser>
          <c:idx val="1"/>
          <c:order val="1"/>
          <c:tx>
            <c:strRef>
              <c:f>Sheet1!$AM$5</c:f>
              <c:strCache>
                <c:ptCount val="1"/>
                <c:pt idx="0">
                  <c:v>Reacted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Sheet1!$AK$6:$AK$11</c:f>
              <c:strCache>
                <c:ptCount val="1"/>
                <c:pt idx="0">
                  <c:v>S2 Glass</c:v>
                </c:pt>
              </c:strCache>
              <c:extLst/>
            </c:strRef>
          </c:cat>
          <c:val>
            <c:numRef>
              <c:f>Sheet1!$AM$6:$AM$11</c:f>
              <c:numCache>
                <c:formatCode>0.00E+00</c:formatCode>
                <c:ptCount val="1"/>
                <c:pt idx="0">
                  <c:v>2858650.3117339779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03C1-4D5A-9E57-2EAF142B52FE}"/>
            </c:ext>
          </c:extLst>
        </c:ser>
        <c:ser>
          <c:idx val="2"/>
          <c:order val="2"/>
          <c:tx>
            <c:strRef>
              <c:f>Sheet1!$AN$5</c:f>
              <c:strCache>
                <c:ptCount val="1"/>
                <c:pt idx="0">
                  <c:v>Reacted, PVA Binder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Sheet1!$AK$6:$AK$11</c:f>
              <c:strCache>
                <c:ptCount val="1"/>
                <c:pt idx="0">
                  <c:v>S2 Glass</c:v>
                </c:pt>
              </c:strCache>
              <c:extLst/>
            </c:strRef>
          </c:cat>
          <c:val>
            <c:numRef>
              <c:f>Sheet1!$AN$6:$AN$11</c:f>
              <c:numCache>
                <c:formatCode>0.00E+00</c:formatCode>
                <c:ptCount val="1"/>
                <c:pt idx="0">
                  <c:v>4479971.8264042651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03C1-4D5A-9E57-2EAF142B52FE}"/>
            </c:ext>
          </c:extLst>
        </c:ser>
        <c:ser>
          <c:idx val="3"/>
          <c:order val="3"/>
          <c:tx>
            <c:strRef>
              <c:f>Sheet1!$AO$5</c:f>
              <c:strCache>
                <c:ptCount val="1"/>
                <c:pt idx="0">
                  <c:v>Reacted, CTD1202 Binder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Sheet1!$AK$6:$AK$11</c:f>
              <c:strCache>
                <c:ptCount val="1"/>
                <c:pt idx="0">
                  <c:v>S2 Glass</c:v>
                </c:pt>
              </c:strCache>
              <c:extLst/>
            </c:strRef>
          </c:cat>
          <c:val>
            <c:numRef>
              <c:f>Sheet1!$AO$6:$AO$11</c:f>
              <c:numCache>
                <c:formatCode>0.00E+00</c:formatCode>
                <c:ptCount val="1"/>
                <c:pt idx="0">
                  <c:v>12371097450858.119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03C1-4D5A-9E57-2EAF142B52F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4899456"/>
        <c:axId val="2014900416"/>
        <c:extLst>
          <c:ext xmlns:c15="http://schemas.microsoft.com/office/drawing/2012/chart" uri="{02D57815-91ED-43cb-92C2-25804820EDAC}">
            <c15:filteredBa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Sheet1!$AP$5</c15:sqref>
                        </c15:formulaRef>
                      </c:ext>
                    </c:extLst>
                    <c:strCache>
                      <c:ptCount val="1"/>
                      <c:pt idx="0">
                        <c:v>No Heat Treatment, PVA Binder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Sheet1!$AK$6:$AK$11</c15:sqref>
                        </c15:formulaRef>
                      </c:ext>
                    </c:extLst>
                    <c:strCache>
                      <c:ptCount val="1"/>
                      <c:pt idx="0">
                        <c:v>S2 Glass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Sheet1!$AP$6:$AP$11</c15:sqref>
                        </c15:formulaRef>
                      </c:ext>
                    </c:extLst>
                    <c:numCache>
                      <c:formatCode>0.00E+00</c:formatCode>
                      <c:ptCount val="1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03C1-4D5A-9E57-2EAF142B52FE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Sheet1!$AQ$5</c15:sqref>
                        </c15:formulaRef>
                      </c:ext>
                    </c:extLst>
                    <c:strCache>
                      <c:ptCount val="1"/>
                      <c:pt idx="0">
                        <c:v>No HT, CTD1202 Binder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Sheet1!$AK$6:$AK$11</c15:sqref>
                        </c15:formulaRef>
                      </c:ext>
                    </c:extLst>
                    <c:strCache>
                      <c:ptCount val="1"/>
                      <c:pt idx="0">
                        <c:v>S2 Glass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Sheet1!$AQ$6:$AQ$11</c15:sqref>
                        </c15:formulaRef>
                      </c:ext>
                    </c:extLst>
                    <c:numCache>
                      <c:formatCode>0.00E+00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03C1-4D5A-9E57-2EAF142B52FE}"/>
                  </c:ext>
                </c:extLst>
              </c15:ser>
            </c15:filteredBarSeries>
          </c:ext>
        </c:extLst>
      </c:barChart>
      <c:catAx>
        <c:axId val="201489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14900416"/>
        <c:crosses val="autoZero"/>
        <c:auto val="1"/>
        <c:lblAlgn val="ctr"/>
        <c:lblOffset val="100"/>
        <c:noMultiLvlLbl val="0"/>
      </c:catAx>
      <c:valAx>
        <c:axId val="201490041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600" dirty="0"/>
                  <a:t>Resistivity (</a:t>
                </a:r>
                <a:r>
                  <a:rPr lang="el-GR" sz="1600" b="0" i="0" u="none" strike="noStrike" kern="120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Ω·</a:t>
                </a:r>
                <a:r>
                  <a:rPr lang="en-GB" sz="1600" b="0" i="0" u="none" strike="noStrike" kern="120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m)</a:t>
                </a:r>
                <a:endParaRPr lang="en-GB" sz="1600" dirty="0"/>
              </a:p>
            </c:rich>
          </c:tx>
          <c:layout>
            <c:manualLayout>
              <c:xMode val="edge"/>
              <c:yMode val="edge"/>
              <c:x val="1.6616552515179066E-2"/>
              <c:y val="0.30732251202355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14899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012518528674959"/>
          <c:y val="0.26120188101487313"/>
          <c:w val="0.19014933116300711"/>
          <c:h val="0.468753280839895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FFFFFF">
          <a:lumMod val="65000"/>
        </a:srgbClr>
      </a:solidFill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271D79-EC86-42D0-9204-97A250CFB3A3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43F79A-A3FD-4E99-9E27-F6B66DA4E810}">
      <dgm:prSet phldrT="[Text]" custT="1"/>
      <dgm:spPr/>
      <dgm:t>
        <a:bodyPr/>
        <a:lstStyle/>
        <a:p>
          <a:r>
            <a:rPr lang="fr-CH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fr-CH" sz="1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Braiding</a:t>
          </a:r>
          <a:endParaRPr lang="en-GB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A3A2E5-3B8C-4DBF-9A68-0670603CF9B6}" type="parTrans" cxnId="{75926FB5-EC07-43BE-8EB3-45D8D38C0CB8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C730E8-CBBE-4BC6-85BC-241B7E1185E7}" type="sibTrans" cxnId="{75926FB5-EC07-43BE-8EB3-45D8D38C0CB8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9A4923-6F73-47FA-BD56-F2E73A6B3D18}">
      <dgm:prSet phldrT="[Text]" custT="1"/>
      <dgm:spPr/>
      <dgm:t>
        <a:bodyPr/>
        <a:lstStyle/>
        <a:p>
          <a:r>
            <a:rPr lang="fr-CH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2. </a:t>
          </a:r>
          <a:r>
            <a:rPr lang="fr-CH" sz="1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Winding</a:t>
          </a:r>
          <a:r>
            <a:rPr lang="fr-CH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/Binder</a:t>
          </a:r>
          <a:endParaRPr lang="en-GB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9E1C0A-0A2A-429F-A4DA-E2E68B2B2329}" type="parTrans" cxnId="{9F31C1D1-1970-43BE-A8C6-992A1E061E35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C33633-22CB-48CB-B4FE-D239AB92E889}" type="sibTrans" cxnId="{9F31C1D1-1970-43BE-A8C6-992A1E061E35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CCD63D-0138-43CD-B368-F6E5528558EF}">
      <dgm:prSet phldrT="[Text]" custT="1"/>
      <dgm:spPr/>
      <dgm:t>
        <a:bodyPr/>
        <a:lstStyle/>
        <a:p>
          <a:r>
            <a:rPr lang="fr-CH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fr-CH" sz="1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Reaction</a:t>
          </a:r>
          <a:endParaRPr lang="en-GB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B53154-9601-482E-966F-FE381A4F0673}" type="parTrans" cxnId="{CC60409F-57BE-4A7F-A699-1BF779C6D83E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7AA28F-4CF2-4C00-A3F5-CA222EBAF130}" type="sibTrans" cxnId="{CC60409F-57BE-4A7F-A699-1BF779C6D83E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A0B350-212C-45EA-BC56-4C5EE658B713}">
      <dgm:prSet phldrT="[Text]" custT="1"/>
      <dgm:spPr/>
      <dgm:t>
        <a:bodyPr/>
        <a:lstStyle/>
        <a:p>
          <a:r>
            <a:rPr lang="fr-CH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fr-CH" sz="1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Impregnation</a:t>
          </a:r>
          <a:endParaRPr lang="en-GB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358B6E-F237-4088-88EE-66AAEB47DBCD}" type="parTrans" cxnId="{ABDC0001-8DC2-4BC7-B085-BE00A6EE0269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3F6C55-4ECB-4CD5-8147-CC08EEDEDCC0}" type="sibTrans" cxnId="{ABDC0001-8DC2-4BC7-B085-BE00A6EE0269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C01E0E-3846-4D39-8227-390E44EB3FA1}">
      <dgm:prSet phldrT="[Text]" custT="1"/>
      <dgm:spPr/>
      <dgm:t>
        <a:bodyPr/>
        <a:lstStyle/>
        <a:p>
          <a:r>
            <a:rPr lang="fr-CH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4. Instrumentation</a:t>
          </a:r>
          <a:endParaRPr lang="en-GB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3A9B2A-7AFC-4755-BFB4-68B7692BA279}" type="parTrans" cxnId="{CE3B02EB-7A36-4AB6-A268-C9DBB2B8E95D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0299BF-9155-4702-9637-76F1A9A5304A}" type="sibTrans" cxnId="{CE3B02EB-7A36-4AB6-A268-C9DBB2B8E95D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47504E-CD5C-444F-95B5-BBCA025349FD}" type="pres">
      <dgm:prSet presAssocID="{B0271D79-EC86-42D0-9204-97A250CFB3A3}" presName="Name0" presStyleCnt="0">
        <dgm:presLayoutVars>
          <dgm:dir/>
          <dgm:animLvl val="lvl"/>
          <dgm:resizeHandles val="exact"/>
        </dgm:presLayoutVars>
      </dgm:prSet>
      <dgm:spPr/>
    </dgm:pt>
    <dgm:pt modelId="{7CA293F7-BC5E-4D0E-B03C-FB5C7868812A}" type="pres">
      <dgm:prSet presAssocID="{C3A0B350-212C-45EA-BC56-4C5EE658B713}" presName="boxAndChildren" presStyleCnt="0"/>
      <dgm:spPr/>
    </dgm:pt>
    <dgm:pt modelId="{D360A930-E0C0-413C-9554-F97180B4B61D}" type="pres">
      <dgm:prSet presAssocID="{C3A0B350-212C-45EA-BC56-4C5EE658B713}" presName="parentTextBox" presStyleLbl="node1" presStyleIdx="0" presStyleCnt="5"/>
      <dgm:spPr/>
    </dgm:pt>
    <dgm:pt modelId="{D06ABF18-0E18-4ECD-89CA-24ACCC9A228A}" type="pres">
      <dgm:prSet presAssocID="{C40299BF-9155-4702-9637-76F1A9A5304A}" presName="sp" presStyleCnt="0"/>
      <dgm:spPr/>
    </dgm:pt>
    <dgm:pt modelId="{4BCDB7B3-AEEE-4B74-8569-D5B42430FF48}" type="pres">
      <dgm:prSet presAssocID="{57C01E0E-3846-4D39-8227-390E44EB3FA1}" presName="arrowAndChildren" presStyleCnt="0"/>
      <dgm:spPr/>
    </dgm:pt>
    <dgm:pt modelId="{210BAD93-0265-4969-947D-24D9A5E18F15}" type="pres">
      <dgm:prSet presAssocID="{57C01E0E-3846-4D39-8227-390E44EB3FA1}" presName="parentTextArrow" presStyleLbl="node1" presStyleIdx="1" presStyleCnt="5"/>
      <dgm:spPr/>
    </dgm:pt>
    <dgm:pt modelId="{97989D6E-59E1-4162-BEDF-2A1A8E4D8A5A}" type="pres">
      <dgm:prSet presAssocID="{BB7AA28F-4CF2-4C00-A3F5-CA222EBAF130}" presName="sp" presStyleCnt="0"/>
      <dgm:spPr/>
    </dgm:pt>
    <dgm:pt modelId="{81D298DA-9D81-4792-8C7A-DB2E7BD2CAB4}" type="pres">
      <dgm:prSet presAssocID="{C7CCD63D-0138-43CD-B368-F6E5528558EF}" presName="arrowAndChildren" presStyleCnt="0"/>
      <dgm:spPr/>
    </dgm:pt>
    <dgm:pt modelId="{A11DC0BA-E90C-48A4-B62E-DEBD97A3755B}" type="pres">
      <dgm:prSet presAssocID="{C7CCD63D-0138-43CD-B368-F6E5528558EF}" presName="parentTextArrow" presStyleLbl="node1" presStyleIdx="2" presStyleCnt="5"/>
      <dgm:spPr/>
    </dgm:pt>
    <dgm:pt modelId="{A7A655BF-DFA6-4A68-8993-EE5109492AF1}" type="pres">
      <dgm:prSet presAssocID="{86C33633-22CB-48CB-B4FE-D239AB92E889}" presName="sp" presStyleCnt="0"/>
      <dgm:spPr/>
    </dgm:pt>
    <dgm:pt modelId="{2F562BC8-7462-44CD-973D-4030B4F8705B}" type="pres">
      <dgm:prSet presAssocID="{A49A4923-6F73-47FA-BD56-F2E73A6B3D18}" presName="arrowAndChildren" presStyleCnt="0"/>
      <dgm:spPr/>
    </dgm:pt>
    <dgm:pt modelId="{1FFF55CF-6F91-4B3F-86E8-A04DB17AE9A5}" type="pres">
      <dgm:prSet presAssocID="{A49A4923-6F73-47FA-BD56-F2E73A6B3D18}" presName="parentTextArrow" presStyleLbl="node1" presStyleIdx="3" presStyleCnt="5"/>
      <dgm:spPr/>
    </dgm:pt>
    <dgm:pt modelId="{F97BC913-9178-40DA-838F-2BAFAB370413}" type="pres">
      <dgm:prSet presAssocID="{F0C730E8-CBBE-4BC6-85BC-241B7E1185E7}" presName="sp" presStyleCnt="0"/>
      <dgm:spPr/>
    </dgm:pt>
    <dgm:pt modelId="{538815B0-08F1-4154-B02C-743614A00F31}" type="pres">
      <dgm:prSet presAssocID="{D243F79A-A3FD-4E99-9E27-F6B66DA4E810}" presName="arrowAndChildren" presStyleCnt="0"/>
      <dgm:spPr/>
    </dgm:pt>
    <dgm:pt modelId="{51E33D9E-7C26-4F5D-A698-A3862AFF2957}" type="pres">
      <dgm:prSet presAssocID="{D243F79A-A3FD-4E99-9E27-F6B66DA4E810}" presName="parentTextArrow" presStyleLbl="node1" presStyleIdx="4" presStyleCnt="5"/>
      <dgm:spPr/>
    </dgm:pt>
  </dgm:ptLst>
  <dgm:cxnLst>
    <dgm:cxn modelId="{ABDC0001-8DC2-4BC7-B085-BE00A6EE0269}" srcId="{B0271D79-EC86-42D0-9204-97A250CFB3A3}" destId="{C3A0B350-212C-45EA-BC56-4C5EE658B713}" srcOrd="4" destOrd="0" parTransId="{3A358B6E-F237-4088-88EE-66AAEB47DBCD}" sibTransId="{813F6C55-4ECB-4CD5-8147-CC08EEDEDCC0}"/>
    <dgm:cxn modelId="{3180C21D-93CE-474A-B695-1F8359FC0532}" type="presOf" srcId="{C3A0B350-212C-45EA-BC56-4C5EE658B713}" destId="{D360A930-E0C0-413C-9554-F97180B4B61D}" srcOrd="0" destOrd="0" presId="urn:microsoft.com/office/officeart/2005/8/layout/process4"/>
    <dgm:cxn modelId="{0C5D3539-FA8B-44EB-A30C-F7B0BE97D8F2}" type="presOf" srcId="{B0271D79-EC86-42D0-9204-97A250CFB3A3}" destId="{CA47504E-CD5C-444F-95B5-BBCA025349FD}" srcOrd="0" destOrd="0" presId="urn:microsoft.com/office/officeart/2005/8/layout/process4"/>
    <dgm:cxn modelId="{057A806D-D4C7-4BAB-87E3-6F7FB5052912}" type="presOf" srcId="{D243F79A-A3FD-4E99-9E27-F6B66DA4E810}" destId="{51E33D9E-7C26-4F5D-A698-A3862AFF2957}" srcOrd="0" destOrd="0" presId="urn:microsoft.com/office/officeart/2005/8/layout/process4"/>
    <dgm:cxn modelId="{D6E9E884-A904-4411-9FE4-0B3D5BD65164}" type="presOf" srcId="{A49A4923-6F73-47FA-BD56-F2E73A6B3D18}" destId="{1FFF55CF-6F91-4B3F-86E8-A04DB17AE9A5}" srcOrd="0" destOrd="0" presId="urn:microsoft.com/office/officeart/2005/8/layout/process4"/>
    <dgm:cxn modelId="{040EC09B-797F-4DC7-A587-FC846CC64034}" type="presOf" srcId="{C7CCD63D-0138-43CD-B368-F6E5528558EF}" destId="{A11DC0BA-E90C-48A4-B62E-DEBD97A3755B}" srcOrd="0" destOrd="0" presId="urn:microsoft.com/office/officeart/2005/8/layout/process4"/>
    <dgm:cxn modelId="{CC60409F-57BE-4A7F-A699-1BF779C6D83E}" srcId="{B0271D79-EC86-42D0-9204-97A250CFB3A3}" destId="{C7CCD63D-0138-43CD-B368-F6E5528558EF}" srcOrd="2" destOrd="0" parTransId="{09B53154-9601-482E-966F-FE381A4F0673}" sibTransId="{BB7AA28F-4CF2-4C00-A3F5-CA222EBAF130}"/>
    <dgm:cxn modelId="{75926FB5-EC07-43BE-8EB3-45D8D38C0CB8}" srcId="{B0271D79-EC86-42D0-9204-97A250CFB3A3}" destId="{D243F79A-A3FD-4E99-9E27-F6B66DA4E810}" srcOrd="0" destOrd="0" parTransId="{FFA3A2E5-3B8C-4DBF-9A68-0670603CF9B6}" sibTransId="{F0C730E8-CBBE-4BC6-85BC-241B7E1185E7}"/>
    <dgm:cxn modelId="{9F31C1D1-1970-43BE-A8C6-992A1E061E35}" srcId="{B0271D79-EC86-42D0-9204-97A250CFB3A3}" destId="{A49A4923-6F73-47FA-BD56-F2E73A6B3D18}" srcOrd="1" destOrd="0" parTransId="{8E9E1C0A-0A2A-429F-A4DA-E2E68B2B2329}" sibTransId="{86C33633-22CB-48CB-B4FE-D239AB92E889}"/>
    <dgm:cxn modelId="{AD20B5D4-25E3-437F-A649-98ACE11F4A37}" type="presOf" srcId="{57C01E0E-3846-4D39-8227-390E44EB3FA1}" destId="{210BAD93-0265-4969-947D-24D9A5E18F15}" srcOrd="0" destOrd="0" presId="urn:microsoft.com/office/officeart/2005/8/layout/process4"/>
    <dgm:cxn modelId="{CE3B02EB-7A36-4AB6-A268-C9DBB2B8E95D}" srcId="{B0271D79-EC86-42D0-9204-97A250CFB3A3}" destId="{57C01E0E-3846-4D39-8227-390E44EB3FA1}" srcOrd="3" destOrd="0" parTransId="{A73A9B2A-7AFC-4755-BFB4-68B7692BA279}" sibTransId="{C40299BF-9155-4702-9637-76F1A9A5304A}"/>
    <dgm:cxn modelId="{59CC42C2-7420-4F73-A895-24B908E38C51}" type="presParOf" srcId="{CA47504E-CD5C-444F-95B5-BBCA025349FD}" destId="{7CA293F7-BC5E-4D0E-B03C-FB5C7868812A}" srcOrd="0" destOrd="0" presId="urn:microsoft.com/office/officeart/2005/8/layout/process4"/>
    <dgm:cxn modelId="{AC099CCF-A3E4-45E7-BA8A-E731D2C8BF9E}" type="presParOf" srcId="{7CA293F7-BC5E-4D0E-B03C-FB5C7868812A}" destId="{D360A930-E0C0-413C-9554-F97180B4B61D}" srcOrd="0" destOrd="0" presId="urn:microsoft.com/office/officeart/2005/8/layout/process4"/>
    <dgm:cxn modelId="{EC86BDF6-9BD7-4678-A6DC-A867CC17F08F}" type="presParOf" srcId="{CA47504E-CD5C-444F-95B5-BBCA025349FD}" destId="{D06ABF18-0E18-4ECD-89CA-24ACCC9A228A}" srcOrd="1" destOrd="0" presId="urn:microsoft.com/office/officeart/2005/8/layout/process4"/>
    <dgm:cxn modelId="{0339D5C5-D078-4020-BE3C-DB9D1884AA10}" type="presParOf" srcId="{CA47504E-CD5C-444F-95B5-BBCA025349FD}" destId="{4BCDB7B3-AEEE-4B74-8569-D5B42430FF48}" srcOrd="2" destOrd="0" presId="urn:microsoft.com/office/officeart/2005/8/layout/process4"/>
    <dgm:cxn modelId="{FF132FDD-C135-4625-B0D0-98A4437C3EE9}" type="presParOf" srcId="{4BCDB7B3-AEEE-4B74-8569-D5B42430FF48}" destId="{210BAD93-0265-4969-947D-24D9A5E18F15}" srcOrd="0" destOrd="0" presId="urn:microsoft.com/office/officeart/2005/8/layout/process4"/>
    <dgm:cxn modelId="{3F7A9E6A-7BB2-4780-BEEB-759E89D53D13}" type="presParOf" srcId="{CA47504E-CD5C-444F-95B5-BBCA025349FD}" destId="{97989D6E-59E1-4162-BEDF-2A1A8E4D8A5A}" srcOrd="3" destOrd="0" presId="urn:microsoft.com/office/officeart/2005/8/layout/process4"/>
    <dgm:cxn modelId="{439A73A0-DF72-4131-91AE-876D25C1C361}" type="presParOf" srcId="{CA47504E-CD5C-444F-95B5-BBCA025349FD}" destId="{81D298DA-9D81-4792-8C7A-DB2E7BD2CAB4}" srcOrd="4" destOrd="0" presId="urn:microsoft.com/office/officeart/2005/8/layout/process4"/>
    <dgm:cxn modelId="{1D26E6C8-9835-4D53-8265-95C807C8420A}" type="presParOf" srcId="{81D298DA-9D81-4792-8C7A-DB2E7BD2CAB4}" destId="{A11DC0BA-E90C-48A4-B62E-DEBD97A3755B}" srcOrd="0" destOrd="0" presId="urn:microsoft.com/office/officeart/2005/8/layout/process4"/>
    <dgm:cxn modelId="{B2E891D9-DDE9-4A02-9621-603A6DBA9E9A}" type="presParOf" srcId="{CA47504E-CD5C-444F-95B5-BBCA025349FD}" destId="{A7A655BF-DFA6-4A68-8993-EE5109492AF1}" srcOrd="5" destOrd="0" presId="urn:microsoft.com/office/officeart/2005/8/layout/process4"/>
    <dgm:cxn modelId="{289C2B05-8023-4F19-B729-9A0C96F30773}" type="presParOf" srcId="{CA47504E-CD5C-444F-95B5-BBCA025349FD}" destId="{2F562BC8-7462-44CD-973D-4030B4F8705B}" srcOrd="6" destOrd="0" presId="urn:microsoft.com/office/officeart/2005/8/layout/process4"/>
    <dgm:cxn modelId="{0A932CE3-6D1F-497D-842C-FEA2067D93D5}" type="presParOf" srcId="{2F562BC8-7462-44CD-973D-4030B4F8705B}" destId="{1FFF55CF-6F91-4B3F-86E8-A04DB17AE9A5}" srcOrd="0" destOrd="0" presId="urn:microsoft.com/office/officeart/2005/8/layout/process4"/>
    <dgm:cxn modelId="{D3EA69B8-3632-4F57-834C-66E4C8D49CC3}" type="presParOf" srcId="{CA47504E-CD5C-444F-95B5-BBCA025349FD}" destId="{F97BC913-9178-40DA-838F-2BAFAB370413}" srcOrd="7" destOrd="0" presId="urn:microsoft.com/office/officeart/2005/8/layout/process4"/>
    <dgm:cxn modelId="{4D0F5D3F-3CFE-4220-B9CB-F5D56AD5C693}" type="presParOf" srcId="{CA47504E-CD5C-444F-95B5-BBCA025349FD}" destId="{538815B0-08F1-4154-B02C-743614A00F31}" srcOrd="8" destOrd="0" presId="urn:microsoft.com/office/officeart/2005/8/layout/process4"/>
    <dgm:cxn modelId="{9895C1D5-99B1-49A7-A585-D747D2387519}" type="presParOf" srcId="{538815B0-08F1-4154-B02C-743614A00F31}" destId="{51E33D9E-7C26-4F5D-A698-A3862AFF295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271D79-EC86-42D0-9204-97A250CFB3A3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43F79A-A3FD-4E99-9E27-F6B66DA4E810}">
      <dgm:prSet phldrT="[Text]" custT="1"/>
      <dgm:spPr>
        <a:xfrm rot="10800000">
          <a:off x="0" y="2815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1. Ultrasonication </a:t>
          </a:r>
          <a:endParaRPr lang="en-GB" sz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FA3A2E5-3B8C-4DBF-9A68-0670603CF9B6}" type="parTrans" cxnId="{75926FB5-EC07-43BE-8EB3-45D8D38C0CB8}">
      <dgm:prSet/>
      <dgm:spPr/>
      <dgm:t>
        <a:bodyPr/>
        <a:lstStyle/>
        <a:p>
          <a:endParaRPr lang="en-GB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C730E8-CBBE-4BC6-85BC-241B7E1185E7}" type="sibTrans" cxnId="{75926FB5-EC07-43BE-8EB3-45D8D38C0CB8}">
      <dgm:prSet/>
      <dgm:spPr/>
      <dgm:t>
        <a:bodyPr/>
        <a:lstStyle/>
        <a:p>
          <a:endParaRPr lang="en-GB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9A4923-6F73-47FA-BD56-F2E73A6B3D18}">
      <dgm:prSet phldrT="[Text]" custT="1"/>
      <dgm:spPr>
        <a:xfrm rot="10800000">
          <a:off x="0" y="1266620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</a:t>
          </a:r>
          <a:r>
            <a:rPr lang="fr-CH" sz="1200" dirty="0" err="1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Rinse</a:t>
          </a:r>
          <a:r>
            <a:rPr lang="fr-CH" sz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in Ethanol</a:t>
          </a:r>
          <a:endParaRPr lang="en-GB" sz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E9E1C0A-0A2A-429F-A4DA-E2E68B2B2329}" type="parTrans" cxnId="{9F31C1D1-1970-43BE-A8C6-992A1E061E35}">
      <dgm:prSet/>
      <dgm:spPr/>
      <dgm:t>
        <a:bodyPr/>
        <a:lstStyle/>
        <a:p>
          <a:endParaRPr lang="en-GB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C33633-22CB-48CB-B4FE-D239AB92E889}" type="sibTrans" cxnId="{9F31C1D1-1970-43BE-A8C6-992A1E061E35}">
      <dgm:prSet/>
      <dgm:spPr/>
      <dgm:t>
        <a:bodyPr/>
        <a:lstStyle/>
        <a:p>
          <a:endParaRPr lang="en-GB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A0B350-212C-45EA-BC56-4C5EE658B713}">
      <dgm:prSet phldrT="[Text]" custT="1"/>
      <dgm:spPr>
        <a:xfrm>
          <a:off x="0" y="5058032"/>
          <a:ext cx="2498113" cy="829812"/>
        </a:xfr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4. Dry at 60 °C </a:t>
          </a:r>
          <a:endParaRPr lang="en-GB" sz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13F6C55-4ECB-4CD5-8147-CC08EEDEDCC0}" type="sibTrans" cxnId="{ABDC0001-8DC2-4BC7-B085-BE00A6EE0269}">
      <dgm:prSet/>
      <dgm:spPr/>
      <dgm:t>
        <a:bodyPr/>
        <a:lstStyle/>
        <a:p>
          <a:endParaRPr lang="en-GB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358B6E-F237-4088-88EE-66AAEB47DBCD}" type="parTrans" cxnId="{ABDC0001-8DC2-4BC7-B085-BE00A6EE0269}">
      <dgm:prSet/>
      <dgm:spPr/>
      <dgm:t>
        <a:bodyPr/>
        <a:lstStyle/>
        <a:p>
          <a:endParaRPr lang="en-GB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2C9FC1-0D1E-4757-A322-5CFE87B5F671}">
      <dgm:prSet phldrT="[Text]" custT="1"/>
      <dgm:spPr>
        <a:xfrm rot="10800000">
          <a:off x="0" y="1266620"/>
          <a:ext cx="2498113" cy="1276251"/>
        </a:xfr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3. </a:t>
          </a:r>
          <a:r>
            <a:rPr lang="fr-CH" sz="1200" dirty="0" err="1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Rinse</a:t>
          </a:r>
          <a:r>
            <a:rPr lang="fr-CH" sz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in dH</a:t>
          </a:r>
          <a:r>
            <a:rPr lang="fr-CH" sz="1200" baseline="-250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</a:t>
          </a:r>
          <a:r>
            <a:rPr lang="fr-CH" sz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O</a:t>
          </a:r>
          <a:endParaRPr lang="en-GB" sz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572299B6-708E-4EB2-90F8-A7DD6B9BFAB8}" type="parTrans" cxnId="{BB6F4114-0BB3-49B3-AAE2-8423D62F34CD}">
      <dgm:prSet/>
      <dgm:spPr/>
      <dgm:t>
        <a:bodyPr/>
        <a:lstStyle/>
        <a:p>
          <a:endParaRPr lang="en-GB" sz="1400"/>
        </a:p>
      </dgm:t>
    </dgm:pt>
    <dgm:pt modelId="{DFFBCD2F-244B-4662-B49B-EDE5D690AA18}" type="sibTrans" cxnId="{BB6F4114-0BB3-49B3-AAE2-8423D62F34CD}">
      <dgm:prSet/>
      <dgm:spPr/>
      <dgm:t>
        <a:bodyPr/>
        <a:lstStyle/>
        <a:p>
          <a:endParaRPr lang="en-GB" sz="1400"/>
        </a:p>
      </dgm:t>
    </dgm:pt>
    <dgm:pt modelId="{CA47504E-CD5C-444F-95B5-BBCA025349FD}" type="pres">
      <dgm:prSet presAssocID="{B0271D79-EC86-42D0-9204-97A250CFB3A3}" presName="Name0" presStyleCnt="0">
        <dgm:presLayoutVars>
          <dgm:dir/>
          <dgm:animLvl val="lvl"/>
          <dgm:resizeHandles val="exact"/>
        </dgm:presLayoutVars>
      </dgm:prSet>
      <dgm:spPr/>
    </dgm:pt>
    <dgm:pt modelId="{3F436C20-00B4-4081-ABAB-31ED66439CEC}" type="pres">
      <dgm:prSet presAssocID="{C3A0B350-212C-45EA-BC56-4C5EE658B713}" presName="boxAndChildren" presStyleCnt="0"/>
      <dgm:spPr/>
    </dgm:pt>
    <dgm:pt modelId="{8888B870-8C92-4752-979C-7ABD18960A87}" type="pres">
      <dgm:prSet presAssocID="{C3A0B350-212C-45EA-BC56-4C5EE658B713}" presName="parentTextBox" presStyleLbl="node1" presStyleIdx="0" presStyleCnt="4"/>
      <dgm:spPr/>
    </dgm:pt>
    <dgm:pt modelId="{B799EC5A-C464-4CB6-BC86-9E59BE6B51B0}" type="pres">
      <dgm:prSet presAssocID="{DFFBCD2F-244B-4662-B49B-EDE5D690AA18}" presName="sp" presStyleCnt="0"/>
      <dgm:spPr/>
    </dgm:pt>
    <dgm:pt modelId="{6FAF6C6F-D140-457B-B8C8-091E47B6ADE8}" type="pres">
      <dgm:prSet presAssocID="{C42C9FC1-0D1E-4757-A322-5CFE87B5F671}" presName="arrowAndChildren" presStyleCnt="0"/>
      <dgm:spPr/>
    </dgm:pt>
    <dgm:pt modelId="{C720EFE4-53B5-464C-903D-F2C7485F09B0}" type="pres">
      <dgm:prSet presAssocID="{C42C9FC1-0D1E-4757-A322-5CFE87B5F671}" presName="parentTextArrow" presStyleLbl="node1" presStyleIdx="1" presStyleCnt="4"/>
      <dgm:spPr>
        <a:prstGeom prst="upArrowCallout">
          <a:avLst/>
        </a:prstGeom>
      </dgm:spPr>
    </dgm:pt>
    <dgm:pt modelId="{A7A655BF-DFA6-4A68-8993-EE5109492AF1}" type="pres">
      <dgm:prSet presAssocID="{86C33633-22CB-48CB-B4FE-D239AB92E889}" presName="sp" presStyleCnt="0"/>
      <dgm:spPr/>
    </dgm:pt>
    <dgm:pt modelId="{2F562BC8-7462-44CD-973D-4030B4F8705B}" type="pres">
      <dgm:prSet presAssocID="{A49A4923-6F73-47FA-BD56-F2E73A6B3D18}" presName="arrowAndChildren" presStyleCnt="0"/>
      <dgm:spPr/>
    </dgm:pt>
    <dgm:pt modelId="{1FFF55CF-6F91-4B3F-86E8-A04DB17AE9A5}" type="pres">
      <dgm:prSet presAssocID="{A49A4923-6F73-47FA-BD56-F2E73A6B3D18}" presName="parentTextArrow" presStyleLbl="node1" presStyleIdx="2" presStyleCnt="4"/>
      <dgm:spPr/>
    </dgm:pt>
    <dgm:pt modelId="{F97BC913-9178-40DA-838F-2BAFAB370413}" type="pres">
      <dgm:prSet presAssocID="{F0C730E8-CBBE-4BC6-85BC-241B7E1185E7}" presName="sp" presStyleCnt="0"/>
      <dgm:spPr/>
    </dgm:pt>
    <dgm:pt modelId="{538815B0-08F1-4154-B02C-743614A00F31}" type="pres">
      <dgm:prSet presAssocID="{D243F79A-A3FD-4E99-9E27-F6B66DA4E810}" presName="arrowAndChildren" presStyleCnt="0"/>
      <dgm:spPr/>
    </dgm:pt>
    <dgm:pt modelId="{51E33D9E-7C26-4F5D-A698-A3862AFF2957}" type="pres">
      <dgm:prSet presAssocID="{D243F79A-A3FD-4E99-9E27-F6B66DA4E810}" presName="parentTextArrow" presStyleLbl="node1" presStyleIdx="3" presStyleCnt="4"/>
      <dgm:spPr/>
    </dgm:pt>
  </dgm:ptLst>
  <dgm:cxnLst>
    <dgm:cxn modelId="{ABDC0001-8DC2-4BC7-B085-BE00A6EE0269}" srcId="{B0271D79-EC86-42D0-9204-97A250CFB3A3}" destId="{C3A0B350-212C-45EA-BC56-4C5EE658B713}" srcOrd="3" destOrd="0" parTransId="{3A358B6E-F237-4088-88EE-66AAEB47DBCD}" sibTransId="{813F6C55-4ECB-4CD5-8147-CC08EEDEDCC0}"/>
    <dgm:cxn modelId="{BB6F4114-0BB3-49B3-AAE2-8423D62F34CD}" srcId="{B0271D79-EC86-42D0-9204-97A250CFB3A3}" destId="{C42C9FC1-0D1E-4757-A322-5CFE87B5F671}" srcOrd="2" destOrd="0" parTransId="{572299B6-708E-4EB2-90F8-A7DD6B9BFAB8}" sibTransId="{DFFBCD2F-244B-4662-B49B-EDE5D690AA18}"/>
    <dgm:cxn modelId="{0C5D3539-FA8B-44EB-A30C-F7B0BE97D8F2}" type="presOf" srcId="{B0271D79-EC86-42D0-9204-97A250CFB3A3}" destId="{CA47504E-CD5C-444F-95B5-BBCA025349FD}" srcOrd="0" destOrd="0" presId="urn:microsoft.com/office/officeart/2005/8/layout/process4"/>
    <dgm:cxn modelId="{81E23661-EC2E-40C5-8B43-A7B1BE60B872}" type="presOf" srcId="{C3A0B350-212C-45EA-BC56-4C5EE658B713}" destId="{8888B870-8C92-4752-979C-7ABD18960A87}" srcOrd="0" destOrd="0" presId="urn:microsoft.com/office/officeart/2005/8/layout/process4"/>
    <dgm:cxn modelId="{057A806D-D4C7-4BAB-87E3-6F7FB5052912}" type="presOf" srcId="{D243F79A-A3FD-4E99-9E27-F6B66DA4E810}" destId="{51E33D9E-7C26-4F5D-A698-A3862AFF2957}" srcOrd="0" destOrd="0" presId="urn:microsoft.com/office/officeart/2005/8/layout/process4"/>
    <dgm:cxn modelId="{D6E9E884-A904-4411-9FE4-0B3D5BD65164}" type="presOf" srcId="{A49A4923-6F73-47FA-BD56-F2E73A6B3D18}" destId="{1FFF55CF-6F91-4B3F-86E8-A04DB17AE9A5}" srcOrd="0" destOrd="0" presId="urn:microsoft.com/office/officeart/2005/8/layout/process4"/>
    <dgm:cxn modelId="{75926FB5-EC07-43BE-8EB3-45D8D38C0CB8}" srcId="{B0271D79-EC86-42D0-9204-97A250CFB3A3}" destId="{D243F79A-A3FD-4E99-9E27-F6B66DA4E810}" srcOrd="0" destOrd="0" parTransId="{FFA3A2E5-3B8C-4DBF-9A68-0670603CF9B6}" sibTransId="{F0C730E8-CBBE-4BC6-85BC-241B7E1185E7}"/>
    <dgm:cxn modelId="{961405CD-8F3E-40FB-9D89-1CDDCAA0CB9F}" type="presOf" srcId="{C42C9FC1-0D1E-4757-A322-5CFE87B5F671}" destId="{C720EFE4-53B5-464C-903D-F2C7485F09B0}" srcOrd="0" destOrd="0" presId="urn:microsoft.com/office/officeart/2005/8/layout/process4"/>
    <dgm:cxn modelId="{9F31C1D1-1970-43BE-A8C6-992A1E061E35}" srcId="{B0271D79-EC86-42D0-9204-97A250CFB3A3}" destId="{A49A4923-6F73-47FA-BD56-F2E73A6B3D18}" srcOrd="1" destOrd="0" parTransId="{8E9E1C0A-0A2A-429F-A4DA-E2E68B2B2329}" sibTransId="{86C33633-22CB-48CB-B4FE-D239AB92E889}"/>
    <dgm:cxn modelId="{758B7874-103C-47DE-9F13-BE345054FA9B}" type="presParOf" srcId="{CA47504E-CD5C-444F-95B5-BBCA025349FD}" destId="{3F436C20-00B4-4081-ABAB-31ED66439CEC}" srcOrd="0" destOrd="0" presId="urn:microsoft.com/office/officeart/2005/8/layout/process4"/>
    <dgm:cxn modelId="{75CE9EC2-A087-4671-80BA-E974D1E8C597}" type="presParOf" srcId="{3F436C20-00B4-4081-ABAB-31ED66439CEC}" destId="{8888B870-8C92-4752-979C-7ABD18960A87}" srcOrd="0" destOrd="0" presId="urn:microsoft.com/office/officeart/2005/8/layout/process4"/>
    <dgm:cxn modelId="{D9CD55D7-EB0C-4E28-B893-CA4B9D1145FC}" type="presParOf" srcId="{CA47504E-CD5C-444F-95B5-BBCA025349FD}" destId="{B799EC5A-C464-4CB6-BC86-9E59BE6B51B0}" srcOrd="1" destOrd="0" presId="urn:microsoft.com/office/officeart/2005/8/layout/process4"/>
    <dgm:cxn modelId="{00D8FFB4-F58D-4D7D-86BD-84663E0E9A81}" type="presParOf" srcId="{CA47504E-CD5C-444F-95B5-BBCA025349FD}" destId="{6FAF6C6F-D140-457B-B8C8-091E47B6ADE8}" srcOrd="2" destOrd="0" presId="urn:microsoft.com/office/officeart/2005/8/layout/process4"/>
    <dgm:cxn modelId="{6979006A-1E9A-431A-BF03-5B9AD5568F6A}" type="presParOf" srcId="{6FAF6C6F-D140-457B-B8C8-091E47B6ADE8}" destId="{C720EFE4-53B5-464C-903D-F2C7485F09B0}" srcOrd="0" destOrd="0" presId="urn:microsoft.com/office/officeart/2005/8/layout/process4"/>
    <dgm:cxn modelId="{B2E891D9-DDE9-4A02-9621-603A6DBA9E9A}" type="presParOf" srcId="{CA47504E-CD5C-444F-95B5-BBCA025349FD}" destId="{A7A655BF-DFA6-4A68-8993-EE5109492AF1}" srcOrd="3" destOrd="0" presId="urn:microsoft.com/office/officeart/2005/8/layout/process4"/>
    <dgm:cxn modelId="{289C2B05-8023-4F19-B729-9A0C96F30773}" type="presParOf" srcId="{CA47504E-CD5C-444F-95B5-BBCA025349FD}" destId="{2F562BC8-7462-44CD-973D-4030B4F8705B}" srcOrd="4" destOrd="0" presId="urn:microsoft.com/office/officeart/2005/8/layout/process4"/>
    <dgm:cxn modelId="{0A932CE3-6D1F-497D-842C-FEA2067D93D5}" type="presParOf" srcId="{2F562BC8-7462-44CD-973D-4030B4F8705B}" destId="{1FFF55CF-6F91-4B3F-86E8-A04DB17AE9A5}" srcOrd="0" destOrd="0" presId="urn:microsoft.com/office/officeart/2005/8/layout/process4"/>
    <dgm:cxn modelId="{D3EA69B8-3632-4F57-834C-66E4C8D49CC3}" type="presParOf" srcId="{CA47504E-CD5C-444F-95B5-BBCA025349FD}" destId="{F97BC913-9178-40DA-838F-2BAFAB370413}" srcOrd="5" destOrd="0" presId="urn:microsoft.com/office/officeart/2005/8/layout/process4"/>
    <dgm:cxn modelId="{4D0F5D3F-3CFE-4220-B9CB-F5D56AD5C693}" type="presParOf" srcId="{CA47504E-CD5C-444F-95B5-BBCA025349FD}" destId="{538815B0-08F1-4154-B02C-743614A00F31}" srcOrd="6" destOrd="0" presId="urn:microsoft.com/office/officeart/2005/8/layout/process4"/>
    <dgm:cxn modelId="{9895C1D5-99B1-49A7-A585-D747D2387519}" type="presParOf" srcId="{538815B0-08F1-4154-B02C-743614A00F31}" destId="{51E33D9E-7C26-4F5D-A698-A3862AFF295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0A930-E0C0-413C-9554-F97180B4B61D}">
      <dsp:nvSpPr>
        <dsp:cNvPr id="0" name=""/>
        <dsp:cNvSpPr/>
      </dsp:nvSpPr>
      <dsp:spPr>
        <a:xfrm>
          <a:off x="0" y="5058032"/>
          <a:ext cx="2498113" cy="8298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fr-CH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Impregnation</a:t>
          </a:r>
          <a:endParaRPr lang="en-GB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5058032"/>
        <a:ext cx="2498113" cy="829812"/>
      </dsp:txXfrm>
    </dsp:sp>
    <dsp:sp modelId="{210BAD93-0265-4969-947D-24D9A5E18F15}">
      <dsp:nvSpPr>
        <dsp:cNvPr id="0" name=""/>
        <dsp:cNvSpPr/>
      </dsp:nvSpPr>
      <dsp:spPr>
        <a:xfrm rot="10800000">
          <a:off x="0" y="3794228"/>
          <a:ext cx="2498113" cy="127625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4. Instrumentation</a:t>
          </a:r>
          <a:endParaRPr lang="en-GB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3794228"/>
        <a:ext cx="2498113" cy="829270"/>
      </dsp:txXfrm>
    </dsp:sp>
    <dsp:sp modelId="{A11DC0BA-E90C-48A4-B62E-DEBD97A3755B}">
      <dsp:nvSpPr>
        <dsp:cNvPr id="0" name=""/>
        <dsp:cNvSpPr/>
      </dsp:nvSpPr>
      <dsp:spPr>
        <a:xfrm rot="10800000">
          <a:off x="0" y="2530424"/>
          <a:ext cx="2498113" cy="127625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fr-CH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Reaction</a:t>
          </a:r>
          <a:endParaRPr lang="en-GB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530424"/>
        <a:ext cx="2498113" cy="829270"/>
      </dsp:txXfrm>
    </dsp:sp>
    <dsp:sp modelId="{1FFF55CF-6F91-4B3F-86E8-A04DB17AE9A5}">
      <dsp:nvSpPr>
        <dsp:cNvPr id="0" name=""/>
        <dsp:cNvSpPr/>
      </dsp:nvSpPr>
      <dsp:spPr>
        <a:xfrm rot="10800000">
          <a:off x="0" y="1266620"/>
          <a:ext cx="2498113" cy="127625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</a:t>
          </a:r>
          <a:r>
            <a:rPr lang="fr-CH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Winding</a:t>
          </a:r>
          <a:r>
            <a:rPr lang="fr-CH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/Binder</a:t>
          </a:r>
          <a:endParaRPr lang="en-GB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1266620"/>
        <a:ext cx="2498113" cy="829270"/>
      </dsp:txXfrm>
    </dsp:sp>
    <dsp:sp modelId="{51E33D9E-7C26-4F5D-A698-A3862AFF2957}">
      <dsp:nvSpPr>
        <dsp:cNvPr id="0" name=""/>
        <dsp:cNvSpPr/>
      </dsp:nvSpPr>
      <dsp:spPr>
        <a:xfrm rot="10800000">
          <a:off x="0" y="2815"/>
          <a:ext cx="2498113" cy="127625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fr-CH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Braiding</a:t>
          </a:r>
          <a:endParaRPr lang="en-GB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815"/>
        <a:ext cx="2498113" cy="8292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8B870-8C92-4752-979C-7ABD18960A87}">
      <dsp:nvSpPr>
        <dsp:cNvPr id="0" name=""/>
        <dsp:cNvSpPr/>
      </dsp:nvSpPr>
      <dsp:spPr>
        <a:xfrm>
          <a:off x="0" y="1887699"/>
          <a:ext cx="2353572" cy="412982"/>
        </a:xfrm>
        <a:prstGeom prst="rec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4. Dry at 60 °C </a:t>
          </a:r>
          <a:endParaRPr lang="en-GB" sz="12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0" y="1887699"/>
        <a:ext cx="2353572" cy="412982"/>
      </dsp:txXfrm>
    </dsp:sp>
    <dsp:sp modelId="{C720EFE4-53B5-464C-903D-F2C7485F09B0}">
      <dsp:nvSpPr>
        <dsp:cNvPr id="0" name=""/>
        <dsp:cNvSpPr/>
      </dsp:nvSpPr>
      <dsp:spPr>
        <a:xfrm rot="10800000">
          <a:off x="0" y="1258727"/>
          <a:ext cx="2353572" cy="635167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3. </a:t>
          </a:r>
          <a:r>
            <a:rPr lang="fr-CH" sz="1200" kern="1200" dirty="0" err="1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Rinse</a:t>
          </a:r>
          <a:r>
            <a:rPr lang="fr-CH" sz="12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in dH</a:t>
          </a:r>
          <a:r>
            <a:rPr lang="fr-CH" sz="1200" kern="1200" baseline="-250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</a:t>
          </a:r>
          <a:r>
            <a:rPr lang="fr-CH" sz="12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O</a:t>
          </a:r>
          <a:endParaRPr lang="en-GB" sz="12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1258727"/>
        <a:ext cx="2353572" cy="412712"/>
      </dsp:txXfrm>
    </dsp:sp>
    <dsp:sp modelId="{1FFF55CF-6F91-4B3F-86E8-A04DB17AE9A5}">
      <dsp:nvSpPr>
        <dsp:cNvPr id="0" name=""/>
        <dsp:cNvSpPr/>
      </dsp:nvSpPr>
      <dsp:spPr>
        <a:xfrm rot="10800000">
          <a:off x="0" y="629754"/>
          <a:ext cx="2353572" cy="635167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</a:t>
          </a:r>
          <a:r>
            <a:rPr lang="fr-CH" sz="1200" kern="1200" dirty="0" err="1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Rinse</a:t>
          </a:r>
          <a:r>
            <a:rPr lang="fr-CH" sz="12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in Ethanol</a:t>
          </a:r>
          <a:endParaRPr lang="en-GB" sz="12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629754"/>
        <a:ext cx="2353572" cy="412712"/>
      </dsp:txXfrm>
    </dsp:sp>
    <dsp:sp modelId="{51E33D9E-7C26-4F5D-A698-A3862AFF2957}">
      <dsp:nvSpPr>
        <dsp:cNvPr id="0" name=""/>
        <dsp:cNvSpPr/>
      </dsp:nvSpPr>
      <dsp:spPr>
        <a:xfrm rot="10800000">
          <a:off x="0" y="782"/>
          <a:ext cx="2353572" cy="635167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1. Ultrasonication </a:t>
          </a:r>
          <a:endParaRPr lang="en-GB" sz="12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782"/>
        <a:ext cx="2353572" cy="412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https://www.mdpi.com/1996-1944/11/3/403/htm (diagram)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80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AC9BE-9CB9-889B-9B08-2EE4A5AC7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2E2C7F-5818-EF08-4C8A-AAAE5DD571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D0BE8F-3C5D-B62A-B1E2-E798044AFF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https://www.mdpi.com/1996-1944/11/3/403/htm (diagram)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B8224-DAB1-1537-1028-E190021445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190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Mention Thierry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74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4309B-C711-88E5-E010-E61335DB3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947035-80C5-407A-0506-F96A8B95ED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A26346-56D1-5303-C00E-17167FB56F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FB472-D656-AFF3-2330-4BCA21168B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112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C666B-A96C-B36A-F4CD-B4773F498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7BC193-DE6F-3529-B3B6-A878B77258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3A44E9-3DDC-C172-EAD1-3D9EF9ABFB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https://www.mdpi.com/1996-1944/11/3/403/htm (diagram)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2E11EC-F328-7994-1528-D596F12B8D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73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29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Fessia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“Electrical and Mechanical Performance of an Enhanced Cable Insulation Scheme for Superconducting Magnets” (2010)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M.G. Lopes - Glass Fiber / Binder Characterization – TE-MSC 2014 - EDMS 1405346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865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55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0CE79-6A45-2E1D-7EB0-C8F95D759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4035D0-499E-9F90-E3D6-1D6408404F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8E63C8-9924-98BA-B190-02CD4E6CB1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https://www.mdpi.com/1996-1944/11/3/403/htm (diagram)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7EEF3-BA6C-00EB-9C39-FE03F9922C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9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0CE79-6A45-2E1D-7EB0-C8F95D759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4035D0-499E-9F90-E3D6-1D6408404F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8E63C8-9924-98BA-B190-02CD4E6CB1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https://www.mdpi.com/1996-1944/11/3/403/htm (diagram)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7EEF3-BA6C-00EB-9C39-FE03F9922C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236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72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01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AC9BE-9CB9-889B-9B08-2EE4A5AC7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2E2C7F-5818-EF08-4C8A-AAAE5DD571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D0BE8F-3C5D-B62A-B1E2-E798044AFF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https://www.mdpi.com/1996-1944/11/3/403/htm (diagram)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B8224-DAB1-1537-1028-E190021445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42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AC9BE-9CB9-889B-9B08-2EE4A5AC7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2E2C7F-5818-EF08-4C8A-AAAE5DD571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D0BE8F-3C5D-B62A-B1E2-E798044AFF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https://www.mdpi.com/1996-1944/11/3/403/htm (diagram)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B8224-DAB1-1537-1028-E190021445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7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9E7E1-D11C-BE52-5F1F-EA4E4582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48EC6-122D-7475-496C-F74F79EA4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FE45E-0C5B-7DAF-7307-DBAE735AD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61738-0F13-DA8D-A9E6-0C4A2C708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FA5CB-5EFB-77B3-DCD0-86CFDA44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465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 October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Javier Osuna | Sizing and Desizing of Glass and Ceramic Materials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11" Type="http://schemas.openxmlformats.org/officeDocument/2006/relationships/image" Target="../media/image42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4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61.pn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jpeg"/><Relationship Id="rId11" Type="http://schemas.openxmlformats.org/officeDocument/2006/relationships/diagramColors" Target="../diagrams/colors2.xml"/><Relationship Id="rId5" Type="http://schemas.openxmlformats.org/officeDocument/2006/relationships/image" Target="../media/image58.jpeg"/><Relationship Id="rId15" Type="http://schemas.openxmlformats.org/officeDocument/2006/relationships/image" Target="../media/image62.jpeg"/><Relationship Id="rId10" Type="http://schemas.openxmlformats.org/officeDocument/2006/relationships/diagramQuickStyle" Target="../diagrams/quickStyle2.xml"/><Relationship Id="rId4" Type="http://schemas.openxmlformats.org/officeDocument/2006/relationships/image" Target="../media/image57.jpeg"/><Relationship Id="rId9" Type="http://schemas.openxmlformats.org/officeDocument/2006/relationships/diagramLayout" Target="../diagrams/layout2.xml"/><Relationship Id="rId14" Type="http://schemas.openxmlformats.org/officeDocument/2006/relationships/hyperlink" Target="https://www.henkel-adhesives.com/us/en/products/industrial-sealants/gasketing/potting.html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plasmatreatment.co.uk/images/plasma-technology/plasma-tech-overview/PlasmaCleaning_02.jpg" TargetMode="External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afs.biz/en/" TargetMode="External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7.jpeg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2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3.jpeg"/><Relationship Id="rId4" Type="http://schemas.openxmlformats.org/officeDocument/2006/relationships/chart" Target="../charts/char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7.jpeg"/><Relationship Id="rId4" Type="http://schemas.openxmlformats.org/officeDocument/2006/relationships/image" Target="../media/image76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gif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86.jpeg"/><Relationship Id="rId4" Type="http://schemas.openxmlformats.org/officeDocument/2006/relationships/chart" Target="../charts/char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978-1-4757-9053-5_128" TargetMode="External"/><Relationship Id="rId2" Type="http://schemas.openxmlformats.org/officeDocument/2006/relationships/hyperlink" Target="https://lss.fnal.gov/archive/vlhc/fermilab-vlhcpub-197.pdf" TargetMode="Externa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edms.cern.ch/document/1405346/1" TargetMode="External"/><Relationship Id="rId4" Type="http://schemas.openxmlformats.org/officeDocument/2006/relationships/hyperlink" Target="https://edms.cern.ch/document/1828310/1.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hyperlink" Target="https://journals.sagepub.com/doi/10.1177/1528083716661204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53494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s://indico.fnal.gov/event/24081/attachments/46887/56313/5-AUP_Electrical_Design_Criteria_v12a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hyperlink" Target="https://journals.sagepub.com/doi/10.1177/1528083716661204" TargetMode="External"/><Relationship Id="rId4" Type="http://schemas.openxmlformats.org/officeDocument/2006/relationships/image" Target="../media/image8.jpeg"/><Relationship Id="rId9" Type="http://schemas.openxmlformats.org/officeDocument/2006/relationships/hyperlink" Target="https://cds.cern.ch/record/1708785/files/EuCARD-REP-2013-012.pd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11" Type="http://schemas.openxmlformats.org/officeDocument/2006/relationships/image" Target="../media/image18.jpeg"/><Relationship Id="rId5" Type="http://schemas.openxmlformats.org/officeDocument/2006/relationships/image" Target="../media/image13.jpeg"/><Relationship Id="rId10" Type="http://schemas.openxmlformats.org/officeDocument/2006/relationships/image" Target="../media/image17.jpe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chart" Target="../charts/chart2.xml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8619" y="3311711"/>
            <a:ext cx="9594761" cy="2153265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Sizing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Glass and Ceramic Materials at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6686" y="5870403"/>
            <a:ext cx="11376026" cy="1614538"/>
          </a:xfrm>
        </p:spPr>
        <p:txBody>
          <a:bodyPr/>
          <a:lstStyle/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0DCA3-4C3A-74FD-EB6D-AFAD172CE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1AD8C-33D3-8B72-4331-EA69860E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Insulation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Robustness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3D8F1-81A2-05D5-EF95-6C0F75A1C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5F34476-B16E-4BAF-AE58-40A517859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5299BC2-FF76-A090-5113-C61F831B1C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668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475C-B73B-315D-E84F-B5EDF6307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4747" y="283319"/>
            <a:ext cx="5257800" cy="678848"/>
          </a:xfrm>
        </p:spPr>
        <p:txBody>
          <a:bodyPr/>
          <a:lstStyle/>
          <a:p>
            <a:pPr algn="ctr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Literature</a:t>
            </a:r>
            <a:b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CH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fr-CH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0AC828-3FB4-3652-8D61-492A95F1541A}"/>
              </a:ext>
            </a:extLst>
          </p:cNvPr>
          <p:cNvSpPr txBox="1"/>
          <p:nvPr/>
        </p:nvSpPr>
        <p:spPr>
          <a:xfrm>
            <a:off x="7988573" y="409432"/>
            <a:ext cx="3237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Dielectric Tests on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Desized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Fibre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Laminates 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Devred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D57708-E2E9-A16A-6C9E-6F51F9C313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986" y="3774640"/>
            <a:ext cx="6567841" cy="1345954"/>
          </a:xfrm>
          <a:prstGeom prst="rect">
            <a:avLst/>
          </a:prstGeom>
          <a:ln w="12700">
            <a:solidFill>
              <a:schemeClr val="tx1"/>
            </a:solidFill>
            <a:prstDash val="sysDash"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35A3B66-41E2-E8CE-9E60-DB1F69C519C3}"/>
              </a:ext>
            </a:extLst>
          </p:cNvPr>
          <p:cNvSpPr txBox="1"/>
          <p:nvPr/>
        </p:nvSpPr>
        <p:spPr>
          <a:xfrm>
            <a:off x="1386458" y="3095271"/>
            <a:ext cx="50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Dielectric Tests on 0.4mm-thick Laminates with DGEBF Epoxy Resin + DETDA Curing Agent –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Canfer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82AE1A8-C745-6864-AD67-10CBF89EE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30" y="1107770"/>
            <a:ext cx="3546973" cy="4642459"/>
          </a:xfrm>
          <a:prstGeom prst="rect">
            <a:avLst/>
          </a:prstGeom>
          <a:ln w="12700">
            <a:solidFill>
              <a:schemeClr val="tx1"/>
            </a:solidFill>
            <a:prstDash val="sysDash"/>
          </a:ln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99B1D2BD-FC9D-7BE2-3BC6-0F72EB58ECD3}"/>
              </a:ext>
            </a:extLst>
          </p:cNvPr>
          <p:cNvSpPr/>
          <p:nvPr/>
        </p:nvSpPr>
        <p:spPr>
          <a:xfrm>
            <a:off x="5747310" y="4535899"/>
            <a:ext cx="932156" cy="2995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1FB2CCF-D6A0-754C-36B3-F7810AC5E509}"/>
              </a:ext>
            </a:extLst>
          </p:cNvPr>
          <p:cNvSpPr/>
          <p:nvPr/>
        </p:nvSpPr>
        <p:spPr>
          <a:xfrm>
            <a:off x="10787932" y="3590972"/>
            <a:ext cx="437898" cy="13255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158E7B-EAAA-BE82-7D85-10132EE23D5B}"/>
              </a:ext>
            </a:extLst>
          </p:cNvPr>
          <p:cNvSpPr txBox="1"/>
          <p:nvPr/>
        </p:nvSpPr>
        <p:spPr>
          <a:xfrm>
            <a:off x="436986" y="1342796"/>
            <a:ext cx="6911372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8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28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8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reported</a:t>
            </a:r>
            <a:r>
              <a:rPr lang="fr-CH" sz="28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8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</a:t>
            </a:r>
            <a:r>
              <a:rPr lang="fr-CH" sz="28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fibres to </a:t>
            </a:r>
            <a:r>
              <a:rPr lang="fr-CH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largely</a:t>
            </a:r>
            <a:r>
              <a:rPr lang="fr-CH" sz="28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retain</a:t>
            </a:r>
            <a:r>
              <a:rPr lang="fr-CH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fr-CH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insulating</a:t>
            </a:r>
            <a:r>
              <a:rPr lang="fr-CH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fr-CH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fr-CH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thermal cycle.</a:t>
            </a:r>
            <a:endParaRPr lang="en-GB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E0D6D0-09F1-C17D-2176-5E01B0E80C17}"/>
              </a:ext>
            </a:extLst>
          </p:cNvPr>
          <p:cNvSpPr txBox="1"/>
          <p:nvPr/>
        </p:nvSpPr>
        <p:spPr>
          <a:xfrm>
            <a:off x="935158" y="5120594"/>
            <a:ext cx="60976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Canfer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, S.J. (2006) ‘</a:t>
            </a: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Insulation development for the next European dipole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’, AIP Conference Proceedings [Preprint]. doi:10.1063/1.2192364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2B44D0-1380-D0B6-9233-A9EBD5D1F374}"/>
              </a:ext>
            </a:extLst>
          </p:cNvPr>
          <p:cNvSpPr txBox="1"/>
          <p:nvPr/>
        </p:nvSpPr>
        <p:spPr>
          <a:xfrm>
            <a:off x="6678018" y="5750229"/>
            <a:ext cx="5642319" cy="57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Devred, A </a:t>
            </a:r>
            <a:r>
              <a:rPr kumimoji="0" lang="fr-CH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et al.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 (2000). </a:t>
            </a:r>
            <a:r>
              <a:rPr kumimoji="0" lang="fr-CH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Insulation </a:t>
            </a:r>
            <a:r>
              <a:rPr kumimoji="0" lang="fr-CH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Systems</a:t>
            </a:r>
            <a:r>
              <a:rPr kumimoji="0" lang="fr-CH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 for NB3SN Accelerator Magnet </a:t>
            </a:r>
            <a:r>
              <a:rPr kumimoji="0" lang="fr-CH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Coils</a:t>
            </a:r>
            <a:r>
              <a:rPr kumimoji="0" lang="fr-CH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kumimoji="0" lang="fr-CH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Fabricated</a:t>
            </a:r>
            <a:r>
              <a:rPr kumimoji="0" lang="fr-CH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 by the “Wind and </a:t>
            </a:r>
            <a:r>
              <a:rPr kumimoji="0" lang="fr-CH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React</a:t>
            </a:r>
            <a:r>
              <a:rPr kumimoji="0" lang="fr-CH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” Technique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. In: </a:t>
            </a:r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Balachandran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, U.B., </a:t>
            </a:r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Hartwig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, K.T., Gubser, D.U., Bardos, V.A. (</a:t>
            </a:r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eds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) </a:t>
            </a:r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Advances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 in </a:t>
            </a:r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Cryogenic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 Engineering Materials . Springer, Boston, MA. https://doi.org/10.1007/978-1-4615-4293-3_18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1A2075A4-3D54-EF26-98AC-4BCD90277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6D3C858C-4AA5-29FF-4969-18698EF2BF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9DBB8-DA0E-D388-0088-DDF9B60AD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750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475C-B73B-315D-E84F-B5EDF6307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249" y="74251"/>
            <a:ext cx="8384014" cy="678848"/>
          </a:xfrm>
        </p:spPr>
        <p:txBody>
          <a:bodyPr/>
          <a:lstStyle/>
          <a:p>
            <a:pPr algn="ctr"/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Literature</a:t>
            </a:r>
            <a:b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Applicability</a:t>
            </a:r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W&amp;R Nb</a:t>
            </a:r>
            <a:r>
              <a:rPr lang="fr-CH" sz="2800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Magnets)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1A2075A4-3D54-EF26-98AC-4BCD90277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6D3C858C-4AA5-29FF-4969-18698EF2BF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9DBB8-DA0E-D388-0088-DDF9B60AD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12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5A5B6F-BED8-3A22-B9D5-B40E68B911CE}"/>
              </a:ext>
            </a:extLst>
          </p:cNvPr>
          <p:cNvSpPr txBox="1"/>
          <p:nvPr/>
        </p:nvSpPr>
        <p:spPr>
          <a:xfrm>
            <a:off x="254712" y="1106499"/>
            <a:ext cx="337480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KEK - </a:t>
            </a:r>
            <a:r>
              <a:rPr lang="en-GB" sz="1600" b="1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Toshiba Small-Scale Nb3Sn Dipole (1980)</a:t>
            </a:r>
            <a:r>
              <a:rPr lang="en-US" sz="1400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/>
            <a:r>
              <a:rPr lang="en-US" sz="14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Cleaning E-Glass air at 300°C for 24h </a:t>
            </a:r>
            <a:endParaRPr lang="en-GB" sz="1400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7419D65-71BA-771B-A178-6647D90E0F13}"/>
              </a:ext>
            </a:extLst>
          </p:cNvPr>
          <p:cNvGrpSpPr/>
          <p:nvPr/>
        </p:nvGrpSpPr>
        <p:grpSpPr>
          <a:xfrm>
            <a:off x="410311" y="1921151"/>
            <a:ext cx="3216890" cy="3991986"/>
            <a:chOff x="747963" y="2358865"/>
            <a:chExt cx="3216890" cy="399198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0E7229C-F00E-60AE-EFAB-F35930979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2247" y="2388289"/>
              <a:ext cx="2991687" cy="84803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8D03D9B-5F8A-E123-71BE-0822B91B1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8658" y="3236326"/>
              <a:ext cx="2678866" cy="300012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B655E7A-01BE-6C98-6E26-384AF20DA1D3}"/>
                </a:ext>
              </a:extLst>
            </p:cNvPr>
            <p:cNvSpPr/>
            <p:nvPr/>
          </p:nvSpPr>
          <p:spPr>
            <a:xfrm>
              <a:off x="747963" y="2358865"/>
              <a:ext cx="3216890" cy="3991986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ECF6F75-77CF-77B9-8C05-C4F1D81665C9}"/>
              </a:ext>
            </a:extLst>
          </p:cNvPr>
          <p:cNvSpPr txBox="1"/>
          <p:nvPr/>
        </p:nvSpPr>
        <p:spPr>
          <a:xfrm>
            <a:off x="429565" y="5907400"/>
            <a:ext cx="321689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Ishibashi, M. Koizumi, K. </a:t>
            </a:r>
            <a:r>
              <a:rPr lang="en-GB" sz="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Hosoyama</a:t>
            </a:r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Kobayashi and T. </a:t>
            </a:r>
            <a:r>
              <a:rPr lang="en-GB" sz="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Horigami</a:t>
            </a:r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"Nb3Sn dipole magnet by wind and react process," in IEEE Transactions on Magnetics, vol. 17, no. 1, pp. 428-431, January 1981, </a:t>
            </a:r>
            <a:r>
              <a:rPr lang="en-GB" sz="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10.1109/TMAG.1981.1061080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D309E6-6E5C-0C5B-FED9-FEE2A42391D6}"/>
              </a:ext>
            </a:extLst>
          </p:cNvPr>
          <p:cNvSpPr txBox="1"/>
          <p:nvPr/>
        </p:nvSpPr>
        <p:spPr>
          <a:xfrm>
            <a:off x="4087830" y="1079528"/>
            <a:ext cx="38734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303030"/>
                </a:solidFill>
                <a:latin typeface="Times New Roman" panose="02020603050405020304" pitchFamily="18" charset="0"/>
              </a:rPr>
              <a:t>CERN-ELIN Nb3Sn Dipole Model (1989) </a:t>
            </a:r>
          </a:p>
          <a:p>
            <a:pPr algn="ctr"/>
            <a:r>
              <a:rPr lang="en-GB" sz="1600" dirty="0">
                <a:solidFill>
                  <a:srgbClr val="303030"/>
                </a:solidFill>
                <a:latin typeface="Times New Roman" panose="02020603050405020304" pitchFamily="18" charset="0"/>
              </a:rPr>
              <a:t>Heat-cleaning mica-glass insulation by firing dry air at 600C for 30 minutes</a:t>
            </a:r>
          </a:p>
        </p:txBody>
      </p:sp>
      <p:pic>
        <p:nvPicPr>
          <p:cNvPr id="20" name="Picture 19" descr="A close-up of a metal machine&#10;&#10;Description automatically generated">
            <a:extLst>
              <a:ext uri="{FF2B5EF4-FFF2-40B4-BE49-F238E27FC236}">
                <a16:creationId xmlns:a16="http://schemas.microsoft.com/office/drawing/2014/main" id="{35A5B491-446E-77A8-84B1-6C8033E4DD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813" y="3367777"/>
            <a:ext cx="2917607" cy="16369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D2595C6-0498-92CF-A30C-6E63A0FD05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5689" y="2060449"/>
            <a:ext cx="2989359" cy="137348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655C064-B47F-5053-89FD-558633604471}"/>
              </a:ext>
            </a:extLst>
          </p:cNvPr>
          <p:cNvSpPr txBox="1"/>
          <p:nvPr/>
        </p:nvSpPr>
        <p:spPr>
          <a:xfrm>
            <a:off x="4588813" y="5749496"/>
            <a:ext cx="298935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Perin</a:t>
            </a:r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R. (2019). CERN–ELIN Nb3Sn Dipole Model. In: </a:t>
            </a:r>
            <a:r>
              <a:rPr lang="en-GB" sz="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Schoerling</a:t>
            </a:r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n-GB" sz="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Zlobin</a:t>
            </a:r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(eds) Nb3Sn Accelerator Magnets. Particle Acceleration and Detection. Springer, Cham. https://doi.org/10.1007/978-3-030-16118-7_4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568D93E-4969-9554-DCE3-D3D9F29A09AB}"/>
              </a:ext>
            </a:extLst>
          </p:cNvPr>
          <p:cNvSpPr txBox="1"/>
          <p:nvPr/>
        </p:nvSpPr>
        <p:spPr>
          <a:xfrm>
            <a:off x="4600946" y="5051814"/>
            <a:ext cx="2917607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Wenger, F. </a:t>
            </a:r>
            <a:r>
              <a:rPr lang="en-GB" sz="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Zerobin</a:t>
            </a:r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A. Asner, "Towards a 1 m high field Nb/sub 3/Sn dipole magnet of the ELIN-CERN collaboration for the LHC-project-development and technological aspects," in IEEE Transactions on Magnetics, vol. 25, no. 2, pp. 1636-1639, March 1989, </a:t>
            </a:r>
            <a:r>
              <a:rPr lang="en-GB" sz="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GB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10.1109/20.92613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85E52F4-2675-42F0-3546-00A1B309CB7F}"/>
              </a:ext>
            </a:extLst>
          </p:cNvPr>
          <p:cNvSpPr/>
          <p:nvPr/>
        </p:nvSpPr>
        <p:spPr>
          <a:xfrm>
            <a:off x="4588813" y="2057553"/>
            <a:ext cx="2876235" cy="2870859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4EA547A-1A12-E984-CFD5-FA91DAFA9C92}"/>
              </a:ext>
            </a:extLst>
          </p:cNvPr>
          <p:cNvSpPr/>
          <p:nvPr/>
        </p:nvSpPr>
        <p:spPr>
          <a:xfrm>
            <a:off x="4638963" y="2446867"/>
            <a:ext cx="2748332" cy="520784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D972449-1413-F76E-DAAB-0B85945E6A5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4132" y="2194325"/>
            <a:ext cx="3434668" cy="9057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1639D6-146D-3D4B-5271-AB9DCDAD246B}"/>
              </a:ext>
            </a:extLst>
          </p:cNvPr>
          <p:cNvSpPr txBox="1"/>
          <p:nvPr/>
        </p:nvSpPr>
        <p:spPr>
          <a:xfrm>
            <a:off x="8354132" y="5556802"/>
            <a:ext cx="40178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Schoerling</a:t>
            </a:r>
            <a:r>
              <a:rPr lang="en-GB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n-GB" sz="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Zlobin</a:t>
            </a:r>
            <a:r>
              <a:rPr lang="en-GB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(eds) Nb3Sn Accelerator Magnets. Particle Acceleration and Detection. Springer, Cham. https://doi.org/10.1007/978-3-030-16118-7_4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92E24B3-EC22-3A14-E1FA-CD8354D85A3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3822" y="3815720"/>
            <a:ext cx="2079594" cy="10712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546995F-83E8-9704-55C8-0C3F1451290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8263" y="3260331"/>
            <a:ext cx="979775" cy="214358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5D43779-96B7-5191-7664-0484B18D952C}"/>
              </a:ext>
            </a:extLst>
          </p:cNvPr>
          <p:cNvSpPr/>
          <p:nvPr/>
        </p:nvSpPr>
        <p:spPr>
          <a:xfrm>
            <a:off x="8340202" y="2088854"/>
            <a:ext cx="3597086" cy="3467948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F304F02-50C7-1295-593C-83ADCDED779A}"/>
              </a:ext>
            </a:extLst>
          </p:cNvPr>
          <p:cNvSpPr txBox="1"/>
          <p:nvPr/>
        </p:nvSpPr>
        <p:spPr>
          <a:xfrm>
            <a:off x="8355658" y="1021429"/>
            <a:ext cx="358163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303030"/>
                </a:solidFill>
                <a:latin typeface="Times New Roman" panose="02020603050405020304" pitchFamily="18" charset="0"/>
              </a:rPr>
              <a:t>UT-CERN Cos-theta LHC-Type Nb3Sn Dipole Magnet (1991)</a:t>
            </a:r>
          </a:p>
          <a:p>
            <a:pPr algn="ctr"/>
            <a:r>
              <a:rPr lang="en-GB" sz="1600" dirty="0">
                <a:solidFill>
                  <a:srgbClr val="303030"/>
                </a:solidFill>
                <a:latin typeface="Times New Roman" panose="02020603050405020304" pitchFamily="18" charset="0"/>
              </a:rPr>
              <a:t>Heat-cleaning glass insulation by heat treating in air 300</a:t>
            </a:r>
            <a:r>
              <a:rPr lang="en-US" sz="16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sz="1600" dirty="0">
                <a:solidFill>
                  <a:srgbClr val="303030"/>
                </a:solidFill>
                <a:latin typeface="Times New Roman" panose="02020603050405020304" pitchFamily="18" charset="0"/>
              </a:rPr>
              <a:t>C </a:t>
            </a:r>
          </a:p>
        </p:txBody>
      </p:sp>
    </p:spTree>
    <p:extLst>
      <p:ext uri="{BB962C8B-B14F-4D97-AF65-F5344CB8AC3E}">
        <p14:creationId xmlns:p14="http://schemas.microsoft.com/office/powerpoint/2010/main" val="41656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475C-B73B-315D-E84F-B5EDF6307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1526" y="72909"/>
            <a:ext cx="8384014" cy="678848"/>
          </a:xfrm>
        </p:spPr>
        <p:txBody>
          <a:bodyPr/>
          <a:lstStyle/>
          <a:p>
            <a:pPr algn="ctr"/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Literature</a:t>
            </a:r>
            <a:b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Applicability</a:t>
            </a:r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W&amp;R Nb</a:t>
            </a:r>
            <a:r>
              <a:rPr lang="fr-CH" sz="2800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Magnets)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1A2075A4-3D54-EF26-98AC-4BCD90277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6D3C858C-4AA5-29FF-4969-18698EF2BF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9DBB8-DA0E-D388-0088-DDF9B60AD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438A7C-3A6E-6AAC-8ED3-23696ACC04F9}"/>
              </a:ext>
            </a:extLst>
          </p:cNvPr>
          <p:cNvSpPr txBox="1"/>
          <p:nvPr/>
        </p:nvSpPr>
        <p:spPr>
          <a:xfrm>
            <a:off x="6333423" y="1190097"/>
            <a:ext cx="4098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PSI (2024)</a:t>
            </a:r>
            <a:r>
              <a:rPr lang="en-US" sz="16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6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Cleaning S2 Glass using Oxygen Pulses</a:t>
            </a:r>
          </a:p>
          <a:p>
            <a:pPr algn="ctr"/>
            <a:r>
              <a:rPr lang="en-GB" sz="16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(Chemical </a:t>
            </a:r>
            <a:r>
              <a:rPr lang="en-GB" sz="1600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en-GB" sz="16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also applied in BOX Tests)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242640-FA5A-5169-05EC-D9BD6DE25307}"/>
              </a:ext>
            </a:extLst>
          </p:cNvPr>
          <p:cNvSpPr txBox="1"/>
          <p:nvPr/>
        </p:nvSpPr>
        <p:spPr>
          <a:xfrm>
            <a:off x="6713360" y="4812497"/>
            <a:ext cx="353054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A. Brem et al., "From Hot to Cold: Advanced Materials and Processes for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NbSn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 Based Magnets," in IEEE Transactions on Applied Superconductivity, vol. 34, no. 5, pp. 1-5, Aug. 2024, Art no. 7700105,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doi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: 10.1109/TASC.2023.3338588.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699CA4-DB7D-F5A6-9AC1-DB4950B4A4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55"/>
          <a:stretch/>
        </p:blipFill>
        <p:spPr>
          <a:xfrm>
            <a:off x="6985493" y="2125984"/>
            <a:ext cx="2986279" cy="2600330"/>
          </a:xfrm>
          <a:prstGeom prst="rect">
            <a:avLst/>
          </a:prstGeom>
          <a:ln w="12700">
            <a:solidFill>
              <a:schemeClr val="tx1"/>
            </a:solidFill>
            <a:prstDash val="dash"/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8E3666C-0736-640D-800B-A6BA07102B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684" y="1795251"/>
            <a:ext cx="3795422" cy="144419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7A9EB95-2767-C6B1-790D-6541B3D3310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397" y="3239449"/>
            <a:ext cx="2895899" cy="2661385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14E9FEB5-5546-6385-0880-031E32DD2E23}"/>
              </a:ext>
            </a:extLst>
          </p:cNvPr>
          <p:cNvSpPr/>
          <p:nvPr/>
        </p:nvSpPr>
        <p:spPr>
          <a:xfrm>
            <a:off x="1800684" y="1691527"/>
            <a:ext cx="3895736" cy="4209308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745672D-8826-7A28-BC19-B0F6DC46F507}"/>
              </a:ext>
            </a:extLst>
          </p:cNvPr>
          <p:cNvSpPr txBox="1"/>
          <p:nvPr/>
        </p:nvSpPr>
        <p:spPr>
          <a:xfrm>
            <a:off x="1350580" y="1021688"/>
            <a:ext cx="4934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LBNL Cos-theta Nb3Sn Dipole Magnet D20 (1990s)</a:t>
            </a:r>
          </a:p>
          <a:p>
            <a:pPr algn="ctr"/>
            <a:r>
              <a:rPr lang="it-IT" sz="16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Heat-cleaning and resizing with palmitic acid</a:t>
            </a:r>
            <a:endParaRPr lang="en-GB" sz="1600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8AB41C9-A403-BBC4-5DBE-ECC1D4B6D5FA}"/>
              </a:ext>
            </a:extLst>
          </p:cNvPr>
          <p:cNvSpPr txBox="1"/>
          <p:nvPr/>
        </p:nvSpPr>
        <p:spPr>
          <a:xfrm>
            <a:off x="1972631" y="5882133"/>
            <a:ext cx="40178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Schoerling</a:t>
            </a:r>
            <a:r>
              <a:rPr lang="en-GB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n-GB" sz="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Zlobin</a:t>
            </a:r>
            <a:r>
              <a:rPr lang="en-GB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(eds) Nb3Sn Accelerator Magnets. Particle Acceleration and Detection. Springer, Cham. https://doi.org/10.1007/978-3-030-16118-7_4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301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2ECBE7-9CB4-CAA4-6A17-B474FC1DC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E841C-1176-163B-1882-AFAEF4B81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133" y="87534"/>
            <a:ext cx="5589586" cy="663238"/>
          </a:xfrm>
        </p:spPr>
        <p:txBody>
          <a:bodyPr/>
          <a:lstStyle/>
          <a:p>
            <a:pPr algn="ctr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Recent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CERN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7FD41C1-E55D-22C9-FEFF-83419AA874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3730773"/>
              </p:ext>
            </p:extLst>
          </p:nvPr>
        </p:nvGraphicFramePr>
        <p:xfrm>
          <a:off x="7720546" y="115504"/>
          <a:ext cx="2498113" cy="5890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D6AA6F6-025D-BC9D-DCD5-124C2AB9D23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3071" y="169994"/>
            <a:ext cx="1268074" cy="93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582A6429-4FB8-580C-96EC-7225D7E79C7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8297" y="1353766"/>
            <a:ext cx="1532043" cy="895100"/>
          </a:xfrm>
          <a:prstGeom prst="rect">
            <a:avLst/>
          </a:prstGeom>
          <a:ln>
            <a:noFill/>
          </a:ln>
        </p:spPr>
      </p:pic>
      <p:pic>
        <p:nvPicPr>
          <p:cNvPr id="12" name="Picture 6" descr="\\cern.ch\dfs\Workspaces\s\shortmod\Develop\labo 927\Fournace\Gero\Four_Gero_2500\Pictures\DSC00039.JPG">
            <a:extLst>
              <a:ext uri="{FF2B5EF4-FFF2-40B4-BE49-F238E27FC236}">
                <a16:creationId xmlns:a16="http://schemas.microsoft.com/office/drawing/2014/main" id="{7AF9DBAE-E988-5924-6416-5207FD7474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70574" y="2390133"/>
            <a:ext cx="1532043" cy="111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4797B-9178-7BA1-A6E6-954B3F0A2B8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13071" y="3873771"/>
            <a:ext cx="1330025" cy="8749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6">
            <a:extLst>
              <a:ext uri="{FF2B5EF4-FFF2-40B4-BE49-F238E27FC236}">
                <a16:creationId xmlns:a16="http://schemas.microsoft.com/office/drawing/2014/main" id="{A0CECA74-3C98-3F00-86B6-C182835E643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45640" y="5042994"/>
            <a:ext cx="1402935" cy="100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8F9E52E-4C88-16AF-7F4B-5F7611FF47A2}"/>
              </a:ext>
            </a:extLst>
          </p:cNvPr>
          <p:cNvSpPr txBox="1"/>
          <p:nvPr/>
        </p:nvSpPr>
        <p:spPr>
          <a:xfrm>
            <a:off x="180599" y="731521"/>
            <a:ext cx="5698157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fibres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fundamental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braiding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process. If the insulation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de-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sized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yarns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undergo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filamentation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possibly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break. </a:t>
            </a:r>
          </a:p>
          <a:p>
            <a:pPr algn="l"/>
            <a:endParaRPr lang="fr-CH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Therefore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process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seems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feasible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braiding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CH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strategies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currently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investigated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CH" sz="20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fr-CH" sz="20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endParaRPr lang="fr-CH" sz="20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Injection of Air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endParaRPr lang="fr-CH" sz="16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0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CH" sz="20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  <a:r>
              <a:rPr lang="fr-CH" sz="20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endParaRPr lang="fr-CH" sz="20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In-line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plasma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</a:t>
            </a:r>
            <a:endParaRPr lang="fr-CH" sz="16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6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CH" sz="20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  <a:r>
              <a:rPr lang="fr-CH" sz="20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Washing</a:t>
            </a:r>
            <a:endParaRPr lang="fr-CH" sz="20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In-line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washing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spooling</a:t>
            </a:r>
            <a:endParaRPr lang="fr-CH" sz="16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Rinsing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wound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endParaRPr lang="fr-CH" sz="20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AE39A4-A0DF-735B-CCD7-26AD389073A7}"/>
              </a:ext>
            </a:extLst>
          </p:cNvPr>
          <p:cNvSpPr txBox="1"/>
          <p:nvPr/>
        </p:nvSpPr>
        <p:spPr>
          <a:xfrm>
            <a:off x="5499504" y="1053435"/>
            <a:ext cx="24942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Plasma/Chemical </a:t>
            </a:r>
            <a:r>
              <a:rPr lang="fr-CH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6C8499C-6071-B78B-0D21-578AD454A28D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7993777" y="1191935"/>
            <a:ext cx="54678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EF6A21D-1432-0DDF-18DC-84E0E91C569A}"/>
              </a:ext>
            </a:extLst>
          </p:cNvPr>
          <p:cNvSpPr txBox="1"/>
          <p:nvPr/>
        </p:nvSpPr>
        <p:spPr>
          <a:xfrm>
            <a:off x="4710246" y="2361986"/>
            <a:ext cx="26096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Thermal/Chemical </a:t>
            </a:r>
            <a:r>
              <a:rPr lang="fr-CH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131391E-FAA1-7A84-F3E3-4D12B75FA9C9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7319935" y="2492201"/>
            <a:ext cx="745764" cy="82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machine cutting metal with a light&#10;&#10;Description automatically generated">
            <a:extLst>
              <a:ext uri="{FF2B5EF4-FFF2-40B4-BE49-F238E27FC236}">
                <a16:creationId xmlns:a16="http://schemas.microsoft.com/office/drawing/2014/main" id="{6091DE61-9227-B7E7-367D-735EFD1D9EEE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6607" y="5161122"/>
            <a:ext cx="2149394" cy="1140056"/>
          </a:xfrm>
          <a:prstGeom prst="rect">
            <a:avLst/>
          </a:prstGeom>
        </p:spPr>
      </p:pic>
      <p:pic>
        <p:nvPicPr>
          <p:cNvPr id="5" name="Picture 4" descr="A large metal tray with white sheets&#10;&#10;Description automatically generated with medium confidence">
            <a:extLst>
              <a:ext uri="{FF2B5EF4-FFF2-40B4-BE49-F238E27FC236}">
                <a16:creationId xmlns:a16="http://schemas.microsoft.com/office/drawing/2014/main" id="{C71BF23D-B021-9354-763E-813AACBCAC7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509" y="3735814"/>
            <a:ext cx="1833065" cy="1374799"/>
          </a:xfrm>
          <a:prstGeom prst="rect">
            <a:avLst/>
          </a:prstGeom>
        </p:spPr>
      </p:pic>
      <p:sp>
        <p:nvSpPr>
          <p:cNvPr id="6" name="TextBox 87">
            <a:extLst>
              <a:ext uri="{FF2B5EF4-FFF2-40B4-BE49-F238E27FC236}">
                <a16:creationId xmlns:a16="http://schemas.microsoft.com/office/drawing/2014/main" id="{55466970-B1E5-6D0D-34F9-2A675B07B914}"/>
              </a:ext>
            </a:extLst>
          </p:cNvPr>
          <p:cNvSpPr txBox="1"/>
          <p:nvPr/>
        </p:nvSpPr>
        <p:spPr>
          <a:xfrm>
            <a:off x="9958877" y="6053277"/>
            <a:ext cx="235543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fr-FR" sz="7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Images </a:t>
            </a:r>
            <a:r>
              <a:rPr kumimoji="0" lang="fr-FR" sz="7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Courtesy</a:t>
            </a:r>
            <a:r>
              <a:rPr kumimoji="0" lang="fr-FR" sz="7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of G. </a:t>
            </a:r>
            <a:r>
              <a:rPr kumimoji="0" lang="fr-FR" sz="7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Campagna</a:t>
            </a:r>
            <a:r>
              <a:rPr kumimoji="0" lang="fr-FR" sz="7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and P. </a:t>
            </a:r>
            <a:r>
              <a:rPr kumimoji="0" lang="fr-FR" sz="7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B44A7C0-1D94-AB50-BE71-12E7F5BE9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E7D630B-FB77-5696-6B27-97332B71EC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5DD39-D8D1-21C6-C6B7-F9EC52DB6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14</a:t>
            </a:fld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F18EE33-588F-9551-7E63-DA001F3F3371}"/>
              </a:ext>
            </a:extLst>
          </p:cNvPr>
          <p:cNvCxnSpPr>
            <a:cxnSpLocks/>
          </p:cNvCxnSpPr>
          <p:nvPr/>
        </p:nvCxnSpPr>
        <p:spPr>
          <a:xfrm flipV="1">
            <a:off x="7584203" y="3645001"/>
            <a:ext cx="505470" cy="82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A598F30-F6C4-5B9D-3398-68B1384DB1C3}"/>
              </a:ext>
            </a:extLst>
          </p:cNvPr>
          <p:cNvCxnSpPr>
            <a:cxnSpLocks/>
          </p:cNvCxnSpPr>
          <p:nvPr/>
        </p:nvCxnSpPr>
        <p:spPr>
          <a:xfrm>
            <a:off x="7601455" y="2492201"/>
            <a:ext cx="0" cy="116971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852984D-25FA-63BB-7B5A-057642E4494C}"/>
              </a:ext>
            </a:extLst>
          </p:cNvPr>
          <p:cNvSpPr txBox="1"/>
          <p:nvPr/>
        </p:nvSpPr>
        <p:spPr>
          <a:xfrm>
            <a:off x="5813029" y="163018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13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2ECBE7-9CB4-CAA4-6A17-B474FC1DC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E841C-1176-163B-1882-AFAEF4B81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2198" y="97903"/>
            <a:ext cx="7807604" cy="663238"/>
          </a:xfrm>
        </p:spPr>
        <p:txBody>
          <a:bodyPr/>
          <a:lstStyle/>
          <a:p>
            <a:pPr algn="ctr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Effectiveness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F9E52E-4C88-16AF-7F4B-5F7611FF47A2}"/>
              </a:ext>
            </a:extLst>
          </p:cNvPr>
          <p:cNvSpPr txBox="1"/>
          <p:nvPr/>
        </p:nvSpPr>
        <p:spPr>
          <a:xfrm>
            <a:off x="1740397" y="3054162"/>
            <a:ext cx="569815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fr-CH" sz="2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Thermogravimetry</a:t>
            </a:r>
            <a:endParaRPr lang="fr-CH" sz="24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B44A7C0-1D94-AB50-BE71-12E7F5BE9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E7D630B-FB77-5696-6B27-97332B71EC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5DD39-D8D1-21C6-C6B7-F9EC52DB6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5CCF7B3-AB74-E0E5-F1C1-D4A77A31C4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5077684"/>
              </p:ext>
            </p:extLst>
          </p:nvPr>
        </p:nvGraphicFramePr>
        <p:xfrm>
          <a:off x="668363" y="729654"/>
          <a:ext cx="4815695" cy="2324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8" name="Picture 37">
            <a:extLst>
              <a:ext uri="{FF2B5EF4-FFF2-40B4-BE49-F238E27FC236}">
                <a16:creationId xmlns:a16="http://schemas.microsoft.com/office/drawing/2014/main" id="{5B7CCE5A-B582-4565-0318-A0A6DFFA08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03" y="812650"/>
            <a:ext cx="4974934" cy="215106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F7FF4347-1592-D26D-26AB-1A4A90262549}"/>
              </a:ext>
            </a:extLst>
          </p:cNvPr>
          <p:cNvSpPr txBox="1"/>
          <p:nvPr/>
        </p:nvSpPr>
        <p:spPr>
          <a:xfrm>
            <a:off x="1160413" y="5981780"/>
            <a:ext cx="11678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Visual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21D488-89AE-45BA-C07A-711C5263636A}"/>
              </a:ext>
            </a:extLst>
          </p:cNvPr>
          <p:cNvSpPr txBox="1"/>
          <p:nvPr/>
        </p:nvSpPr>
        <p:spPr>
          <a:xfrm>
            <a:off x="6358344" y="3066735"/>
            <a:ext cx="58040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Iodine Tests (For </a:t>
            </a:r>
            <a:r>
              <a:rPr lang="fr-CH" sz="2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starch-based</a:t>
            </a:r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CH" sz="20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FC81556-21DE-F007-F921-E6F9119C5865}"/>
              </a:ext>
            </a:extLst>
          </p:cNvPr>
          <p:cNvSpPr txBox="1"/>
          <p:nvPr/>
        </p:nvSpPr>
        <p:spPr>
          <a:xfrm>
            <a:off x="4166080" y="5589848"/>
            <a:ext cx="36102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Composite </a:t>
            </a:r>
            <a:r>
              <a:rPr lang="fr-CH" sz="2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endParaRPr lang="fr-CH" sz="24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adhesion</a:t>
            </a:r>
            <a:endParaRPr lang="fr-CH" sz="16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0FC79D4-87E8-76A4-D374-04D9A9CC2B63}"/>
              </a:ext>
            </a:extLst>
          </p:cNvPr>
          <p:cNvSpPr txBox="1"/>
          <p:nvPr/>
        </p:nvSpPr>
        <p:spPr>
          <a:xfrm>
            <a:off x="8065144" y="3791815"/>
            <a:ext cx="401373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fr-CH" sz="2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Cable </a:t>
            </a:r>
            <a:r>
              <a:rPr lang="fr-CH" sz="2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endParaRPr lang="fr-CH" sz="24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Residual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Resistivity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Ratio (RRR)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CH" baseline="-250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20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Picture 48" descr="A close-up of a blue line&#10;&#10;Description automatically generated">
            <a:extLst>
              <a:ext uri="{FF2B5EF4-FFF2-40B4-BE49-F238E27FC236}">
                <a16:creationId xmlns:a16="http://schemas.microsoft.com/office/drawing/2014/main" id="{6D8A44A0-EA57-B800-A6C2-FCBC4796C4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6415" y="3755067"/>
            <a:ext cx="2412158" cy="180912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B69DCB36-3BE6-08D8-365A-37C2134A0DA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881" y="3605561"/>
            <a:ext cx="2118932" cy="244378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A99DD901-C2E5-B5D0-D6D5-588FB4B03D8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9968" y="4527886"/>
            <a:ext cx="1055156" cy="1628897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73C299F-6D0C-9750-AB5D-16003F92DC64}"/>
              </a:ext>
            </a:extLst>
          </p:cNvPr>
          <p:cNvSpPr txBox="1"/>
          <p:nvPr/>
        </p:nvSpPr>
        <p:spPr>
          <a:xfrm>
            <a:off x="9260361" y="5415093"/>
            <a:ext cx="135737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Nb-Ti VAMAS </a:t>
            </a:r>
            <a:r>
              <a:rPr lang="fr-CH" sz="700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endParaRPr lang="fr-CH" sz="700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700" b="1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Jérome</a:t>
            </a:r>
            <a:r>
              <a:rPr lang="fr-CH" sz="700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700" b="1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Fleiter</a:t>
            </a:r>
            <a:r>
              <a:rPr lang="fr-CH" sz="700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700" i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«Round Robin Test for </a:t>
            </a:r>
            <a:r>
              <a:rPr lang="fr-CH" sz="700" i="1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fr-CH" sz="700" i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700" i="1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CH" sz="700" i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Nb-Ti and YBCO </a:t>
            </a:r>
            <a:r>
              <a:rPr lang="fr-CH" sz="700" i="1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Conductors</a:t>
            </a:r>
            <a:r>
              <a:rPr lang="fr-CH" sz="700" i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(2010)</a:t>
            </a:r>
          </a:p>
        </p:txBody>
      </p:sp>
    </p:spTree>
    <p:extLst>
      <p:ext uri="{BB962C8B-B14F-4D97-AF65-F5344CB8AC3E}">
        <p14:creationId xmlns:p14="http://schemas.microsoft.com/office/powerpoint/2010/main" val="849424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6E13A-44D8-7E12-0D01-BD2A327FC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9EA5F5-167B-1F64-B2DA-9B973E07C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503" y="177257"/>
            <a:ext cx="10690994" cy="601131"/>
          </a:xfrm>
        </p:spPr>
        <p:txBody>
          <a:bodyPr>
            <a:noAutofit/>
          </a:bodyPr>
          <a:lstStyle/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 Breakdown Tests of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Laminates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Liquid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Nitrogen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D2E27-37BA-2FC2-1912-698131D4B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5DD96BFD-F213-D706-6B4D-140B0C82F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15" y="4752959"/>
            <a:ext cx="9634888" cy="1398433"/>
          </a:xfrm>
        </p:spPr>
        <p:txBody>
          <a:bodyPr/>
          <a:lstStyle/>
          <a:p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cryogenic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more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magnet’s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operating conditions.</a:t>
            </a:r>
          </a:p>
          <a:p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liquid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nitrogen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77K, the performance of the composites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more reliable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plasma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cases, an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improvement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achieved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relative to the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untreated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fr-CH" sz="1600" b="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51DEF4-286F-3BF4-3760-C13B64D7F617}"/>
              </a:ext>
            </a:extLst>
          </p:cNvPr>
          <p:cNvSpPr txBox="1"/>
          <p:nvPr/>
        </p:nvSpPr>
        <p:spPr>
          <a:xfrm>
            <a:off x="9820882" y="5748009"/>
            <a:ext cx="232605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Breakdown Setup in </a:t>
            </a:r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Liquid</a:t>
            </a:r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Nitrogen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483274E-8A41-395F-4C70-F75A71303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67D518C-A02B-C8A1-4707-774BC5CACB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BE60F0C-F7DA-5C92-83F3-843930DC98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8002302"/>
              </p:ext>
            </p:extLst>
          </p:nvPr>
        </p:nvGraphicFramePr>
        <p:xfrm>
          <a:off x="4485060" y="850089"/>
          <a:ext cx="3189379" cy="3438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F364908F-8A44-5E4B-979C-6F84DAC75C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0892505"/>
              </p:ext>
            </p:extLst>
          </p:nvPr>
        </p:nvGraphicFramePr>
        <p:xfrm>
          <a:off x="1215888" y="850089"/>
          <a:ext cx="3029190" cy="3438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EE735B72-9477-6163-243F-7E70DE743A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02856" y="953031"/>
            <a:ext cx="3159583" cy="21340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E7FE6E6-BFB3-8DD9-3FF0-DD3890A34E19}"/>
              </a:ext>
            </a:extLst>
          </p:cNvPr>
          <p:cNvSpPr txBox="1"/>
          <p:nvPr/>
        </p:nvSpPr>
        <p:spPr>
          <a:xfrm>
            <a:off x="8208464" y="3104029"/>
            <a:ext cx="358033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0.5mm plate of  CTD101K + Plasma </a:t>
            </a:r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Desized</a:t>
            </a:r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Heat-</a:t>
            </a:r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Quartzel</a:t>
            </a:r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Composite 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AE00B7-71C3-C2B3-F5A7-D78113B3A10C}"/>
              </a:ext>
            </a:extLst>
          </p:cNvPr>
          <p:cNvSpPr/>
          <p:nvPr/>
        </p:nvSpPr>
        <p:spPr>
          <a:xfrm>
            <a:off x="9288379" y="1299625"/>
            <a:ext cx="1376413" cy="12221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17042B-44BD-8381-482C-2F9109E1D72E}"/>
              </a:ext>
            </a:extLst>
          </p:cNvPr>
          <p:cNvSpPr txBox="1"/>
          <p:nvPr/>
        </p:nvSpPr>
        <p:spPr>
          <a:xfrm>
            <a:off x="9383474" y="881257"/>
            <a:ext cx="11862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Desized</a:t>
            </a:r>
            <a:r>
              <a:rPr lang="fr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area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 descr="A close-up of a device&#10;&#10;Description automatically generated">
            <a:extLst>
              <a:ext uri="{FF2B5EF4-FFF2-40B4-BE49-F238E27FC236}">
                <a16:creationId xmlns:a16="http://schemas.microsoft.com/office/drawing/2014/main" id="{A41BEA14-AA87-B764-9AC2-63CE9A8871D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002380" y="3815074"/>
            <a:ext cx="1963057" cy="16279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72E846-C3F7-C0E8-AC65-76FAF27691D7}"/>
              </a:ext>
            </a:extLst>
          </p:cNvPr>
          <p:cNvSpPr txBox="1"/>
          <p:nvPr/>
        </p:nvSpPr>
        <p:spPr>
          <a:xfrm>
            <a:off x="1215888" y="4347946"/>
            <a:ext cx="61085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2400"/>
              </a:spcAft>
            </a:pPr>
            <a:r>
              <a:rPr lang="en-GB" sz="10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Osuna </a:t>
            </a:r>
            <a:r>
              <a:rPr lang="en-GB" sz="1000" i="1" dirty="0">
                <a:solidFill>
                  <a:srgbClr val="30303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n-GB" sz="10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Advanced Composite Insulation Systems in Nb</a:t>
            </a:r>
            <a:r>
              <a:rPr lang="en-GB" sz="1000" baseline="-250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00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 Superconducting Magnets for Accelerators: Electrical Characterization of Laminates at Cryogenic Temperatures (2024)</a:t>
            </a:r>
          </a:p>
        </p:txBody>
      </p:sp>
    </p:spTree>
    <p:extLst>
      <p:ext uri="{BB962C8B-B14F-4D97-AF65-F5344CB8AC3E}">
        <p14:creationId xmlns:p14="http://schemas.microsoft.com/office/powerpoint/2010/main" val="138746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4" grpId="0"/>
      <p:bldP spid="15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6E13A-44D8-7E12-0D01-BD2A327FC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9EA5F5-167B-1F64-B2DA-9B973E07C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503" y="177257"/>
            <a:ext cx="10690994" cy="601131"/>
          </a:xfrm>
        </p:spPr>
        <p:txBody>
          <a:bodyPr>
            <a:noAutofit/>
          </a:bodyPr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Heat-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TGA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D2E27-37BA-2FC2-1912-698131D4B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483274E-8A41-395F-4C70-F75A71303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67D518C-A02B-C8A1-4707-774BC5CACB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5DD3BE-9837-2F26-E941-9B90F32E8A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13" y="3500204"/>
            <a:ext cx="2687659" cy="246172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042FB5-02AE-CA4F-25CE-D304FC3ECF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37" y="837039"/>
            <a:ext cx="2690735" cy="258764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93910FC-6B74-14E5-218C-CF9D24AF02E7}"/>
              </a:ext>
            </a:extLst>
          </p:cNvPr>
          <p:cNvCxnSpPr>
            <a:cxnSpLocks/>
          </p:cNvCxnSpPr>
          <p:nvPr/>
        </p:nvCxnSpPr>
        <p:spPr>
          <a:xfrm>
            <a:off x="3634183" y="3445214"/>
            <a:ext cx="11550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1C8586B7-6D21-5E19-6AC1-47F060BEA42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3004" y="1345220"/>
            <a:ext cx="5767705" cy="1979295"/>
          </a:xfrm>
          <a:prstGeom prst="rect">
            <a:avLst/>
          </a:prstGeom>
          <a:noFill/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CC194B1-A8A4-1955-52FE-8A09E043E9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4471" y="3891347"/>
            <a:ext cx="3048468" cy="218569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52474F3-9647-76AB-0F7E-EE3F832D1E6C}"/>
              </a:ext>
            </a:extLst>
          </p:cNvPr>
          <p:cNvSpPr txBox="1"/>
          <p:nvPr/>
        </p:nvSpPr>
        <p:spPr>
          <a:xfrm>
            <a:off x="5294471" y="940461"/>
            <a:ext cx="631968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</a:t>
            </a:r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fr-CH" sz="2400" baseline="-250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2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cycle </a:t>
            </a:r>
            <a:r>
              <a:rPr lang="fr-CH" sz="2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</a:t>
            </a:r>
            <a:r>
              <a:rPr lang="fr-CH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CH" sz="24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CH" sz="24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4105DAD-5ED3-C076-5E73-26EB71D857E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1961" y="3891347"/>
            <a:ext cx="3131521" cy="21856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4BB4324-1E1B-C1EC-7A66-CE59986A3D95}"/>
              </a:ext>
            </a:extLst>
          </p:cNvPr>
          <p:cNvSpPr txBox="1"/>
          <p:nvPr/>
        </p:nvSpPr>
        <p:spPr>
          <a:xfrm>
            <a:off x="5691137" y="6036912"/>
            <a:ext cx="26518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100" baseline="-250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Cable </a:t>
            </a:r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S2 Glass 933 Insulation 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986E4AE-17FC-3519-C14C-AE7B83142FF8}"/>
              </a:ext>
            </a:extLst>
          </p:cNvPr>
          <p:cNvSpPr txBox="1"/>
          <p:nvPr/>
        </p:nvSpPr>
        <p:spPr>
          <a:xfrm>
            <a:off x="9377384" y="6070094"/>
            <a:ext cx="26518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Quartzel</a:t>
            </a:r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Fibre </a:t>
            </a:r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A13515-532C-D9F9-4B6C-E508CAFC316E}"/>
              </a:ext>
            </a:extLst>
          </p:cNvPr>
          <p:cNvSpPr txBox="1"/>
          <p:nvPr/>
        </p:nvSpPr>
        <p:spPr>
          <a:xfrm>
            <a:off x="6322562" y="3331312"/>
            <a:ext cx="438072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5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Osuna, J. </a:t>
            </a:r>
            <a:r>
              <a:rPr lang="en-GB" sz="105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 nb3sn reaction cycle with air for </a:t>
            </a:r>
            <a:r>
              <a:rPr lang="en-GB" sz="105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en-GB" sz="105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S2 glass and </a:t>
            </a:r>
            <a:r>
              <a:rPr lang="en-GB" sz="105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Quartzel</a:t>
            </a:r>
            <a:r>
              <a:rPr lang="en-GB" sz="105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fibers</a:t>
            </a:r>
            <a:r>
              <a:rPr lang="fr-CH" sz="105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05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EDMS 3175024 (2024)</a:t>
            </a:r>
            <a:endParaRPr lang="en-GB" sz="10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82EA45-5312-174A-C5E3-505300BD7E24}"/>
              </a:ext>
            </a:extLst>
          </p:cNvPr>
          <p:cNvSpPr txBox="1"/>
          <p:nvPr/>
        </p:nvSpPr>
        <p:spPr>
          <a:xfrm>
            <a:off x="81889" y="5942857"/>
            <a:ext cx="438072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5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Osuna, J.</a:t>
            </a:r>
            <a:r>
              <a:rPr lang="en-GB" sz="105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TGA Analysis of S2 Glass Fibres with 636 Sizing for Thermal </a:t>
            </a:r>
            <a:r>
              <a:rPr lang="en-GB" sz="105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en-GB" sz="105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Study</a:t>
            </a:r>
            <a:r>
              <a:rPr lang="fr-CH" sz="105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05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EDMS 3165822 (2024)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4623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6E13A-44D8-7E12-0D01-BD2A327FC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9EA5F5-167B-1F64-B2DA-9B973E07C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503" y="177257"/>
            <a:ext cx="10690994" cy="601131"/>
          </a:xfrm>
        </p:spPr>
        <p:txBody>
          <a:bodyPr>
            <a:noAutofit/>
          </a:bodyPr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Ongoing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Efforts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D2E27-37BA-2FC2-1912-698131D4B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483274E-8A41-395F-4C70-F75A71303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67D518C-A02B-C8A1-4707-774BC5CACB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63849B6-529A-875D-1B6E-FF1C29772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70" y="974653"/>
            <a:ext cx="5931511" cy="638978"/>
          </a:xfrm>
        </p:spPr>
        <p:txBody>
          <a:bodyPr/>
          <a:lstStyle/>
          <a:p>
            <a:pPr marL="0" indent="0">
              <a:buNone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Parameter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optimization of plasma 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Nb</a:t>
            </a:r>
            <a:r>
              <a:rPr lang="en-US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cables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effects on cable conductor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GB" dirty="0"/>
          </a:p>
        </p:txBody>
      </p:sp>
      <p:pic>
        <p:nvPicPr>
          <p:cNvPr id="4" name="Picture 3" descr="A close-up of a metal strip&#10;&#10;Description automatically generated">
            <a:extLst>
              <a:ext uri="{FF2B5EF4-FFF2-40B4-BE49-F238E27FC236}">
                <a16:creationId xmlns:a16="http://schemas.microsoft.com/office/drawing/2014/main" id="{64A66FE7-2C58-9284-D2FC-8FC4B027A1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354" y="2122598"/>
            <a:ext cx="3356698" cy="770798"/>
          </a:xfrm>
          <a:prstGeom prst="rect">
            <a:avLst/>
          </a:prstGeom>
        </p:spPr>
      </p:pic>
      <p:pic>
        <p:nvPicPr>
          <p:cNvPr id="5" name="Picture 4" descr="A close-up of a metal strip&#10;&#10;Description automatically generated">
            <a:extLst>
              <a:ext uri="{FF2B5EF4-FFF2-40B4-BE49-F238E27FC236}">
                <a16:creationId xmlns:a16="http://schemas.microsoft.com/office/drawing/2014/main" id="{EA1A7C01-58ED-4202-5735-CEED80CFCE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436" y="3085903"/>
            <a:ext cx="3467531" cy="650846"/>
          </a:xfrm>
          <a:prstGeom prst="rect">
            <a:avLst/>
          </a:prstGeom>
        </p:spPr>
      </p:pic>
      <p:pic>
        <p:nvPicPr>
          <p:cNvPr id="9" name="Picture 8" descr="A group of silver and gold objects&#10;&#10;Description automatically generated">
            <a:extLst>
              <a:ext uri="{FF2B5EF4-FFF2-40B4-BE49-F238E27FC236}">
                <a16:creationId xmlns:a16="http://schemas.microsoft.com/office/drawing/2014/main" id="{8F3A7558-169B-469B-ED22-CC04331D82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6818" y="2350933"/>
            <a:ext cx="1973953" cy="1876415"/>
          </a:xfrm>
          <a:prstGeom prst="rect">
            <a:avLst/>
          </a:prstGeom>
        </p:spPr>
      </p:pic>
      <p:pic>
        <p:nvPicPr>
          <p:cNvPr id="11" name="Picture 10" descr="A row of brown wooden planks&#10;&#10;Description automatically generated">
            <a:extLst>
              <a:ext uri="{FF2B5EF4-FFF2-40B4-BE49-F238E27FC236}">
                <a16:creationId xmlns:a16="http://schemas.microsoft.com/office/drawing/2014/main" id="{92B7E734-4CD5-4734-940E-03BF6FDBFAA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4779" y="4423404"/>
            <a:ext cx="2089130" cy="1370747"/>
          </a:xfrm>
          <a:prstGeom prst="rect">
            <a:avLst/>
          </a:prstGeom>
        </p:spPr>
      </p:pic>
      <p:pic>
        <p:nvPicPr>
          <p:cNvPr id="18" name="Picture 17" descr="A piece of silver wire on a piece of paper&#10;&#10;Description automatically generated">
            <a:extLst>
              <a:ext uri="{FF2B5EF4-FFF2-40B4-BE49-F238E27FC236}">
                <a16:creationId xmlns:a16="http://schemas.microsoft.com/office/drawing/2014/main" id="{18C81FCD-4A0C-B577-ED71-686010893E8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46162" y="3762773"/>
            <a:ext cx="3567003" cy="5429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4A02386-6137-1E99-0119-0F5A1EA6CA15}"/>
              </a:ext>
            </a:extLst>
          </p:cNvPr>
          <p:cNvSpPr txBox="1"/>
          <p:nvPr/>
        </p:nvSpPr>
        <p:spPr>
          <a:xfrm>
            <a:off x="265211" y="1673122"/>
            <a:ext cx="35670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Spot </a:t>
            </a:r>
            <a:r>
              <a:rPr lang="fr-CH" sz="1100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fr-CH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sec, 2 sec, 5 sec, 10 sec, 30 sec, 60 sec)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A7CF23-19F2-274B-1C9C-31ED0D1DC99C}"/>
              </a:ext>
            </a:extLst>
          </p:cNvPr>
          <p:cNvSpPr txBox="1"/>
          <p:nvPr/>
        </p:nvSpPr>
        <p:spPr>
          <a:xfrm>
            <a:off x="3272956" y="1799162"/>
            <a:ext cx="41065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Moving </a:t>
            </a:r>
            <a:r>
              <a:rPr lang="fr-CH" sz="1100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  <a:r>
              <a:rPr lang="fr-CH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fr-CH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(0.3m/min. , 0.6 m/min. , 1.2m/min. , 1.8m/min.)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50F44A-0EA2-6A36-9591-12760CF792C2}"/>
              </a:ext>
            </a:extLst>
          </p:cNvPr>
          <p:cNvSpPr txBox="1"/>
          <p:nvPr/>
        </p:nvSpPr>
        <p:spPr>
          <a:xfrm>
            <a:off x="157929" y="3705622"/>
            <a:ext cx="37815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Insulation After Plasma Treatment and Nb3Sn Reaction Cycle</a:t>
            </a:r>
            <a:endParaRPr lang="en-GB" sz="1050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798FFE55-4566-0ABC-F824-DB62F0AB5FE4}"/>
              </a:ext>
            </a:extLst>
          </p:cNvPr>
          <p:cNvSpPr txBox="1">
            <a:spLocks/>
          </p:cNvSpPr>
          <p:nvPr/>
        </p:nvSpPr>
        <p:spPr>
          <a:xfrm>
            <a:off x="7463680" y="778388"/>
            <a:ext cx="3793269" cy="26806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Alconox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Designed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applications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minimal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corrosiveness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residue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wanted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Suggested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Andre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(PSI) and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BOX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samples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Methyl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Ethyl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Ketone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Recommended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a supplier for fibre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aggressive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cleaning</a:t>
            </a:r>
            <a:r>
              <a:rPr lang="fr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agents:</a:t>
            </a:r>
          </a:p>
          <a:p>
            <a:pPr lvl="1"/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Alcojet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suggested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Andre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PSI)</a:t>
            </a:r>
          </a:p>
          <a:p>
            <a:pPr lvl="1"/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Citranox</a:t>
            </a:r>
            <a:endParaRPr lang="fr-CH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00AA1C16-8373-410A-A9C5-B912ABA43C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6214594"/>
              </p:ext>
            </p:extLst>
          </p:nvPr>
        </p:nvGraphicFramePr>
        <p:xfrm>
          <a:off x="7334124" y="3858049"/>
          <a:ext cx="2353572" cy="2301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7ED12B17-0779-AB91-107E-9DAF0FBDF669}"/>
              </a:ext>
            </a:extLst>
          </p:cNvPr>
          <p:cNvSpPr txBox="1">
            <a:spLocks/>
          </p:cNvSpPr>
          <p:nvPr/>
        </p:nvSpPr>
        <p:spPr>
          <a:xfrm>
            <a:off x="8218018" y="224756"/>
            <a:ext cx="3364856" cy="5602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washing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effects on cable conductor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EFE0295-3E60-92CB-FF10-9EDCE393A42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84" y="4577384"/>
            <a:ext cx="1197824" cy="119440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7224658-A579-0748-3A95-DC6611F516B9}"/>
              </a:ext>
            </a:extLst>
          </p:cNvPr>
          <p:cNvSpPr txBox="1"/>
          <p:nvPr/>
        </p:nvSpPr>
        <p:spPr>
          <a:xfrm>
            <a:off x="1912534" y="4605442"/>
            <a:ext cx="160514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Collaborating with plasma technology suppliers for the testing of rotary nozzle technology. Example nozzle shown left.</a:t>
            </a:r>
          </a:p>
          <a:p>
            <a:endParaRPr lang="en-US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A2FCC6A-0884-0B04-DFFF-675DB41328FC}"/>
              </a:ext>
            </a:extLst>
          </p:cNvPr>
          <p:cNvSpPr txBox="1"/>
          <p:nvPr/>
        </p:nvSpPr>
        <p:spPr>
          <a:xfrm>
            <a:off x="298436" y="5777968"/>
            <a:ext cx="20694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 from: </a:t>
            </a:r>
            <a:r>
              <a:rPr lang="en-US" sz="800" dirty="0">
                <a:solidFill>
                  <a:srgbClr val="6D246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https://www.henkel-adhesives.com/us/en/products/industrial-sealants/gasketing/potting.html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Picture 39" descr="A deep fryer with a wire mesh inside&#10;&#10;Description automatically generated">
            <a:extLst>
              <a:ext uri="{FF2B5EF4-FFF2-40B4-BE49-F238E27FC236}">
                <a16:creationId xmlns:a16="http://schemas.microsoft.com/office/drawing/2014/main" id="{3DBA1CCA-A7A9-0D2F-B69E-1951AED59C82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5226" y="3653431"/>
            <a:ext cx="2052227" cy="1539946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62D6AD6-62F9-0105-CBD1-887F43C343ED}"/>
              </a:ext>
            </a:extLst>
          </p:cNvPr>
          <p:cNvSpPr txBox="1"/>
          <p:nvPr/>
        </p:nvSpPr>
        <p:spPr>
          <a:xfrm>
            <a:off x="9799985" y="4558472"/>
            <a:ext cx="2069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Ultrasound bath with </a:t>
            </a:r>
            <a:r>
              <a:rPr lang="en-US" sz="1100" dirty="0" err="1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fibres</a:t>
            </a:r>
            <a:r>
              <a:rPr lang="en-US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en-US" sz="11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19CA24F-D98E-1A60-D599-59813544B5B4}"/>
              </a:ext>
            </a:extLst>
          </p:cNvPr>
          <p:cNvSpPr txBox="1"/>
          <p:nvPr/>
        </p:nvSpPr>
        <p:spPr>
          <a:xfrm>
            <a:off x="4427091" y="5771786"/>
            <a:ext cx="2069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conductor after plasma treatments above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0D3A132-A146-091C-2130-C5CDADE933A3}"/>
              </a:ext>
            </a:extLst>
          </p:cNvPr>
          <p:cNvSpPr txBox="1"/>
          <p:nvPr/>
        </p:nvSpPr>
        <p:spPr>
          <a:xfrm>
            <a:off x="232187" y="2965304"/>
            <a:ext cx="3600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conductor after plasma treatments above</a:t>
            </a:r>
          </a:p>
        </p:txBody>
      </p:sp>
    </p:spTree>
    <p:extLst>
      <p:ext uri="{BB962C8B-B14F-4D97-AF65-F5344CB8AC3E}">
        <p14:creationId xmlns:p14="http://schemas.microsoft.com/office/powerpoint/2010/main" val="389723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Graphic spid="26" grpId="0">
        <p:bldAsOne/>
      </p:bldGraphic>
      <p:bldP spid="35" grpId="0"/>
      <p:bldP spid="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26AE4-5B82-A1AA-32EC-0BF7A38A95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348C2-3DC3-D897-030D-F387AC2F1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57BC6-7902-CC93-85EE-B75AFC9BF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16B5E23-C3ED-5E63-00E3-7EC9409F5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EF71922-219D-1E02-8A49-7D2C3550D9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720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635B87-C889-B31E-68B6-41343E54E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28146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P.A Contat, F.O. Pincot, D. Polvani, J.S. Rigaud C. Urscheler, B. Verma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Preparation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Samples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Parts and Equipment: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Benfkih, S. Clément, P.O. Coste, D. Cote, B.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Fornes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 Maury, N. Peray, R. Perdrix, P.A. Rizzo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Guidance: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Piccin, C. Scheuerlein, B. Teissandier, D. Tommasini, A. Brem, A. Devred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029C6D-48E2-A0BC-1202-1CCD6DB3D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5DB5B-2B63-AA99-6BA9-66F9346E3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Glass and Ceramic Materials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61370-9BEF-17A0-B76A-B76C626C4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AE8727E-2A49-171A-A951-FBADA8BD14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3813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C40072-BD87-684C-6670-35F4F9843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0973"/>
            <a:ext cx="11376024" cy="390678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robustness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standpoint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of the Nb</a:t>
            </a:r>
            <a:r>
              <a:rPr lang="fr-CH" sz="2000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insulation can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improved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preventing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formation of conductive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residue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fibres.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plasma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appear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effective for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insulation, and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thus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minimizing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formation of conductive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residue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in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progress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removal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likely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affect the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composite, due to the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role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forming the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fiber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matrix interface.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Further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aimed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at: </a:t>
            </a:r>
          </a:p>
          <a:p>
            <a:pPr marL="666900" lvl="1" indent="-342900">
              <a:buFont typeface="+mj-lt"/>
              <a:buAutoNum type="arabicPeriod"/>
            </a:pP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Performing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de-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tests on 10-stacks,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more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66900" lvl="1" indent="-342900">
              <a:buFont typeface="+mj-lt"/>
              <a:buAutoNum type="arabicPeriod"/>
            </a:pP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Comparing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reacted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fibres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flexural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strength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/ILSS). </a:t>
            </a:r>
          </a:p>
          <a:p>
            <a:pPr marL="666900" lvl="1" indent="-342900">
              <a:buFont typeface="+mj-lt"/>
              <a:buAutoNum type="arabicPeriod"/>
            </a:pP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Better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thermal, plasma and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treatments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RRR and I</a:t>
            </a:r>
            <a:r>
              <a:rPr lang="fr-CH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a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insulation. </a:t>
            </a:r>
          </a:p>
          <a:p>
            <a:pPr marL="666900" lvl="1" indent="-342900">
              <a:buFont typeface="+mj-lt"/>
              <a:buAutoNum type="arabicPeriod"/>
            </a:pP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Improving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plasma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ensuring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works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sizings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fibre </a:t>
            </a:r>
            <a:r>
              <a:rPr lang="fr-CH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66900" lvl="1" indent="-342900">
              <a:buFont typeface="+mj-lt"/>
              <a:buAutoNum type="arabicPeriod"/>
            </a:pP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F21211-FE7E-3FF1-83BB-63EF52D87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1904"/>
            <a:ext cx="11376025" cy="561127"/>
          </a:xfrm>
        </p:spPr>
        <p:txBody>
          <a:bodyPr/>
          <a:lstStyle/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 and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Further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Work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D3CDB-74D8-E70D-B372-B6120FEE6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533E59C-667F-BD68-F984-AFF52C464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9306979-926B-C24F-F4B3-7C998BCD77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260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59330-468E-74D0-DD8D-04F15DBAC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DEEAD-582F-16A4-5B98-B8117A641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Additional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Slides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7A6FC-9C3C-A870-E49A-BE6956AE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FE4EE18-CB8B-4669-D279-3C648B390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741016F-09B9-CAFC-BCD2-058761A30E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1283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D3E062-5AA8-BF3E-F2B8-083AD3041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048" y="2076634"/>
            <a:ext cx="5010678" cy="3543617"/>
          </a:xfrm>
        </p:spPr>
        <p:txBody>
          <a:bodyPr/>
          <a:lstStyle/>
          <a:p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Insulating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help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fulfill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3912" lvl="1" indent="-457200">
              <a:buFont typeface="+mj-lt"/>
              <a:buAutoNum type="arabicPeriod"/>
            </a:pP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Provide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spacing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if possible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facilitate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resin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impregnation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3912" lvl="1" indent="-457200">
              <a:buFont typeface="+mj-lt"/>
              <a:buAutoNum type="arabicPeriod"/>
            </a:pP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Prevent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short circuits and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arcing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parts of magnet and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 to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3912" lvl="1" indent="-457200">
              <a:buFont typeface="+mj-lt"/>
              <a:buAutoNum type="arabicPeriod"/>
            </a:pP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a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well-defined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preserve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3912" lvl="1" indent="-457200">
              <a:buFont typeface="+mj-lt"/>
              <a:buAutoNum type="arabicPeriod"/>
            </a:pP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 a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rigid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592E8C-7BDD-C599-3443-6B3B88922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620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of Insulation in Superconducting Magnets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34B0A-85D8-BE7B-96CE-45C41B236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559E1-1F25-D28E-2228-F540DE080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2739D0-BF76-E490-1F5A-5878CB25D362}"/>
              </a:ext>
            </a:extLst>
          </p:cNvPr>
          <p:cNvSpPr txBox="1"/>
          <p:nvPr/>
        </p:nvSpPr>
        <p:spPr>
          <a:xfrm>
            <a:off x="683624" y="1098722"/>
            <a:ext cx="10824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Insulator (</a:t>
            </a:r>
            <a:r>
              <a:rPr lang="fr-CH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large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gap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valence and conduction band,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readily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permit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electrons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carry an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under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application of an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D51F56-0858-2E83-5023-A281FA246AF1}"/>
              </a:ext>
            </a:extLst>
          </p:cNvPr>
          <p:cNvGrpSpPr/>
          <p:nvPr/>
        </p:nvGrpSpPr>
        <p:grpSpPr>
          <a:xfrm>
            <a:off x="6535071" y="2413871"/>
            <a:ext cx="4251316" cy="3146173"/>
            <a:chOff x="2572846" y="1132507"/>
            <a:chExt cx="5012717" cy="375953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2C811AA-053B-4489-D067-87EEA9C26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3199436" y="505917"/>
              <a:ext cx="3759538" cy="5012717"/>
            </a:xfrm>
            <a:prstGeom prst="rect">
              <a:avLst/>
            </a:prstGeom>
          </p:spPr>
        </p:pic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9892713-1648-9FF7-4B59-8E32068F8465}"/>
                </a:ext>
              </a:extLst>
            </p:cNvPr>
            <p:cNvSpPr/>
            <p:nvPr/>
          </p:nvSpPr>
          <p:spPr>
            <a:xfrm>
              <a:off x="3225800" y="2666504"/>
              <a:ext cx="3746500" cy="787896"/>
            </a:xfrm>
            <a:custGeom>
              <a:avLst/>
              <a:gdLst>
                <a:gd name="connsiteX0" fmla="*/ 0 w 3746500"/>
                <a:gd name="connsiteY0" fmla="*/ 683121 h 787896"/>
                <a:gd name="connsiteX1" fmla="*/ 727075 w 3746500"/>
                <a:gd name="connsiteY1" fmla="*/ 238621 h 787896"/>
                <a:gd name="connsiteX2" fmla="*/ 990600 w 3746500"/>
                <a:gd name="connsiteY2" fmla="*/ 133846 h 787896"/>
                <a:gd name="connsiteX3" fmla="*/ 1873250 w 3746500"/>
                <a:gd name="connsiteY3" fmla="*/ 496 h 787896"/>
                <a:gd name="connsiteX4" fmla="*/ 2797175 w 3746500"/>
                <a:gd name="connsiteY4" fmla="*/ 184646 h 787896"/>
                <a:gd name="connsiteX5" fmla="*/ 3051175 w 3746500"/>
                <a:gd name="connsiteY5" fmla="*/ 314821 h 787896"/>
                <a:gd name="connsiteX6" fmla="*/ 3746500 w 3746500"/>
                <a:gd name="connsiteY6" fmla="*/ 787896 h 78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6500" h="787896">
                  <a:moveTo>
                    <a:pt x="0" y="683121"/>
                  </a:moveTo>
                  <a:cubicBezTo>
                    <a:pt x="280987" y="506644"/>
                    <a:pt x="561975" y="330167"/>
                    <a:pt x="727075" y="238621"/>
                  </a:cubicBezTo>
                  <a:cubicBezTo>
                    <a:pt x="892175" y="147075"/>
                    <a:pt x="799571" y="173533"/>
                    <a:pt x="990600" y="133846"/>
                  </a:cubicBezTo>
                  <a:cubicBezTo>
                    <a:pt x="1181629" y="94159"/>
                    <a:pt x="1572154" y="-7971"/>
                    <a:pt x="1873250" y="496"/>
                  </a:cubicBezTo>
                  <a:cubicBezTo>
                    <a:pt x="2174346" y="8963"/>
                    <a:pt x="2600854" y="132259"/>
                    <a:pt x="2797175" y="184646"/>
                  </a:cubicBezTo>
                  <a:cubicBezTo>
                    <a:pt x="2993496" y="237033"/>
                    <a:pt x="2892954" y="214279"/>
                    <a:pt x="3051175" y="314821"/>
                  </a:cubicBezTo>
                  <a:cubicBezTo>
                    <a:pt x="3209396" y="415363"/>
                    <a:pt x="3477948" y="601629"/>
                    <a:pt x="3746500" y="787896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D708700-6597-5A97-21E7-6C1ECBBDBBE1}"/>
                </a:ext>
              </a:extLst>
            </p:cNvPr>
            <p:cNvSpPr/>
            <p:nvPr/>
          </p:nvSpPr>
          <p:spPr>
            <a:xfrm>
              <a:off x="3663950" y="2438400"/>
              <a:ext cx="300038" cy="473075"/>
            </a:xfrm>
            <a:custGeom>
              <a:avLst/>
              <a:gdLst>
                <a:gd name="connsiteX0" fmla="*/ 0 w 300038"/>
                <a:gd name="connsiteY0" fmla="*/ 66675 h 473075"/>
                <a:gd name="connsiteX1" fmla="*/ 260350 w 300038"/>
                <a:gd name="connsiteY1" fmla="*/ 473075 h 473075"/>
                <a:gd name="connsiteX2" fmla="*/ 300038 w 300038"/>
                <a:gd name="connsiteY2" fmla="*/ 450850 h 473075"/>
                <a:gd name="connsiteX3" fmla="*/ 166688 w 300038"/>
                <a:gd name="connsiteY3" fmla="*/ 0 h 473075"/>
                <a:gd name="connsiteX4" fmla="*/ 0 w 300038"/>
                <a:gd name="connsiteY4" fmla="*/ 66675 h 47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473075">
                  <a:moveTo>
                    <a:pt x="0" y="66675"/>
                  </a:moveTo>
                  <a:lnTo>
                    <a:pt x="260350" y="473075"/>
                  </a:lnTo>
                  <a:lnTo>
                    <a:pt x="300038" y="450850"/>
                  </a:lnTo>
                  <a:lnTo>
                    <a:pt x="166688" y="0"/>
                  </a:lnTo>
                  <a:lnTo>
                    <a:pt x="0" y="66675"/>
                  </a:lnTo>
                  <a:close/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E6CBF4D-5FEC-C59F-C579-923BD2D7B90F}"/>
                </a:ext>
              </a:extLst>
            </p:cNvPr>
            <p:cNvGrpSpPr/>
            <p:nvPr/>
          </p:nvGrpSpPr>
          <p:grpSpPr>
            <a:xfrm>
              <a:off x="2769534" y="2413166"/>
              <a:ext cx="4675857" cy="276531"/>
              <a:chOff x="2769534" y="2413166"/>
              <a:chExt cx="4675857" cy="276531"/>
            </a:xfrm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575D542-1010-71DF-9A98-830F40FD5224}"/>
                  </a:ext>
                </a:extLst>
              </p:cNvPr>
              <p:cNvSpPr/>
              <p:nvPr/>
            </p:nvSpPr>
            <p:spPr>
              <a:xfrm rot="1418737">
                <a:off x="5234217" y="2500061"/>
                <a:ext cx="2211174" cy="189636"/>
              </a:xfrm>
              <a:custGeom>
                <a:avLst/>
                <a:gdLst>
                  <a:gd name="connsiteX0" fmla="*/ 0 w 3746500"/>
                  <a:gd name="connsiteY0" fmla="*/ 683121 h 787896"/>
                  <a:gd name="connsiteX1" fmla="*/ 727075 w 3746500"/>
                  <a:gd name="connsiteY1" fmla="*/ 238621 h 787896"/>
                  <a:gd name="connsiteX2" fmla="*/ 990600 w 3746500"/>
                  <a:gd name="connsiteY2" fmla="*/ 133846 h 787896"/>
                  <a:gd name="connsiteX3" fmla="*/ 1873250 w 3746500"/>
                  <a:gd name="connsiteY3" fmla="*/ 496 h 787896"/>
                  <a:gd name="connsiteX4" fmla="*/ 2797175 w 3746500"/>
                  <a:gd name="connsiteY4" fmla="*/ 184646 h 787896"/>
                  <a:gd name="connsiteX5" fmla="*/ 3051175 w 3746500"/>
                  <a:gd name="connsiteY5" fmla="*/ 314821 h 787896"/>
                  <a:gd name="connsiteX6" fmla="*/ 3746500 w 3746500"/>
                  <a:gd name="connsiteY6" fmla="*/ 787896 h 78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46500" h="787896">
                    <a:moveTo>
                      <a:pt x="0" y="683121"/>
                    </a:moveTo>
                    <a:cubicBezTo>
                      <a:pt x="280987" y="506644"/>
                      <a:pt x="561975" y="330167"/>
                      <a:pt x="727075" y="238621"/>
                    </a:cubicBezTo>
                    <a:cubicBezTo>
                      <a:pt x="892175" y="147075"/>
                      <a:pt x="799571" y="173533"/>
                      <a:pt x="990600" y="133846"/>
                    </a:cubicBezTo>
                    <a:cubicBezTo>
                      <a:pt x="1181629" y="94159"/>
                      <a:pt x="1572154" y="-7971"/>
                      <a:pt x="1873250" y="496"/>
                    </a:cubicBezTo>
                    <a:cubicBezTo>
                      <a:pt x="2174346" y="8963"/>
                      <a:pt x="2600854" y="132259"/>
                      <a:pt x="2797175" y="184646"/>
                    </a:cubicBezTo>
                    <a:cubicBezTo>
                      <a:pt x="2993496" y="237033"/>
                      <a:pt x="2892954" y="214279"/>
                      <a:pt x="3051175" y="314821"/>
                    </a:cubicBezTo>
                    <a:cubicBezTo>
                      <a:pt x="3209396" y="415363"/>
                      <a:pt x="3477948" y="601629"/>
                      <a:pt x="3746500" y="787896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4948E3F-9B91-BE60-E026-E28251AAC6A7}"/>
                  </a:ext>
                </a:extLst>
              </p:cNvPr>
              <p:cNvSpPr/>
              <p:nvPr/>
            </p:nvSpPr>
            <p:spPr>
              <a:xfrm rot="20306996">
                <a:off x="2769534" y="2413166"/>
                <a:ext cx="2211174" cy="189636"/>
              </a:xfrm>
              <a:custGeom>
                <a:avLst/>
                <a:gdLst>
                  <a:gd name="connsiteX0" fmla="*/ 0 w 3746500"/>
                  <a:gd name="connsiteY0" fmla="*/ 683121 h 787896"/>
                  <a:gd name="connsiteX1" fmla="*/ 727075 w 3746500"/>
                  <a:gd name="connsiteY1" fmla="*/ 238621 h 787896"/>
                  <a:gd name="connsiteX2" fmla="*/ 990600 w 3746500"/>
                  <a:gd name="connsiteY2" fmla="*/ 133846 h 787896"/>
                  <a:gd name="connsiteX3" fmla="*/ 1873250 w 3746500"/>
                  <a:gd name="connsiteY3" fmla="*/ 496 h 787896"/>
                  <a:gd name="connsiteX4" fmla="*/ 2797175 w 3746500"/>
                  <a:gd name="connsiteY4" fmla="*/ 184646 h 787896"/>
                  <a:gd name="connsiteX5" fmla="*/ 3051175 w 3746500"/>
                  <a:gd name="connsiteY5" fmla="*/ 314821 h 787896"/>
                  <a:gd name="connsiteX6" fmla="*/ 3746500 w 3746500"/>
                  <a:gd name="connsiteY6" fmla="*/ 787896 h 78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46500" h="787896">
                    <a:moveTo>
                      <a:pt x="0" y="683121"/>
                    </a:moveTo>
                    <a:cubicBezTo>
                      <a:pt x="280987" y="506644"/>
                      <a:pt x="561975" y="330167"/>
                      <a:pt x="727075" y="238621"/>
                    </a:cubicBezTo>
                    <a:cubicBezTo>
                      <a:pt x="892175" y="147075"/>
                      <a:pt x="799571" y="173533"/>
                      <a:pt x="990600" y="133846"/>
                    </a:cubicBezTo>
                    <a:cubicBezTo>
                      <a:pt x="1181629" y="94159"/>
                      <a:pt x="1572154" y="-7971"/>
                      <a:pt x="1873250" y="496"/>
                    </a:cubicBezTo>
                    <a:cubicBezTo>
                      <a:pt x="2174346" y="8963"/>
                      <a:pt x="2600854" y="132259"/>
                      <a:pt x="2797175" y="184646"/>
                    </a:cubicBezTo>
                    <a:cubicBezTo>
                      <a:pt x="2993496" y="237033"/>
                      <a:pt x="2892954" y="214279"/>
                      <a:pt x="3051175" y="314821"/>
                    </a:cubicBezTo>
                    <a:cubicBezTo>
                      <a:pt x="3209396" y="415363"/>
                      <a:pt x="3477948" y="601629"/>
                      <a:pt x="3746500" y="787896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1DB2843-DFDA-70C1-F852-86645D88FFBB}"/>
                </a:ext>
              </a:extLst>
            </p:cNvPr>
            <p:cNvSpPr/>
            <p:nvPr/>
          </p:nvSpPr>
          <p:spPr>
            <a:xfrm>
              <a:off x="3586578" y="3185981"/>
              <a:ext cx="3080292" cy="669744"/>
            </a:xfrm>
            <a:custGeom>
              <a:avLst/>
              <a:gdLst>
                <a:gd name="connsiteX0" fmla="*/ 0 w 3746500"/>
                <a:gd name="connsiteY0" fmla="*/ 683121 h 787896"/>
                <a:gd name="connsiteX1" fmla="*/ 727075 w 3746500"/>
                <a:gd name="connsiteY1" fmla="*/ 238621 h 787896"/>
                <a:gd name="connsiteX2" fmla="*/ 990600 w 3746500"/>
                <a:gd name="connsiteY2" fmla="*/ 133846 h 787896"/>
                <a:gd name="connsiteX3" fmla="*/ 1873250 w 3746500"/>
                <a:gd name="connsiteY3" fmla="*/ 496 h 787896"/>
                <a:gd name="connsiteX4" fmla="*/ 2797175 w 3746500"/>
                <a:gd name="connsiteY4" fmla="*/ 184646 h 787896"/>
                <a:gd name="connsiteX5" fmla="*/ 3051175 w 3746500"/>
                <a:gd name="connsiteY5" fmla="*/ 314821 h 787896"/>
                <a:gd name="connsiteX6" fmla="*/ 3746500 w 3746500"/>
                <a:gd name="connsiteY6" fmla="*/ 787896 h 78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6500" h="787896">
                  <a:moveTo>
                    <a:pt x="0" y="683121"/>
                  </a:moveTo>
                  <a:cubicBezTo>
                    <a:pt x="280987" y="506644"/>
                    <a:pt x="561975" y="330167"/>
                    <a:pt x="727075" y="238621"/>
                  </a:cubicBezTo>
                  <a:cubicBezTo>
                    <a:pt x="892175" y="147075"/>
                    <a:pt x="799571" y="173533"/>
                    <a:pt x="990600" y="133846"/>
                  </a:cubicBezTo>
                  <a:cubicBezTo>
                    <a:pt x="1181629" y="94159"/>
                    <a:pt x="1572154" y="-7971"/>
                    <a:pt x="1873250" y="496"/>
                  </a:cubicBezTo>
                  <a:cubicBezTo>
                    <a:pt x="2174346" y="8963"/>
                    <a:pt x="2600854" y="132259"/>
                    <a:pt x="2797175" y="184646"/>
                  </a:cubicBezTo>
                  <a:cubicBezTo>
                    <a:pt x="2993496" y="237033"/>
                    <a:pt x="2892954" y="214279"/>
                    <a:pt x="3051175" y="314821"/>
                  </a:cubicBezTo>
                  <a:cubicBezTo>
                    <a:pt x="3209396" y="415363"/>
                    <a:pt x="3477948" y="601629"/>
                    <a:pt x="3746500" y="787896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B615783-A762-50E3-7FC2-81DA906932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16876" y="3129397"/>
              <a:ext cx="668691" cy="71235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369E3D7-A1B9-E0C7-3CA1-00AB13D53C70}"/>
                </a:ext>
              </a:extLst>
            </p:cNvPr>
            <p:cNvCxnSpPr>
              <a:cxnSpLocks/>
            </p:cNvCxnSpPr>
            <p:nvPr/>
          </p:nvCxnSpPr>
          <p:spPr>
            <a:xfrm>
              <a:off x="2874433" y="2995069"/>
              <a:ext cx="677470" cy="776016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751D40F-4774-DC1F-54D5-599A96085E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2781" y="2332528"/>
              <a:ext cx="160169" cy="433047"/>
            </a:xfrm>
            <a:prstGeom prst="line">
              <a:avLst/>
            </a:prstGeom>
            <a:ln w="28575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049E473-FC8B-D094-AA4E-2EE40844E1FA}"/>
                </a:ext>
              </a:extLst>
            </p:cNvPr>
            <p:cNvCxnSpPr>
              <a:cxnSpLocks/>
            </p:cNvCxnSpPr>
            <p:nvPr/>
          </p:nvCxnSpPr>
          <p:spPr>
            <a:xfrm>
              <a:off x="4423267" y="2255926"/>
              <a:ext cx="148733" cy="448393"/>
            </a:xfrm>
            <a:prstGeom prst="line">
              <a:avLst/>
            </a:prstGeom>
            <a:ln w="28575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46F21A8-5DBB-4824-C935-EEE1F38C3B42}"/>
              </a:ext>
            </a:extLst>
          </p:cNvPr>
          <p:cNvSpPr txBox="1"/>
          <p:nvPr/>
        </p:nvSpPr>
        <p:spPr>
          <a:xfrm flipH="1">
            <a:off x="6531532" y="2015041"/>
            <a:ext cx="425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Insulation Components (MQXF)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842136-2F0F-8707-5FF1-D02A0A8BA24D}"/>
              </a:ext>
            </a:extLst>
          </p:cNvPr>
          <p:cNvSpPr txBox="1"/>
          <p:nvPr/>
        </p:nvSpPr>
        <p:spPr>
          <a:xfrm>
            <a:off x="6968462" y="3412562"/>
            <a:ext cx="594446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 Wedge</a:t>
            </a:r>
            <a:endParaRPr lang="en-GB" sz="6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5AB67D-30F1-3599-57E0-CA68174212D8}"/>
              </a:ext>
            </a:extLst>
          </p:cNvPr>
          <p:cNvSpPr txBox="1"/>
          <p:nvPr/>
        </p:nvSpPr>
        <p:spPr>
          <a:xfrm>
            <a:off x="9596707" y="3479208"/>
            <a:ext cx="570564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endParaRPr lang="en-GB" sz="7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92DAD4-0F6B-1735-2C0B-E696A5F66240}"/>
              </a:ext>
            </a:extLst>
          </p:cNvPr>
          <p:cNvSpPr txBox="1"/>
          <p:nvPr/>
        </p:nvSpPr>
        <p:spPr>
          <a:xfrm>
            <a:off x="7923157" y="3374458"/>
            <a:ext cx="67752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 Spacer</a:t>
            </a:r>
            <a:endParaRPr lang="en-GB" sz="700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DE35C5-B1F3-6A34-399A-CE2DDEB2C31D}"/>
              </a:ext>
            </a:extLst>
          </p:cNvPr>
          <p:cNvSpPr txBox="1"/>
          <p:nvPr/>
        </p:nvSpPr>
        <p:spPr>
          <a:xfrm>
            <a:off x="6615673" y="4337968"/>
            <a:ext cx="68192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CC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Pole </a:t>
            </a:r>
            <a:r>
              <a:rPr lang="fr-CH" sz="700" dirty="0" err="1">
                <a:solidFill>
                  <a:srgbClr val="CC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Separation</a:t>
            </a:r>
            <a:endParaRPr lang="en-GB" sz="700" dirty="0">
              <a:solidFill>
                <a:srgbClr val="CCCC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AC4C71-D61C-DFDC-5F0F-ABF144CE115B}"/>
              </a:ext>
            </a:extLst>
          </p:cNvPr>
          <p:cNvSpPr txBox="1"/>
          <p:nvPr/>
        </p:nvSpPr>
        <p:spPr>
          <a:xfrm>
            <a:off x="8478141" y="4046874"/>
            <a:ext cx="67752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Bore</a:t>
            </a:r>
            <a:endParaRPr lang="en-GB" sz="7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1B62E6-2290-7E58-1568-432012FA8870}"/>
              </a:ext>
            </a:extLst>
          </p:cNvPr>
          <p:cNvSpPr txBox="1"/>
          <p:nvPr/>
        </p:nvSpPr>
        <p:spPr>
          <a:xfrm>
            <a:off x="9607978" y="4032295"/>
            <a:ext cx="67752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7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Interlayer</a:t>
            </a:r>
            <a:endParaRPr lang="en-GB" sz="7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AC24946-8B36-37E7-33D4-A42F8FF22A99}"/>
              </a:ext>
            </a:extLst>
          </p:cNvPr>
          <p:cNvSpPr/>
          <p:nvPr/>
        </p:nvSpPr>
        <p:spPr>
          <a:xfrm>
            <a:off x="7514106" y="3983157"/>
            <a:ext cx="272707" cy="368486"/>
          </a:xfrm>
          <a:custGeom>
            <a:avLst/>
            <a:gdLst>
              <a:gd name="connsiteX0" fmla="*/ 280987 w 280987"/>
              <a:gd name="connsiteY0" fmla="*/ 342900 h 374650"/>
              <a:gd name="connsiteX1" fmla="*/ 49212 w 280987"/>
              <a:gd name="connsiteY1" fmla="*/ 0 h 374650"/>
              <a:gd name="connsiteX2" fmla="*/ 0 w 280987"/>
              <a:gd name="connsiteY2" fmla="*/ 36513 h 374650"/>
              <a:gd name="connsiteX3" fmla="*/ 234950 w 280987"/>
              <a:gd name="connsiteY3" fmla="*/ 374650 h 374650"/>
              <a:gd name="connsiteX4" fmla="*/ 280987 w 280987"/>
              <a:gd name="connsiteY4" fmla="*/ 34290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987" h="374650">
                <a:moveTo>
                  <a:pt x="280987" y="342900"/>
                </a:moveTo>
                <a:lnTo>
                  <a:pt x="49212" y="0"/>
                </a:lnTo>
                <a:lnTo>
                  <a:pt x="0" y="36513"/>
                </a:lnTo>
                <a:lnTo>
                  <a:pt x="234950" y="374650"/>
                </a:lnTo>
                <a:lnTo>
                  <a:pt x="280987" y="342900"/>
                </a:lnTo>
                <a:close/>
              </a:path>
            </a:pathLst>
          </a:cu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8FA6A3-E693-3DA9-1A97-BCCD08640E03}"/>
              </a:ext>
            </a:extLst>
          </p:cNvPr>
          <p:cNvSpPr txBox="1"/>
          <p:nvPr/>
        </p:nvSpPr>
        <p:spPr>
          <a:xfrm>
            <a:off x="7629263" y="3974690"/>
            <a:ext cx="659314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6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fr-CH" sz="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-to-</a:t>
            </a:r>
            <a:r>
              <a:rPr lang="fr-CH" sz="6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endParaRPr lang="en-GB" sz="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B2757-1FB1-9ADF-DC26-9266D2BF8172}"/>
              </a:ext>
            </a:extLst>
          </p:cNvPr>
          <p:cNvSpPr txBox="1"/>
          <p:nvPr/>
        </p:nvSpPr>
        <p:spPr>
          <a:xfrm>
            <a:off x="7493786" y="5066535"/>
            <a:ext cx="2481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Aperture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1B3A2-B16E-B4BA-C032-457BDF2F6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617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8B34E-A7F7-2089-F267-03857756B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42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Atmospheric</a:t>
            </a:r>
            <a:r>
              <a:rPr lang="fr-CH" sz="42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Plasma </a:t>
            </a:r>
            <a:r>
              <a:rPr lang="fr-CH" sz="42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Cleaning</a:t>
            </a:r>
            <a:endParaRPr lang="en-GB" sz="42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359ED-ACAD-B6DB-4E7D-2908DE656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135" y="1197570"/>
            <a:ext cx="6937184" cy="4862284"/>
          </a:xfrm>
        </p:spPr>
        <p:txBody>
          <a:bodyPr>
            <a:normAutofit/>
          </a:bodyPr>
          <a:lstStyle/>
          <a:p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require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vacuum, and can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realistically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place at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temperatures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 °C).</a:t>
            </a:r>
          </a:p>
          <a:p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Physicochemical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process,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involving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simultaneous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action of: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UV Light</a:t>
            </a: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Free-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Radicals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Ions</a:t>
            </a:r>
          </a:p>
          <a:p>
            <a:pPr lvl="1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plasma to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top and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bottom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simultaneously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spooling</a:t>
            </a:r>
            <a:r>
              <a:rPr lang="fr-CH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process. </a:t>
            </a:r>
          </a:p>
          <a:p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94F494-1E4E-9A1A-D85C-626C10555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21927" y="641371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F81DC-2366-3371-5319-768A6F383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0036" y="639699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5C200-0DE4-7D43-F395-4E881B711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Plasma Cleaning - Henniker Plasma">
            <a:extLst>
              <a:ext uri="{FF2B5EF4-FFF2-40B4-BE49-F238E27FC236}">
                <a16:creationId xmlns:a16="http://schemas.microsoft.com/office/drawing/2014/main" id="{EC996F72-1831-AA0F-81CD-3513D1243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2624" y="461005"/>
            <a:ext cx="3666067" cy="347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6A6539-5635-1C2B-F077-BD8675456300}"/>
              </a:ext>
            </a:extLst>
          </p:cNvPr>
          <p:cNvSpPr txBox="1"/>
          <p:nvPr/>
        </p:nvSpPr>
        <p:spPr>
          <a:xfrm>
            <a:off x="8022624" y="3917980"/>
            <a:ext cx="36660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https://plasmatreatment.co.uk/images/plasma-technology/plasma-tech-overview/PlasmaCleaning_02.jpg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A machine cutting metal with a light&#10;&#10;Description automatically generated">
            <a:extLst>
              <a:ext uri="{FF2B5EF4-FFF2-40B4-BE49-F238E27FC236}">
                <a16:creationId xmlns:a16="http://schemas.microsoft.com/office/drawing/2014/main" id="{5C4A63BE-F9DC-52F2-ACA2-527995D2D8D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0100" y="4604736"/>
            <a:ext cx="2389291" cy="12672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7E933E-D610-C1EA-F94F-FC846C7705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9914" y="4706919"/>
            <a:ext cx="2056751" cy="120942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4B70304-A13A-961A-DBC4-835EE8961D3A}"/>
              </a:ext>
            </a:extLst>
          </p:cNvPr>
          <p:cNvSpPr txBox="1"/>
          <p:nvPr/>
        </p:nvSpPr>
        <p:spPr>
          <a:xfrm>
            <a:off x="10183992" y="5705196"/>
            <a:ext cx="81295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https://www.afs.biz/en/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EA05D1-6FEF-FEDE-327B-64FB43889C21}"/>
              </a:ext>
            </a:extLst>
          </p:cNvPr>
          <p:cNvSpPr txBox="1"/>
          <p:nvPr/>
        </p:nvSpPr>
        <p:spPr>
          <a:xfrm>
            <a:off x="7068065" y="5827270"/>
            <a:ext cx="8129515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Plasma </a:t>
            </a:r>
            <a:r>
              <a:rPr lang="fr-CH" sz="10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sz="10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a Nb</a:t>
            </a:r>
            <a:r>
              <a:rPr lang="fr-CH" sz="1067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0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Cable</a:t>
            </a:r>
            <a:endParaRPr lang="en-GB" sz="10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9967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12903-600B-9A3B-8A7B-6ADBF85D5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241392-B268-271C-7DC5-CE53F13B6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944" y="155088"/>
            <a:ext cx="11570112" cy="601131"/>
          </a:xfrm>
        </p:spPr>
        <p:txBody>
          <a:bodyPr>
            <a:noAutofit/>
          </a:bodyPr>
          <a:lstStyle/>
          <a:p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Tests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Performed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Fibre Insulation</a:t>
            </a:r>
            <a:endParaRPr lang="en-GB" sz="26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B18FC-36A0-66F2-CB91-523AC517E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F2CFC34-AECF-9B84-6B53-71ADACC75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5840" y="811221"/>
            <a:ext cx="5781276" cy="2430414"/>
          </a:xfrm>
        </p:spPr>
        <p:txBody>
          <a:bodyPr/>
          <a:lstStyle/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 Breakdown Tests: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Power Supply:</a:t>
            </a:r>
          </a:p>
          <a:p>
            <a:pPr lvl="2"/>
            <a:r>
              <a:rPr lang="en-GB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0.5mA, 150kV FUG HCP 140-150000 </a:t>
            </a:r>
          </a:p>
          <a:p>
            <a:pPr lvl="2"/>
            <a:r>
              <a:rPr lang="en-GB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5mA, 65kV FUG HCP 350-65000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Ramp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Rate: 500V/s</a:t>
            </a:r>
          </a:p>
          <a:p>
            <a:pPr lvl="1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Medium: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Air,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Liquid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Nitrogen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2588836D-8F4F-8EF5-ED25-D1A0828D30B2}"/>
              </a:ext>
            </a:extLst>
          </p:cNvPr>
          <p:cNvSpPr txBox="1">
            <a:spLocks/>
          </p:cNvSpPr>
          <p:nvPr/>
        </p:nvSpPr>
        <p:spPr>
          <a:xfrm>
            <a:off x="3025840" y="3390048"/>
            <a:ext cx="5781276" cy="2430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Resistivity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Tests: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Guarded Electrode Configuration</a:t>
            </a:r>
          </a:p>
          <a:p>
            <a:pPr lvl="1"/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Power Supply: Keithley 2260B-800-1 360W</a:t>
            </a:r>
          </a:p>
          <a:p>
            <a:pPr lvl="1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Picoammeter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Keithley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6485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Picoammeter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Voltage: 500VDC*</a:t>
            </a:r>
          </a:p>
          <a:p>
            <a:pPr lvl="1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Medium: Air</a:t>
            </a:r>
          </a:p>
          <a:p>
            <a:pPr marL="366712" lvl="1" indent="0">
              <a:buNone/>
            </a:pP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voltages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samples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insulating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3" name="Picture 12" descr="A metal and brass round object on graph paper&#10;&#10;Description automatically generated with medium confidence">
            <a:extLst>
              <a:ext uri="{FF2B5EF4-FFF2-40B4-BE49-F238E27FC236}">
                <a16:creationId xmlns:a16="http://schemas.microsoft.com/office/drawing/2014/main" id="{5CFA3A8D-889E-E0DF-7A8D-57FF0566E9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797057" y="783700"/>
            <a:ext cx="2177944" cy="18155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B7B483E-68F9-48A4-A0C6-7E8AFAF1FF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525" y="3616374"/>
            <a:ext cx="1711715" cy="2258016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A45B1BD-A317-09C5-FFC0-C1FC7AFE6C5B}"/>
              </a:ext>
            </a:extLst>
          </p:cNvPr>
          <p:cNvCxnSpPr/>
          <p:nvPr/>
        </p:nvCxnSpPr>
        <p:spPr>
          <a:xfrm>
            <a:off x="0" y="3276602"/>
            <a:ext cx="1219200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pair of round metal objects&#10;&#10;Description automatically generated">
            <a:extLst>
              <a:ext uri="{FF2B5EF4-FFF2-40B4-BE49-F238E27FC236}">
                <a16:creationId xmlns:a16="http://schemas.microsoft.com/office/drawing/2014/main" id="{42B6FE85-F742-CF9D-18B0-3F710DA399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791799" y="3913411"/>
            <a:ext cx="2282287" cy="171171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65931EB-5763-276C-0394-96718C8F83BC}"/>
              </a:ext>
            </a:extLst>
          </p:cNvPr>
          <p:cNvSpPr txBox="1"/>
          <p:nvPr/>
        </p:nvSpPr>
        <p:spPr>
          <a:xfrm>
            <a:off x="10971442" y="3635624"/>
            <a:ext cx="801501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 Electrode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2192BD-27A7-537E-5338-CCC40577D3A4}"/>
              </a:ext>
            </a:extLst>
          </p:cNvPr>
          <p:cNvSpPr txBox="1"/>
          <p:nvPr/>
        </p:nvSpPr>
        <p:spPr>
          <a:xfrm>
            <a:off x="10541816" y="5703542"/>
            <a:ext cx="995465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Bottom Electrode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DECA5B-471F-D46A-7EDA-7F8C0CF63BB7}"/>
              </a:ext>
            </a:extLst>
          </p:cNvPr>
          <p:cNvSpPr txBox="1"/>
          <p:nvPr/>
        </p:nvSpPr>
        <p:spPr>
          <a:xfrm>
            <a:off x="8475649" y="5677379"/>
            <a:ext cx="740587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Picoammeter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B83EA4E-28CE-B4D4-DDF4-AB8653BD900F}"/>
              </a:ext>
            </a:extLst>
          </p:cNvPr>
          <p:cNvSpPr txBox="1"/>
          <p:nvPr/>
        </p:nvSpPr>
        <p:spPr>
          <a:xfrm>
            <a:off x="8680003" y="3637554"/>
            <a:ext cx="1144544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800V Power </a:t>
            </a:r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Supply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63112F-2199-299A-6ECB-A44A96F7E401}"/>
              </a:ext>
            </a:extLst>
          </p:cNvPr>
          <p:cNvSpPr txBox="1"/>
          <p:nvPr/>
        </p:nvSpPr>
        <p:spPr>
          <a:xfrm>
            <a:off x="8004169" y="2363726"/>
            <a:ext cx="952184" cy="33855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25mm </a:t>
            </a:r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Diameter</a:t>
            </a:r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Brass</a:t>
            </a:r>
            <a:r>
              <a:rPr lang="fr-CH" sz="11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Electrode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8E43501-939A-C9C5-C05D-A2A846A920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1175" y="528210"/>
            <a:ext cx="2183534" cy="2326565"/>
          </a:xfrm>
          <a:prstGeom prst="rect">
            <a:avLst/>
          </a:prstGeom>
          <a:noFill/>
        </p:spPr>
      </p:pic>
      <p:pic>
        <p:nvPicPr>
          <p:cNvPr id="30" name="Picture 29" descr="A glass object with metal rods&#10;&#10;Description automatically generated with medium confidence">
            <a:extLst>
              <a:ext uri="{FF2B5EF4-FFF2-40B4-BE49-F238E27FC236}">
                <a16:creationId xmlns:a16="http://schemas.microsoft.com/office/drawing/2014/main" id="{DF5FBD00-60CC-83CA-357E-E6FA7947B6B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029" y="908663"/>
            <a:ext cx="2255165" cy="202816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6BF9EE3-0563-182B-93DE-7C6C24D6AD1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68" y="4030575"/>
            <a:ext cx="2602727" cy="1688347"/>
          </a:xfrm>
          <a:prstGeom prst="rect">
            <a:avLst/>
          </a:prstGeom>
        </p:spPr>
      </p:pic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4D81C903-3790-C9FE-E6AD-3311D1015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Date Placeholder 3">
            <a:extLst>
              <a:ext uri="{FF2B5EF4-FFF2-40B4-BE49-F238E27FC236}">
                <a16:creationId xmlns:a16="http://schemas.microsoft.com/office/drawing/2014/main" id="{B2E1E50A-C5AB-C106-510C-C7D027375D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4168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AB630A-23BA-7DA3-73A7-72AB730D2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E555352-9B01-09B3-0197-C95C011427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4068958"/>
              </p:ext>
            </p:extLst>
          </p:nvPr>
        </p:nvGraphicFramePr>
        <p:xfrm>
          <a:off x="1149010" y="1283167"/>
          <a:ext cx="5838372" cy="4984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D49C9DE-754A-E697-458A-56DCEF9AC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8315" y="186112"/>
            <a:ext cx="10969139" cy="940443"/>
          </a:xfrm>
        </p:spPr>
        <p:txBody>
          <a:bodyPr>
            <a:noAutofit/>
          </a:bodyPr>
          <a:lstStyle/>
          <a:p>
            <a:pPr algn="ctr"/>
            <a:r>
              <a:rPr lang="fr-CH" sz="42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</a:t>
            </a:r>
            <a:r>
              <a:rPr lang="fr-CH" sz="42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Interlayer</a:t>
            </a:r>
            <a:r>
              <a:rPr lang="fr-CH" sz="42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42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fr-CH" sz="42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(EDMS 2735359)</a:t>
            </a:r>
            <a:endParaRPr lang="en-GB" sz="42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9F33C-C73E-2F94-F6F8-052AC4E35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0776" y="1283167"/>
            <a:ext cx="4741953" cy="2592631"/>
          </a:xfrm>
        </p:spPr>
        <p:txBody>
          <a:bodyPr>
            <a:normAutofit/>
          </a:bodyPr>
          <a:lstStyle/>
          <a:p>
            <a:pPr marL="48767"/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flexural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strength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CTD101K composite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samples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decreases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Nb</a:t>
            </a:r>
            <a:r>
              <a:rPr lang="fr-CH" sz="1867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cycle in Argon.</a:t>
            </a:r>
          </a:p>
          <a:p>
            <a:pPr marL="48767"/>
            <a:endParaRPr lang="fr-CH" sz="1867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767"/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presence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ceramic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binder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appears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exacerbate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C62C6-C38D-D12C-2B2C-C714579334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88364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D1CFA7-68EF-D4DA-60F7-D4B54CE918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433" y="59388"/>
            <a:ext cx="1868684" cy="14145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136AB9-3854-DEED-6FD4-FD1682D20C8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87" y="1822497"/>
            <a:ext cx="1122967" cy="9037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51D3BC-59CE-905B-E622-F447F45FE43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4131" y="2405999"/>
            <a:ext cx="1033796" cy="93335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3B5B776-F321-2388-4FF8-66D9BD710846}"/>
              </a:ext>
            </a:extLst>
          </p:cNvPr>
          <p:cNvCxnSpPr>
            <a:cxnSpLocks/>
          </p:cNvCxnSpPr>
          <p:nvPr/>
        </p:nvCxnSpPr>
        <p:spPr>
          <a:xfrm>
            <a:off x="3210306" y="2271056"/>
            <a:ext cx="680661" cy="78433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3A07A23-9AF4-0EED-AF8B-DD5C717ABCEE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4066879" y="3339355"/>
            <a:ext cx="544151" cy="35489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464FDB61-B146-C9F3-CF88-7E21BD51954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3732" y="3377855"/>
            <a:ext cx="2824480" cy="1772356"/>
          </a:xfrm>
          <a:prstGeom prst="rect">
            <a:avLst/>
          </a:prstGeom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FB998614-5BE5-24FF-1D7D-944C93287C60}"/>
              </a:ext>
            </a:extLst>
          </p:cNvPr>
          <p:cNvSpPr txBox="1">
            <a:spLocks/>
          </p:cNvSpPr>
          <p:nvPr/>
        </p:nvSpPr>
        <p:spPr>
          <a:xfrm>
            <a:off x="7910821" y="5111711"/>
            <a:ext cx="3444240" cy="6829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CH" sz="1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Formation of </a:t>
            </a:r>
            <a:r>
              <a:rPr lang="fr-CH" sz="14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Silicon </a:t>
            </a:r>
            <a:r>
              <a:rPr lang="fr-CH" sz="14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Oxicarbide</a:t>
            </a:r>
            <a:r>
              <a:rPr lang="fr-CH" sz="1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1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650°C </a:t>
            </a:r>
            <a:r>
              <a:rPr lang="fr-CH" sz="14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sz="1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Cycle in Argon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FE25D32-3A45-8E77-472D-CE88B24AD919}"/>
              </a:ext>
            </a:extLst>
          </p:cNvPr>
          <p:cNvSpPr txBox="1">
            <a:spLocks/>
          </p:cNvSpPr>
          <p:nvPr/>
        </p:nvSpPr>
        <p:spPr>
          <a:xfrm>
            <a:off x="59271" y="1427310"/>
            <a:ext cx="1359464" cy="6829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CH" sz="1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Point Bend Configuration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BE6255F-6342-72F7-F0A2-CE37F04FBDE4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4970798" y="4264033"/>
            <a:ext cx="3192935" cy="73037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72A8A3E-B914-CC14-C54B-1091A7D30890}"/>
              </a:ext>
            </a:extLst>
          </p:cNvPr>
          <p:cNvSpPr txBox="1"/>
          <p:nvPr/>
        </p:nvSpPr>
        <p:spPr>
          <a:xfrm>
            <a:off x="3778287" y="5285292"/>
            <a:ext cx="694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(493 </a:t>
            </a:r>
            <a:r>
              <a:rPr lang="fr-CH" sz="8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8BC618-3286-CADD-7B1D-154802FEF37B}"/>
              </a:ext>
            </a:extLst>
          </p:cNvPr>
          <p:cNvSpPr txBox="1"/>
          <p:nvPr/>
        </p:nvSpPr>
        <p:spPr>
          <a:xfrm>
            <a:off x="7507705" y="5615856"/>
            <a:ext cx="46250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Ternova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FTIR and XRF analysis of the S2 TEX glass-fibre with the CTD-1202 ceramic binder after several treatments, TE- VSC 2022 - EDMS 2732657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73C8A2-FE36-FAB2-88C4-C4136136DE3D}"/>
              </a:ext>
            </a:extLst>
          </p:cNvPr>
          <p:cNvSpPr txBox="1"/>
          <p:nvPr/>
        </p:nvSpPr>
        <p:spPr>
          <a:xfrm>
            <a:off x="6665537" y="795004"/>
            <a:ext cx="63093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C. Scheuerlein, MQXF interlayer mechanical properties – TE-MSC 2022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9BEA5C1-33FA-DACE-85A0-460C124A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5B86B033-71FE-FF22-8E29-DB23EE65F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81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3E7F1-C41F-15FD-0246-5659FE62B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8E9661-831F-2C59-7E87-7D346FD73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904" y="248005"/>
            <a:ext cx="9068599" cy="601131"/>
          </a:xfrm>
        </p:spPr>
        <p:txBody>
          <a:bodyPr>
            <a:noAutofit/>
          </a:bodyPr>
          <a:lstStyle/>
          <a:p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Binder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Insulation Materials</a:t>
            </a:r>
            <a:endParaRPr lang="en-GB" sz="26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56FD9-645F-F999-3141-9BF21784A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C1EACE98-CE2B-7264-3741-58B5AB941667}"/>
              </a:ext>
            </a:extLst>
          </p:cNvPr>
          <p:cNvGraphicFramePr>
            <a:graphicFrameLocks/>
          </p:cNvGraphicFramePr>
          <p:nvPr/>
        </p:nvGraphicFramePr>
        <p:xfrm>
          <a:off x="529391" y="1851959"/>
          <a:ext cx="5368743" cy="3847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96872F5F-BC4F-D3FD-C60C-296CE34FDCA5}"/>
              </a:ext>
            </a:extLst>
          </p:cNvPr>
          <p:cNvGraphicFramePr>
            <a:graphicFrameLocks/>
          </p:cNvGraphicFramePr>
          <p:nvPr/>
        </p:nvGraphicFramePr>
        <p:xfrm>
          <a:off x="6439301" y="1851408"/>
          <a:ext cx="5368743" cy="3847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EB53D720-ACBA-0775-DC74-D1D795892672}"/>
              </a:ext>
            </a:extLst>
          </p:cNvPr>
          <p:cNvSpPr txBox="1"/>
          <p:nvPr/>
        </p:nvSpPr>
        <p:spPr>
          <a:xfrm>
            <a:off x="190904" y="980375"/>
            <a:ext cx="86835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use of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ceramic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binder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appears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partially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maintain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insulating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epoxy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S2-Glass composite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Nb</a:t>
            </a:r>
            <a:r>
              <a:rPr lang="fr-CH" baseline="-250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cycle. </a:t>
            </a:r>
            <a:endParaRPr lang="en-GB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F6010949-187E-68D3-ACD9-1EC95CF8F26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6793" y="162032"/>
            <a:ext cx="2554303" cy="1492358"/>
          </a:xfrm>
          <a:prstGeom prst="rect">
            <a:avLst/>
          </a:prstGeom>
          <a:ln>
            <a:noFill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614DB56-0E49-6643-D31A-43CF91657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8D4BF-9272-6FC2-79ED-D918D9FF55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462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475C-B73B-315D-E84F-B5EDF6307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928" y="249653"/>
            <a:ext cx="6164143" cy="593707"/>
          </a:xfrm>
        </p:spPr>
        <p:txBody>
          <a:bodyPr/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275F66-662A-0080-9B64-96C9888270E4}"/>
              </a:ext>
            </a:extLst>
          </p:cNvPr>
          <p:cNvSpPr txBox="1"/>
          <p:nvPr/>
        </p:nvSpPr>
        <p:spPr>
          <a:xfrm>
            <a:off x="352545" y="1141910"/>
            <a:ext cx="6442890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 experiment is being performed 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remove sizing from a fiberglass fabric by the graphitization method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 fiberglass fabrics have been placed in an oven for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 hours at 400</a:t>
            </a:r>
            <a:r>
              <a:rPr lang="fr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°C, in air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iodine test was performed on the fabric containing the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636 sizing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other fabrics do not contain 636 sizing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iodine test cannot be performed to monitor the removal of sizing.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1A94D1-2E8E-5BC1-9AC3-34CC96997B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0894" y="4393089"/>
            <a:ext cx="3686476" cy="1748630"/>
          </a:xfrm>
          <a:prstGeom prst="rect">
            <a:avLst/>
          </a:prstGeom>
        </p:spPr>
      </p:pic>
      <p:pic>
        <p:nvPicPr>
          <p:cNvPr id="7" name="Graphic 6" descr="Fire with solid fill">
            <a:extLst>
              <a:ext uri="{FF2B5EF4-FFF2-40B4-BE49-F238E27FC236}">
                <a16:creationId xmlns:a16="http://schemas.microsoft.com/office/drawing/2014/main" id="{F03A57E3-C313-1448-A78D-EA4C0F3B7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80203" y="4577516"/>
            <a:ext cx="1178710" cy="11787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58F52D-3B04-B0A1-54BE-67CBFF7A1045}"/>
              </a:ext>
            </a:extLst>
          </p:cNvPr>
          <p:cNvSpPr txBox="1"/>
          <p:nvPr/>
        </p:nvSpPr>
        <p:spPr>
          <a:xfrm>
            <a:off x="8692496" y="5756226"/>
            <a:ext cx="269286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fr-CH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fr-CH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400°C (air)</a:t>
            </a:r>
            <a:endParaRPr lang="en-GB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2AEC33-E25E-7C4A-AD5C-FC11DEB612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0"/>
          <a:stretch/>
        </p:blipFill>
        <p:spPr>
          <a:xfrm rot="16200000">
            <a:off x="8434099" y="572892"/>
            <a:ext cx="2769989" cy="417719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BB4F7F2-915D-6E5D-95AF-41F2BD76C846}"/>
              </a:ext>
            </a:extLst>
          </p:cNvPr>
          <p:cNvCxnSpPr>
            <a:cxnSpLocks/>
          </p:cNvCxnSpPr>
          <p:nvPr/>
        </p:nvCxnSpPr>
        <p:spPr>
          <a:xfrm flipV="1">
            <a:off x="9250641" y="4321247"/>
            <a:ext cx="0" cy="313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CA2F8C-7CCE-596D-DEC9-ED5D4D4AC785}"/>
              </a:ext>
            </a:extLst>
          </p:cNvPr>
          <p:cNvCxnSpPr>
            <a:cxnSpLocks/>
          </p:cNvCxnSpPr>
          <p:nvPr/>
        </p:nvCxnSpPr>
        <p:spPr>
          <a:xfrm flipV="1">
            <a:off x="9648498" y="4303963"/>
            <a:ext cx="0" cy="313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0C5CAFB-9291-F09E-4DF5-64FD588739AE}"/>
              </a:ext>
            </a:extLst>
          </p:cNvPr>
          <p:cNvCxnSpPr>
            <a:cxnSpLocks/>
          </p:cNvCxnSpPr>
          <p:nvPr/>
        </p:nvCxnSpPr>
        <p:spPr>
          <a:xfrm flipV="1">
            <a:off x="10091815" y="4303963"/>
            <a:ext cx="0" cy="313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28F1AE0-08CB-5983-FD25-3568538B2BB3}"/>
              </a:ext>
            </a:extLst>
          </p:cNvPr>
          <p:cNvCxnSpPr>
            <a:cxnSpLocks/>
          </p:cNvCxnSpPr>
          <p:nvPr/>
        </p:nvCxnSpPr>
        <p:spPr>
          <a:xfrm flipV="1">
            <a:off x="10513722" y="4291480"/>
            <a:ext cx="0" cy="313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BA0FF94-68B0-5543-BE23-64DC8986E68D}"/>
              </a:ext>
            </a:extLst>
          </p:cNvPr>
          <p:cNvSpPr txBox="1"/>
          <p:nvPr/>
        </p:nvSpPr>
        <p:spPr>
          <a:xfrm>
            <a:off x="8494676" y="2220863"/>
            <a:ext cx="4620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493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E419AE-24B1-84E8-9408-CFFFFDB81650}"/>
              </a:ext>
            </a:extLst>
          </p:cNvPr>
          <p:cNvSpPr txBox="1"/>
          <p:nvPr/>
        </p:nvSpPr>
        <p:spPr>
          <a:xfrm>
            <a:off x="9406919" y="2234763"/>
            <a:ext cx="4620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636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46D27F-963F-2912-4E3A-506C34F63096}"/>
              </a:ext>
            </a:extLst>
          </p:cNvPr>
          <p:cNvSpPr txBox="1"/>
          <p:nvPr/>
        </p:nvSpPr>
        <p:spPr>
          <a:xfrm>
            <a:off x="10082519" y="1976225"/>
            <a:ext cx="4620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933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1DD99E-2359-4F06-6BBC-3EBF80CCD5B9}"/>
              </a:ext>
            </a:extLst>
          </p:cNvPr>
          <p:cNvSpPr txBox="1"/>
          <p:nvPr/>
        </p:nvSpPr>
        <p:spPr>
          <a:xfrm>
            <a:off x="10845756" y="3060403"/>
            <a:ext cx="4620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933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4B3AEA4-DA6A-4AD7-CABA-404D087ECD0E}"/>
              </a:ext>
            </a:extLst>
          </p:cNvPr>
          <p:cNvSpPr/>
          <p:nvPr/>
        </p:nvSpPr>
        <p:spPr>
          <a:xfrm>
            <a:off x="7575081" y="1174282"/>
            <a:ext cx="4504623" cy="2993453"/>
          </a:xfrm>
          <a:prstGeom prst="rect">
            <a:avLst/>
          </a:prstGeom>
          <a:noFill/>
          <a:ln w="7620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F6ADA4A-8D73-4F5C-E187-8331312D3BD7}"/>
              </a:ext>
            </a:extLst>
          </p:cNvPr>
          <p:cNvCxnSpPr>
            <a:cxnSpLocks/>
          </p:cNvCxnSpPr>
          <p:nvPr/>
        </p:nvCxnSpPr>
        <p:spPr>
          <a:xfrm flipV="1">
            <a:off x="6874933" y="2600076"/>
            <a:ext cx="2505270" cy="3293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B2B868-C6A2-60B9-24F4-0214C74FC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F93EC-2E33-B7DC-5327-65EE255DCB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87109-FAA6-FA98-048D-231A4D47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26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475C-B73B-315D-E84F-B5EDF6307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349" y="137933"/>
            <a:ext cx="8428771" cy="593707"/>
          </a:xfrm>
        </p:spPr>
        <p:txBody>
          <a:bodyPr/>
          <a:lstStyle/>
          <a:p>
            <a:pPr algn="ctr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Plasma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97EE90-B876-73A5-DCF5-2C3DB5E903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1817" y="993719"/>
            <a:ext cx="2506894" cy="24784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9DA438-D853-56CC-9FF5-9AD96B129C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1817" y="3595569"/>
            <a:ext cx="2506894" cy="23967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65EAA2-EB81-DD79-163F-944FDCC3F0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2534" y="1065615"/>
            <a:ext cx="2554643" cy="24017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BB1D1C-7BA1-F19F-C752-42992D51AD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2534" y="3596459"/>
            <a:ext cx="2554643" cy="24499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2C9C20-617D-3BF1-3C66-9012F9482F09}"/>
              </a:ext>
            </a:extLst>
          </p:cNvPr>
          <p:cNvSpPr txBox="1"/>
          <p:nvPr/>
        </p:nvSpPr>
        <p:spPr>
          <a:xfrm>
            <a:off x="237917" y="2091734"/>
            <a:ext cx="22776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Plasma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AA5135-9923-D6BD-E8A7-4210EED1C5FF}"/>
              </a:ext>
            </a:extLst>
          </p:cNvPr>
          <p:cNvSpPr txBox="1"/>
          <p:nvPr/>
        </p:nvSpPr>
        <p:spPr>
          <a:xfrm>
            <a:off x="892296" y="4559489"/>
            <a:ext cx="1287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Iodine Test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DEAAE0F-5C7F-4A19-488E-4DB2347D3835}"/>
              </a:ext>
            </a:extLst>
          </p:cNvPr>
          <p:cNvCxnSpPr>
            <a:cxnSpLocks/>
          </p:cNvCxnSpPr>
          <p:nvPr/>
        </p:nvCxnSpPr>
        <p:spPr>
          <a:xfrm flipV="1">
            <a:off x="5687735" y="856672"/>
            <a:ext cx="0" cy="545184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92F131B-C329-2A69-6155-E6D33F6F3438}"/>
              </a:ext>
            </a:extLst>
          </p:cNvPr>
          <p:cNvSpPr txBox="1"/>
          <p:nvPr/>
        </p:nvSpPr>
        <p:spPr>
          <a:xfrm>
            <a:off x="3129642" y="3386959"/>
            <a:ext cx="1641475" cy="276999"/>
          </a:xfrm>
          <a:prstGeom prst="rect">
            <a:avLst/>
          </a:prstGeom>
          <a:solidFill>
            <a:schemeClr val="bg1"/>
          </a:solidFill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25mm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1999BC-4A88-311A-0B3D-6F6FB0C424BF}"/>
              </a:ext>
            </a:extLst>
          </p:cNvPr>
          <p:cNvSpPr txBox="1"/>
          <p:nvPr/>
        </p:nvSpPr>
        <p:spPr>
          <a:xfrm>
            <a:off x="6661241" y="3386959"/>
            <a:ext cx="1526059" cy="276999"/>
          </a:xfrm>
          <a:prstGeom prst="rect">
            <a:avLst/>
          </a:prstGeom>
          <a:solidFill>
            <a:schemeClr val="bg1"/>
          </a:solidFill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5mm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A4F53D-5E7F-DA57-57E6-345A297B437B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7424271" y="3120705"/>
            <a:ext cx="0" cy="2662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4691B75-C168-DABC-37E0-D2807816B411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424271" y="3663958"/>
            <a:ext cx="0" cy="3061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101A6E8-5260-3DC0-E12A-BB76805A8922}"/>
              </a:ext>
            </a:extLst>
          </p:cNvPr>
          <p:cNvCxnSpPr>
            <a:cxnSpLocks/>
          </p:cNvCxnSpPr>
          <p:nvPr/>
        </p:nvCxnSpPr>
        <p:spPr>
          <a:xfrm flipH="1" flipV="1">
            <a:off x="3932375" y="3131176"/>
            <a:ext cx="1" cy="2662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F28B599-F999-C8C2-92DE-98AE77D276AC}"/>
              </a:ext>
            </a:extLst>
          </p:cNvPr>
          <p:cNvCxnSpPr>
            <a:cxnSpLocks/>
          </p:cNvCxnSpPr>
          <p:nvPr/>
        </p:nvCxnSpPr>
        <p:spPr>
          <a:xfrm flipH="1">
            <a:off x="3932375" y="3674429"/>
            <a:ext cx="1" cy="2956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97E173F-0D95-89AA-5478-B3A928F3C6E0}"/>
              </a:ext>
            </a:extLst>
          </p:cNvPr>
          <p:cNvSpPr txBox="1"/>
          <p:nvPr/>
        </p:nvSpPr>
        <p:spPr>
          <a:xfrm>
            <a:off x="9032096" y="834460"/>
            <a:ext cx="3076482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starch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for 25mm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distance and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negative for 5mm</a:t>
            </a:r>
            <a:r>
              <a:rPr lang="en-GB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b="1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evidence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removed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treating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5 minutes at 5mm.</a:t>
            </a:r>
          </a:p>
          <a:p>
            <a:endParaRPr lang="fr-CH" b="1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strongly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dependent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distance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b="1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performing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test,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visible change in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surface for the 5mm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b="1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5C9AC58-74B7-98CF-F6D8-45FBE6EA1CAC}"/>
              </a:ext>
            </a:extLst>
          </p:cNvPr>
          <p:cNvCxnSpPr>
            <a:cxnSpLocks/>
          </p:cNvCxnSpPr>
          <p:nvPr/>
        </p:nvCxnSpPr>
        <p:spPr>
          <a:xfrm flipH="1" flipV="1">
            <a:off x="7948983" y="2528306"/>
            <a:ext cx="1266901" cy="18704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1C7E90E-5757-E491-9535-14B0F9747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759C4F-1586-D796-C17F-AC1E0FBD8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62FCBD-43B2-DDD1-F935-CF9404EED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00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475C-B73B-315D-E84F-B5EDF6307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823" y="222788"/>
            <a:ext cx="10352353" cy="593707"/>
          </a:xfrm>
        </p:spPr>
        <p:txBody>
          <a:bodyPr/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636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507263-9A77-3B64-B137-3019064CA5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9688" y="885522"/>
            <a:ext cx="2926079" cy="2802201"/>
          </a:xfrm>
          <a:prstGeom prst="rect">
            <a:avLst/>
          </a:prstGeom>
        </p:spPr>
      </p:pic>
      <p:pic>
        <p:nvPicPr>
          <p:cNvPr id="9" name="Picture 8" descr="A plastic bag with a stick on it&#10;&#10;Description automatically generated with medium confidence">
            <a:extLst>
              <a:ext uri="{FF2B5EF4-FFF2-40B4-BE49-F238E27FC236}">
                <a16:creationId xmlns:a16="http://schemas.microsoft.com/office/drawing/2014/main" id="{2301C0E0-612D-5BF0-82A9-4F9939B868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58" t="4473" r="4223" b="10553"/>
          <a:stretch/>
        </p:blipFill>
        <p:spPr>
          <a:xfrm>
            <a:off x="6651057" y="886772"/>
            <a:ext cx="3301465" cy="280095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4BC37D7-928E-FA22-180D-290596B8AE4B}"/>
              </a:ext>
            </a:extLst>
          </p:cNvPr>
          <p:cNvCxnSpPr/>
          <p:nvPr/>
        </p:nvCxnSpPr>
        <p:spPr>
          <a:xfrm>
            <a:off x="5540944" y="2287247"/>
            <a:ext cx="83098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2841F52-A628-9964-B8E0-064256A00657}"/>
              </a:ext>
            </a:extLst>
          </p:cNvPr>
          <p:cNvSpPr txBox="1"/>
          <p:nvPr/>
        </p:nvSpPr>
        <p:spPr>
          <a:xfrm>
            <a:off x="1009047" y="4465474"/>
            <a:ext cx="10173903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starch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fibre tissue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thermal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b="1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evidence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removed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thermal cycle in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oxygen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400°C for 4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b="1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starch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detected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anywhere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surface of the </a:t>
            </a:r>
            <a:r>
              <a:rPr lang="fr-CH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CH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appears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removed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throughout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75F039-A164-AD0C-9F8E-6C7D76C8570C}"/>
              </a:ext>
            </a:extLst>
          </p:cNvPr>
          <p:cNvSpPr txBox="1"/>
          <p:nvPr/>
        </p:nvSpPr>
        <p:spPr>
          <a:xfrm>
            <a:off x="2643883" y="3697322"/>
            <a:ext cx="22776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Thermal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6DC4EE-E50F-B0C0-9EB3-A6A4D7C1E7C3}"/>
              </a:ext>
            </a:extLst>
          </p:cNvPr>
          <p:cNvSpPr txBox="1"/>
          <p:nvPr/>
        </p:nvSpPr>
        <p:spPr>
          <a:xfrm>
            <a:off x="7937988" y="3788581"/>
            <a:ext cx="1287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Iodine Test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7D35101-3E48-8819-3F7F-58B7B5831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C3BDCA5-263B-9C6C-7B08-6158C3255B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C97F4-B074-FB8A-C1BE-B7DC01A56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084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49F52B-2A0B-39EA-405D-ECD3ED7B2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80D237-84A0-0279-D915-04C567312A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Context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Insulation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Robustness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Further 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1AECEB-08BF-9AB0-8E5F-00FBD213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844B3-CDFE-08F5-DC1C-22C488BBE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0430C-7F74-D116-D4B7-E2B2676F3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B0A2C25-7EC2-FFBA-6ACB-E905B1CCC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154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475C-B73B-315D-E84F-B5EDF6307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1625" y="169219"/>
            <a:ext cx="8668749" cy="593707"/>
          </a:xfrm>
        </p:spPr>
        <p:txBody>
          <a:bodyPr/>
          <a:lstStyle/>
          <a:p>
            <a:pPr algn="ctr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Plasma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(II)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247A62-38C0-9C60-94D7-D8051D9385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99059" y="1192857"/>
            <a:ext cx="6357495" cy="14546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726D2C-12C5-BBC3-C5D2-6830A93EA4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100" y="3098820"/>
            <a:ext cx="1803278" cy="211024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5DE2B92-6E17-F69E-F475-462644546D65}"/>
              </a:ext>
            </a:extLst>
          </p:cNvPr>
          <p:cNvSpPr/>
          <p:nvPr/>
        </p:nvSpPr>
        <p:spPr>
          <a:xfrm>
            <a:off x="2064680" y="1726010"/>
            <a:ext cx="442190" cy="487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5975866-30F6-1514-CE6B-6ADAC624BB94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1516252" y="2213690"/>
            <a:ext cx="769523" cy="12224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D2CF8D6-F056-5637-2456-516763CB85F0}"/>
              </a:ext>
            </a:extLst>
          </p:cNvPr>
          <p:cNvSpPr txBox="1"/>
          <p:nvPr/>
        </p:nvSpPr>
        <p:spPr>
          <a:xfrm>
            <a:off x="297180" y="5292413"/>
            <a:ext cx="168401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 </a:t>
            </a:r>
            <a:r>
              <a:rPr lang="fr-CH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fr-CH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Iodine solution </a:t>
            </a:r>
            <a:r>
              <a:rPr lang="fr-CH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fr-CH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</a:t>
            </a:r>
            <a:r>
              <a:rPr lang="fr-CH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8" name="Chart 37">
            <a:extLst>
              <a:ext uri="{FF2B5EF4-FFF2-40B4-BE49-F238E27FC236}">
                <a16:creationId xmlns:a16="http://schemas.microsoft.com/office/drawing/2014/main" id="{0FFBB10A-BECA-C7C4-0318-572E70C2F3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96425"/>
              </p:ext>
            </p:extLst>
          </p:nvPr>
        </p:nvGraphicFramePr>
        <p:xfrm>
          <a:off x="6605477" y="829808"/>
          <a:ext cx="5456983" cy="3313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1" name="Picture 40">
            <a:extLst>
              <a:ext uri="{FF2B5EF4-FFF2-40B4-BE49-F238E27FC236}">
                <a16:creationId xmlns:a16="http://schemas.microsoft.com/office/drawing/2014/main" id="{FAF65A2B-2DE3-88B4-349E-5B23314CDE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7658" y="3089669"/>
            <a:ext cx="2735476" cy="2157983"/>
          </a:xfrm>
          <a:prstGeom prst="rect">
            <a:avLst/>
          </a:prstGeom>
        </p:spPr>
      </p:pic>
      <p:sp>
        <p:nvSpPr>
          <p:cNvPr id="42" name="Oval 41">
            <a:extLst>
              <a:ext uri="{FF2B5EF4-FFF2-40B4-BE49-F238E27FC236}">
                <a16:creationId xmlns:a16="http://schemas.microsoft.com/office/drawing/2014/main" id="{0C8A2DD8-9C24-978A-A13F-4A530C57AD4F}"/>
              </a:ext>
            </a:extLst>
          </p:cNvPr>
          <p:cNvSpPr/>
          <p:nvPr/>
        </p:nvSpPr>
        <p:spPr>
          <a:xfrm>
            <a:off x="3557158" y="4010848"/>
            <a:ext cx="775828" cy="793893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33D6F20-250D-91AA-0730-29478FA71EE9}"/>
              </a:ext>
            </a:extLst>
          </p:cNvPr>
          <p:cNvSpPr/>
          <p:nvPr/>
        </p:nvSpPr>
        <p:spPr>
          <a:xfrm>
            <a:off x="3423663" y="3833168"/>
            <a:ext cx="1101368" cy="1149254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83AA47-B6F8-6D51-C362-ECD7A9E20CDB}"/>
              </a:ext>
            </a:extLst>
          </p:cNvPr>
          <p:cNvSpPr/>
          <p:nvPr/>
        </p:nvSpPr>
        <p:spPr>
          <a:xfrm>
            <a:off x="3252284" y="3670609"/>
            <a:ext cx="1484452" cy="1512176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F97FE92-4275-96BE-AAE3-254585B7ADD6}"/>
              </a:ext>
            </a:extLst>
          </p:cNvPr>
          <p:cNvSpPr txBox="1"/>
          <p:nvPr/>
        </p:nvSpPr>
        <p:spPr>
          <a:xfrm>
            <a:off x="2299840" y="3732892"/>
            <a:ext cx="1101368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</a:t>
            </a:r>
            <a:r>
              <a:rPr lang="fr-CH" sz="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fr-CH" sz="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Zone </a:t>
            </a:r>
            <a:endParaRPr lang="en-GB" sz="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24CC7E4-A980-6EFB-0F9E-B5F19F732B37}"/>
              </a:ext>
            </a:extLst>
          </p:cNvPr>
          <p:cNvSpPr txBox="1"/>
          <p:nvPr/>
        </p:nvSpPr>
        <p:spPr>
          <a:xfrm>
            <a:off x="2321961" y="3477036"/>
            <a:ext cx="1235197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Partially</a:t>
            </a:r>
            <a:r>
              <a:rPr lang="fr-CH" sz="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fr-CH" sz="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Zone </a:t>
            </a:r>
            <a:endParaRPr lang="en-GB" sz="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2D8DFB-878A-F366-FFB6-651EA9C153ED}"/>
              </a:ext>
            </a:extLst>
          </p:cNvPr>
          <p:cNvSpPr txBox="1"/>
          <p:nvPr/>
        </p:nvSpPr>
        <p:spPr>
          <a:xfrm>
            <a:off x="2395409" y="3199309"/>
            <a:ext cx="97754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Untreated</a:t>
            </a:r>
            <a:r>
              <a:rPr lang="fr-CH" sz="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Zone </a:t>
            </a:r>
            <a:endParaRPr lang="en-GB" sz="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46D0381-528F-E243-61D3-1FFE7DCEE4C0}"/>
              </a:ext>
            </a:extLst>
          </p:cNvPr>
          <p:cNvCxnSpPr>
            <a:cxnSpLocks/>
          </p:cNvCxnSpPr>
          <p:nvPr/>
        </p:nvCxnSpPr>
        <p:spPr>
          <a:xfrm>
            <a:off x="3372958" y="3311321"/>
            <a:ext cx="548428" cy="42157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7F1E7344-EA3B-DCEB-74F4-7372B66CD730}"/>
              </a:ext>
            </a:extLst>
          </p:cNvPr>
          <p:cNvCxnSpPr>
            <a:cxnSpLocks/>
            <a:stCxn id="48" idx="3"/>
          </p:cNvCxnSpPr>
          <p:nvPr/>
        </p:nvCxnSpPr>
        <p:spPr>
          <a:xfrm>
            <a:off x="3557158" y="3584758"/>
            <a:ext cx="321556" cy="33756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DED8A28-CF01-013F-5CFB-BFDA7DA46058}"/>
              </a:ext>
            </a:extLst>
          </p:cNvPr>
          <p:cNvCxnSpPr>
            <a:cxnSpLocks/>
            <a:stCxn id="45" idx="3"/>
          </p:cNvCxnSpPr>
          <p:nvPr/>
        </p:nvCxnSpPr>
        <p:spPr>
          <a:xfrm>
            <a:off x="3401208" y="3840614"/>
            <a:ext cx="417189" cy="33756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C5DC4C9-9A37-3EA8-5F91-FAF055E542AE}"/>
              </a:ext>
            </a:extLst>
          </p:cNvPr>
          <p:cNvSpPr txBox="1">
            <a:spLocks noChangeAspect="1"/>
          </p:cNvSpPr>
          <p:nvPr/>
        </p:nvSpPr>
        <p:spPr>
          <a:xfrm>
            <a:off x="2129414" y="1528645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/>
              <a:t>10s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BF2ED6-5AC9-1349-2F52-21D6A48291DE}"/>
              </a:ext>
            </a:extLst>
          </p:cNvPr>
          <p:cNvSpPr txBox="1">
            <a:spLocks noChangeAspect="1"/>
          </p:cNvSpPr>
          <p:nvPr/>
        </p:nvSpPr>
        <p:spPr>
          <a:xfrm>
            <a:off x="2648090" y="1527176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/>
              <a:t>20s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AE92D1-0FE4-66F6-942F-0D486C96A8D7}"/>
              </a:ext>
            </a:extLst>
          </p:cNvPr>
          <p:cNvSpPr txBox="1">
            <a:spLocks noChangeAspect="1"/>
          </p:cNvSpPr>
          <p:nvPr/>
        </p:nvSpPr>
        <p:spPr>
          <a:xfrm>
            <a:off x="3139951" y="1535619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/>
              <a:t>30s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5CFA0F-5BCB-7989-19A2-43A75AE39B7D}"/>
              </a:ext>
            </a:extLst>
          </p:cNvPr>
          <p:cNvSpPr txBox="1">
            <a:spLocks noChangeAspect="1"/>
          </p:cNvSpPr>
          <p:nvPr/>
        </p:nvSpPr>
        <p:spPr>
          <a:xfrm>
            <a:off x="3640267" y="1533401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/>
              <a:t>60s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035E39-CA0F-7CBB-0E22-1CE96DF9A129}"/>
              </a:ext>
            </a:extLst>
          </p:cNvPr>
          <p:cNvSpPr txBox="1">
            <a:spLocks noChangeAspect="1"/>
          </p:cNvSpPr>
          <p:nvPr/>
        </p:nvSpPr>
        <p:spPr>
          <a:xfrm>
            <a:off x="4070514" y="1538455"/>
            <a:ext cx="33182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/>
              <a:t>120s</a:t>
            </a:r>
            <a:endParaRPr lang="en-GB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FA8BB1-D6E5-A0FA-548C-B12E92369BA6}"/>
              </a:ext>
            </a:extLst>
          </p:cNvPr>
          <p:cNvSpPr txBox="1">
            <a:spLocks noChangeAspect="1"/>
          </p:cNvSpPr>
          <p:nvPr/>
        </p:nvSpPr>
        <p:spPr>
          <a:xfrm>
            <a:off x="4602012" y="1541344"/>
            <a:ext cx="33182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/>
              <a:t>180s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02923C-5D01-7843-269E-8D0144181FA4}"/>
              </a:ext>
            </a:extLst>
          </p:cNvPr>
          <p:cNvSpPr txBox="1">
            <a:spLocks noChangeAspect="1"/>
          </p:cNvSpPr>
          <p:nvPr/>
        </p:nvSpPr>
        <p:spPr>
          <a:xfrm>
            <a:off x="5055901" y="1541344"/>
            <a:ext cx="33182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/>
              <a:t>300s</a:t>
            </a:r>
            <a:endParaRPr lang="en-GB" sz="12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04753CE-5357-0CA8-D9FB-4FED0FD31119}"/>
              </a:ext>
            </a:extLst>
          </p:cNvPr>
          <p:cNvSpPr txBox="1"/>
          <p:nvPr/>
        </p:nvSpPr>
        <p:spPr>
          <a:xfrm>
            <a:off x="5323805" y="4210488"/>
            <a:ext cx="6781235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absence of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starch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noticeable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seconds of plasma </a:t>
            </a:r>
            <a:r>
              <a:rPr lang="fr-CH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b="1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diameter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area has a </a:t>
            </a:r>
            <a:r>
              <a:rPr lang="fr-CH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fr-CH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rate of </a:t>
            </a:r>
            <a:r>
              <a:rPr lang="fr-CH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fr-CH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first 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fr-CH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seconds of plasma </a:t>
            </a:r>
            <a:r>
              <a:rPr lang="fr-CH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wettability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iodine solution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observed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sz="1600" b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time.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09CA735-66D5-75E3-94CE-0E3089C95A36}"/>
              </a:ext>
            </a:extLst>
          </p:cNvPr>
          <p:cNvSpPr txBox="1"/>
          <p:nvPr/>
        </p:nvSpPr>
        <p:spPr>
          <a:xfrm>
            <a:off x="2684476" y="5288064"/>
            <a:ext cx="235166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Close-up of Iodine test </a:t>
            </a:r>
            <a:r>
              <a:rPr lang="fr-CH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r>
              <a:rPr lang="fr-CH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D4D3F21-4899-5094-6EAB-F5DFD88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AD06362-938E-201E-E423-7F57E5344E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0F751-7F15-CE8A-FE3D-2BB45D7D8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193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475C-B73B-315D-E84F-B5EDF6307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151" y="75771"/>
            <a:ext cx="5257800" cy="1325563"/>
          </a:xfrm>
        </p:spPr>
        <p:txBody>
          <a:bodyPr/>
          <a:lstStyle/>
          <a:p>
            <a:pPr algn="ctr"/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Literature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A5E11-8045-97AD-8313-1FD290966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1507" y="577373"/>
            <a:ext cx="4363720" cy="452686"/>
          </a:xfrm>
        </p:spPr>
        <p:txBody>
          <a:bodyPr>
            <a:normAutofit/>
          </a:bodyPr>
          <a:lstStyle/>
          <a:p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de-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7306B32-6C85-8B1D-D5DA-680A506817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783037"/>
              </p:ext>
            </p:extLst>
          </p:nvPr>
        </p:nvGraphicFramePr>
        <p:xfrm>
          <a:off x="411480" y="1647031"/>
          <a:ext cx="11369040" cy="4342557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437313">
                  <a:extLst>
                    <a:ext uri="{9D8B030D-6E8A-4147-A177-3AD203B41FA5}">
                      <a16:colId xmlns:a16="http://schemas.microsoft.com/office/drawing/2014/main" val="1026295079"/>
                    </a:ext>
                  </a:extLst>
                </a:gridCol>
                <a:gridCol w="4142047">
                  <a:extLst>
                    <a:ext uri="{9D8B030D-6E8A-4147-A177-3AD203B41FA5}">
                      <a16:colId xmlns:a16="http://schemas.microsoft.com/office/drawing/2014/main" val="3142134236"/>
                    </a:ext>
                  </a:extLst>
                </a:gridCol>
                <a:gridCol w="3789680">
                  <a:extLst>
                    <a:ext uri="{9D8B030D-6E8A-4147-A177-3AD203B41FA5}">
                      <a16:colId xmlns:a16="http://schemas.microsoft.com/office/drawing/2014/main" val="1591276896"/>
                    </a:ext>
                  </a:extLst>
                </a:gridCol>
              </a:tblGrid>
              <a:tr h="334043"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Desizing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Method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Fiber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78485"/>
                  </a:ext>
                </a:extLst>
              </a:tr>
              <a:tr h="334043">
                <a:tc>
                  <a:txBody>
                    <a:bodyPr/>
                    <a:lstStyle/>
                    <a:p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Greenhalgh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 al. </a:t>
                      </a:r>
                      <a:r>
                        <a:rPr lang="fr-CH" sz="1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[6]</a:t>
                      </a:r>
                      <a:endParaRPr lang="en-GB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Graphitisation (350°C for 16h in air)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S-Glass/Quartz,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organic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sizing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assumed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771269"/>
                  </a:ext>
                </a:extLst>
              </a:tr>
              <a:tr h="334043"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Fabian </a:t>
                      </a:r>
                      <a:r>
                        <a:rPr lang="fr-CH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 al. </a:t>
                      </a:r>
                      <a:r>
                        <a:rPr lang="fr-CH" sz="1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[4]</a:t>
                      </a:r>
                      <a:endParaRPr lang="en-GB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Graphitisation (400°C for 4h,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assumed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air)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S-2 Glass, 6781, 8-harness satin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weave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silane finish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715168"/>
                  </a:ext>
                </a:extLst>
              </a:tr>
              <a:tr h="334043"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Roy </a:t>
                      </a:r>
                      <a:r>
                        <a:rPr lang="fr-CH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 al. </a:t>
                      </a:r>
                      <a:r>
                        <a:rPr lang="fr-CH" sz="1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[9]</a:t>
                      </a:r>
                      <a:endParaRPr lang="en-GB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Graphitisation (350°C, time not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mentioned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in air)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HYBON 2001 E-Glass,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organic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sizing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assumed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666916"/>
                  </a:ext>
                </a:extLst>
              </a:tr>
              <a:tr h="5567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20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Arkan </a:t>
                      </a:r>
                      <a:r>
                        <a:rPr lang="fr-CH" sz="1200" i="1" kern="120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 al. </a:t>
                      </a:r>
                      <a:r>
                        <a:rPr lang="fr-CH" sz="1200" i="0" kern="120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[1]</a:t>
                      </a:r>
                      <a:endParaRPr lang="en-GB" sz="1200" i="1" kern="1200" noProof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/>
                      <a:endParaRPr lang="en-GB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CH" sz="12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Graphitisation (</a:t>
                      </a:r>
                      <a:r>
                        <a:rPr lang="fr-CH" sz="1200" kern="12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Various</a:t>
                      </a:r>
                      <a:r>
                        <a:rPr lang="fr-CH" sz="12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kern="12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temperatures</a:t>
                      </a:r>
                      <a:r>
                        <a:rPr lang="fr-CH" sz="12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 3h in air, one test for 16h)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CH" sz="12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S-2 Glass, 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starch/oil-based sizing (Owen-Corning designation: 636)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754127"/>
                  </a:ext>
                </a:extLst>
              </a:tr>
              <a:tr h="556738"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Devred </a:t>
                      </a:r>
                      <a:r>
                        <a:rPr lang="fr-CH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 al. </a:t>
                      </a:r>
                      <a:r>
                        <a:rPr lang="fr-CH" sz="1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[3]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Graphitisation (350°C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overnight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air,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prior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desizing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air at 700°C for 10-15 minutes in the case of </a:t>
                      </a:r>
                      <a:r>
                        <a:rPr lang="fr-CH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quartz </a:t>
                      </a:r>
                      <a:r>
                        <a:rPr lang="fr-CH" sz="12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fr-CH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-Glass, S-2 Glass, Quartz and Mica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organic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sizing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802465"/>
                  </a:ext>
                </a:extLst>
              </a:tr>
              <a:tr h="779433"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Gayot, Sarah (CERN Test Report) [5]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Solvent Removal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3-Stage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rinsing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n-hexane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Soxhlet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extraction in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acetone</a:t>
                      </a:r>
                      <a:endParaRPr lang="fr-CH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S-2 Glass (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Various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sizings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Weaves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304938"/>
                  </a:ext>
                </a:extLst>
              </a:tr>
              <a:tr h="779433"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 </a:t>
                      </a:r>
                      <a:r>
                        <a:rPr lang="fr-CH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 al. </a:t>
                      </a:r>
                      <a:r>
                        <a:rPr lang="fr-CH" sz="1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[8]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Solvent Removal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Acid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Desizing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Boiling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Water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followed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by 0.24M H</a:t>
                      </a:r>
                      <a:r>
                        <a:rPr lang="fr-CH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fr-CH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Oxidant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Desizing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(4</a:t>
                      </a:r>
                      <a:r>
                        <a:rPr lang="en-GB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mL/L H2O2, 2 g/L NaOH and 2 g/L JFC)</a:t>
                      </a:r>
                      <a:endParaRPr lang="fr-CH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Cotton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fibers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starch-based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sizing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071463"/>
                  </a:ext>
                </a:extLst>
              </a:tr>
              <a:tr h="334043"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Ul-Haq </a:t>
                      </a:r>
                      <a:r>
                        <a:rPr lang="fr-CH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 al. </a:t>
                      </a:r>
                      <a:r>
                        <a:rPr lang="fr-CH" sz="1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[10]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Solvent Removal (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Enzymatic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Desizing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amylase)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Cotton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fibers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starch-based</a:t>
                      </a:r>
                      <a:r>
                        <a:rPr lang="fr-CH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sizing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423006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AA66645-9510-E7DC-2A69-66F4A9094209}"/>
              </a:ext>
            </a:extLst>
          </p:cNvPr>
          <p:cNvSpPr txBox="1">
            <a:spLocks/>
          </p:cNvSpPr>
          <p:nvPr/>
        </p:nvSpPr>
        <p:spPr>
          <a:xfrm>
            <a:off x="1956723" y="1235063"/>
            <a:ext cx="4363720" cy="418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Solvent Removal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F5A681-AD86-449F-B6CC-D0C2E8078703}"/>
              </a:ext>
            </a:extLst>
          </p:cNvPr>
          <p:cNvSpPr txBox="1">
            <a:spLocks/>
          </p:cNvSpPr>
          <p:nvPr/>
        </p:nvSpPr>
        <p:spPr>
          <a:xfrm>
            <a:off x="5455111" y="1235063"/>
            <a:ext cx="4363720" cy="1024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None/>
            </a:pPr>
            <a:r>
              <a:rPr lang="fr-CH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Graphitisation (Burning) in air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7425E1-7346-0CD3-78ED-D2BA37406CE8}"/>
              </a:ext>
            </a:extLst>
          </p:cNvPr>
          <p:cNvCxnSpPr>
            <a:cxnSpLocks/>
          </p:cNvCxnSpPr>
          <p:nvPr/>
        </p:nvCxnSpPr>
        <p:spPr>
          <a:xfrm flipH="1">
            <a:off x="4563687" y="885887"/>
            <a:ext cx="798484" cy="365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E76801D-5637-E0BA-7DF5-70B4CB1A0C9B}"/>
              </a:ext>
            </a:extLst>
          </p:cNvPr>
          <p:cNvCxnSpPr>
            <a:cxnSpLocks/>
          </p:cNvCxnSpPr>
          <p:nvPr/>
        </p:nvCxnSpPr>
        <p:spPr>
          <a:xfrm>
            <a:off x="6160654" y="897379"/>
            <a:ext cx="647469" cy="353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A773BCC-4F50-A79B-A5EE-A6B7905F5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8EBA731-E8C9-FD0B-98D5-248F76B4B8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ACC267A-36DC-2F64-95B1-FC13F7841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7137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C670-D9D2-DF38-B851-7BECCC003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5833" y="-16915"/>
            <a:ext cx="5283051" cy="598868"/>
          </a:xfrm>
        </p:spPr>
        <p:txBody>
          <a:bodyPr>
            <a:noAutofit/>
          </a:bodyPr>
          <a:lstStyle/>
          <a:p>
            <a:pPr algn="ctr"/>
            <a:r>
              <a:rPr lang="fr-CH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Sizings</a:t>
            </a:r>
            <a:r>
              <a:rPr lang="fr-CH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High </a:t>
            </a:r>
            <a:r>
              <a:rPr lang="fr-CH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Temperatures</a:t>
            </a:r>
            <a:endParaRPr lang="en-GB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097756-0246-67DD-5A9D-9E3D16B817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0958" y="3427374"/>
            <a:ext cx="4227341" cy="2836473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5A2CC3B-99B3-A44E-57AE-DE05E5C35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16" y="3749225"/>
            <a:ext cx="7011008" cy="2139881"/>
          </a:xfrm>
          <a:prstGeom prst="rect">
            <a:avLst/>
          </a:prstGeom>
          <a:ln w="12700">
            <a:solidFill>
              <a:schemeClr val="tx1"/>
            </a:solidFill>
            <a:prstDash val="sysDash"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E1F0C60-229A-138A-87F5-8A58E7514BCA}"/>
              </a:ext>
            </a:extLst>
          </p:cNvPr>
          <p:cNvSpPr txBox="1"/>
          <p:nvPr/>
        </p:nvSpPr>
        <p:spPr>
          <a:xfrm>
            <a:off x="7933560" y="2680757"/>
            <a:ext cx="3422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Desizing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Efficiency – Roy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[9]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59053C-7122-9C9B-F70D-B17F2EAF85EF}"/>
              </a:ext>
            </a:extLst>
          </p:cNvPr>
          <p:cNvSpPr txBox="1"/>
          <p:nvPr/>
        </p:nvSpPr>
        <p:spPr>
          <a:xfrm>
            <a:off x="1666783" y="3065704"/>
            <a:ext cx="4107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Studying Ideal Temperature for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Graphitisation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4C624B-7AC5-2F0C-BB40-58587FC03A01}"/>
              </a:ext>
            </a:extLst>
          </p:cNvPr>
          <p:cNvSpPr txBox="1"/>
          <p:nvPr/>
        </p:nvSpPr>
        <p:spPr>
          <a:xfrm>
            <a:off x="1612560" y="429881"/>
            <a:ext cx="882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FTIR Results of 933 and 636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after Heat Treatment – Sarah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Gayot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CERN Report [5]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5E000CC-B5FD-14EB-DF7C-234708FFD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114" y="848727"/>
            <a:ext cx="10364098" cy="1847248"/>
          </a:xfrm>
          <a:prstGeom prst="rect">
            <a:avLst/>
          </a:prstGeom>
          <a:ln w="12700">
            <a:solidFill>
              <a:schemeClr val="tx1"/>
            </a:solidFill>
            <a:prstDash val="sysDash"/>
          </a:ln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14C978C-8C02-2A53-8F75-8AFC2E0B6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8BD153D-96EF-CDDB-38CA-08F28A2E38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E03ED-5EB5-EBED-F739-0E637982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7204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AA2E7-38DD-BB8B-6FD1-234A19EED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981"/>
            <a:ext cx="10515600" cy="1325563"/>
          </a:xfrm>
        </p:spPr>
        <p:txBody>
          <a:bodyPr/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CH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Slides 31-32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30BB1-62A4-F990-9A28-DAD0026E4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898" y="961614"/>
            <a:ext cx="10994204" cy="4934771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20000"/>
              </a:lnSpc>
              <a:buNone/>
            </a:pP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[1]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Arkan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T.T.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et al.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(1998),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Studies on S-2 Fiber Glass Insulation for Nb3Sn Cable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2"/>
              </a:rPr>
              <a:t>https://lss.fnal.gov/archive/vlhc/fermilab-vlhcpub-197.pdf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[2]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Canfer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S.J. (2006) ‘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Insulation development for the next European dipole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’, AIP Conference Proceedings [Preprint]. doi:10.1063/1.2192364. </a:t>
            </a:r>
            <a:endParaRPr lang="fr-CH" sz="1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lnSpc>
                <a:spcPct val="120000"/>
              </a:lnSpc>
              <a:buNone/>
            </a:pP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[3] Devred, A 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et al.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(2000). 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Insulation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Systems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for NB3SN Accelerator Magnet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Coils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Fabricated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by the “Wind and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React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” Technique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In: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Balachandran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U.B.,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Hartwig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K.T., Gubser, D.U., Bardos, V.A. (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eds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Advances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Cryogenic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Engineering Materials . Springer, Boston, MA. https://doi.org/10.1007/978-1-4615-4293-3_18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[4]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Fabian, P.E.,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et al.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(1994).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Properties of Candidate ITER Vacuum Impregnation Insulation Systems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In: Reed, R.P.,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Fickett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F.R., Summers, L.T., Stieg, M. (eds) Advances in Cryogenic Engineering Materials . An International Cryogenic Materials Conference Publication, vol 40. Springer, Boston, MA.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3"/>
              </a:rPr>
              <a:t>https://doi.org/10.1007/978-1-4757-9053-5_128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lnSpc>
                <a:spcPct val="120000"/>
              </a:lnSpc>
              <a:buNone/>
            </a:pP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[5] Gayot, Sarah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(2017)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Chemical characterisation and comparison of glass fibre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sizings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for MQXFS insulation scheme 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4"/>
              </a:rPr>
              <a:t>https://edms.cern.ch/document/1828310/1.1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[6]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Greenhalgh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R.J.S. 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et al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(2008) ‘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Fracture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measurements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on insulation for high-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field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superconducting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magnets: Relationship to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processing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regimes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test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temperature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’, Engineering Fracture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Mechanics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75(9), pp. 2642–2650. doi:10.1016/j.engfracmech.2007.03.003.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[7] 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Gonçalves Lopes, Marco (2014) 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Glass Fibre/Binder Characterization 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5"/>
              </a:rPr>
              <a:t>https://edms.cern.ch/document/1405346/1</a:t>
            </a:r>
            <a:endParaRPr lang="fr-CH" sz="1200" i="1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lnSpc>
                <a:spcPct val="120000"/>
              </a:lnSpc>
              <a:buNone/>
            </a:pP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[8] Li, W. 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et al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(2022) ‘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Quaternization-butyrylation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to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improve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the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viscosity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stability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adhesion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to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fibers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film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properties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desizability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starch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for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warp</a:t>
            </a:r>
            <a:r>
              <a:rPr lang="fr-CH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sizing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’, International Journal of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Biological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Macromolecules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204, pp. 500–509. doi:10.1016/j.ijbiomac.2022.02.021.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[9]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Roy, SS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et al.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(2018)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Braiding ultrathin layer for insulation of superconducting Rutherford cables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Journal of Industrial Textiles. 2018;48(5):827-847. doi:10.1177/1528083716661204</a:t>
            </a:r>
            <a:endParaRPr lang="fr-CH" sz="1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lnSpc>
                <a:spcPct val="120000"/>
              </a:lnSpc>
              <a:buNone/>
            </a:pP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[10]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Ul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‐Haq, N. and Nasir, H. (2011) ‘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Cleaner production technologies in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desizing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cotton fabric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’, Journal of the Textile Institute, pp. 1–8.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doi:10.1080/00405000.2011.570045. </a:t>
            </a:r>
            <a:endParaRPr lang="fr-CH" sz="1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44DA416-184C-A4FA-D28F-BB74AAD4D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6A65D41-2B41-0C9F-8B5D-6AC3817A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F5E36-6B3D-3B06-CE85-62A2B9406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918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A1218-69FA-778F-A151-5616CEE3D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Context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/Motivation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AF4DF-C2C8-49E2-E41A-6FFF4FAC4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982F6-4412-BCA6-3185-1A10A3C8E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F630107-15B3-62C8-0BF3-80BADA0F9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227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5D7E6C0-0FEA-CB82-4BCA-3277C06DF5D3}"/>
              </a:ext>
            </a:extLst>
          </p:cNvPr>
          <p:cNvGrpSpPr/>
          <p:nvPr/>
        </p:nvGrpSpPr>
        <p:grpSpPr>
          <a:xfrm>
            <a:off x="7148923" y="403668"/>
            <a:ext cx="4719407" cy="3226524"/>
            <a:chOff x="7148923" y="403668"/>
            <a:chExt cx="4085439" cy="288120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DE84542-8878-90B7-15E2-455D0E3D47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48923" y="403668"/>
              <a:ext cx="4085439" cy="2881204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6A9D49B-AF28-452A-B4E4-65EF8A909A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09784" y="519903"/>
              <a:ext cx="713065" cy="23302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1CAA402B-4620-E552-44B7-52AD3A9BF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8426"/>
            <a:ext cx="11376025" cy="601131"/>
          </a:xfrm>
        </p:spPr>
        <p:txBody>
          <a:bodyPr/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Filaments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22F9D-BCFE-8910-FA86-83C58B59E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C1F709-A3D4-191F-67D3-8C62A534725A}"/>
              </a:ext>
            </a:extLst>
          </p:cNvPr>
          <p:cNvSpPr txBox="1"/>
          <p:nvPr/>
        </p:nvSpPr>
        <p:spPr>
          <a:xfrm>
            <a:off x="323670" y="1107590"/>
            <a:ext cx="6043146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sizing on continuous filaments has a number of uses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such as:</a:t>
            </a:r>
          </a:p>
          <a:p>
            <a:pPr algn="l"/>
            <a:endParaRPr lang="en-US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Lubrication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Antistatic Agent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Wetting for Impregnation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Coupling Agent for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Fibre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-Matrix Interface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means that there may be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components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sizing of a particular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fibre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Furthermore, the exact composition is a trade-secret.</a:t>
            </a:r>
          </a:p>
          <a:p>
            <a:pPr algn="l"/>
            <a:endParaRPr lang="en-US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9">
            <a:extLst>
              <a:ext uri="{FF2B5EF4-FFF2-40B4-BE49-F238E27FC236}">
                <a16:creationId xmlns:a16="http://schemas.microsoft.com/office/drawing/2014/main" id="{23A6AD5D-CD83-AB65-0915-1F99D7071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4414"/>
              </p:ext>
            </p:extLst>
          </p:nvPr>
        </p:nvGraphicFramePr>
        <p:xfrm>
          <a:off x="4746655" y="4576838"/>
          <a:ext cx="6965673" cy="1260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303">
                  <a:extLst>
                    <a:ext uri="{9D8B030D-6E8A-4147-A177-3AD203B41FA5}">
                      <a16:colId xmlns:a16="http://schemas.microsoft.com/office/drawing/2014/main" val="2648699920"/>
                    </a:ext>
                  </a:extLst>
                </a:gridCol>
                <a:gridCol w="1691667">
                  <a:extLst>
                    <a:ext uri="{9D8B030D-6E8A-4147-A177-3AD203B41FA5}">
                      <a16:colId xmlns:a16="http://schemas.microsoft.com/office/drawing/2014/main" val="1367757384"/>
                    </a:ext>
                  </a:extLst>
                </a:gridCol>
                <a:gridCol w="2459251">
                  <a:extLst>
                    <a:ext uri="{9D8B030D-6E8A-4147-A177-3AD203B41FA5}">
                      <a16:colId xmlns:a16="http://schemas.microsoft.com/office/drawing/2014/main" val="1455104745"/>
                    </a:ext>
                  </a:extLst>
                </a:gridCol>
                <a:gridCol w="1581452">
                  <a:extLst>
                    <a:ext uri="{9D8B030D-6E8A-4147-A177-3AD203B41FA5}">
                      <a16:colId xmlns:a16="http://schemas.microsoft.com/office/drawing/2014/main" val="1261325925"/>
                    </a:ext>
                  </a:extLst>
                </a:gridCol>
              </a:tblGrid>
              <a:tr h="330390">
                <a:tc>
                  <a:txBody>
                    <a:bodyPr/>
                    <a:lstStyle/>
                    <a:p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AGY SIZING REFERENCE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COUPLING AGENT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LUBRICANT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FILM FORMER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1929"/>
                  </a:ext>
                </a:extLst>
              </a:tr>
              <a:tr h="287125">
                <a:tc>
                  <a:txBody>
                    <a:bodyPr/>
                    <a:lstStyle/>
                    <a:p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636 (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Starch-Oil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None (by 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logic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Vegetal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Possibly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Triglycerides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Starch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 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Derivative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271870"/>
                  </a:ext>
                </a:extLst>
              </a:tr>
              <a:tr h="287125">
                <a:tc>
                  <a:txBody>
                    <a:bodyPr/>
                    <a:lstStyle/>
                    <a:p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933 (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Inorganic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Aminosilanes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Polypropylene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Glycol (PPG)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Aliphatic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Polyurea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903750"/>
                  </a:ext>
                </a:extLst>
              </a:tr>
              <a:tr h="200594">
                <a:tc>
                  <a:txBody>
                    <a:bodyPr/>
                    <a:lstStyle/>
                    <a:p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493 (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Resin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Aminosilanes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Vegetal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Possibly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Triglycerides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Bisphenol</a:t>
                      </a:r>
                      <a:r>
                        <a:rPr lang="fr-CH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-A Epoxy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698618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4314D0A-1FC5-BE8E-7FED-3371C9681724}"/>
              </a:ext>
            </a:extLst>
          </p:cNvPr>
          <p:cNvSpPr>
            <a:spLocks noChangeAspect="1"/>
          </p:cNvSpPr>
          <p:nvPr/>
        </p:nvSpPr>
        <p:spPr>
          <a:xfrm>
            <a:off x="8546131" y="6066570"/>
            <a:ext cx="342241" cy="23023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515907-B55F-DD69-26AC-9E7305CB2F3D}"/>
              </a:ext>
            </a:extLst>
          </p:cNvPr>
          <p:cNvSpPr>
            <a:spLocks noChangeAspect="1"/>
          </p:cNvSpPr>
          <p:nvPr/>
        </p:nvSpPr>
        <p:spPr>
          <a:xfrm>
            <a:off x="6097745" y="6054253"/>
            <a:ext cx="342241" cy="23023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F2D5D5-C7FD-BA91-3F29-6A1FF0EC69C8}"/>
              </a:ext>
            </a:extLst>
          </p:cNvPr>
          <p:cNvSpPr txBox="1"/>
          <p:nvPr/>
        </p:nvSpPr>
        <p:spPr>
          <a:xfrm>
            <a:off x="8972781" y="6024435"/>
            <a:ext cx="2105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High Confidence 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DB402D-E072-B9EB-8C22-0ED75B843C71}"/>
              </a:ext>
            </a:extLst>
          </p:cNvPr>
          <p:cNvSpPr txBox="1"/>
          <p:nvPr/>
        </p:nvSpPr>
        <p:spPr>
          <a:xfrm>
            <a:off x="6534669" y="6007489"/>
            <a:ext cx="1889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Medium Confidence 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E83BAC2-B817-35AC-C7A9-CCF547E39442}"/>
              </a:ext>
            </a:extLst>
          </p:cNvPr>
          <p:cNvSpPr txBox="1">
            <a:spLocks/>
          </p:cNvSpPr>
          <p:nvPr/>
        </p:nvSpPr>
        <p:spPr>
          <a:xfrm>
            <a:off x="5510388" y="4149654"/>
            <a:ext cx="58474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AGY S-2 Glass </a:t>
            </a:r>
            <a:r>
              <a:rPr lang="fr-CH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Sizings</a:t>
            </a:r>
            <a:r>
              <a:rPr lang="fr-CH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Components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(Data and Confidence Levels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S. Gayot CERN Report) - EDMS 1828310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42B7BD8-2052-E7E1-D3FB-A9F19CBA6759}"/>
              </a:ext>
            </a:extLst>
          </p:cNvPr>
          <p:cNvCxnSpPr>
            <a:cxnSpLocks/>
          </p:cNvCxnSpPr>
          <p:nvPr/>
        </p:nvCxnSpPr>
        <p:spPr>
          <a:xfrm flipV="1">
            <a:off x="4965290" y="2390862"/>
            <a:ext cx="2251548" cy="8940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CA9DE7D-C94B-110F-CAC3-6A99024AF1C4}"/>
              </a:ext>
            </a:extLst>
          </p:cNvPr>
          <p:cNvSpPr txBox="1"/>
          <p:nvPr/>
        </p:nvSpPr>
        <p:spPr>
          <a:xfrm>
            <a:off x="205679" y="4367367"/>
            <a:ext cx="4178274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S2-Glass insulation of Nb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magnets at CERN,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different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fibre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sizings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currently used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en-US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are chosen depending on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and function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insulation.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A50E611-E31F-3080-2641-F1BEC4F26A73}"/>
              </a:ext>
            </a:extLst>
          </p:cNvPr>
          <p:cNvCxnSpPr>
            <a:cxnSpLocks/>
          </p:cNvCxnSpPr>
          <p:nvPr/>
        </p:nvCxnSpPr>
        <p:spPr>
          <a:xfrm>
            <a:off x="3045204" y="4927724"/>
            <a:ext cx="1786855" cy="1314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F107982-36BA-2309-A27F-0D2BA1CE09E5}"/>
              </a:ext>
            </a:extLst>
          </p:cNvPr>
          <p:cNvCxnSpPr>
            <a:cxnSpLocks/>
          </p:cNvCxnSpPr>
          <p:nvPr/>
        </p:nvCxnSpPr>
        <p:spPr>
          <a:xfrm>
            <a:off x="3045204" y="4927724"/>
            <a:ext cx="1755713" cy="4157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20E132C-4B32-3B0C-B68E-3ABDB0197324}"/>
              </a:ext>
            </a:extLst>
          </p:cNvPr>
          <p:cNvCxnSpPr>
            <a:cxnSpLocks/>
          </p:cNvCxnSpPr>
          <p:nvPr/>
        </p:nvCxnSpPr>
        <p:spPr>
          <a:xfrm>
            <a:off x="3045204" y="4927724"/>
            <a:ext cx="1755713" cy="7672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0417FFD-6D17-321D-CF9E-B2470AEA37E4}"/>
              </a:ext>
            </a:extLst>
          </p:cNvPr>
          <p:cNvCxnSpPr>
            <a:cxnSpLocks/>
          </p:cNvCxnSpPr>
          <p:nvPr/>
        </p:nvCxnSpPr>
        <p:spPr>
          <a:xfrm flipH="1">
            <a:off x="10554646" y="673999"/>
            <a:ext cx="27683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CE5F3A6-C78F-C5AE-9541-289A35E876D0}"/>
              </a:ext>
            </a:extLst>
          </p:cNvPr>
          <p:cNvSpPr txBox="1"/>
          <p:nvPr/>
        </p:nvSpPr>
        <p:spPr>
          <a:xfrm>
            <a:off x="10895035" y="489333"/>
            <a:ext cx="7130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</a:t>
            </a:r>
            <a:r>
              <a:rPr lang="fr-CH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</a:t>
            </a:r>
            <a:r>
              <a:rPr lang="fr-CH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GB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38429F-D6D3-DFDF-4424-6D0B002C78D3}"/>
              </a:ext>
            </a:extLst>
          </p:cNvPr>
          <p:cNvSpPr txBox="1"/>
          <p:nvPr/>
        </p:nvSpPr>
        <p:spPr>
          <a:xfrm>
            <a:off x="6663691" y="3737184"/>
            <a:ext cx="6193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Image </a:t>
            </a:r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from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Roy, S. S. </a:t>
            </a:r>
            <a:r>
              <a:rPr kumimoji="0" lang="fr-CH" sz="900" b="0" i="1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et al. </a:t>
            </a:r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Braiding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Ultrathin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Layer for Insulation of </a:t>
            </a:r>
          </a:p>
          <a:p>
            <a:pPr algn="ctr"/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Superconducting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Rutherford </a:t>
            </a:r>
            <a:r>
              <a:rPr kumimoji="0" lang="fr-CH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Cables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(2018)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/>
              </a:rPr>
              <a:t>(sagepub.com)</a:t>
            </a:r>
            <a:r>
              <a:rPr kumimoji="0" lang="fr-CH" sz="9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en-GB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BA8B56C6-B3F9-87F0-566D-EEDE28AC6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55E6848F-6EB3-E893-78F4-922E12F3D5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CD5465-65E0-28F2-1110-BF2687BE85F3}"/>
              </a:ext>
            </a:extLst>
          </p:cNvPr>
          <p:cNvSpPr txBox="1"/>
          <p:nvPr/>
        </p:nvSpPr>
        <p:spPr>
          <a:xfrm>
            <a:off x="6639523" y="5818688"/>
            <a:ext cx="3483326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performed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CH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FTIR, SEM, XPS and </a:t>
            </a:r>
            <a:r>
              <a:rPr lang="fr-CH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Colorimetry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C649E6-72D6-3EB0-95E2-CA5E8A641E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2689" y="187798"/>
            <a:ext cx="4765641" cy="357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6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/>
      <p:bldP spid="12" grpId="0"/>
      <p:bldP spid="13" grpId="0"/>
      <p:bldP spid="20" grpId="0"/>
      <p:bldP spid="38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A2445-3C62-D32A-CA3A-6CE8082EC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20" y="74951"/>
            <a:ext cx="11967291" cy="581495"/>
          </a:xfrm>
        </p:spPr>
        <p:txBody>
          <a:bodyPr>
            <a:noAutofit/>
          </a:bodyPr>
          <a:lstStyle/>
          <a:p>
            <a:r>
              <a:rPr lang="fr-CH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HFM WP4.3: Insulation Materials for Magnet </a:t>
            </a:r>
            <a:r>
              <a:rPr lang="fr-CH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fr-CH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Conductors</a:t>
            </a:r>
            <a:r>
              <a:rPr lang="fr-CH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9C17E-35B5-696F-B0D8-069549F3A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532" y="613786"/>
            <a:ext cx="5668941" cy="770176"/>
          </a:xfrm>
        </p:spPr>
        <p:txBody>
          <a:bodyPr>
            <a:normAutofit/>
          </a:bodyPr>
          <a:lstStyle/>
          <a:p>
            <a:pPr marL="48767"/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conductors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HFM magnets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contain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8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robust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67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1867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insulation.</a:t>
            </a:r>
          </a:p>
          <a:p>
            <a:endParaRPr lang="fr-CH" sz="18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7393" lvl="1" indent="0">
              <a:buNone/>
            </a:pP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6" name="Picture 9">
            <a:extLst>
              <a:ext uri="{FF2B5EF4-FFF2-40B4-BE49-F238E27FC236}">
                <a16:creationId xmlns:a16="http://schemas.microsoft.com/office/drawing/2014/main" id="{A4EC1FD2-2686-5787-6857-B3F8B3205D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1845" y="4030327"/>
            <a:ext cx="2494322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2" name="TextBox 171">
            <a:extLst>
              <a:ext uri="{FF2B5EF4-FFF2-40B4-BE49-F238E27FC236}">
                <a16:creationId xmlns:a16="http://schemas.microsoft.com/office/drawing/2014/main" id="{AEEA7933-9880-EC2A-EF37-DD7BE9705D2B}"/>
              </a:ext>
            </a:extLst>
          </p:cNvPr>
          <p:cNvSpPr txBox="1"/>
          <p:nvPr/>
        </p:nvSpPr>
        <p:spPr>
          <a:xfrm>
            <a:off x="9313377" y="5796204"/>
            <a:ext cx="2927734" cy="579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067" baseline="-25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(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Precursor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Cable Insulation 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Braided</a:t>
            </a:r>
            <a:endParaRPr lang="fr-CH" sz="1067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7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7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7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“QXF cable insulation at CERN.” Joint LARP/CM20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HiLumi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meeting Napa Valley, CA, USA, April 2013.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DA77B7-36F2-E39C-AAAC-8A473A9CF165}"/>
              </a:ext>
            </a:extLst>
          </p:cNvPr>
          <p:cNvGrpSpPr/>
          <p:nvPr/>
        </p:nvGrpSpPr>
        <p:grpSpPr>
          <a:xfrm>
            <a:off x="5898971" y="4536159"/>
            <a:ext cx="3404784" cy="1427410"/>
            <a:chOff x="224709" y="2415846"/>
            <a:chExt cx="3453211" cy="137718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EEB1990-EACA-F4AF-9C5D-C791869E93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4709" y="2415846"/>
              <a:ext cx="3415585" cy="137718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FF4B019-6C6D-3807-8C06-2A3F23B1FFF1}"/>
                </a:ext>
              </a:extLst>
            </p:cNvPr>
            <p:cNvSpPr/>
            <p:nvPr/>
          </p:nvSpPr>
          <p:spPr>
            <a:xfrm>
              <a:off x="1823720" y="2415846"/>
              <a:ext cx="1854200" cy="1460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5AB0C11-7E45-20C8-6A54-0B0C76E8FD57}"/>
              </a:ext>
            </a:extLst>
          </p:cNvPr>
          <p:cNvSpPr txBox="1"/>
          <p:nvPr/>
        </p:nvSpPr>
        <p:spPr>
          <a:xfrm>
            <a:off x="5783446" y="5780163"/>
            <a:ext cx="3603246" cy="530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5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Polyimide</a:t>
            </a:r>
            <a:r>
              <a:rPr lang="en-GB" sz="105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Insulation Scheme Applied for Nb-Ti Cables in the LHC</a:t>
            </a:r>
          </a:p>
          <a:p>
            <a:pPr algn="l"/>
            <a:endParaRPr lang="en-GB" sz="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8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Fessia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and Mechanical Performance of an Enhanced Cable Insulation Scheme for Superconducting Magnets (2010)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FD44D85-A466-9A44-7F9E-B4040AF56B50}"/>
              </a:ext>
            </a:extLst>
          </p:cNvPr>
          <p:cNvSpPr txBox="1">
            <a:spLocks/>
          </p:cNvSpPr>
          <p:nvPr/>
        </p:nvSpPr>
        <p:spPr>
          <a:xfrm>
            <a:off x="206849" y="1258201"/>
            <a:ext cx="5260299" cy="437800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1667" indent="-342900">
              <a:buFont typeface="Arial" panose="020B0604020202020204" pitchFamily="34" charset="0"/>
              <a:buChar char="•"/>
            </a:pP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currently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route for </a:t>
            </a:r>
            <a:r>
              <a:rPr lang="fr-CH" sz="1800" b="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800" b="0" baseline="-25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b="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00" b="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800" b="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fr-CH" sz="1800" b="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b="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and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</a:t>
            </a:r>
            <a:r>
              <a:rPr lang="fr-CH" sz="1800" b="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91667" indent="-342900">
              <a:buFont typeface="Arial" panose="020B0604020202020204" pitchFamily="34" charset="0"/>
              <a:buChar char="•"/>
            </a:pP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insulation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pack (e.g.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interlayer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must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undergo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650°C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argon. </a:t>
            </a:r>
            <a:r>
              <a:rPr lang="fr-CH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91667" indent="-342900">
              <a:buFont typeface="Arial" panose="020B0604020202020204" pitchFamily="34" charset="0"/>
              <a:buChar char="•"/>
            </a:pP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Polyimide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replaced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an S2-Glass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braid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later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impregnated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CTD101K. </a:t>
            </a:r>
          </a:p>
          <a:p>
            <a:pPr marL="391667" indent="-342900">
              <a:buFont typeface="Arial" panose="020B0604020202020204" pitchFamily="34" charset="0"/>
              <a:buChar char="•"/>
            </a:pP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S-2 Glass fibre </a:t>
            </a:r>
            <a:r>
              <a:rPr lang="fr-CH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braid</a:t>
            </a:r>
            <a:r>
              <a:rPr lang="fr-CH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15517" lvl="1" indent="-342900">
              <a:buFont typeface="Arial" panose="020B0604020202020204" pitchFamily="34" charset="0"/>
              <a:buChar char="•"/>
            </a:pP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Provides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spacing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15517" lvl="1" indent="-342900">
              <a:buFont typeface="Arial" panose="020B0604020202020204" pitchFamily="34" charset="0"/>
              <a:buChar char="•"/>
            </a:pPr>
            <a:r>
              <a:rPr lang="fr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Facilitates</a:t>
            </a:r>
            <a:r>
              <a:rPr lang="fr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impregnation</a:t>
            </a:r>
            <a:r>
              <a:rPr lang="fr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wetting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phenomena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15517" lvl="1" indent="-342900">
              <a:buFont typeface="Arial" panose="020B0604020202020204" pitchFamily="34" charset="0"/>
              <a:buChar char="•"/>
            </a:pPr>
            <a:r>
              <a:rPr lang="fr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Limits crack propagation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resin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91667" indent="-342900">
              <a:buFont typeface="Arial" panose="020B0604020202020204" pitchFamily="34" charset="0"/>
              <a:buChar char="•"/>
            </a:pPr>
            <a:r>
              <a:rPr lang="fr-CH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CTD101K Epoxy </a:t>
            </a:r>
            <a:r>
              <a:rPr lang="fr-CH" sz="16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Resin</a:t>
            </a:r>
            <a:r>
              <a:rPr lang="fr-CH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15517" lvl="1" indent="-342900">
              <a:buFont typeface="Arial" panose="020B0604020202020204" pitchFamily="34" charset="0"/>
              <a:buChar char="•"/>
            </a:pP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Confers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rigid</a:t>
            </a:r>
            <a:r>
              <a:rPr lang="fr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shape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15517" lvl="1" indent="-342900">
              <a:buFont typeface="Arial" panose="020B0604020202020204" pitchFamily="34" charset="0"/>
              <a:buChar char="•"/>
            </a:pP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Provides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high </a:t>
            </a:r>
            <a:r>
              <a:rPr lang="fr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dielectric</a:t>
            </a:r>
            <a:r>
              <a:rPr lang="fr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strength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(&gt;100kV/mm) to the 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-to-</a:t>
            </a:r>
            <a:r>
              <a:rPr lang="fr-CH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insulation</a:t>
            </a:r>
          </a:p>
          <a:p>
            <a:pPr marL="715517" lvl="1" indent="-342900">
              <a:buFont typeface="Arial" panose="020B0604020202020204" pitchFamily="34" charset="0"/>
              <a:buChar char="•"/>
            </a:pPr>
            <a:endParaRPr lang="fr-CH" sz="11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517" lvl="1" indent="-342900">
              <a:buFont typeface="Arial" panose="020B0604020202020204" pitchFamily="34" charset="0"/>
              <a:buChar char="•"/>
            </a:pPr>
            <a:endParaRPr lang="fr-CH" sz="11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517" lvl="1" indent="-342900">
              <a:buFont typeface="Arial" panose="020B0604020202020204" pitchFamily="34" charset="0"/>
              <a:buChar char="•"/>
            </a:pP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FC20FA1-25D9-4A9D-126C-8DB93A5377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138502"/>
              </p:ext>
            </p:extLst>
          </p:nvPr>
        </p:nvGraphicFramePr>
        <p:xfrm>
          <a:off x="5911272" y="877827"/>
          <a:ext cx="3248106" cy="3595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15170">
                  <a:extLst>
                    <a:ext uri="{9D8B030D-6E8A-4147-A177-3AD203B41FA5}">
                      <a16:colId xmlns:a16="http://schemas.microsoft.com/office/drawing/2014/main" val="59945428"/>
                    </a:ext>
                  </a:extLst>
                </a:gridCol>
                <a:gridCol w="1595722">
                  <a:extLst>
                    <a:ext uri="{9D8B030D-6E8A-4147-A177-3AD203B41FA5}">
                      <a16:colId xmlns:a16="http://schemas.microsoft.com/office/drawing/2014/main" val="4056819793"/>
                    </a:ext>
                  </a:extLst>
                </a:gridCol>
                <a:gridCol w="537214">
                  <a:extLst>
                    <a:ext uri="{9D8B030D-6E8A-4147-A177-3AD203B41FA5}">
                      <a16:colId xmlns:a16="http://schemas.microsoft.com/office/drawing/2014/main" val="342960000"/>
                    </a:ext>
                  </a:extLst>
                </a:gridCol>
              </a:tblGrid>
              <a:tr h="479132">
                <a:tc>
                  <a:txBody>
                    <a:bodyPr/>
                    <a:lstStyle/>
                    <a:p>
                      <a:r>
                        <a:rPr lang="fr-CH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Challenge </a:t>
                      </a:r>
                      <a:endParaRPr lang="en-GB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Example</a:t>
                      </a:r>
                      <a:endParaRPr lang="en-GB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</a:t>
                      </a:r>
                      <a:r>
                        <a:rPr lang="fr-CH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GB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9474431"/>
                  </a:ext>
                </a:extLst>
              </a:tr>
              <a:tr h="511641"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Voltage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900V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 Ground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during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quenches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[1]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005783"/>
                  </a:ext>
                </a:extLst>
              </a:tr>
              <a:tr h="479132"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Thermal Cycles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1.9K, 300K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[2]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669753"/>
                  </a:ext>
                </a:extLst>
              </a:tr>
              <a:tr h="655950"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Radiation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Environment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~25MGy for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quadrupoles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Inner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Triplet (IT)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Region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[3]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975416"/>
                  </a:ext>
                </a:extLst>
              </a:tr>
              <a:tr h="479132">
                <a:tc>
                  <a:txBody>
                    <a:bodyPr/>
                    <a:lstStyle/>
                    <a:p>
                      <a:r>
                        <a:rPr lang="fr-CH" sz="1050" b="1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Nb</a:t>
                      </a:r>
                      <a:r>
                        <a:rPr lang="fr-CH" sz="1050" b="1" baseline="-2500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fr-CH" sz="1050" b="1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 </a:t>
                      </a:r>
                      <a:r>
                        <a:rPr lang="fr-CH" sz="1050" b="1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Reaction</a:t>
                      </a:r>
                      <a:r>
                        <a:rPr lang="fr-CH" sz="1050" b="1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Cycle</a:t>
                      </a:r>
                      <a:endParaRPr lang="en-GB" sz="1050" b="1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50" b="1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665°C for 50h in Argon</a:t>
                      </a:r>
                      <a:endParaRPr lang="en-GB" sz="1050" b="1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b="1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[2]</a:t>
                      </a:r>
                      <a:endParaRPr lang="en-GB" sz="1050" b="1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B" sz="1050" b="1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029626"/>
                  </a:ext>
                </a:extLst>
              </a:tr>
              <a:tr h="479132">
                <a:tc>
                  <a:txBody>
                    <a:bodyPr/>
                    <a:lstStyle/>
                    <a:p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Loads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 to 200MPa Pre-Stress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[2]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641461"/>
                  </a:ext>
                </a:extLst>
              </a:tr>
              <a:tr h="511641">
                <a:tc>
                  <a:txBody>
                    <a:bodyPr/>
                    <a:lstStyle/>
                    <a:p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Braiding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Yarns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not break or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undergo</a:t>
                      </a: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CH" sz="1050" dirty="0" err="1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filamentation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>
                          <a:solidFill>
                            <a:srgbClr val="30303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[4]</a:t>
                      </a:r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B" sz="1050" dirty="0">
                        <a:solidFill>
                          <a:srgbClr val="30303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854148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D94B4D56-5D0B-7340-CEC0-9F992D6207D1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0595" y="814298"/>
            <a:ext cx="1106435" cy="27036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7C448C5-C248-4976-5B25-D1E8ECDD4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2969" y="817313"/>
            <a:ext cx="1106435" cy="27385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87">
            <a:extLst>
              <a:ext uri="{FF2B5EF4-FFF2-40B4-BE49-F238E27FC236}">
                <a16:creationId xmlns:a16="http://schemas.microsoft.com/office/drawing/2014/main" id="{9E361569-447F-080A-6BFF-0184121FB2C7}"/>
              </a:ext>
            </a:extLst>
          </p:cNvPr>
          <p:cNvSpPr txBox="1"/>
          <p:nvPr/>
        </p:nvSpPr>
        <p:spPr>
          <a:xfrm>
            <a:off x="9364626" y="3507087"/>
            <a:ext cx="12147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fr-FR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fr-FR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Winding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90">
            <a:extLst>
              <a:ext uri="{FF2B5EF4-FFF2-40B4-BE49-F238E27FC236}">
                <a16:creationId xmlns:a16="http://schemas.microsoft.com/office/drawing/2014/main" id="{3DFBCC61-3343-A91A-0D89-605F7A2B53F7}"/>
              </a:ext>
            </a:extLst>
          </p:cNvPr>
          <p:cNvSpPr txBox="1"/>
          <p:nvPr/>
        </p:nvSpPr>
        <p:spPr>
          <a:xfrm>
            <a:off x="10657683" y="3456390"/>
            <a:ext cx="12909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fr-FR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Cycle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87">
            <a:extLst>
              <a:ext uri="{FF2B5EF4-FFF2-40B4-BE49-F238E27FC236}">
                <a16:creationId xmlns:a16="http://schemas.microsoft.com/office/drawing/2014/main" id="{48447817-3647-6BB6-9596-90969B9AA1EA}"/>
              </a:ext>
            </a:extLst>
          </p:cNvPr>
          <p:cNvSpPr txBox="1"/>
          <p:nvPr/>
        </p:nvSpPr>
        <p:spPr>
          <a:xfrm>
            <a:off x="10115344" y="521037"/>
            <a:ext cx="12147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fr-FR" sz="16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kumimoji="0" lang="fr-FR" sz="1600" b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fr-FR" sz="16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kumimoji="0" lang="fr-FR" sz="16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kumimoji="0" lang="fr-FR" sz="16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91B3AB1-8E1D-0920-C456-B9B8812E8322}"/>
              </a:ext>
            </a:extLst>
          </p:cNvPr>
          <p:cNvCxnSpPr>
            <a:cxnSpLocks/>
          </p:cNvCxnSpPr>
          <p:nvPr/>
        </p:nvCxnSpPr>
        <p:spPr>
          <a:xfrm>
            <a:off x="4129238" y="1010652"/>
            <a:ext cx="167040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5E404F3-00CB-373F-08C3-EF38E39641CE}"/>
              </a:ext>
            </a:extLst>
          </p:cNvPr>
          <p:cNvSpPr txBox="1"/>
          <p:nvPr/>
        </p:nvSpPr>
        <p:spPr>
          <a:xfrm>
            <a:off x="17386" y="5583967"/>
            <a:ext cx="5697072" cy="6924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Ambrosio, G. </a:t>
            </a:r>
            <a:r>
              <a:rPr lang="fr-CH" sz="900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(2020) </a:t>
            </a:r>
            <a:r>
              <a:rPr lang="en-GB" sz="900" dirty="0">
                <a:hlinkClick r:id="rId7"/>
              </a:rPr>
              <a:t>(fnal.gov)</a:t>
            </a:r>
            <a:endParaRPr lang="en-GB" sz="900" dirty="0"/>
          </a:p>
          <a:p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Ambrosio, G. </a:t>
            </a:r>
            <a:r>
              <a:rPr lang="fr-CH" sz="900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 Report (2022) </a:t>
            </a:r>
            <a:r>
              <a:rPr lang="en-GB" sz="900" dirty="0">
                <a:hlinkClick r:id="rId8"/>
              </a:rPr>
              <a:t>CERN Document Server</a:t>
            </a:r>
            <a:endParaRPr lang="en-GB" sz="9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Polinski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fr-CH" sz="900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Certification of the Radiation Resistance of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Insulation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(2014) </a:t>
            </a:r>
            <a:r>
              <a:rPr lang="en-GB" sz="900" dirty="0" err="1">
                <a:hlinkClick r:id="rId9"/>
              </a:rPr>
              <a:t>EuCARD</a:t>
            </a:r>
            <a:endParaRPr lang="fr-CH" sz="9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[4] Roy, S. S. </a:t>
            </a:r>
            <a:r>
              <a:rPr lang="fr-CH" sz="900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Braiding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Ultrathin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Layer for Insulation of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Rutherford </a:t>
            </a:r>
            <a:r>
              <a:rPr lang="fr-CH" sz="9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Cables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(2018) </a:t>
            </a:r>
            <a:r>
              <a:rPr lang="en-GB" sz="900" dirty="0">
                <a:hlinkClick r:id="rId10"/>
              </a:rPr>
              <a:t>(sagepub.com)</a:t>
            </a:r>
            <a:r>
              <a:rPr lang="fr-CH" sz="9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9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87">
            <a:extLst>
              <a:ext uri="{FF2B5EF4-FFF2-40B4-BE49-F238E27FC236}">
                <a16:creationId xmlns:a16="http://schemas.microsoft.com/office/drawing/2014/main" id="{7302743D-1C17-5D16-9D22-FADB46DABD03}"/>
              </a:ext>
            </a:extLst>
          </p:cNvPr>
          <p:cNvSpPr txBox="1"/>
          <p:nvPr/>
        </p:nvSpPr>
        <p:spPr>
          <a:xfrm>
            <a:off x="9545901" y="3822586"/>
            <a:ext cx="235543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fr-FR" sz="7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Courtesy</a:t>
            </a:r>
            <a:r>
              <a:rPr kumimoji="0" lang="fr-FR" sz="7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of G. </a:t>
            </a:r>
            <a:r>
              <a:rPr kumimoji="0" lang="fr-FR" sz="7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Campagna</a:t>
            </a:r>
            <a:r>
              <a:rPr kumimoji="0" lang="fr-FR" sz="7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CABB89D7-0E26-FA99-F741-584CCC97F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Date Placeholder 3">
            <a:extLst>
              <a:ext uri="{FF2B5EF4-FFF2-40B4-BE49-F238E27FC236}">
                <a16:creationId xmlns:a16="http://schemas.microsoft.com/office/drawing/2014/main" id="{FD1A3226-82F7-2432-8708-BA9DFFF707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7850F-C404-8464-491A-51B42ED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EA16-1253-4B59-9817-B4D55D33B3C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08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/>
      <p:bldP spid="11" grpId="0"/>
      <p:bldP spid="21" grpId="0"/>
      <p:bldP spid="22" grpId="0"/>
      <p:bldP spid="23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E143060-737B-01A8-26DA-2830D1E00C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03" y="1135487"/>
            <a:ext cx="5460247" cy="2669257"/>
          </a:xfrm>
          <a:prstGeom prst="rect">
            <a:avLst/>
          </a:prstGeom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C0C574-36BF-58C8-60BC-FDD74623E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54131"/>
            <a:ext cx="11376025" cy="1065742"/>
          </a:xfrm>
        </p:spPr>
        <p:txBody>
          <a:bodyPr/>
          <a:lstStyle/>
          <a:p>
            <a:r>
              <a:rPr lang="fr-CH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Cycle </a:t>
            </a:r>
            <a:r>
              <a:rPr lang="fr-CH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fr-CH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Fibre </a:t>
            </a:r>
            <a:r>
              <a:rPr lang="fr-CH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fr-CH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D3B6D-C6A9-7219-33A4-0E2BC75E7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5DEDA2B-DCBD-AEEE-C657-FEE8190691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19078" y="4249731"/>
            <a:ext cx="1012684" cy="9586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5B81DA-53A2-A4D4-4DDE-3531313A061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19077" y="5320626"/>
            <a:ext cx="1012683" cy="92767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7990854-5EF8-914C-1659-6E3AA71C6A62}"/>
              </a:ext>
            </a:extLst>
          </p:cNvPr>
          <p:cNvSpPr txBox="1"/>
          <p:nvPr/>
        </p:nvSpPr>
        <p:spPr>
          <a:xfrm>
            <a:off x="11474258" y="4598237"/>
            <a:ext cx="7055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Basalt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CB6CA1-2B22-1156-2690-A19D63AC3D78}"/>
              </a:ext>
            </a:extLst>
          </p:cNvPr>
          <p:cNvSpPr txBox="1"/>
          <p:nvPr/>
        </p:nvSpPr>
        <p:spPr>
          <a:xfrm>
            <a:off x="11520277" y="5609929"/>
            <a:ext cx="7055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Quartzel</a:t>
            </a:r>
            <a:endParaRPr lang="en-GB" sz="11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D977BA-8C91-38F7-4114-2B5A1125775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17" y="3900211"/>
            <a:ext cx="2349955" cy="1562095"/>
          </a:xfrm>
          <a:prstGeom prst="rect">
            <a:avLst/>
          </a:pr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5D365528-5D2B-9CFA-67DC-E21162BA1B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7325254"/>
              </p:ext>
            </p:extLst>
          </p:nvPr>
        </p:nvGraphicFramePr>
        <p:xfrm>
          <a:off x="5620245" y="1395420"/>
          <a:ext cx="4355685" cy="3469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id="{A38101D6-DEA9-3054-7337-F21D2DEE8CB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1672" y="4789535"/>
            <a:ext cx="1179749" cy="1088817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4609F3D-B406-3A6D-9024-3B10B07525EC}"/>
              </a:ext>
            </a:extLst>
          </p:cNvPr>
          <p:cNvSpPr txBox="1">
            <a:spLocks/>
          </p:cNvSpPr>
          <p:nvPr/>
        </p:nvSpPr>
        <p:spPr>
          <a:xfrm>
            <a:off x="7057129" y="5533109"/>
            <a:ext cx="1075825" cy="52569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CH" sz="14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Point Bend Configuration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44EAF08-21D3-E2D8-9DD9-CAD8D6A5D86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5645" y="2260589"/>
            <a:ext cx="1122967" cy="90374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E316085-1061-95E1-B0FC-07ADC7C4A76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3248" y="4750917"/>
            <a:ext cx="1033796" cy="933356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EBC5D42-0B8D-F785-B92C-2B1AB3878305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7618612" y="2712460"/>
            <a:ext cx="260281" cy="45187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78BF2BD-98EB-99A5-9429-B812A79C50A5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8333130" y="3837744"/>
            <a:ext cx="627016" cy="91317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1DC11C6-03D5-A29D-CC0F-2AA6DF5EE26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4534" y="3733729"/>
            <a:ext cx="1337032" cy="177709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A84B863-D4CE-CE3A-3D98-9498CC9F2D3D}"/>
              </a:ext>
            </a:extLst>
          </p:cNvPr>
          <p:cNvSpPr txBox="1"/>
          <p:nvPr/>
        </p:nvSpPr>
        <p:spPr>
          <a:xfrm>
            <a:off x="1067666" y="686555"/>
            <a:ext cx="350531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2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Tensile</a:t>
            </a:r>
            <a:r>
              <a:rPr lang="fr-CH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Tests on Fibres </a:t>
            </a:r>
            <a:r>
              <a:rPr lang="fr-CH" sz="2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endParaRPr lang="en-GB" sz="2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FA6C87-7096-A5E8-6FF9-553788722FF8}"/>
              </a:ext>
            </a:extLst>
          </p:cNvPr>
          <p:cNvSpPr txBox="1"/>
          <p:nvPr/>
        </p:nvSpPr>
        <p:spPr>
          <a:xfrm>
            <a:off x="5588105" y="681370"/>
            <a:ext cx="458157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2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Flexural</a:t>
            </a:r>
            <a:r>
              <a:rPr lang="fr-CH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Tests on Fibres + CTD101K</a:t>
            </a:r>
            <a:endParaRPr lang="en-GB" sz="2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6CC711-9CF8-4C92-AC32-96141D749262}"/>
              </a:ext>
            </a:extLst>
          </p:cNvPr>
          <p:cNvSpPr/>
          <p:nvPr/>
        </p:nvSpPr>
        <p:spPr>
          <a:xfrm>
            <a:off x="90203" y="1135487"/>
            <a:ext cx="5337134" cy="4923318"/>
          </a:xfrm>
          <a:prstGeom prst="rect">
            <a:avLst/>
          </a:prstGeom>
          <a:noFill/>
          <a:ln>
            <a:solidFill>
              <a:srgbClr val="2F2F2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E6E57F2-59E3-1145-94A2-C14E99E8B293}"/>
              </a:ext>
            </a:extLst>
          </p:cNvPr>
          <p:cNvSpPr/>
          <p:nvPr/>
        </p:nvSpPr>
        <p:spPr>
          <a:xfrm>
            <a:off x="5550862" y="1114323"/>
            <a:ext cx="4497913" cy="4944482"/>
          </a:xfrm>
          <a:prstGeom prst="rect">
            <a:avLst/>
          </a:prstGeom>
          <a:noFill/>
          <a:ln>
            <a:solidFill>
              <a:srgbClr val="2F2F2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FEF02779-7B87-10E2-06BB-D45FC28934A3}"/>
              </a:ext>
            </a:extLst>
          </p:cNvPr>
          <p:cNvSpPr txBox="1">
            <a:spLocks/>
          </p:cNvSpPr>
          <p:nvPr/>
        </p:nvSpPr>
        <p:spPr>
          <a:xfrm>
            <a:off x="3256343" y="5489467"/>
            <a:ext cx="1233413" cy="525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CH" sz="105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Tensile</a:t>
            </a:r>
            <a:r>
              <a:rPr lang="fr-CH" sz="105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05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r>
              <a:rPr lang="fr-CH" sz="105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58D60E1-C0EA-6AD6-7B9A-16D403A6AC53}"/>
              </a:ext>
            </a:extLst>
          </p:cNvPr>
          <p:cNvSpPr txBox="1"/>
          <p:nvPr/>
        </p:nvSpPr>
        <p:spPr>
          <a:xfrm>
            <a:off x="10138531" y="1111467"/>
            <a:ext cx="200534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Cycle in Argon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appears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deteriorate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insulation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alternative fibres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C. Urscheler, </a:t>
            </a:r>
            <a:r>
              <a:rPr lang="fr-CH" sz="16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fr-CH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on: </a:t>
            </a:r>
            <a:endParaRPr lang="en-GB" sz="16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519CD-95A3-15A7-B144-617CF7234A94}"/>
              </a:ext>
            </a:extLst>
          </p:cNvPr>
          <p:cNvSpPr txBox="1"/>
          <p:nvPr/>
        </p:nvSpPr>
        <p:spPr>
          <a:xfrm>
            <a:off x="552548" y="1194247"/>
            <a:ext cx="9297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As-</a:t>
            </a:r>
            <a:r>
              <a:rPr lang="fr-CH" sz="1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Received</a:t>
            </a:r>
            <a:endParaRPr lang="en-GB" sz="1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6D12DD1-2E81-C4EB-49CF-DA0DCB01C7A1}"/>
              </a:ext>
            </a:extLst>
          </p:cNvPr>
          <p:cNvSpPr txBox="1"/>
          <p:nvPr/>
        </p:nvSpPr>
        <p:spPr>
          <a:xfrm>
            <a:off x="6592258" y="1963044"/>
            <a:ext cx="9297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As-</a:t>
            </a:r>
            <a:r>
              <a:rPr lang="fr-CH" sz="1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Received</a:t>
            </a:r>
            <a:endParaRPr lang="en-GB" sz="1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C984FA2-5443-AE8B-2F10-8AC1FB7FB856}"/>
              </a:ext>
            </a:extLst>
          </p:cNvPr>
          <p:cNvSpPr txBox="1"/>
          <p:nvPr/>
        </p:nvSpPr>
        <p:spPr>
          <a:xfrm>
            <a:off x="8728676" y="5656095"/>
            <a:ext cx="5802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Reacted</a:t>
            </a:r>
            <a:endParaRPr lang="en-GB" sz="1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FD1FA10-C7A1-467C-3B1F-F0D5800ABAFB}"/>
              </a:ext>
            </a:extLst>
          </p:cNvPr>
          <p:cNvSpPr txBox="1"/>
          <p:nvPr/>
        </p:nvSpPr>
        <p:spPr>
          <a:xfrm>
            <a:off x="1007793" y="2070766"/>
            <a:ext cx="5802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Reacted</a:t>
            </a:r>
            <a:endParaRPr lang="en-GB" sz="1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50A8086-586E-B739-2E97-3E6BA7764BD4}"/>
              </a:ext>
            </a:extLst>
          </p:cNvPr>
          <p:cNvCxnSpPr>
            <a:cxnSpLocks/>
            <a:stCxn id="41" idx="2"/>
          </p:cNvCxnSpPr>
          <p:nvPr/>
        </p:nvCxnSpPr>
        <p:spPr>
          <a:xfrm flipH="1">
            <a:off x="779646" y="1409691"/>
            <a:ext cx="237773" cy="47853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C60D553-6BF5-D397-4B72-DA160D6BB986}"/>
              </a:ext>
            </a:extLst>
          </p:cNvPr>
          <p:cNvCxnSpPr>
            <a:cxnSpLocks/>
            <a:stCxn id="44" idx="2"/>
          </p:cNvCxnSpPr>
          <p:nvPr/>
        </p:nvCxnSpPr>
        <p:spPr>
          <a:xfrm flipH="1">
            <a:off x="1174282" y="2286210"/>
            <a:ext cx="123655" cy="83674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88CFE63-F32D-06ED-D00D-CDFD372ED387}"/>
              </a:ext>
            </a:extLst>
          </p:cNvPr>
          <p:cNvSpPr txBox="1"/>
          <p:nvPr/>
        </p:nvSpPr>
        <p:spPr>
          <a:xfrm>
            <a:off x="-316501" y="6048236"/>
            <a:ext cx="615054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M.G. Lopes - Glass Fiber / Binder Characterization – TE-MSC 2014 - EDMS 1405346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A130B5B-C43A-50BC-204F-60084E9C12FF}"/>
              </a:ext>
            </a:extLst>
          </p:cNvPr>
          <p:cNvSpPr txBox="1"/>
          <p:nvPr/>
        </p:nvSpPr>
        <p:spPr>
          <a:xfrm>
            <a:off x="4728978" y="6051022"/>
            <a:ext cx="63093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C. Scheuerlein, MQXF interlayer mechanical properties – TE-MSC 2022 - EDMS 2735359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Footer Placeholder 4">
            <a:extLst>
              <a:ext uri="{FF2B5EF4-FFF2-40B4-BE49-F238E27FC236}">
                <a16:creationId xmlns:a16="http://schemas.microsoft.com/office/drawing/2014/main" id="{A9689AB9-DA39-E665-734F-C84074656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Date Placeholder 3">
            <a:extLst>
              <a:ext uri="{FF2B5EF4-FFF2-40B4-BE49-F238E27FC236}">
                <a16:creationId xmlns:a16="http://schemas.microsoft.com/office/drawing/2014/main" id="{5F178FAF-5EAD-BD06-77A1-19EC3C1B46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74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Graphic spid="22" grpId="0">
        <p:bldAsOne/>
      </p:bldGraphic>
      <p:bldP spid="24" grpId="0"/>
      <p:bldP spid="36" grpId="0"/>
      <p:bldP spid="38" grpId="0" animBg="1"/>
      <p:bldP spid="40" grpId="0"/>
      <p:bldP spid="42" grpId="0"/>
      <p:bldP spid="43" grpId="0"/>
      <p:bldP spid="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43709-1484-F4CE-5271-D23AA107A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FD5D81-A7AE-1CE2-C095-EA0627C9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944" y="58835"/>
            <a:ext cx="11570112" cy="601131"/>
          </a:xfrm>
        </p:spPr>
        <p:txBody>
          <a:bodyPr>
            <a:noAutofit/>
          </a:bodyPr>
          <a:lstStyle/>
          <a:p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2667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Cycle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Insulation Materials</a:t>
            </a:r>
            <a:endParaRPr lang="en-GB" sz="26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6BA32-3ACF-2842-9BA0-81FB69718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6F876D27-5317-7884-4872-B87DA5282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4830" y="3036902"/>
            <a:ext cx="3300157" cy="3161217"/>
          </a:xfrm>
        </p:spPr>
        <p:txBody>
          <a:bodyPr/>
          <a:lstStyle/>
          <a:p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believed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cycle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conductive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residue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fibres due to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pyrolysis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fibres’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16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absence of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oxygen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S-2 Glass composite,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conductive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residue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affects the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insulating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composite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dramatically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been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observed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Quartz and </a:t>
            </a:r>
            <a:r>
              <a:rPr lang="fr-CH" sz="16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Basalt</a:t>
            </a:r>
            <a:r>
              <a:rPr lang="fr-CH" sz="16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fibre composites.</a:t>
            </a:r>
          </a:p>
          <a:p>
            <a:endParaRPr lang="fr-CH" sz="16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649A3B9-E6C4-CFBE-5373-7FC2168139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59192"/>
              </p:ext>
            </p:extLst>
          </p:nvPr>
        </p:nvGraphicFramePr>
        <p:xfrm>
          <a:off x="2809298" y="535712"/>
          <a:ext cx="5771602" cy="2990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6837ABE-C3CD-2AD4-2D91-944C348D99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004110"/>
              </p:ext>
            </p:extLst>
          </p:nvPr>
        </p:nvGraphicFramePr>
        <p:xfrm>
          <a:off x="2809297" y="3628009"/>
          <a:ext cx="5771603" cy="252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F035D002-90A2-370E-C952-C970DA5C8C4D}"/>
              </a:ext>
            </a:extLst>
          </p:cNvPr>
          <p:cNvSpPr txBox="1"/>
          <p:nvPr/>
        </p:nvSpPr>
        <p:spPr>
          <a:xfrm>
            <a:off x="4838581" y="5893364"/>
            <a:ext cx="7585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(493 </a:t>
            </a:r>
            <a:r>
              <a:rPr lang="fr-CH" sz="90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9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9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7EF5C2B-BF64-8564-6E9C-70193FDE5A04}"/>
              </a:ext>
            </a:extLst>
          </p:cNvPr>
          <p:cNvSpPr txBox="1"/>
          <p:nvPr/>
        </p:nvSpPr>
        <p:spPr>
          <a:xfrm>
            <a:off x="4845323" y="2937508"/>
            <a:ext cx="865943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67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(493 </a:t>
            </a:r>
            <a:r>
              <a:rPr lang="fr-CH" sz="1067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1067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067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689FCC-D2F6-56F6-58FD-A6CE4DBCE5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98327" y="534837"/>
            <a:ext cx="897357" cy="18655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4A899F-87CD-47DB-F1A4-3E9153C6097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0972" y="534838"/>
            <a:ext cx="897355" cy="18655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C01759-2A40-B126-2C19-CF660D43A74D}"/>
              </a:ext>
            </a:extLst>
          </p:cNvPr>
          <p:cNvSpPr txBox="1"/>
          <p:nvPr/>
        </p:nvSpPr>
        <p:spPr>
          <a:xfrm>
            <a:off x="8840333" y="2399716"/>
            <a:ext cx="3156226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067" baseline="-25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Precursor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Cable 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Insulated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S-2 Glass 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(Right) Nb</a:t>
            </a:r>
            <a:r>
              <a:rPr lang="fr-CH" sz="1067" baseline="-25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Cycle</a:t>
            </a:r>
          </a:p>
          <a:p>
            <a:pPr algn="ctr"/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067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</a:t>
            </a:r>
            <a:r>
              <a:rPr lang="fr-CH" sz="1067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C. Urscheler)  </a:t>
            </a:r>
            <a:endParaRPr lang="en-GB" sz="1067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glass object with metal rods&#10;&#10;Description automatically generated with medium confidence">
            <a:extLst>
              <a:ext uri="{FF2B5EF4-FFF2-40B4-BE49-F238E27FC236}">
                <a16:creationId xmlns:a16="http://schemas.microsoft.com/office/drawing/2014/main" id="{E7313AF7-5816-3211-A9CF-7022324A706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029" y="908663"/>
            <a:ext cx="2255165" cy="20281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68E556-7185-692F-F35A-4F00BD126CD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68" y="4030575"/>
            <a:ext cx="2602727" cy="1688347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AC5E9DCA-E025-03F8-3D19-2E2DD7A7E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20BAB0B-59DE-D0DB-0F68-F05339E7A3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801E57-37DA-EFC4-2A94-EF797F323E97}"/>
              </a:ext>
            </a:extLst>
          </p:cNvPr>
          <p:cNvSpPr txBox="1"/>
          <p:nvPr/>
        </p:nvSpPr>
        <p:spPr>
          <a:xfrm>
            <a:off x="311029" y="3027095"/>
            <a:ext cx="24991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Osuna, J. </a:t>
            </a:r>
            <a:r>
              <a:rPr lang="en-GB" sz="1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Influence of 650°C Thermal Cycle on the Dielectric Strength of CTD101K Epoxy Resin Laminates</a:t>
            </a:r>
            <a:r>
              <a:rPr lang="en-GB" sz="1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CH" sz="10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EDMS 3004067 (2023)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8150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Graphic spid="4" grpId="0">
        <p:bldAsOne/>
      </p:bldGraphic>
      <p:bldP spid="38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43709-1484-F4CE-5271-D23AA107A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FD5D81-A7AE-1CE2-C095-EA0627C9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944" y="58835"/>
            <a:ext cx="11570112" cy="601131"/>
          </a:xfrm>
        </p:spPr>
        <p:txBody>
          <a:bodyPr>
            <a:noAutofit/>
          </a:bodyPr>
          <a:lstStyle/>
          <a:p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2667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Cycle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66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fr-CH" sz="26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Insulation Materials</a:t>
            </a:r>
            <a:endParaRPr lang="en-GB" sz="26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6BA32-3ACF-2842-9BA0-81FB69718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AC5E9DCA-E025-03F8-3D19-2E2DD7A7E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| Sizing and Desizing of Glass and Ceramic Materials at CERN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20BAB0B-59DE-D0DB-0F68-F05339E7A3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30 October 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C5045C-52BD-8E7E-2BC4-42D15438E8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85" y="867982"/>
            <a:ext cx="5744607" cy="231124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F39347F-20E1-546E-0263-DA633013E0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960" y="2136807"/>
            <a:ext cx="3846213" cy="3483771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6E958DA-7B10-61D7-B49E-E0766F25E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827" y="5062358"/>
            <a:ext cx="5838325" cy="771100"/>
          </a:xfrm>
        </p:spPr>
        <p:txBody>
          <a:bodyPr/>
          <a:lstStyle/>
          <a:p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confirmed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-to-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insulation of a 10-stack of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cables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more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set-up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magnet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b="0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  <a:r>
              <a:rPr lang="fr-CH" sz="18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fr-CH" sz="18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000" dirty="0">
              <a:solidFill>
                <a:srgbClr val="2F2F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A2D52CF-2DC3-0FCA-54E0-AE4D164010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579" y="3314201"/>
            <a:ext cx="6736731" cy="13024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167AF7C-469A-89F2-620A-969E84E30A8E}"/>
              </a:ext>
            </a:extLst>
          </p:cNvPr>
          <p:cNvSpPr txBox="1"/>
          <p:nvPr/>
        </p:nvSpPr>
        <p:spPr>
          <a:xfrm>
            <a:off x="857707" y="686555"/>
            <a:ext cx="1047658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2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fr-CH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-to-</a:t>
            </a:r>
            <a:r>
              <a:rPr lang="fr-CH" sz="2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fr-CH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Tests on 10-Stacks </a:t>
            </a:r>
            <a:r>
              <a:rPr lang="fr-CH" sz="2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MQXF Cable (S2 Glass, 933 </a:t>
            </a:r>
            <a:r>
              <a:rPr lang="fr-CH" sz="24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Sizing</a:t>
            </a:r>
            <a:r>
              <a:rPr lang="fr-CH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A90AE51-1C77-39B3-0D7C-23AE2CFFFCAF}"/>
              </a:ext>
            </a:extLst>
          </p:cNvPr>
          <p:cNvSpPr/>
          <p:nvPr/>
        </p:nvSpPr>
        <p:spPr>
          <a:xfrm>
            <a:off x="9625263" y="2723949"/>
            <a:ext cx="683394" cy="28966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30C6273-CAEC-8799-6360-92FE017A5D8B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6582152" y="4658280"/>
            <a:ext cx="3043111" cy="7896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C193064-2EF2-9E91-7CA1-E4CEDEFCA53F}"/>
              </a:ext>
            </a:extLst>
          </p:cNvPr>
          <p:cNvSpPr txBox="1"/>
          <p:nvPr/>
        </p:nvSpPr>
        <p:spPr>
          <a:xfrm>
            <a:off x="7505700" y="5619132"/>
            <a:ext cx="43807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Polvani, D. </a:t>
            </a:r>
            <a:r>
              <a:rPr lang="fr-CH" sz="1400" b="0" i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</a:t>
            </a:r>
            <a:r>
              <a:rPr lang="fr-CH" sz="1400" b="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Novel </a:t>
            </a:r>
            <a:r>
              <a:rPr lang="fr-CH" sz="1400" b="0" i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1400" b="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Insulation </a:t>
            </a:r>
            <a:r>
              <a:rPr lang="fr-CH" sz="1400" b="0" i="1" dirty="0" err="1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fr-CH" sz="1400" b="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Nb</a:t>
            </a:r>
            <a:r>
              <a:rPr lang="fr-CH" sz="1400" b="0" i="1" baseline="-250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b="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r>
              <a:rPr lang="fr-CH" sz="14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Field Magnets, </a:t>
            </a:r>
            <a:r>
              <a:rPr lang="fr-CH" sz="1400" b="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EDMS 3168202 (2024)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74913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49199</TotalTime>
  <Words>4732</Words>
  <Application>Microsoft Office PowerPoint</Application>
  <PresentationFormat>Widescreen</PresentationFormat>
  <Paragraphs>560</Paragraphs>
  <Slides>33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Times New Roman</vt:lpstr>
      <vt:lpstr>Office Theme</vt:lpstr>
      <vt:lpstr>Sizing and Desizing of Glass and Ceramic Materials at CERN</vt:lpstr>
      <vt:lpstr>Acknowledgements</vt:lpstr>
      <vt:lpstr>Outline</vt:lpstr>
      <vt:lpstr>Context/Motivation</vt:lpstr>
      <vt:lpstr>Sizings on Continuous Filaments</vt:lpstr>
      <vt:lpstr>HFM WP4.3: Insulation Materials for Magnet Coils and Conductors </vt:lpstr>
      <vt:lpstr>Nb3Sn Reaction Cycle Effects on Fibre Mechanical Properties</vt:lpstr>
      <vt:lpstr>Nb3Sn Reaction Cycle Effects on Electrical Properties of Insulation Materials</vt:lpstr>
      <vt:lpstr>Nb3Sn Reaction Cycle Effects on Electrical Properties of Insulation Materials</vt:lpstr>
      <vt:lpstr>Desizing for Insulation Robustness</vt:lpstr>
      <vt:lpstr>Desizing in the Literature (Electrical Properties)</vt:lpstr>
      <vt:lpstr>Desizing in the Literature (Applicability for W&amp;R Nb3Sn Magnets)</vt:lpstr>
      <vt:lpstr>Desizing in the Literature (Applicability for W&amp;R Nb3Sn Magnets)</vt:lpstr>
      <vt:lpstr>Recent Desizing at CERN</vt:lpstr>
      <vt:lpstr>Assessment of Desizing Effectiveness</vt:lpstr>
      <vt:lpstr>DC Breakdown Tests of Laminates in Liquid Nitrogen </vt:lpstr>
      <vt:lpstr>Optimization of Heat-Cleaning Procedure using TGA</vt:lpstr>
      <vt:lpstr>Other Ongoing Efforts</vt:lpstr>
      <vt:lpstr>Future Work</vt:lpstr>
      <vt:lpstr>Conclusions and Further Work</vt:lpstr>
      <vt:lpstr>Additional Slides</vt:lpstr>
      <vt:lpstr>Function of Insulation in Superconducting Magnets</vt:lpstr>
      <vt:lpstr>Atmospheric Plasma Cleaning</vt:lpstr>
      <vt:lpstr>Electrical Tests Performed of Fibre Insulation</vt:lpstr>
      <vt:lpstr>MQXF Interlayer Study (EDMS 2735359)</vt:lpstr>
      <vt:lpstr>Binder Effects on Electrical Properties of Insulation Materials</vt:lpstr>
      <vt:lpstr>Thermal Desizing Experiment</vt:lpstr>
      <vt:lpstr>Results of Plasma Desizing Experiment</vt:lpstr>
      <vt:lpstr>Thermal Desizing Experiment – 636 Sizing Results</vt:lpstr>
      <vt:lpstr>Results of Plasma Desizing Experiment (II)</vt:lpstr>
      <vt:lpstr>Literature – Desizing </vt:lpstr>
      <vt:lpstr>Sizings at High Temperatures</vt:lpstr>
      <vt:lpstr>References for Slides 31-32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Javier Osuna</dc:creator>
  <cp:lastModifiedBy>Javier Osuna</cp:lastModifiedBy>
  <cp:revision>198</cp:revision>
  <dcterms:created xsi:type="dcterms:W3CDTF">2023-01-18T08:03:52Z</dcterms:created>
  <dcterms:modified xsi:type="dcterms:W3CDTF">2024-10-30T14:33:48Z</dcterms:modified>
</cp:coreProperties>
</file>