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r:id="rId16" roundtripDataSignature="AMtx7mgORgNQWsh6Ap/GzIqdHXjV0j1Uo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C27FE19-8D43-4B5C-9BB7-5194FF20E585}">
  <a:tblStyle styleId="{FC27FE19-8D43-4B5C-9BB7-5194FF20E585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6" Type="http://customschemas.google.com/relationships/presentationmetadata" Target="meta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314648b7f60_2_15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0" name="Google Shape;160;g314648b7f60_2_15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314648b7f60_2_15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66" name="Google Shape;166;g314648b7f60_2_15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314648b7f60_2_20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74" name="Google Shape;174;g314648b7f60_2_20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1c144ed5b7_0_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1c144ed5b7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31c144ed5b7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88" name="Google Shape;188;g31c144ed5b7_0_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1a5a8ff724_0_55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197" name="Google Shape;197;g31a5a8ff724_0_55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31b9f41d975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10" name="Google Shape;210;g31b9f41d975_0_0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316657a36c2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5" name="Google Shape;225;g316657a36c2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g314648b7f60_2_26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230" name="Google Shape;230;g314648b7f60_2_26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8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lt1"/>
        </a:solidFill>
      </p:bgPr>
    </p:bg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4" name="Google Shape;14;g314648b7f60_2_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829598" y="710117"/>
            <a:ext cx="1492818" cy="1477815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Google Shape;15;g314648b7f60_2_8"/>
          <p:cNvSpPr txBox="1"/>
          <p:nvPr>
            <p:ph type="ctrTitle"/>
          </p:nvPr>
        </p:nvSpPr>
        <p:spPr>
          <a:xfrm>
            <a:off x="305990" y="3429000"/>
            <a:ext cx="8532019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  <a:defRPr sz="3800">
                <a:solidFill>
                  <a:schemeClr val="dk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6" name="Google Shape;16;g314648b7f60_2_8"/>
          <p:cNvSpPr txBox="1"/>
          <p:nvPr>
            <p:ph idx="1" type="subTitle"/>
          </p:nvPr>
        </p:nvSpPr>
        <p:spPr>
          <a:xfrm>
            <a:off x="305991" y="5650824"/>
            <a:ext cx="8532020" cy="54995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  <a:defRPr b="1" sz="1300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pic>
        <p:nvPicPr>
          <p:cNvPr id="17" name="Google Shape;17;g314648b7f60_2_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89168" y="714489"/>
            <a:ext cx="1544285" cy="15442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314648b7f60_2_60"/>
          <p:cNvSpPr txBox="1"/>
          <p:nvPr>
            <p:ph type="title"/>
          </p:nvPr>
        </p:nvSpPr>
        <p:spPr>
          <a:xfrm>
            <a:off x="305992" y="373593"/>
            <a:ext cx="8532018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0" name="Google Shape;70;g314648b7f60_2_60"/>
          <p:cNvSpPr txBox="1"/>
          <p:nvPr>
            <p:ph idx="1" type="body"/>
          </p:nvPr>
        </p:nvSpPr>
        <p:spPr>
          <a:xfrm>
            <a:off x="305990" y="1598658"/>
            <a:ext cx="4212431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71" name="Google Shape;71;g314648b7f60_2_60"/>
          <p:cNvSpPr txBox="1"/>
          <p:nvPr>
            <p:ph idx="10" type="dt"/>
          </p:nvPr>
        </p:nvSpPr>
        <p:spPr>
          <a:xfrm>
            <a:off x="6076436" y="6424993"/>
            <a:ext cx="133044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2" name="Google Shape;72;g314648b7f60_2_60"/>
          <p:cNvSpPr txBox="1"/>
          <p:nvPr>
            <p:ph idx="11" type="ftr"/>
          </p:nvPr>
        </p:nvSpPr>
        <p:spPr>
          <a:xfrm>
            <a:off x="859014" y="6424993"/>
            <a:ext cx="50905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3" name="Google Shape;73;g314648b7f60_2_60"/>
          <p:cNvSpPr txBox="1"/>
          <p:nvPr>
            <p:ph idx="12" type="sldNum"/>
          </p:nvPr>
        </p:nvSpPr>
        <p:spPr>
          <a:xfrm>
            <a:off x="8330660" y="6424993"/>
            <a:ext cx="51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4" name="Google Shape;74;g314648b7f60_2_60"/>
          <p:cNvSpPr/>
          <p:nvPr>
            <p:ph idx="2" type="pic"/>
          </p:nvPr>
        </p:nvSpPr>
        <p:spPr>
          <a:xfrm>
            <a:off x="4625579" y="1592263"/>
            <a:ext cx="4212431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5" name="Google Shape;75;g314648b7f60_2_60"/>
          <p:cNvSpPr/>
          <p:nvPr>
            <p:ph idx="3" type="pic"/>
          </p:nvPr>
        </p:nvSpPr>
        <p:spPr>
          <a:xfrm>
            <a:off x="4625579" y="3969703"/>
            <a:ext cx="4212431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314648b7f60_2_68"/>
          <p:cNvSpPr txBox="1"/>
          <p:nvPr>
            <p:ph type="title"/>
          </p:nvPr>
        </p:nvSpPr>
        <p:spPr>
          <a:xfrm>
            <a:off x="305991" y="365125"/>
            <a:ext cx="8535609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78" name="Google Shape;78;g314648b7f60_2_68"/>
          <p:cNvSpPr txBox="1"/>
          <p:nvPr>
            <p:ph idx="1" type="body"/>
          </p:nvPr>
        </p:nvSpPr>
        <p:spPr>
          <a:xfrm>
            <a:off x="305990" y="1592263"/>
            <a:ext cx="421243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79" name="Google Shape;79;g314648b7f60_2_68"/>
          <p:cNvSpPr txBox="1"/>
          <p:nvPr>
            <p:ph idx="2" type="body"/>
          </p:nvPr>
        </p:nvSpPr>
        <p:spPr>
          <a:xfrm>
            <a:off x="4629150" y="1604966"/>
            <a:ext cx="421245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80" name="Google Shape;80;g314648b7f60_2_68"/>
          <p:cNvSpPr/>
          <p:nvPr>
            <p:ph idx="3" type="pic"/>
          </p:nvPr>
        </p:nvSpPr>
        <p:spPr>
          <a:xfrm>
            <a:off x="305991" y="2429405"/>
            <a:ext cx="4212431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1" name="Google Shape;81;g314648b7f60_2_68"/>
          <p:cNvSpPr txBox="1"/>
          <p:nvPr>
            <p:ph idx="10" type="dt"/>
          </p:nvPr>
        </p:nvSpPr>
        <p:spPr>
          <a:xfrm>
            <a:off x="6076436" y="6424993"/>
            <a:ext cx="133044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2" name="Google Shape;82;g314648b7f60_2_68"/>
          <p:cNvSpPr txBox="1"/>
          <p:nvPr>
            <p:ph idx="11" type="ftr"/>
          </p:nvPr>
        </p:nvSpPr>
        <p:spPr>
          <a:xfrm>
            <a:off x="859014" y="6424993"/>
            <a:ext cx="50905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3" name="Google Shape;83;g314648b7f60_2_68"/>
          <p:cNvSpPr txBox="1"/>
          <p:nvPr>
            <p:ph idx="12" type="sldNum"/>
          </p:nvPr>
        </p:nvSpPr>
        <p:spPr>
          <a:xfrm>
            <a:off x="8330660" y="6424993"/>
            <a:ext cx="51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4" name="Google Shape;84;g314648b7f60_2_68"/>
          <p:cNvSpPr/>
          <p:nvPr>
            <p:ph idx="4" type="pic"/>
          </p:nvPr>
        </p:nvSpPr>
        <p:spPr>
          <a:xfrm>
            <a:off x="4629150" y="2420938"/>
            <a:ext cx="4212431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4 Pictures">
  <p:cSld name="Text and 4 Pictures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314648b7f60_2_77"/>
          <p:cNvSpPr txBox="1"/>
          <p:nvPr>
            <p:ph type="title"/>
          </p:nvPr>
        </p:nvSpPr>
        <p:spPr>
          <a:xfrm>
            <a:off x="305992" y="373593"/>
            <a:ext cx="8532018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7" name="Google Shape;87;g314648b7f60_2_77"/>
          <p:cNvSpPr txBox="1"/>
          <p:nvPr>
            <p:ph idx="1" type="body"/>
          </p:nvPr>
        </p:nvSpPr>
        <p:spPr>
          <a:xfrm>
            <a:off x="305990" y="1598658"/>
            <a:ext cx="2781301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indent="-317500" lvl="1" marL="9144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88" name="Google Shape;88;g314648b7f60_2_77"/>
          <p:cNvSpPr txBox="1"/>
          <p:nvPr>
            <p:ph idx="10" type="dt"/>
          </p:nvPr>
        </p:nvSpPr>
        <p:spPr>
          <a:xfrm>
            <a:off x="6076436" y="6424993"/>
            <a:ext cx="133044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89" name="Google Shape;89;g314648b7f60_2_77"/>
          <p:cNvSpPr txBox="1"/>
          <p:nvPr>
            <p:ph idx="11" type="ftr"/>
          </p:nvPr>
        </p:nvSpPr>
        <p:spPr>
          <a:xfrm>
            <a:off x="859014" y="6424993"/>
            <a:ext cx="50905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0" name="Google Shape;90;g314648b7f60_2_77"/>
          <p:cNvSpPr txBox="1"/>
          <p:nvPr>
            <p:ph idx="12" type="sldNum"/>
          </p:nvPr>
        </p:nvSpPr>
        <p:spPr>
          <a:xfrm>
            <a:off x="8330660" y="6424993"/>
            <a:ext cx="51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1" name="Google Shape;91;g314648b7f60_2_77"/>
          <p:cNvSpPr/>
          <p:nvPr>
            <p:ph idx="2" type="pic"/>
          </p:nvPr>
        </p:nvSpPr>
        <p:spPr>
          <a:xfrm>
            <a:off x="6056710" y="1592263"/>
            <a:ext cx="27813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2" name="Google Shape;92;g314648b7f60_2_77"/>
          <p:cNvSpPr/>
          <p:nvPr>
            <p:ph idx="3" type="pic"/>
          </p:nvPr>
        </p:nvSpPr>
        <p:spPr>
          <a:xfrm>
            <a:off x="6093511" y="3969703"/>
            <a:ext cx="2744499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3" name="Google Shape;93;g314648b7f60_2_77"/>
          <p:cNvSpPr/>
          <p:nvPr>
            <p:ph idx="4" type="pic"/>
          </p:nvPr>
        </p:nvSpPr>
        <p:spPr>
          <a:xfrm>
            <a:off x="3194447" y="1592263"/>
            <a:ext cx="2744499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4" name="Google Shape;94;g314648b7f60_2_77"/>
          <p:cNvSpPr/>
          <p:nvPr>
            <p:ph idx="5" type="pic"/>
          </p:nvPr>
        </p:nvSpPr>
        <p:spPr>
          <a:xfrm>
            <a:off x="3194447" y="3978015"/>
            <a:ext cx="2744499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3 Pictures">
  <p:cSld name="Subtitle and 3 Pictures"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314648b7f60_2_87"/>
          <p:cNvSpPr txBox="1"/>
          <p:nvPr>
            <p:ph type="title"/>
          </p:nvPr>
        </p:nvSpPr>
        <p:spPr>
          <a:xfrm>
            <a:off x="305991" y="365125"/>
            <a:ext cx="8535609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97" name="Google Shape;97;g314648b7f60_2_87"/>
          <p:cNvSpPr txBox="1"/>
          <p:nvPr>
            <p:ph idx="1" type="body"/>
          </p:nvPr>
        </p:nvSpPr>
        <p:spPr>
          <a:xfrm>
            <a:off x="305990" y="1592263"/>
            <a:ext cx="27813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b="1" sz="16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98" name="Google Shape;98;g314648b7f60_2_87"/>
          <p:cNvSpPr txBox="1"/>
          <p:nvPr>
            <p:ph idx="2" type="body"/>
          </p:nvPr>
        </p:nvSpPr>
        <p:spPr>
          <a:xfrm>
            <a:off x="6056709" y="1604966"/>
            <a:ext cx="278489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99" name="Google Shape;99;g314648b7f60_2_87"/>
          <p:cNvSpPr/>
          <p:nvPr>
            <p:ph idx="3" type="pic"/>
          </p:nvPr>
        </p:nvSpPr>
        <p:spPr>
          <a:xfrm>
            <a:off x="305992" y="2420938"/>
            <a:ext cx="2781300" cy="283487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0" name="Google Shape;100;g314648b7f60_2_87"/>
          <p:cNvSpPr/>
          <p:nvPr>
            <p:ph idx="4" type="pic"/>
          </p:nvPr>
        </p:nvSpPr>
        <p:spPr>
          <a:xfrm>
            <a:off x="6056710" y="2416175"/>
            <a:ext cx="2784890" cy="283487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1" name="Google Shape;101;g314648b7f60_2_87"/>
          <p:cNvSpPr txBox="1"/>
          <p:nvPr>
            <p:ph idx="5" type="body"/>
          </p:nvPr>
        </p:nvSpPr>
        <p:spPr>
          <a:xfrm>
            <a:off x="3190385" y="1601227"/>
            <a:ext cx="27813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b="1" sz="16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02" name="Google Shape;102;g314648b7f60_2_87"/>
          <p:cNvSpPr/>
          <p:nvPr>
            <p:ph idx="6" type="pic"/>
          </p:nvPr>
        </p:nvSpPr>
        <p:spPr>
          <a:xfrm>
            <a:off x="3190386" y="2429902"/>
            <a:ext cx="2781300" cy="2834878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3" name="Google Shape;103;g314648b7f60_2_87"/>
          <p:cNvSpPr txBox="1"/>
          <p:nvPr>
            <p:ph idx="10" type="dt"/>
          </p:nvPr>
        </p:nvSpPr>
        <p:spPr>
          <a:xfrm>
            <a:off x="6076436" y="6424993"/>
            <a:ext cx="133044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4" name="Google Shape;104;g314648b7f60_2_87"/>
          <p:cNvSpPr txBox="1"/>
          <p:nvPr>
            <p:ph idx="11" type="ftr"/>
          </p:nvPr>
        </p:nvSpPr>
        <p:spPr>
          <a:xfrm>
            <a:off x="859014" y="6424993"/>
            <a:ext cx="50905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5" name="Google Shape;105;g314648b7f60_2_87"/>
          <p:cNvSpPr txBox="1"/>
          <p:nvPr>
            <p:ph idx="12" type="sldNum"/>
          </p:nvPr>
        </p:nvSpPr>
        <p:spPr>
          <a:xfrm>
            <a:off x="8330660" y="6424993"/>
            <a:ext cx="51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3 Pictures with boxes">
  <p:cSld name="Text and 3 Pictures with boxes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314648b7f60_2_98"/>
          <p:cNvSpPr txBox="1"/>
          <p:nvPr>
            <p:ph type="title"/>
          </p:nvPr>
        </p:nvSpPr>
        <p:spPr>
          <a:xfrm>
            <a:off x="305991" y="365125"/>
            <a:ext cx="8535609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08" name="Google Shape;108;g314648b7f60_2_98"/>
          <p:cNvSpPr txBox="1"/>
          <p:nvPr>
            <p:ph idx="1" type="body"/>
          </p:nvPr>
        </p:nvSpPr>
        <p:spPr>
          <a:xfrm>
            <a:off x="3087290" y="1601376"/>
            <a:ext cx="297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27000" lIns="27000" spcFirstLastPara="1" rIns="27000" wrap="square" tIns="27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0"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09" name="Google Shape;109;g314648b7f60_2_98"/>
          <p:cNvSpPr/>
          <p:nvPr>
            <p:ph idx="2" type="pic"/>
          </p:nvPr>
        </p:nvSpPr>
        <p:spPr>
          <a:xfrm>
            <a:off x="3087290" y="2732442"/>
            <a:ext cx="2969419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0" name="Google Shape;110;g314648b7f60_2_98"/>
          <p:cNvSpPr txBox="1"/>
          <p:nvPr>
            <p:ph idx="10" type="dt"/>
          </p:nvPr>
        </p:nvSpPr>
        <p:spPr>
          <a:xfrm>
            <a:off x="6076436" y="6424993"/>
            <a:ext cx="133044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1" name="Google Shape;111;g314648b7f60_2_98"/>
          <p:cNvSpPr txBox="1"/>
          <p:nvPr>
            <p:ph idx="11" type="ftr"/>
          </p:nvPr>
        </p:nvSpPr>
        <p:spPr>
          <a:xfrm>
            <a:off x="859014" y="6424993"/>
            <a:ext cx="50905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2" name="Google Shape;112;g314648b7f60_2_98"/>
          <p:cNvSpPr txBox="1"/>
          <p:nvPr>
            <p:ph idx="12" type="sldNum"/>
          </p:nvPr>
        </p:nvSpPr>
        <p:spPr>
          <a:xfrm>
            <a:off x="8330660" y="6424993"/>
            <a:ext cx="51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3" name="Google Shape;113;g314648b7f60_2_98"/>
          <p:cNvSpPr txBox="1"/>
          <p:nvPr>
            <p:ph idx="3" type="body"/>
          </p:nvPr>
        </p:nvSpPr>
        <p:spPr>
          <a:xfrm>
            <a:off x="2456" y="5078524"/>
            <a:ext cx="297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27000" lIns="27000" spcFirstLastPara="1" rIns="27000" wrap="square" tIns="27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0"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14" name="Google Shape;114;g314648b7f60_2_98"/>
          <p:cNvSpPr/>
          <p:nvPr>
            <p:ph idx="4" type="pic"/>
          </p:nvPr>
        </p:nvSpPr>
        <p:spPr>
          <a:xfrm>
            <a:off x="3038" y="1601376"/>
            <a:ext cx="2969419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5" name="Google Shape;115;g314648b7f60_2_98"/>
          <p:cNvSpPr txBox="1"/>
          <p:nvPr>
            <p:ph idx="5" type="body"/>
          </p:nvPr>
        </p:nvSpPr>
        <p:spPr>
          <a:xfrm>
            <a:off x="6174291" y="5078524"/>
            <a:ext cx="297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27000" lIns="27000" spcFirstLastPara="1" rIns="27000" wrap="square" tIns="27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b="0" sz="16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16" name="Google Shape;116;g314648b7f60_2_98"/>
          <p:cNvSpPr/>
          <p:nvPr>
            <p:ph idx="6" type="pic"/>
          </p:nvPr>
        </p:nvSpPr>
        <p:spPr>
          <a:xfrm>
            <a:off x="6174291" y="1601376"/>
            <a:ext cx="2969419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s">
  <p:cSld name="Picture Horizontal and tex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314648b7f60_2_109"/>
          <p:cNvSpPr txBox="1"/>
          <p:nvPr>
            <p:ph type="title"/>
          </p:nvPr>
        </p:nvSpPr>
        <p:spPr>
          <a:xfrm>
            <a:off x="305991" y="365125"/>
            <a:ext cx="8535609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19" name="Google Shape;119;g314648b7f60_2_109"/>
          <p:cNvSpPr/>
          <p:nvPr>
            <p:ph idx="2" type="pic"/>
          </p:nvPr>
        </p:nvSpPr>
        <p:spPr>
          <a:xfrm>
            <a:off x="309582" y="1592263"/>
            <a:ext cx="8532018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0" name="Google Shape;120;g314648b7f60_2_109"/>
          <p:cNvSpPr txBox="1"/>
          <p:nvPr>
            <p:ph idx="1" type="body"/>
          </p:nvPr>
        </p:nvSpPr>
        <p:spPr>
          <a:xfrm>
            <a:off x="305992" y="4294188"/>
            <a:ext cx="2781300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1" name="Google Shape;121;g314648b7f60_2_109"/>
          <p:cNvSpPr txBox="1"/>
          <p:nvPr>
            <p:ph idx="3" type="body"/>
          </p:nvPr>
        </p:nvSpPr>
        <p:spPr>
          <a:xfrm>
            <a:off x="3200401" y="4294188"/>
            <a:ext cx="2749153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22" name="Google Shape;122;g314648b7f60_2_109"/>
          <p:cNvSpPr txBox="1"/>
          <p:nvPr>
            <p:ph idx="10" type="dt"/>
          </p:nvPr>
        </p:nvSpPr>
        <p:spPr>
          <a:xfrm>
            <a:off x="6076436" y="6424993"/>
            <a:ext cx="133044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3" name="Google Shape;123;g314648b7f60_2_109"/>
          <p:cNvSpPr txBox="1"/>
          <p:nvPr>
            <p:ph idx="11" type="ftr"/>
          </p:nvPr>
        </p:nvSpPr>
        <p:spPr>
          <a:xfrm>
            <a:off x="859014" y="6424993"/>
            <a:ext cx="50905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4" name="Google Shape;124;g314648b7f60_2_109"/>
          <p:cNvSpPr txBox="1"/>
          <p:nvPr>
            <p:ph idx="12" type="sldNum"/>
          </p:nvPr>
        </p:nvSpPr>
        <p:spPr>
          <a:xfrm>
            <a:off x="8330660" y="6424993"/>
            <a:ext cx="51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5" name="Google Shape;125;g314648b7f60_2_109"/>
          <p:cNvSpPr txBox="1"/>
          <p:nvPr>
            <p:ph idx="4" type="body"/>
          </p:nvPr>
        </p:nvSpPr>
        <p:spPr>
          <a:xfrm>
            <a:off x="6064251" y="4294188"/>
            <a:ext cx="2777349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 in boxes">
  <p:cSld name="Picture Horizontal and text in boxes"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314648b7f60_2_118"/>
          <p:cNvSpPr txBox="1"/>
          <p:nvPr>
            <p:ph type="title"/>
          </p:nvPr>
        </p:nvSpPr>
        <p:spPr>
          <a:xfrm>
            <a:off x="305991" y="365125"/>
            <a:ext cx="8535609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28" name="Google Shape;128;g314648b7f60_2_118"/>
          <p:cNvSpPr/>
          <p:nvPr>
            <p:ph idx="2" type="pic"/>
          </p:nvPr>
        </p:nvSpPr>
        <p:spPr>
          <a:xfrm>
            <a:off x="0" y="1592263"/>
            <a:ext cx="9144000" cy="29458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9" name="Google Shape;129;g314648b7f60_2_118"/>
          <p:cNvSpPr txBox="1"/>
          <p:nvPr>
            <p:ph idx="1" type="body"/>
          </p:nvPr>
        </p:nvSpPr>
        <p:spPr>
          <a:xfrm>
            <a:off x="305992" y="4294188"/>
            <a:ext cx="2781300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indent="-3175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indent="-31115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30" name="Google Shape;130;g314648b7f60_2_118"/>
          <p:cNvSpPr txBox="1"/>
          <p:nvPr>
            <p:ph idx="3" type="body"/>
          </p:nvPr>
        </p:nvSpPr>
        <p:spPr>
          <a:xfrm>
            <a:off x="3200401" y="4294188"/>
            <a:ext cx="2749153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indent="-3175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indent="-31115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131" name="Google Shape;131;g314648b7f60_2_118"/>
          <p:cNvSpPr txBox="1"/>
          <p:nvPr>
            <p:ph idx="10" type="dt"/>
          </p:nvPr>
        </p:nvSpPr>
        <p:spPr>
          <a:xfrm>
            <a:off x="6076436" y="6424993"/>
            <a:ext cx="133044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2" name="Google Shape;132;g314648b7f60_2_118"/>
          <p:cNvSpPr txBox="1"/>
          <p:nvPr>
            <p:ph idx="11" type="ftr"/>
          </p:nvPr>
        </p:nvSpPr>
        <p:spPr>
          <a:xfrm>
            <a:off x="859014" y="6424993"/>
            <a:ext cx="50905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3" name="Google Shape;133;g314648b7f60_2_118"/>
          <p:cNvSpPr txBox="1"/>
          <p:nvPr>
            <p:ph idx="12" type="sldNum"/>
          </p:nvPr>
        </p:nvSpPr>
        <p:spPr>
          <a:xfrm>
            <a:off x="8330660" y="6424993"/>
            <a:ext cx="51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4" name="Google Shape;134;g314648b7f60_2_118"/>
          <p:cNvSpPr txBox="1"/>
          <p:nvPr>
            <p:ph idx="4" type="body"/>
          </p:nvPr>
        </p:nvSpPr>
        <p:spPr>
          <a:xfrm>
            <a:off x="6064251" y="4294188"/>
            <a:ext cx="2777349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540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indent="-317500" lvl="1" marL="9144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indent="-311150" lvl="2" marL="13716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314648b7f60_2_127"/>
          <p:cNvSpPr txBox="1"/>
          <p:nvPr>
            <p:ph type="title"/>
          </p:nvPr>
        </p:nvSpPr>
        <p:spPr>
          <a:xfrm>
            <a:off x="305990" y="1709738"/>
            <a:ext cx="8532019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  <a:defRPr sz="3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7" name="Google Shape;137;g314648b7f60_2_127"/>
          <p:cNvSpPr txBox="1"/>
          <p:nvPr>
            <p:ph idx="1" type="body"/>
          </p:nvPr>
        </p:nvSpPr>
        <p:spPr>
          <a:xfrm>
            <a:off x="305990" y="4589463"/>
            <a:ext cx="853202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500"/>
              <a:buNone/>
              <a:defRPr sz="15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400"/>
              <a:buNone/>
              <a:defRPr sz="14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888DBD"/>
              </a:buClr>
              <a:buSzPts val="1200"/>
              <a:buNone/>
              <a:defRPr sz="12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138" name="Google Shape;138;g314648b7f60_2_127"/>
          <p:cNvSpPr txBox="1"/>
          <p:nvPr>
            <p:ph idx="10" type="dt"/>
          </p:nvPr>
        </p:nvSpPr>
        <p:spPr>
          <a:xfrm>
            <a:off x="6076436" y="6424993"/>
            <a:ext cx="133044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39" name="Google Shape;139;g314648b7f60_2_127"/>
          <p:cNvSpPr txBox="1"/>
          <p:nvPr>
            <p:ph idx="11" type="ftr"/>
          </p:nvPr>
        </p:nvSpPr>
        <p:spPr>
          <a:xfrm>
            <a:off x="859014" y="6424993"/>
            <a:ext cx="50905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0" name="Google Shape;140;g314648b7f60_2_127"/>
          <p:cNvSpPr txBox="1"/>
          <p:nvPr>
            <p:ph idx="12" type="sldNum"/>
          </p:nvPr>
        </p:nvSpPr>
        <p:spPr>
          <a:xfrm>
            <a:off x="8330660" y="6424993"/>
            <a:ext cx="51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Google Shape;142;g314648b7f60_2_13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556907" y="2075542"/>
            <a:ext cx="2030186" cy="20301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314648b7f60_2_138"/>
          <p:cNvSpPr txBox="1"/>
          <p:nvPr>
            <p:ph type="ctrTitle"/>
          </p:nvPr>
        </p:nvSpPr>
        <p:spPr>
          <a:xfrm>
            <a:off x="1143000" y="1046163"/>
            <a:ext cx="6858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5" name="Google Shape;145;g314648b7f60_2_138"/>
          <p:cNvSpPr txBox="1"/>
          <p:nvPr>
            <p:ph idx="1" type="subTitle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/>
        </p:txBody>
      </p:sp>
      <p:sp>
        <p:nvSpPr>
          <p:cNvPr id="146" name="Google Shape;146;g314648b7f60_2_138"/>
          <p:cNvSpPr txBox="1"/>
          <p:nvPr>
            <p:ph idx="10" type="dt"/>
          </p:nvPr>
        </p:nvSpPr>
        <p:spPr>
          <a:xfrm>
            <a:off x="6076436" y="6424993"/>
            <a:ext cx="133044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7" name="Google Shape;147;g314648b7f60_2_138"/>
          <p:cNvSpPr txBox="1"/>
          <p:nvPr>
            <p:ph idx="11" type="ftr"/>
          </p:nvPr>
        </p:nvSpPr>
        <p:spPr>
          <a:xfrm>
            <a:off x="859014" y="6424993"/>
            <a:ext cx="50905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48" name="Google Shape;148;g314648b7f60_2_138"/>
          <p:cNvSpPr txBox="1"/>
          <p:nvPr>
            <p:ph idx="12" type="sldNum"/>
          </p:nvPr>
        </p:nvSpPr>
        <p:spPr>
          <a:xfrm>
            <a:off x="8330660" y="6424993"/>
            <a:ext cx="51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g314648b7f60_2_19"/>
          <p:cNvSpPr txBox="1"/>
          <p:nvPr>
            <p:ph idx="1" type="body"/>
          </p:nvPr>
        </p:nvSpPr>
        <p:spPr>
          <a:xfrm>
            <a:off x="305992" y="1592263"/>
            <a:ext cx="8532018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>
                <a:solidFill>
                  <a:srgbClr val="171717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0" name="Google Shape;20;g314648b7f60_2_19"/>
          <p:cNvSpPr txBox="1"/>
          <p:nvPr>
            <p:ph type="title"/>
          </p:nvPr>
        </p:nvSpPr>
        <p:spPr>
          <a:xfrm>
            <a:off x="305991" y="373593"/>
            <a:ext cx="8532019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1" name="Google Shape;21;g314648b7f60_2_19"/>
          <p:cNvSpPr txBox="1"/>
          <p:nvPr>
            <p:ph idx="10" type="dt"/>
          </p:nvPr>
        </p:nvSpPr>
        <p:spPr>
          <a:xfrm>
            <a:off x="6076436" y="6424993"/>
            <a:ext cx="133044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2" name="Google Shape;22;g314648b7f60_2_19"/>
          <p:cNvSpPr txBox="1"/>
          <p:nvPr>
            <p:ph idx="11" type="ftr"/>
          </p:nvPr>
        </p:nvSpPr>
        <p:spPr>
          <a:xfrm>
            <a:off x="859014" y="6424993"/>
            <a:ext cx="50905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23" name="Google Shape;23;g314648b7f60_2_19"/>
          <p:cNvSpPr txBox="1"/>
          <p:nvPr>
            <p:ph idx="12" type="sldNum"/>
          </p:nvPr>
        </p:nvSpPr>
        <p:spPr>
          <a:xfrm>
            <a:off x="8330660" y="6424993"/>
            <a:ext cx="51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" type="titleOnly">
  <p:cSld name="TITLE_ONLY"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314648b7f60_2_144"/>
          <p:cNvSpPr txBox="1"/>
          <p:nvPr>
            <p:ph type="title"/>
          </p:nvPr>
        </p:nvSpPr>
        <p:spPr>
          <a:xfrm>
            <a:off x="305991" y="373593"/>
            <a:ext cx="8532019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1" name="Google Shape;151;g314648b7f60_2_144"/>
          <p:cNvSpPr txBox="1"/>
          <p:nvPr>
            <p:ph idx="10" type="dt"/>
          </p:nvPr>
        </p:nvSpPr>
        <p:spPr>
          <a:xfrm>
            <a:off x="6076436" y="6424993"/>
            <a:ext cx="133044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2" name="Google Shape;152;g314648b7f60_2_144"/>
          <p:cNvSpPr txBox="1"/>
          <p:nvPr>
            <p:ph idx="11" type="ftr"/>
          </p:nvPr>
        </p:nvSpPr>
        <p:spPr>
          <a:xfrm>
            <a:off x="859014" y="6424993"/>
            <a:ext cx="50905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3" name="Google Shape;153;g314648b7f60_2_144"/>
          <p:cNvSpPr txBox="1"/>
          <p:nvPr>
            <p:ph idx="12" type="sldNum"/>
          </p:nvPr>
        </p:nvSpPr>
        <p:spPr>
          <a:xfrm>
            <a:off x="8330660" y="6424993"/>
            <a:ext cx="51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314648b7f60_2_149"/>
          <p:cNvSpPr txBox="1"/>
          <p:nvPr>
            <p:ph idx="10" type="dt"/>
          </p:nvPr>
        </p:nvSpPr>
        <p:spPr>
          <a:xfrm>
            <a:off x="6076436" y="6424993"/>
            <a:ext cx="133044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6" name="Google Shape;156;g314648b7f60_2_149"/>
          <p:cNvSpPr txBox="1"/>
          <p:nvPr>
            <p:ph idx="11" type="ftr"/>
          </p:nvPr>
        </p:nvSpPr>
        <p:spPr>
          <a:xfrm>
            <a:off x="859014" y="6424993"/>
            <a:ext cx="50905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157" name="Google Shape;157;g314648b7f60_2_149"/>
          <p:cNvSpPr txBox="1"/>
          <p:nvPr>
            <p:ph idx="12" type="sldNum"/>
          </p:nvPr>
        </p:nvSpPr>
        <p:spPr>
          <a:xfrm>
            <a:off x="8330660" y="6424993"/>
            <a:ext cx="51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g314648b7f60_2_133"/>
          <p:cNvSpPr txBox="1"/>
          <p:nvPr/>
        </p:nvSpPr>
        <p:spPr>
          <a:xfrm>
            <a:off x="305991" y="6196406"/>
            <a:ext cx="8532019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0" i="0" lang="en-US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6" name="Google Shape;26;g314648b7f60_2_13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168974" y="4869770"/>
            <a:ext cx="806053" cy="8060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">
  <p:cSld name="Content  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g314648b7f60_2_13"/>
          <p:cNvSpPr txBox="1"/>
          <p:nvPr>
            <p:ph idx="1" type="body"/>
          </p:nvPr>
        </p:nvSpPr>
        <p:spPr>
          <a:xfrm>
            <a:off x="305992" y="1592263"/>
            <a:ext cx="8532018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>
                <a:solidFill>
                  <a:schemeClr val="dk2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•"/>
              <a:defRPr sz="1400">
                <a:solidFill>
                  <a:schemeClr val="dk2"/>
                </a:solidFill>
              </a:defRPr>
            </a:lvl2pPr>
            <a:lvl3pPr indent="-31115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29" name="Google Shape;29;g314648b7f60_2_13"/>
          <p:cNvSpPr txBox="1"/>
          <p:nvPr>
            <p:ph type="title"/>
          </p:nvPr>
        </p:nvSpPr>
        <p:spPr>
          <a:xfrm>
            <a:off x="305991" y="373593"/>
            <a:ext cx="8532019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0" name="Google Shape;30;g314648b7f60_2_13"/>
          <p:cNvSpPr txBox="1"/>
          <p:nvPr>
            <p:ph idx="10" type="dt"/>
          </p:nvPr>
        </p:nvSpPr>
        <p:spPr>
          <a:xfrm>
            <a:off x="6076436" y="6424993"/>
            <a:ext cx="133044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1" name="Google Shape;31;g314648b7f60_2_13"/>
          <p:cNvSpPr txBox="1"/>
          <p:nvPr>
            <p:ph idx="11" type="ftr"/>
          </p:nvPr>
        </p:nvSpPr>
        <p:spPr>
          <a:xfrm>
            <a:off x="859014" y="6424993"/>
            <a:ext cx="50905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2" name="Google Shape;32;g314648b7f60_2_13"/>
          <p:cNvSpPr txBox="1"/>
          <p:nvPr>
            <p:ph idx="12" type="sldNum"/>
          </p:nvPr>
        </p:nvSpPr>
        <p:spPr>
          <a:xfrm>
            <a:off x="8330660" y="6424993"/>
            <a:ext cx="51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Comparison">
  <p:cSld name="Subtitle and Comparison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314648b7f60_2_25"/>
          <p:cNvSpPr txBox="1"/>
          <p:nvPr>
            <p:ph type="title"/>
          </p:nvPr>
        </p:nvSpPr>
        <p:spPr>
          <a:xfrm>
            <a:off x="305991" y="365125"/>
            <a:ext cx="8535609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35" name="Google Shape;35;g314648b7f60_2_25"/>
          <p:cNvSpPr txBox="1"/>
          <p:nvPr>
            <p:ph idx="1" type="body"/>
          </p:nvPr>
        </p:nvSpPr>
        <p:spPr>
          <a:xfrm>
            <a:off x="305990" y="1592263"/>
            <a:ext cx="421243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36" name="Google Shape;36;g314648b7f60_2_25"/>
          <p:cNvSpPr txBox="1"/>
          <p:nvPr>
            <p:ph idx="2" type="body"/>
          </p:nvPr>
        </p:nvSpPr>
        <p:spPr>
          <a:xfrm>
            <a:off x="305990" y="2427287"/>
            <a:ext cx="4212431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7" name="Google Shape;37;g314648b7f60_2_25"/>
          <p:cNvSpPr txBox="1"/>
          <p:nvPr>
            <p:ph idx="3" type="body"/>
          </p:nvPr>
        </p:nvSpPr>
        <p:spPr>
          <a:xfrm>
            <a:off x="4629150" y="1604966"/>
            <a:ext cx="421245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b="1" sz="18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b="1" sz="1500"/>
            </a:lvl2pPr>
            <a:lvl3pPr indent="-228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b="1" sz="1400"/>
            </a:lvl3pPr>
            <a:lvl4pPr indent="-228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b="1" sz="1200"/>
            </a:lvl4pPr>
            <a:lvl5pPr indent="-2286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b="1" sz="1200"/>
            </a:lvl5pPr>
            <a:lvl6pPr indent="-2286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38" name="Google Shape;38;g314648b7f60_2_25"/>
          <p:cNvSpPr txBox="1"/>
          <p:nvPr>
            <p:ph idx="4" type="body"/>
          </p:nvPr>
        </p:nvSpPr>
        <p:spPr>
          <a:xfrm>
            <a:off x="4629150" y="2427287"/>
            <a:ext cx="4208860" cy="376237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3302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39" name="Google Shape;39;g314648b7f60_2_25"/>
          <p:cNvSpPr txBox="1"/>
          <p:nvPr>
            <p:ph idx="10" type="dt"/>
          </p:nvPr>
        </p:nvSpPr>
        <p:spPr>
          <a:xfrm>
            <a:off x="6076436" y="6424993"/>
            <a:ext cx="133044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0" name="Google Shape;40;g314648b7f60_2_25"/>
          <p:cNvSpPr txBox="1"/>
          <p:nvPr>
            <p:ph idx="11" type="ftr"/>
          </p:nvPr>
        </p:nvSpPr>
        <p:spPr>
          <a:xfrm>
            <a:off x="859014" y="6424993"/>
            <a:ext cx="50905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1" name="Google Shape;41;g314648b7f60_2_25"/>
          <p:cNvSpPr txBox="1"/>
          <p:nvPr>
            <p:ph idx="12" type="sldNum"/>
          </p:nvPr>
        </p:nvSpPr>
        <p:spPr>
          <a:xfrm>
            <a:off x="8330660" y="6424993"/>
            <a:ext cx="51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314648b7f60_2_34"/>
          <p:cNvSpPr txBox="1"/>
          <p:nvPr>
            <p:ph type="title"/>
          </p:nvPr>
        </p:nvSpPr>
        <p:spPr>
          <a:xfrm>
            <a:off x="305991" y="373593"/>
            <a:ext cx="8532019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4" name="Google Shape;44;g314648b7f60_2_34"/>
          <p:cNvSpPr txBox="1"/>
          <p:nvPr>
            <p:ph idx="1" type="body"/>
          </p:nvPr>
        </p:nvSpPr>
        <p:spPr>
          <a:xfrm>
            <a:off x="305990" y="1592264"/>
            <a:ext cx="4212431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5" name="Google Shape;45;g314648b7f60_2_34"/>
          <p:cNvSpPr txBox="1"/>
          <p:nvPr>
            <p:ph idx="2" type="body"/>
          </p:nvPr>
        </p:nvSpPr>
        <p:spPr>
          <a:xfrm>
            <a:off x="4629149" y="1592264"/>
            <a:ext cx="4208860" cy="4608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46" name="Google Shape;46;g314648b7f60_2_34"/>
          <p:cNvSpPr txBox="1"/>
          <p:nvPr>
            <p:ph idx="10" type="dt"/>
          </p:nvPr>
        </p:nvSpPr>
        <p:spPr>
          <a:xfrm>
            <a:off x="6076436" y="6424993"/>
            <a:ext cx="133044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7" name="Google Shape;47;g314648b7f60_2_34"/>
          <p:cNvSpPr txBox="1"/>
          <p:nvPr>
            <p:ph idx="11" type="ftr"/>
          </p:nvPr>
        </p:nvSpPr>
        <p:spPr>
          <a:xfrm>
            <a:off x="859014" y="6424993"/>
            <a:ext cx="50905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48" name="Google Shape;48;g314648b7f60_2_34"/>
          <p:cNvSpPr txBox="1"/>
          <p:nvPr>
            <p:ph idx="12" type="sldNum"/>
          </p:nvPr>
        </p:nvSpPr>
        <p:spPr>
          <a:xfrm>
            <a:off x="8330660" y="6424993"/>
            <a:ext cx="51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314648b7f60_2_41"/>
          <p:cNvSpPr txBox="1"/>
          <p:nvPr>
            <p:ph type="title"/>
          </p:nvPr>
        </p:nvSpPr>
        <p:spPr>
          <a:xfrm>
            <a:off x="305991" y="373593"/>
            <a:ext cx="8532019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1" name="Google Shape;51;g314648b7f60_2_41"/>
          <p:cNvSpPr txBox="1"/>
          <p:nvPr>
            <p:ph idx="10" type="dt"/>
          </p:nvPr>
        </p:nvSpPr>
        <p:spPr>
          <a:xfrm>
            <a:off x="6076436" y="6424993"/>
            <a:ext cx="133044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2" name="Google Shape;52;g314648b7f60_2_41"/>
          <p:cNvSpPr txBox="1"/>
          <p:nvPr>
            <p:ph idx="11" type="ftr"/>
          </p:nvPr>
        </p:nvSpPr>
        <p:spPr>
          <a:xfrm>
            <a:off x="859014" y="6424993"/>
            <a:ext cx="50905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3" name="Google Shape;53;g314648b7f60_2_41"/>
          <p:cNvSpPr txBox="1"/>
          <p:nvPr>
            <p:ph idx="12" type="sldNum"/>
          </p:nvPr>
        </p:nvSpPr>
        <p:spPr>
          <a:xfrm>
            <a:off x="8330660" y="6424993"/>
            <a:ext cx="51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4" name="Google Shape;54;g314648b7f60_2_41"/>
          <p:cNvSpPr/>
          <p:nvPr>
            <p:ph idx="2" type="pic"/>
          </p:nvPr>
        </p:nvSpPr>
        <p:spPr>
          <a:xfrm>
            <a:off x="305991" y="1439863"/>
            <a:ext cx="8532019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314648b7f60_2_47"/>
          <p:cNvSpPr/>
          <p:nvPr>
            <p:ph idx="2" type="pic"/>
          </p:nvPr>
        </p:nvSpPr>
        <p:spPr>
          <a:xfrm>
            <a:off x="0" y="3200"/>
            <a:ext cx="9144000" cy="637332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57" name="Google Shape;57;g314648b7f60_2_47"/>
          <p:cNvSpPr txBox="1"/>
          <p:nvPr>
            <p:ph idx="1" type="body"/>
          </p:nvPr>
        </p:nvSpPr>
        <p:spPr>
          <a:xfrm>
            <a:off x="6056709" y="-18162"/>
            <a:ext cx="3087290" cy="6394685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35000" lIns="135000" spcFirstLastPara="1" rIns="135000" wrap="square" tIns="1350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indent="-3302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>
                <a:solidFill>
                  <a:schemeClr val="lt1"/>
                </a:solidFill>
              </a:defRPr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>
                <a:solidFill>
                  <a:schemeClr val="lt1"/>
                </a:solidFill>
              </a:defRPr>
            </a:lvl3pPr>
            <a:lvl4pPr indent="-3048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048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8" name="Google Shape;58;g314648b7f60_2_47"/>
          <p:cNvSpPr txBox="1"/>
          <p:nvPr>
            <p:ph idx="10" type="dt"/>
          </p:nvPr>
        </p:nvSpPr>
        <p:spPr>
          <a:xfrm>
            <a:off x="6076436" y="6424993"/>
            <a:ext cx="133044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9" name="Google Shape;59;g314648b7f60_2_47"/>
          <p:cNvSpPr txBox="1"/>
          <p:nvPr>
            <p:ph idx="11" type="ftr"/>
          </p:nvPr>
        </p:nvSpPr>
        <p:spPr>
          <a:xfrm>
            <a:off x="859014" y="6424993"/>
            <a:ext cx="50905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0" name="Google Shape;60;g314648b7f60_2_47"/>
          <p:cNvSpPr txBox="1"/>
          <p:nvPr>
            <p:ph idx="12" type="sldNum"/>
          </p:nvPr>
        </p:nvSpPr>
        <p:spPr>
          <a:xfrm>
            <a:off x="8330660" y="6424993"/>
            <a:ext cx="51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14648b7f60_2_53"/>
          <p:cNvSpPr txBox="1"/>
          <p:nvPr>
            <p:ph type="title"/>
          </p:nvPr>
        </p:nvSpPr>
        <p:spPr>
          <a:xfrm>
            <a:off x="305992" y="373593"/>
            <a:ext cx="4212431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3" name="Google Shape;63;g314648b7f60_2_53"/>
          <p:cNvSpPr txBox="1"/>
          <p:nvPr>
            <p:ph idx="1" type="body"/>
          </p:nvPr>
        </p:nvSpPr>
        <p:spPr>
          <a:xfrm>
            <a:off x="305990" y="1598658"/>
            <a:ext cx="4212431" cy="460211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indent="-3175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64" name="Google Shape;64;g314648b7f60_2_53"/>
          <p:cNvSpPr/>
          <p:nvPr>
            <p:ph idx="2" type="pic"/>
          </p:nvPr>
        </p:nvSpPr>
        <p:spPr>
          <a:xfrm>
            <a:off x="4625578" y="-1"/>
            <a:ext cx="4518422" cy="6366933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5" name="Google Shape;65;g314648b7f60_2_53"/>
          <p:cNvSpPr txBox="1"/>
          <p:nvPr>
            <p:ph idx="10" type="dt"/>
          </p:nvPr>
        </p:nvSpPr>
        <p:spPr>
          <a:xfrm>
            <a:off x="6076436" y="6424993"/>
            <a:ext cx="133044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6" name="Google Shape;66;g314648b7f60_2_53"/>
          <p:cNvSpPr txBox="1"/>
          <p:nvPr>
            <p:ph idx="11" type="ftr"/>
          </p:nvPr>
        </p:nvSpPr>
        <p:spPr>
          <a:xfrm>
            <a:off x="859014" y="6424993"/>
            <a:ext cx="50905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67" name="Google Shape;67;g314648b7f60_2_53"/>
          <p:cNvSpPr txBox="1"/>
          <p:nvPr>
            <p:ph idx="12" type="sldNum"/>
          </p:nvPr>
        </p:nvSpPr>
        <p:spPr>
          <a:xfrm>
            <a:off x="8330660" y="6424993"/>
            <a:ext cx="51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10.xml"/><Relationship Id="rId22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9.xml"/><Relationship Id="rId21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23" Type="http://schemas.openxmlformats.org/officeDocument/2006/relationships/theme" Target="../theme/theme2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4.xml"/><Relationship Id="rId19" Type="http://schemas.openxmlformats.org/officeDocument/2006/relationships/slideLayout" Target="../slideLayouts/slideLayout18.xml"/><Relationship Id="rId6" Type="http://schemas.openxmlformats.org/officeDocument/2006/relationships/slideLayout" Target="../slideLayouts/slideLayout5.xml"/><Relationship Id="rId18" Type="http://schemas.openxmlformats.org/officeDocument/2006/relationships/slideLayout" Target="../slideLayouts/slideLayout17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314648b7f60_2_0"/>
          <p:cNvSpPr txBox="1"/>
          <p:nvPr>
            <p:ph type="title"/>
          </p:nvPr>
        </p:nvSpPr>
        <p:spPr>
          <a:xfrm>
            <a:off x="305991" y="373593"/>
            <a:ext cx="8532019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b="1" i="0" sz="27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g314648b7f60_2_0"/>
          <p:cNvSpPr txBox="1"/>
          <p:nvPr>
            <p:ph idx="1" type="body"/>
          </p:nvPr>
        </p:nvSpPr>
        <p:spPr>
          <a:xfrm>
            <a:off x="305992" y="1592263"/>
            <a:ext cx="8532018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None/>
              <a:defRPr b="1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1150" lvl="2" marL="1371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300"/>
              <a:buFont typeface="Arial"/>
              <a:buChar char="•"/>
              <a:defRPr b="0" i="0" sz="13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048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04800" lvl="4" marL="22860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Char char="•"/>
              <a:defRPr b="0" i="0" sz="12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g314648b7f60_2_0"/>
          <p:cNvSpPr txBox="1"/>
          <p:nvPr>
            <p:ph idx="10" type="dt"/>
          </p:nvPr>
        </p:nvSpPr>
        <p:spPr>
          <a:xfrm>
            <a:off x="6076436" y="6424993"/>
            <a:ext cx="1330442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" name="Google Shape;9;g314648b7f60_2_0"/>
          <p:cNvSpPr txBox="1"/>
          <p:nvPr>
            <p:ph idx="12" type="sldNum"/>
          </p:nvPr>
        </p:nvSpPr>
        <p:spPr>
          <a:xfrm>
            <a:off x="8330660" y="6424993"/>
            <a:ext cx="5109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  <a:defRPr b="1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Slide </a:t>
            </a: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" name="Google Shape;10;g314648b7f60_2_0"/>
          <p:cNvSpPr txBox="1"/>
          <p:nvPr>
            <p:ph idx="11" type="ftr"/>
          </p:nvPr>
        </p:nvSpPr>
        <p:spPr>
          <a:xfrm>
            <a:off x="859014" y="6424993"/>
            <a:ext cx="509054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1" name="Google Shape;11;g314648b7f60_2_0"/>
          <p:cNvCxnSpPr/>
          <p:nvPr/>
        </p:nvCxnSpPr>
        <p:spPr>
          <a:xfrm>
            <a:off x="303053" y="6370802"/>
            <a:ext cx="8534957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2" name="Google Shape;12;g314648b7f60_2_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303053" y="6439074"/>
            <a:ext cx="264336" cy="260573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32">
          <p15:clr>
            <a:srgbClr val="F26B43"/>
          </p15:clr>
        </p15:guide>
        <p15:guide id="2" pos="2880">
          <p15:clr>
            <a:srgbClr val="F26B43"/>
          </p15:clr>
        </p15:guide>
        <p15:guide id="3" pos="5567">
          <p15:clr>
            <a:srgbClr val="F26B43"/>
          </p15:clr>
        </p15:guide>
        <p15:guide id="4" pos="193">
          <p15:clr>
            <a:srgbClr val="F26B43"/>
          </p15:clr>
        </p15:guide>
        <p15:guide id="5" pos="2846">
          <p15:clr>
            <a:srgbClr val="F26B43"/>
          </p15:clr>
        </p15:guide>
        <p15:guide id="6" pos="2914">
          <p15:clr>
            <a:srgbClr val="F26B43"/>
          </p15:clr>
        </p15:guide>
        <p15:guide id="7" pos="3815">
          <p15:clr>
            <a:srgbClr val="F26B43"/>
          </p15:clr>
        </p15:guide>
        <p15:guide id="8" pos="3748">
          <p15:clr>
            <a:srgbClr val="F26B43"/>
          </p15:clr>
        </p15:guide>
        <p15:guide id="9" pos="2012">
          <p15:clr>
            <a:srgbClr val="F26B43"/>
          </p15:clr>
        </p15:guide>
        <p15:guide id="10" pos="1945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4734">
          <p15:clr>
            <a:srgbClr val="F26B43"/>
          </p15:clr>
        </p15:guide>
        <p15:guide id="17" pos="466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10.png"/><Relationship Id="rId5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4" Type="http://schemas.openxmlformats.org/officeDocument/2006/relationships/image" Target="../media/image9.png"/><Relationship Id="rId5" Type="http://schemas.openxmlformats.org/officeDocument/2006/relationships/image" Target="../media/image12.png"/><Relationship Id="rId6" Type="http://schemas.openxmlformats.org/officeDocument/2006/relationships/image" Target="../media/image6.png"/><Relationship Id="rId7" Type="http://schemas.openxmlformats.org/officeDocument/2006/relationships/image" Target="../media/image4.png"/><Relationship Id="rId8" Type="http://schemas.openxmlformats.org/officeDocument/2006/relationships/image" Target="../media/image1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314648b7f60_2_153"/>
          <p:cNvSpPr txBox="1"/>
          <p:nvPr>
            <p:ph type="ctrTitle"/>
          </p:nvPr>
        </p:nvSpPr>
        <p:spPr>
          <a:xfrm>
            <a:off x="1380475" y="3351950"/>
            <a:ext cx="6275100" cy="944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</a:pPr>
            <a:r>
              <a:rPr lang="en-US"/>
              <a:t>IT </a:t>
            </a:r>
            <a:r>
              <a:rPr lang="en-US"/>
              <a:t>Project Management Best Practices</a:t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</a:pPr>
            <a:r>
              <a:rPr b="0" lang="en-US" sz="1800"/>
              <a:t>Sonia Méntrida Calleja </a:t>
            </a:r>
            <a:endParaRPr b="0" sz="18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</a:pPr>
            <a:r>
              <a:rPr b="0" lang="en-US" sz="1600"/>
              <a:t>(on behalf of the IT PMO team)</a:t>
            </a:r>
            <a:endParaRPr b="0" sz="16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</a:pPr>
            <a:r>
              <a:t/>
            </a:r>
            <a:endParaRPr sz="26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63" name="Google Shape;163;g314648b7f60_2_153"/>
          <p:cNvSpPr txBox="1"/>
          <p:nvPr>
            <p:ph idx="1" type="subTitle"/>
          </p:nvPr>
        </p:nvSpPr>
        <p:spPr>
          <a:xfrm>
            <a:off x="252016" y="5650874"/>
            <a:ext cx="8532000" cy="549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</a:pPr>
            <a:r>
              <a:t/>
            </a:r>
            <a:endParaRPr/>
          </a:p>
          <a:p>
            <a:pPr indent="0" lvl="0" marL="0" rt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</a:pPr>
            <a:r>
              <a:rPr b="0" lang="en-US">
                <a:solidFill>
                  <a:schemeClr val="dk1"/>
                </a:solidFill>
              </a:rPr>
              <a:t>11</a:t>
            </a:r>
            <a:r>
              <a:rPr b="0" lang="en-US">
                <a:solidFill>
                  <a:schemeClr val="dk1"/>
                </a:solidFill>
              </a:rPr>
              <a:t>.12.2024</a:t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14648b7f60_2_159"/>
          <p:cNvSpPr txBox="1"/>
          <p:nvPr>
            <p:ph idx="1" type="body"/>
          </p:nvPr>
        </p:nvSpPr>
        <p:spPr>
          <a:xfrm>
            <a:off x="590175" y="1592275"/>
            <a:ext cx="6816900" cy="4608300"/>
          </a:xfrm>
          <a:prstGeom prst="rect">
            <a:avLst/>
          </a:prstGeom>
          <a:noFill/>
          <a:ln>
            <a:noFill/>
          </a:ln>
          <a:effectLst>
            <a:reflection blurRad="0" dir="5400000" dist="38100" endA="0" fadeDir="5400012" kx="0" rotWithShape="0" algn="bl" stPos="0" sy="-100000" ky="0"/>
          </a:effectLst>
        </p:spPr>
        <p:txBody>
          <a:bodyPr anchorCtr="0" anchor="t" bIns="0" lIns="0" spcFirstLastPara="1" rIns="0" wrap="square" tIns="0">
            <a:normAutofit/>
          </a:bodyPr>
          <a:lstStyle/>
          <a:p>
            <a:pPr indent="-2667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</a:pPr>
            <a:r>
              <a:rPr lang="en-US" sz="1800"/>
              <a:t>IT PMO (Project Management Office)</a:t>
            </a:r>
            <a:endParaRPr sz="1800"/>
          </a:p>
          <a:p>
            <a:pPr indent="-2667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Project Management Methodologies across IT</a:t>
            </a:r>
            <a:endParaRPr sz="1800"/>
          </a:p>
          <a:p>
            <a:pPr indent="-2667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IT </a:t>
            </a:r>
            <a:r>
              <a:rPr lang="en-US" sz="1800"/>
              <a:t>Project Documentation - templates</a:t>
            </a:r>
            <a:endParaRPr sz="1800"/>
          </a:p>
          <a:p>
            <a:pPr indent="-2667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IT </a:t>
            </a:r>
            <a:r>
              <a:rPr b="1" lang="en-US" sz="1800"/>
              <a:t>Project </a:t>
            </a:r>
            <a:r>
              <a:rPr lang="en-US" sz="1800"/>
              <a:t>C</a:t>
            </a:r>
            <a:r>
              <a:rPr b="1" lang="en-US" sz="1800"/>
              <a:t>atalogue</a:t>
            </a:r>
            <a:r>
              <a:rPr lang="en-US" sz="1800"/>
              <a:t> </a:t>
            </a:r>
            <a:endParaRPr sz="1800"/>
          </a:p>
          <a:p>
            <a:pPr indent="-2667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800"/>
              <a:buChar char="•"/>
            </a:pPr>
            <a:r>
              <a:rPr lang="en-US" sz="1800"/>
              <a:t>Q&amp;A</a:t>
            </a:r>
            <a:endParaRPr sz="1800"/>
          </a:p>
          <a:p>
            <a:pPr indent="-1524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None/>
            </a:pPr>
            <a:r>
              <a:t/>
            </a:r>
            <a:endParaRPr/>
          </a:p>
          <a:p>
            <a:pPr indent="-152400" lvl="0" marL="2540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None/>
            </a:pPr>
            <a:r>
              <a:t/>
            </a:r>
            <a:endParaRPr/>
          </a:p>
        </p:txBody>
      </p:sp>
      <p:sp>
        <p:nvSpPr>
          <p:cNvPr id="169" name="Google Shape;169;g314648b7f60_2_159"/>
          <p:cNvSpPr txBox="1"/>
          <p:nvPr>
            <p:ph type="title"/>
          </p:nvPr>
        </p:nvSpPr>
        <p:spPr>
          <a:xfrm>
            <a:off x="305991" y="373593"/>
            <a:ext cx="8532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lang="en-US"/>
              <a:t>Content</a:t>
            </a:r>
            <a:endParaRPr/>
          </a:p>
        </p:txBody>
      </p:sp>
      <p:sp>
        <p:nvSpPr>
          <p:cNvPr id="170" name="Google Shape;170;g314648b7f60_2_159"/>
          <p:cNvSpPr txBox="1"/>
          <p:nvPr>
            <p:ph idx="12" type="sldNum"/>
          </p:nvPr>
        </p:nvSpPr>
        <p:spPr>
          <a:xfrm>
            <a:off x="8330660" y="6424993"/>
            <a:ext cx="5109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1" name="Google Shape;171;g314648b7f60_2_159"/>
          <p:cNvSpPr txBox="1"/>
          <p:nvPr>
            <p:ph idx="10" type="dt"/>
          </p:nvPr>
        </p:nvSpPr>
        <p:spPr>
          <a:xfrm>
            <a:off x="7566553" y="6425050"/>
            <a:ext cx="922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11 December 2024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14648b7f60_2_209"/>
          <p:cNvSpPr txBox="1"/>
          <p:nvPr>
            <p:ph type="title"/>
          </p:nvPr>
        </p:nvSpPr>
        <p:spPr>
          <a:xfrm>
            <a:off x="305991" y="373593"/>
            <a:ext cx="8532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lang="en-US"/>
              <a:t>IT PMO </a:t>
            </a:r>
            <a:r>
              <a:rPr lang="en-US"/>
              <a:t>(Project Management Office)</a:t>
            </a:r>
            <a:r>
              <a:rPr lang="en-US"/>
              <a:t> </a:t>
            </a:r>
            <a:endParaRPr/>
          </a:p>
        </p:txBody>
      </p:sp>
      <p:sp>
        <p:nvSpPr>
          <p:cNvPr id="177" name="Google Shape;177;g314648b7f60_2_209"/>
          <p:cNvSpPr txBox="1"/>
          <p:nvPr>
            <p:ph idx="12" type="sldNum"/>
          </p:nvPr>
        </p:nvSpPr>
        <p:spPr>
          <a:xfrm>
            <a:off x="8330660" y="6424993"/>
            <a:ext cx="510900" cy="365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8" name="Google Shape;178;g314648b7f60_2_209"/>
          <p:cNvSpPr txBox="1"/>
          <p:nvPr>
            <p:ph idx="10" type="dt"/>
          </p:nvPr>
        </p:nvSpPr>
        <p:spPr>
          <a:xfrm>
            <a:off x="6076436" y="6424993"/>
            <a:ext cx="1330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11 December 2024</a:t>
            </a:r>
            <a:endParaRPr/>
          </a:p>
        </p:txBody>
      </p:sp>
      <p:sp>
        <p:nvSpPr>
          <p:cNvPr id="179" name="Google Shape;179;g314648b7f60_2_209"/>
          <p:cNvSpPr txBox="1"/>
          <p:nvPr>
            <p:ph idx="1" type="body"/>
          </p:nvPr>
        </p:nvSpPr>
        <p:spPr>
          <a:xfrm>
            <a:off x="305992" y="1320963"/>
            <a:ext cx="8532000" cy="460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-330200" lvl="0" marL="457200" rtl="0" algn="l">
              <a:spcBef>
                <a:spcPts val="80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Created: </a:t>
            </a:r>
            <a:r>
              <a:rPr b="0" lang="en-US"/>
              <a:t>3 years ago</a:t>
            </a:r>
            <a:endParaRPr b="0"/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80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Aiming of: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having a global view of the portfolio and to track all projects in the department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b="0" lang="en-US"/>
              <a:t>providing</a:t>
            </a:r>
            <a:r>
              <a:rPr b="0" lang="en-US"/>
              <a:t> </a:t>
            </a:r>
            <a:r>
              <a:rPr b="0" lang="en-US"/>
              <a:t>support to navigate the project lifecycle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to </a:t>
            </a:r>
            <a:r>
              <a:rPr lang="en-US"/>
              <a:t>increase clarity on processes and promote transparency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promoting best practices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facilitating resource allocation.</a:t>
            </a:r>
            <a:endParaRPr/>
          </a:p>
          <a:p>
            <a:pPr indent="0" lvl="0" marL="9144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800"/>
              </a:spcBef>
              <a:spcAft>
                <a:spcPts val="0"/>
              </a:spcAft>
              <a:buSzPts val="1600"/>
              <a:buChar char="-"/>
            </a:pPr>
            <a:r>
              <a:rPr lang="en-US"/>
              <a:t>High diversity of projects:</a:t>
            </a:r>
            <a:endParaRPr/>
          </a:p>
          <a:p>
            <a:pPr indent="-317500" lvl="2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S</a:t>
            </a:r>
            <a:r>
              <a:rPr lang="en-US"/>
              <a:t>everal types of projects: with in the department, in collaboration with other departments, organizations and companies (through openlab)</a:t>
            </a:r>
            <a:endParaRPr/>
          </a:p>
          <a:p>
            <a:pPr indent="-317500" lvl="2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Several source of funding: internal, central, from KT, QTI, EC and other organizations </a:t>
            </a:r>
            <a:endParaRPr/>
          </a:p>
          <a:p>
            <a:pPr indent="-317500" lvl="2" marL="914400" rtl="0" algn="l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en-US"/>
              <a:t>Total around 60 </a:t>
            </a:r>
            <a:r>
              <a:rPr lang="en-US"/>
              <a:t>ongoing </a:t>
            </a:r>
            <a:r>
              <a:rPr lang="en-US"/>
              <a:t>projects</a:t>
            </a:r>
            <a:endParaRPr/>
          </a:p>
          <a:p>
            <a:pPr indent="0" lvl="0" marL="45720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 b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31c144ed5b7_0_9"/>
          <p:cNvSpPr txBox="1"/>
          <p:nvPr>
            <p:ph idx="1" type="body"/>
          </p:nvPr>
        </p:nvSpPr>
        <p:spPr>
          <a:xfrm>
            <a:off x="305992" y="1305888"/>
            <a:ext cx="8532000" cy="4608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rmAutofit/>
          </a:bodyPr>
          <a:lstStyle/>
          <a:p>
            <a:pPr indent="-330200" lvl="0" marL="457200" rtl="0" algn="l">
              <a:spcBef>
                <a:spcPts val="800"/>
              </a:spcBef>
              <a:spcAft>
                <a:spcPts val="0"/>
              </a:spcAft>
              <a:buSzPts val="1600"/>
              <a:buChar char="•"/>
            </a:pPr>
            <a:r>
              <a:rPr lang="en-US"/>
              <a:t>Methodologies used: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US"/>
              <a:t>mainly </a:t>
            </a:r>
            <a:r>
              <a:rPr lang="en-US"/>
              <a:t>Agile methodology </a:t>
            </a:r>
            <a:r>
              <a:rPr lang="en-US"/>
              <a:t>for software development </a:t>
            </a:r>
            <a:r>
              <a:rPr lang="en-US"/>
              <a:t>and project management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US"/>
              <a:t>Kanban and Scrum are equally used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800"/>
              </a:spcBef>
              <a:spcAft>
                <a:spcPts val="0"/>
              </a:spcAft>
              <a:buSzPts val="1600"/>
              <a:buChar char="•"/>
            </a:pPr>
            <a:r>
              <a:rPr lang="en-US"/>
              <a:t>It is up to the project managers to choose the methodology that better </a:t>
            </a:r>
            <a:r>
              <a:rPr lang="en-US"/>
              <a:t>fulfil</a:t>
            </a:r>
            <a:r>
              <a:rPr lang="en-US"/>
              <a:t> their needs</a:t>
            </a:r>
            <a:endParaRPr/>
          </a:p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30200" lvl="0" marL="457200" rtl="0" algn="l">
              <a:spcBef>
                <a:spcPts val="800"/>
              </a:spcBef>
              <a:spcAft>
                <a:spcPts val="0"/>
              </a:spcAft>
              <a:buSzPts val="1600"/>
              <a:buChar char="•"/>
            </a:pPr>
            <a:r>
              <a:rPr lang="en-US"/>
              <a:t>Tools used for managing the project timelines and tasks are: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US"/>
              <a:t>JIRA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US"/>
              <a:t>GitHub (mainly for software developers)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US"/>
              <a:t>GitLab for medium term planning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US"/>
              <a:t>MS Project</a:t>
            </a:r>
            <a:endParaRPr/>
          </a:p>
        </p:txBody>
      </p:sp>
      <p:sp>
        <p:nvSpPr>
          <p:cNvPr id="185" name="Google Shape;185;g31c144ed5b7_0_9"/>
          <p:cNvSpPr txBox="1"/>
          <p:nvPr>
            <p:ph type="title"/>
          </p:nvPr>
        </p:nvSpPr>
        <p:spPr>
          <a:xfrm>
            <a:off x="305991" y="373593"/>
            <a:ext cx="8532000" cy="10656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800"/>
              </a:spcBef>
              <a:spcAft>
                <a:spcPts val="0"/>
              </a:spcAft>
              <a:buNone/>
            </a:pPr>
            <a:r>
              <a:rPr lang="en-US"/>
              <a:t>Project Management methodologies across IT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31c144ed5b7_0_0"/>
          <p:cNvSpPr txBox="1"/>
          <p:nvPr>
            <p:ph type="title"/>
          </p:nvPr>
        </p:nvSpPr>
        <p:spPr>
          <a:xfrm>
            <a:off x="305991" y="373593"/>
            <a:ext cx="8532000" cy="106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lang="en-US"/>
              <a:t>Project lifecycle </a:t>
            </a:r>
            <a:endParaRPr/>
          </a:p>
        </p:txBody>
      </p:sp>
      <p:sp>
        <p:nvSpPr>
          <p:cNvPr id="191" name="Google Shape;191;g31c144ed5b7_0_0"/>
          <p:cNvSpPr txBox="1"/>
          <p:nvPr>
            <p:ph idx="12" type="sldNum"/>
          </p:nvPr>
        </p:nvSpPr>
        <p:spPr>
          <a:xfrm>
            <a:off x="8330660" y="6424993"/>
            <a:ext cx="510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2" name="Google Shape;192;g31c144ed5b7_0_0"/>
          <p:cNvSpPr txBox="1"/>
          <p:nvPr>
            <p:ph idx="10" type="dt"/>
          </p:nvPr>
        </p:nvSpPr>
        <p:spPr>
          <a:xfrm>
            <a:off x="7566553" y="6425050"/>
            <a:ext cx="922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11 December 2024</a:t>
            </a:r>
            <a:endParaRPr/>
          </a:p>
        </p:txBody>
      </p:sp>
      <p:graphicFrame>
        <p:nvGraphicFramePr>
          <p:cNvPr id="193" name="Google Shape;193;g31c144ed5b7_0_0"/>
          <p:cNvGraphicFramePr/>
          <p:nvPr/>
        </p:nvGraphicFramePr>
        <p:xfrm>
          <a:off x="306388" y="31403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{FC27FE19-8D43-4B5C-9BB7-5194FF20E585}</a:tableStyleId>
              </a:tblPr>
              <a:tblGrid>
                <a:gridCol w="865525"/>
                <a:gridCol w="1757900"/>
                <a:gridCol w="2052950"/>
                <a:gridCol w="1641700"/>
                <a:gridCol w="2113075"/>
              </a:tblGrid>
              <a:tr h="3911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/>
                        <a:t>Phases</a:t>
                      </a:r>
                      <a:endParaRPr b="1"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cap="none" strike="noStrike">
                          <a:solidFill>
                            <a:schemeClr val="dk1"/>
                          </a:solidFill>
                        </a:rPr>
                        <a:t>Initiation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cap="none" strike="noStrike">
                          <a:solidFill>
                            <a:schemeClr val="dk1"/>
                          </a:solidFill>
                        </a:rPr>
                        <a:t>Planning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cap="none" strike="noStrike">
                          <a:solidFill>
                            <a:schemeClr val="dk1"/>
                          </a:solidFill>
                        </a:rPr>
                        <a:t>Execution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-US" sz="1600" u="none" cap="none" strike="noStrike">
                          <a:solidFill>
                            <a:schemeClr val="dk1"/>
                          </a:solidFill>
                        </a:rPr>
                        <a:t>Closing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941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b="1" lang="en-US" sz="1400" u="none" cap="none" strike="noStrike"/>
                        <a:t>What to do:</a:t>
                      </a:r>
                      <a:endParaRPr b="1"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28600" lvl="0" marL="2286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Char char="●"/>
                      </a:pPr>
                      <a:r>
                        <a:rPr lang="en-US" sz="1300" u="none" cap="none" strike="noStrike"/>
                        <a:t>Produce charter</a:t>
                      </a:r>
                      <a:endParaRPr sz="1300" u="none" cap="none" strike="noStrike"/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196850" lvl="0" marL="2286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Char char="●"/>
                      </a:pPr>
                      <a:r>
                        <a:rPr lang="en-US" sz="1300" u="none" cap="none" strike="noStrike"/>
                        <a:t>Create project plan</a:t>
                      </a:r>
                      <a:endParaRPr sz="1300" u="none" cap="none" strike="noStrike"/>
                    </a:p>
                    <a:p>
                      <a:pPr indent="0" lvl="0" marL="2286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rPr lang="en-US" sz="1100" u="none" cap="none" strike="noStrike"/>
                        <a:t>(milestones, deliverables</a:t>
                      </a:r>
                      <a:r>
                        <a:rPr lang="en-US" sz="1100"/>
                        <a:t>)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171450" lvl="0" marL="17145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300"/>
                        <a:buFont typeface="Arial"/>
                        <a:buChar char="●"/>
                      </a:pPr>
                      <a:r>
                        <a:rPr lang="en-US" sz="1300" u="none" cap="none" strike="noStrike"/>
                        <a:t>Execute &amp; track progress 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-228600" lvl="0" marL="2286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Char char="●"/>
                      </a:pPr>
                      <a:r>
                        <a:rPr lang="en-US" sz="1300"/>
                        <a:t>Produce impact report </a:t>
                      </a:r>
                      <a:endParaRPr sz="1300"/>
                    </a:p>
                    <a:p>
                      <a:pPr indent="-228600" lvl="0" marL="2286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SzPts val="1300"/>
                        <a:buChar char="●"/>
                      </a:pPr>
                      <a:r>
                        <a:rPr lang="en-US" sz="1300"/>
                        <a:t>Present in ITTF</a:t>
                      </a:r>
                      <a:endParaRPr sz="1400" u="none" cap="none" strike="noStrike"/>
                    </a:p>
                  </a:txBody>
                  <a:tcPr marT="91425" marB="91425" marR="91425" marL="91425">
                    <a:lnL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EFEFE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194" name="Google Shape;194;g31c144ed5b7_0_0"/>
          <p:cNvSpPr txBox="1"/>
          <p:nvPr/>
        </p:nvSpPr>
        <p:spPr>
          <a:xfrm>
            <a:off x="505700" y="1222450"/>
            <a:ext cx="8026200" cy="1318800"/>
          </a:xfrm>
          <a:prstGeom prst="rect">
            <a:avLst/>
          </a:prstGeom>
          <a:noFill/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171717"/>
                </a:solidFill>
              </a:rPr>
              <a:t>Purpose:</a:t>
            </a:r>
            <a:endParaRPr b="1" sz="1600">
              <a:solidFill>
                <a:srgbClr val="171717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171717"/>
                </a:solidFill>
              </a:rPr>
              <a:t>To p</a:t>
            </a:r>
            <a:r>
              <a:rPr lang="en-US" sz="1500">
                <a:solidFill>
                  <a:srgbClr val="171717"/>
                </a:solidFill>
              </a:rPr>
              <a:t>rovide a well-defined structure, with clearly defined phases, required documentation, and approval boards to transition to the next phase. </a:t>
            </a:r>
            <a:endParaRPr sz="1500">
              <a:solidFill>
                <a:srgbClr val="171717"/>
              </a:solidFill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171717"/>
                </a:solidFill>
              </a:rPr>
              <a:t>This helps Project Managers properly define and plan the project to achieve its goals, while incorporating review steps for feedback and rescoping when necessary.</a:t>
            </a:r>
            <a:endParaRPr sz="15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31a5a8ff724_0_556"/>
          <p:cNvSpPr txBox="1"/>
          <p:nvPr>
            <p:ph idx="1" type="body"/>
          </p:nvPr>
        </p:nvSpPr>
        <p:spPr>
          <a:xfrm>
            <a:off x="507700" y="1056650"/>
            <a:ext cx="2686200" cy="3594900"/>
          </a:xfrm>
          <a:prstGeom prst="rect">
            <a:avLst/>
          </a:prstGeom>
          <a:noFill/>
          <a:ln cap="flat" cmpd="sng" w="9525">
            <a:solidFill>
              <a:srgbClr val="1D7E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-US" sz="1150">
                <a:solidFill>
                  <a:srgbClr val="1B786F"/>
                </a:solidFill>
              </a:rPr>
              <a:t>PROJECT CHARTER</a:t>
            </a:r>
            <a:endParaRPr b="0" sz="5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-US" sz="1150">
                <a:solidFill>
                  <a:schemeClr val="dk1"/>
                </a:solidFill>
              </a:rPr>
              <a:t>WHY?</a:t>
            </a:r>
            <a:endParaRPr b="0" sz="1100">
              <a:solidFill>
                <a:schemeClr val="dk1"/>
              </a:solidFill>
            </a:endParaRPr>
          </a:p>
          <a:p>
            <a:pPr indent="-127000" lvl="0" marL="171450" marR="118696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b="0" lang="en-US" sz="1100">
                <a:solidFill>
                  <a:schemeClr val="dk1"/>
                </a:solidFill>
              </a:rPr>
              <a:t>Provides a clear outline of its objectives, scope, and key stakeholders. </a:t>
            </a:r>
            <a:endParaRPr b="0" sz="1100">
              <a:solidFill>
                <a:schemeClr val="dk1"/>
              </a:solidFill>
            </a:endParaRPr>
          </a:p>
          <a:p>
            <a:pPr indent="-127000" lvl="0" marL="171450" marR="118696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b="0" lang="en-US" sz="1100">
                <a:solidFill>
                  <a:schemeClr val="dk1"/>
                </a:solidFill>
              </a:rPr>
              <a:t>It serves as a high-level agreement and ensuring alignment and clarity from the beginning.</a:t>
            </a:r>
            <a:endParaRPr b="0" sz="1100">
              <a:solidFill>
                <a:schemeClr val="dk1"/>
              </a:solidFill>
            </a:endParaRPr>
          </a:p>
          <a:p>
            <a:pPr indent="0" lvl="0" marL="457200" marR="118696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0" sz="23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150">
                <a:solidFill>
                  <a:schemeClr val="dk1"/>
                </a:solidFill>
              </a:rPr>
              <a:t>CONTENT:</a:t>
            </a:r>
            <a:endParaRPr b="0" sz="1150">
              <a:solidFill>
                <a:schemeClr val="dk1"/>
              </a:solidFill>
            </a:endParaRPr>
          </a:p>
          <a:p>
            <a:pPr indent="-127000" lvl="0" marL="171450" marR="118696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b="0" lang="en-US" sz="1100">
                <a:solidFill>
                  <a:schemeClr val="dk1"/>
                </a:solidFill>
              </a:rPr>
              <a:t>Purpose and objectives</a:t>
            </a:r>
            <a:endParaRPr b="0" sz="1100">
              <a:solidFill>
                <a:schemeClr val="dk1"/>
              </a:solidFill>
            </a:endParaRPr>
          </a:p>
          <a:p>
            <a:pPr indent="-127000" lvl="0" marL="171450" marR="118696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b="0" lang="en-US" sz="1100">
                <a:solidFill>
                  <a:schemeClr val="dk1"/>
                </a:solidFill>
              </a:rPr>
              <a:t>Expected outcomes</a:t>
            </a:r>
            <a:endParaRPr b="0" sz="1100">
              <a:solidFill>
                <a:schemeClr val="dk1"/>
              </a:solidFill>
            </a:endParaRPr>
          </a:p>
          <a:p>
            <a:pPr indent="-127000" lvl="0" marL="171450" marR="118696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b="0" lang="en-US" sz="1100">
                <a:solidFill>
                  <a:schemeClr val="dk1"/>
                </a:solidFill>
              </a:rPr>
              <a:t>Alignment with the IT strategy</a:t>
            </a:r>
            <a:endParaRPr b="0" sz="1100">
              <a:solidFill>
                <a:schemeClr val="dk1"/>
              </a:solidFill>
            </a:endParaRPr>
          </a:p>
          <a:p>
            <a:pPr indent="-127000" lvl="0" marL="171450" marR="118696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b="0" lang="en-US" sz="1100">
                <a:solidFill>
                  <a:schemeClr val="dk1"/>
                </a:solidFill>
              </a:rPr>
              <a:t>Risks and mitigation measures</a:t>
            </a:r>
            <a:endParaRPr b="0" sz="1100">
              <a:solidFill>
                <a:schemeClr val="dk1"/>
              </a:solidFill>
            </a:endParaRPr>
          </a:p>
          <a:p>
            <a:pPr indent="-127000" lvl="0" marL="171450" marR="118696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b="0" lang="en-US" sz="1100">
                <a:solidFill>
                  <a:schemeClr val="dk1"/>
                </a:solidFill>
              </a:rPr>
              <a:t>Costs and required resources</a:t>
            </a:r>
            <a:endParaRPr sz="1150">
              <a:solidFill>
                <a:schemeClr val="dk1"/>
              </a:solidFill>
            </a:endParaRPr>
          </a:p>
        </p:txBody>
      </p:sp>
      <p:sp>
        <p:nvSpPr>
          <p:cNvPr id="200" name="Google Shape;200;g31a5a8ff724_0_556"/>
          <p:cNvSpPr txBox="1"/>
          <p:nvPr>
            <p:ph type="title"/>
          </p:nvPr>
        </p:nvSpPr>
        <p:spPr>
          <a:xfrm>
            <a:off x="306000" y="368296"/>
            <a:ext cx="8532000" cy="442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lang="en-US"/>
              <a:t>IT Project Documentation - Templates</a:t>
            </a:r>
            <a:endParaRPr sz="1900"/>
          </a:p>
        </p:txBody>
      </p:sp>
      <p:sp>
        <p:nvSpPr>
          <p:cNvPr id="201" name="Google Shape;201;g31a5a8ff724_0_556"/>
          <p:cNvSpPr txBox="1"/>
          <p:nvPr>
            <p:ph idx="12" type="sldNum"/>
          </p:nvPr>
        </p:nvSpPr>
        <p:spPr>
          <a:xfrm>
            <a:off x="8330660" y="6424993"/>
            <a:ext cx="510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2" name="Google Shape;202;g31a5a8ff724_0_556"/>
          <p:cNvSpPr txBox="1"/>
          <p:nvPr>
            <p:ph idx="10" type="dt"/>
          </p:nvPr>
        </p:nvSpPr>
        <p:spPr>
          <a:xfrm>
            <a:off x="7566553" y="6425050"/>
            <a:ext cx="922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11 December 2024</a:t>
            </a:r>
            <a:endParaRPr/>
          </a:p>
        </p:txBody>
      </p:sp>
      <p:sp>
        <p:nvSpPr>
          <p:cNvPr id="203" name="Google Shape;203;g31a5a8ff724_0_556"/>
          <p:cNvSpPr txBox="1"/>
          <p:nvPr>
            <p:ph idx="1" type="body"/>
          </p:nvPr>
        </p:nvSpPr>
        <p:spPr>
          <a:xfrm>
            <a:off x="3410825" y="1056650"/>
            <a:ext cx="2580000" cy="3594900"/>
          </a:xfrm>
          <a:prstGeom prst="rect">
            <a:avLst/>
          </a:prstGeom>
          <a:noFill/>
          <a:ln cap="flat" cmpd="sng" w="9525">
            <a:solidFill>
              <a:srgbClr val="1D7E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-US" sz="1150">
                <a:solidFill>
                  <a:srgbClr val="1B786F"/>
                </a:solidFill>
              </a:rPr>
              <a:t>PROJECT PLAN</a:t>
            </a:r>
            <a:endParaRPr sz="1150">
              <a:solidFill>
                <a:srgbClr val="1B786F"/>
              </a:solidFill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-US" sz="1150">
                <a:solidFill>
                  <a:schemeClr val="dk1"/>
                </a:solidFill>
              </a:rPr>
              <a:t>WHY?</a:t>
            </a:r>
            <a:endParaRPr sz="1150">
              <a:solidFill>
                <a:schemeClr val="dk1"/>
              </a:solidFill>
            </a:endParaRPr>
          </a:p>
          <a:p>
            <a:pPr indent="-127000" lvl="0" marL="171450" marR="119952" rtl="0" algn="just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b="0" lang="en-US" sz="1100">
                <a:solidFill>
                  <a:schemeClr val="dk1"/>
                </a:solidFill>
              </a:rPr>
              <a:t>It serves as a roadmap for the project team and stakeholders, ensuring the project stays on track to achieve its goals.</a:t>
            </a:r>
            <a:endParaRPr b="0" sz="1100">
              <a:solidFill>
                <a:schemeClr val="dk1"/>
              </a:solidFill>
            </a:endParaRPr>
          </a:p>
          <a:p>
            <a:pPr indent="-127000" lvl="0" marL="171450" marR="119952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b="0" lang="en-US" sz="1100">
                <a:solidFill>
                  <a:schemeClr val="dk1"/>
                </a:solidFill>
              </a:rPr>
              <a:t>Sets baseline for measuring progress.</a:t>
            </a:r>
            <a:endParaRPr b="0" sz="1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5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115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-US" sz="1150">
                <a:solidFill>
                  <a:schemeClr val="dk1"/>
                </a:solidFill>
              </a:rPr>
              <a:t>CONTENT:</a:t>
            </a:r>
            <a:endParaRPr b="0" sz="1100">
              <a:solidFill>
                <a:schemeClr val="dk1"/>
              </a:solidFill>
            </a:endParaRPr>
          </a:p>
          <a:p>
            <a:pPr indent="-127000" lvl="0" marL="171450" marR="119952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b="0" lang="en-US" sz="1100">
                <a:solidFill>
                  <a:schemeClr val="dk1"/>
                </a:solidFill>
              </a:rPr>
              <a:t>Project's deliverables, milestones, and timeline </a:t>
            </a:r>
            <a:endParaRPr b="0" sz="1100">
              <a:solidFill>
                <a:schemeClr val="dk1"/>
              </a:solidFill>
            </a:endParaRPr>
          </a:p>
          <a:p>
            <a:pPr indent="-127000" lvl="0" marL="171450" marR="119952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b="0" lang="en-US" sz="1100">
                <a:solidFill>
                  <a:schemeClr val="dk1"/>
                </a:solidFill>
              </a:rPr>
              <a:t>Contains a Gantt </a:t>
            </a:r>
            <a:r>
              <a:rPr b="0" lang="en-US" sz="1100">
                <a:solidFill>
                  <a:schemeClr val="dk1"/>
                </a:solidFill>
              </a:rPr>
              <a:t>Chart</a:t>
            </a:r>
            <a:endParaRPr b="0"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None/>
            </a:pPr>
            <a:r>
              <a:t/>
            </a:r>
            <a:endParaRPr sz="800"/>
          </a:p>
        </p:txBody>
      </p:sp>
      <p:sp>
        <p:nvSpPr>
          <p:cNvPr id="204" name="Google Shape;204;g31a5a8ff724_0_556"/>
          <p:cNvSpPr txBox="1"/>
          <p:nvPr>
            <p:ph idx="1" type="body"/>
          </p:nvPr>
        </p:nvSpPr>
        <p:spPr>
          <a:xfrm>
            <a:off x="6148150" y="1056650"/>
            <a:ext cx="2580000" cy="3594900"/>
          </a:xfrm>
          <a:prstGeom prst="rect">
            <a:avLst/>
          </a:prstGeom>
          <a:noFill/>
          <a:ln cap="flat" cmpd="sng" w="9525">
            <a:solidFill>
              <a:srgbClr val="1D7E7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-US" sz="1150">
                <a:solidFill>
                  <a:srgbClr val="1B786F"/>
                </a:solidFill>
              </a:rPr>
              <a:t>IMPACT REPORT</a:t>
            </a:r>
            <a:endParaRPr sz="1150">
              <a:solidFill>
                <a:srgbClr val="1B786F"/>
              </a:solidFill>
            </a:endParaRPr>
          </a:p>
          <a:p>
            <a:pPr indent="0" lvl="0" marL="0" rtl="0" algn="ctr"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-US" sz="1150">
                <a:solidFill>
                  <a:schemeClr val="dk1"/>
                </a:solidFill>
              </a:rPr>
              <a:t>WHY?</a:t>
            </a:r>
            <a:endParaRPr sz="1150">
              <a:solidFill>
                <a:schemeClr val="dk1"/>
              </a:solidFill>
            </a:endParaRPr>
          </a:p>
          <a:p>
            <a:pPr indent="-187325" lvl="0" marL="228600" marR="177102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50"/>
              <a:buChar char="•"/>
            </a:pPr>
            <a:r>
              <a:rPr b="0" lang="en-US" sz="1150">
                <a:solidFill>
                  <a:schemeClr val="dk1"/>
                </a:solidFill>
              </a:rPr>
              <a:t>It serves to  communicate and </a:t>
            </a:r>
            <a:r>
              <a:rPr b="0" lang="en-US" sz="1150">
                <a:solidFill>
                  <a:schemeClr val="dk1"/>
                </a:solidFill>
              </a:rPr>
              <a:t>assess t</a:t>
            </a:r>
            <a:r>
              <a:rPr b="0" lang="en-US" sz="1150">
                <a:solidFill>
                  <a:schemeClr val="dk1"/>
                </a:solidFill>
              </a:rPr>
              <a:t>he impact of a project, and outcomes.</a:t>
            </a:r>
            <a:endParaRPr b="0" sz="1150">
              <a:solidFill>
                <a:schemeClr val="dk1"/>
              </a:solidFill>
            </a:endParaRPr>
          </a:p>
          <a:p>
            <a:pPr indent="-187325" lvl="0" marL="228600" marR="177102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50"/>
              <a:buChar char="•"/>
            </a:pPr>
            <a:r>
              <a:rPr b="0" lang="en-US" sz="1150">
                <a:solidFill>
                  <a:schemeClr val="dk1"/>
                </a:solidFill>
              </a:rPr>
              <a:t>It captures important lessons learned, thus facilitates knowledge transfer across the department.</a:t>
            </a:r>
            <a:endParaRPr b="0" sz="1150">
              <a:solidFill>
                <a:schemeClr val="dk1"/>
              </a:solidFill>
            </a:endParaRPr>
          </a:p>
          <a:p>
            <a:pPr indent="0" lvl="0" marL="0" marR="177102" rtl="0" algn="just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b="0" sz="1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-US" sz="1150">
                <a:solidFill>
                  <a:schemeClr val="dk1"/>
                </a:solidFill>
              </a:rPr>
              <a:t>CONTENT:</a:t>
            </a:r>
            <a:endParaRPr b="0" sz="1150">
              <a:solidFill>
                <a:schemeClr val="dk1"/>
              </a:solidFill>
            </a:endParaRPr>
          </a:p>
          <a:p>
            <a:pPr indent="-184150" lvl="0" marL="228600" rtl="0" algn="just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b="0" lang="en-US" sz="1100">
                <a:solidFill>
                  <a:schemeClr val="dk1"/>
                </a:solidFill>
              </a:rPr>
              <a:t>Summary of project’s outcomes</a:t>
            </a:r>
            <a:endParaRPr b="0" sz="1100">
              <a:solidFill>
                <a:schemeClr val="dk1"/>
              </a:solidFill>
            </a:endParaRPr>
          </a:p>
          <a:p>
            <a:pPr indent="-184150" lvl="0" marL="2286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b="0" lang="en-US" sz="1100">
                <a:solidFill>
                  <a:schemeClr val="dk1"/>
                </a:solidFill>
              </a:rPr>
              <a:t>Project impact </a:t>
            </a:r>
            <a:endParaRPr b="0" sz="1100">
              <a:solidFill>
                <a:schemeClr val="dk1"/>
              </a:solidFill>
            </a:endParaRPr>
          </a:p>
          <a:p>
            <a:pPr indent="-184150" lvl="0" marL="2286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b="0" lang="en-US" sz="1100">
                <a:solidFill>
                  <a:schemeClr val="dk1"/>
                </a:solidFill>
              </a:rPr>
              <a:t>Lessons learned</a:t>
            </a:r>
            <a:endParaRPr b="0" sz="1100">
              <a:solidFill>
                <a:schemeClr val="dk1"/>
              </a:solidFill>
            </a:endParaRPr>
          </a:p>
          <a:p>
            <a:pPr indent="-184150" lvl="0" marL="228600" rtl="0" algn="just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•"/>
            </a:pPr>
            <a:r>
              <a:rPr b="0" lang="en-US" sz="1100">
                <a:solidFill>
                  <a:schemeClr val="dk1"/>
                </a:solidFill>
              </a:rPr>
              <a:t>Future Recommendations</a:t>
            </a:r>
            <a:r>
              <a:rPr b="0" lang="en-US" sz="1100">
                <a:solidFill>
                  <a:schemeClr val="dk1"/>
                </a:solidFill>
              </a:rPr>
              <a:t> </a:t>
            </a:r>
            <a:endParaRPr b="0" sz="1100">
              <a:solidFill>
                <a:schemeClr val="dk1"/>
              </a:solidFill>
            </a:endParaRPr>
          </a:p>
        </p:txBody>
      </p:sp>
      <p:pic>
        <p:nvPicPr>
          <p:cNvPr id="205" name="Google Shape;205;g31a5a8ff724_0_5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1875" y="4493414"/>
            <a:ext cx="1347324" cy="1639235"/>
          </a:xfrm>
          <a:prstGeom prst="rect">
            <a:avLst/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6" name="Google Shape;206;g31a5a8ff724_0_5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3239" y="4553926"/>
            <a:ext cx="3057517" cy="1639226"/>
          </a:xfrm>
          <a:prstGeom prst="rect">
            <a:avLst/>
          </a:prstGeom>
          <a:noFill/>
          <a:ln cap="flat" cmpd="sng" w="9525">
            <a:solidFill>
              <a:srgbClr val="EFEFEF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07" name="Google Shape;207;g31a5a8ff724_0_55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494223" y="4493425"/>
            <a:ext cx="1347325" cy="17602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31b9f41d975_0_0"/>
          <p:cNvSpPr txBox="1"/>
          <p:nvPr>
            <p:ph type="title"/>
          </p:nvPr>
        </p:nvSpPr>
        <p:spPr>
          <a:xfrm>
            <a:off x="252425" y="271026"/>
            <a:ext cx="8532000" cy="4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</a:pPr>
            <a:r>
              <a:rPr lang="en-US"/>
              <a:t>IT Project Catalogue </a:t>
            </a:r>
            <a:endParaRPr/>
          </a:p>
        </p:txBody>
      </p:sp>
      <p:sp>
        <p:nvSpPr>
          <p:cNvPr id="213" name="Google Shape;213;g31b9f41d975_0_0"/>
          <p:cNvSpPr txBox="1"/>
          <p:nvPr>
            <p:ph idx="12" type="sldNum"/>
          </p:nvPr>
        </p:nvSpPr>
        <p:spPr>
          <a:xfrm>
            <a:off x="8330660" y="6424993"/>
            <a:ext cx="510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600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4" name="Google Shape;214;g31b9f41d975_0_0"/>
          <p:cNvSpPr txBox="1"/>
          <p:nvPr>
            <p:ph idx="10" type="dt"/>
          </p:nvPr>
        </p:nvSpPr>
        <p:spPr>
          <a:xfrm>
            <a:off x="7566553" y="6425050"/>
            <a:ext cx="922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-US"/>
              <a:t>11 December 2024</a:t>
            </a:r>
            <a:endParaRPr/>
          </a:p>
        </p:txBody>
      </p:sp>
      <p:pic>
        <p:nvPicPr>
          <p:cNvPr id="215" name="Google Shape;215;g31b9f41d975_0_0"/>
          <p:cNvPicPr preferRelativeResize="0"/>
          <p:nvPr/>
        </p:nvPicPr>
        <p:blipFill rotWithShape="1">
          <a:blip r:embed="rId3">
            <a:alphaModFix/>
          </a:blip>
          <a:srcRect b="0" l="0" r="39463" t="43054"/>
          <a:stretch/>
        </p:blipFill>
        <p:spPr>
          <a:xfrm>
            <a:off x="252425" y="5234424"/>
            <a:ext cx="2771050" cy="3156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6" name="Google Shape;216;g31b9f41d975_0_0"/>
          <p:cNvCxnSpPr/>
          <p:nvPr/>
        </p:nvCxnSpPr>
        <p:spPr>
          <a:xfrm>
            <a:off x="472325" y="4318524"/>
            <a:ext cx="552300" cy="915900"/>
          </a:xfrm>
          <a:prstGeom prst="straightConnector1">
            <a:avLst/>
          </a:prstGeom>
          <a:noFill/>
          <a:ln cap="flat" cmpd="sng" w="9525">
            <a:solidFill>
              <a:srgbClr val="666666"/>
            </a:solidFill>
            <a:prstDash val="solid"/>
            <a:round/>
            <a:headEnd len="sm" w="sm" type="none"/>
            <a:tailEnd len="med" w="med" type="triangle"/>
          </a:ln>
        </p:spPr>
      </p:cxnSp>
      <p:pic>
        <p:nvPicPr>
          <p:cNvPr id="217" name="Google Shape;217;g31b9f41d975_0_0"/>
          <p:cNvPicPr preferRelativeResize="0"/>
          <p:nvPr/>
        </p:nvPicPr>
        <p:blipFill rotWithShape="1">
          <a:blip r:embed="rId4">
            <a:alphaModFix/>
          </a:blip>
          <a:srcRect b="0" l="0" r="15832" t="0"/>
          <a:stretch/>
        </p:blipFill>
        <p:spPr>
          <a:xfrm>
            <a:off x="6384300" y="5092575"/>
            <a:ext cx="1130925" cy="83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g31b9f41d975_0_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777037" y="4598838"/>
            <a:ext cx="5589925" cy="5114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19" name="Google Shape;219;g31b9f41d975_0_0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74625" y="1795545"/>
            <a:ext cx="8686800" cy="267919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g31b9f41d975_0_0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74625" y="1087450"/>
            <a:ext cx="3510435" cy="72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g31b9f41d975_0_0"/>
          <p:cNvPicPr preferRelativeResize="0"/>
          <p:nvPr/>
        </p:nvPicPr>
        <p:blipFill rotWithShape="1">
          <a:blip r:embed="rId8">
            <a:alphaModFix/>
          </a:blip>
          <a:srcRect b="0" l="0" r="53900" t="0"/>
          <a:stretch/>
        </p:blipFill>
        <p:spPr>
          <a:xfrm>
            <a:off x="374350" y="5914525"/>
            <a:ext cx="6636975" cy="315675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g31b9f41d975_0_0"/>
          <p:cNvSpPr txBox="1"/>
          <p:nvPr/>
        </p:nvSpPr>
        <p:spPr>
          <a:xfrm>
            <a:off x="4258750" y="129675"/>
            <a:ext cx="4491600" cy="1462500"/>
          </a:xfrm>
          <a:prstGeom prst="rect">
            <a:avLst/>
          </a:prstGeom>
          <a:noFill/>
          <a:ln cap="flat" cmpd="sng" w="9525">
            <a:solidFill>
              <a:srgbClr val="99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171717"/>
                </a:solidFill>
              </a:rPr>
              <a:t>It serves as a centralized overview of projects information, including personnel and documentation, promoting transparency and share of knowledge and allowing to easily access to metrics and reports. Helping teams, stakeholders, and decision-makers stay informed and aligned.</a:t>
            </a:r>
            <a:endParaRPr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316657a36c2_0_19"/>
          <p:cNvSpPr txBox="1"/>
          <p:nvPr>
            <p:ph idx="1" type="body"/>
          </p:nvPr>
        </p:nvSpPr>
        <p:spPr>
          <a:xfrm>
            <a:off x="305992" y="373588"/>
            <a:ext cx="85320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en-US" sz="3700">
                <a:solidFill>
                  <a:schemeClr val="dk1"/>
                </a:solidFill>
              </a:rPr>
              <a:t>Thank you</a:t>
            </a:r>
            <a:endParaRPr sz="37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t/>
            </a:r>
            <a:endParaRPr sz="37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0" lang="en-US" sz="3100">
                <a:solidFill>
                  <a:schemeClr val="dk1"/>
                </a:solidFill>
              </a:rPr>
              <a:t>Any questions?</a:t>
            </a:r>
            <a:endParaRPr b="0" sz="3100">
              <a:solidFill>
                <a:schemeClr val="dk1"/>
              </a:solidFill>
            </a:endParaRPr>
          </a:p>
          <a:p>
            <a:pPr indent="457200" lvl="0" marL="0" rtl="0" algn="ctr">
              <a:lnSpc>
                <a:spcPct val="90000"/>
              </a:lnSpc>
              <a:spcBef>
                <a:spcPts val="1000"/>
              </a:spcBef>
              <a:spcAft>
                <a:spcPts val="1000"/>
              </a:spcAft>
              <a:buSzPts val="1600"/>
              <a:buNone/>
            </a:pPr>
            <a:r>
              <a:t/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2013-01-27T09:14:16Z</dcterms:created>
</cp:coreProperties>
</file>