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60" r:id="rId2"/>
  </p:sldMasterIdLst>
  <p:notesMasterIdLst>
    <p:notesMasterId r:id="rId12"/>
  </p:notesMasterIdLst>
  <p:sldIdLst>
    <p:sldId id="257" r:id="rId3"/>
    <p:sldId id="265" r:id="rId4"/>
    <p:sldId id="258" r:id="rId5"/>
    <p:sldId id="264" r:id="rId6"/>
    <p:sldId id="260" r:id="rId7"/>
    <p:sldId id="261" r:id="rId8"/>
    <p:sldId id="262" r:id="rId9"/>
    <p:sldId id="266" r:id="rId10"/>
    <p:sldId id="263" r:id="rId11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3B05E8-8274-4A5F-8D75-B8EE122B4D36}" v="68" dt="2023-03-08T13:52:04.487"/>
    <p1510:client id="{34935FE5-BBB2-4046-A726-0CD688020397}" v="48" dt="2023-03-22T15:25:37.578"/>
    <p1510:client id="{4164B034-971B-43F5-971C-C1309E0E5825}" v="34" dt="2023-03-09T15:37:06.309"/>
    <p1510:client id="{5DCC067C-A51E-4758-A297-8C4B2CB37C47}" v="218" dt="2023-03-22T13:05:08.147"/>
    <p1510:client id="{911D4682-04A7-4C14-A2A0-BB103B91B030}" v="496" dt="2023-03-08T16:46:31.813"/>
    <p1510:client id="{9EC14D1E-F441-4D0E-8ACC-67389A8A3CC8}" v="435" dt="2023-03-09T15:29:09.532"/>
    <p1510:client id="{A4244C4C-2914-41BE-8082-04E07BAE1156}" v="7" dt="2023-03-09T13:58:17.517"/>
    <p1510:client id="{DF1F9755-D3C1-42B8-9F5B-03DFDE94DEF3}" v="59" dt="2023-03-08T09:11:10.654"/>
    <p1510:client id="{E90FA0BF-CC7D-4325-83E3-8717A57D4B6A}" v="47" dt="2023-03-23T08:35:32.521"/>
    <p1510:client id="{EA2A9F02-5DD5-4B78-A65E-9641E443944C}" v="2" dt="2023-04-20T13:43:00.9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63" d="100"/>
          <a:sy n="63" d="100"/>
        </p:scale>
        <p:origin x="54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nia Mentrida Calleja" userId="+3MmXrZIh5DNkcFqJVzWDBHB70rSGfE4TXoqZVnxHXo=" providerId="None" clId="Web-{DF1F9755-D3C1-42B8-9F5B-03DFDE94DEF3}"/>
    <pc:docChg chg="addSld modSld addMainMaster modMainMaster">
      <pc:chgData name="Sonia Mentrida Calleja" userId="+3MmXrZIh5DNkcFqJVzWDBHB70rSGfE4TXoqZVnxHXo=" providerId="None" clId="Web-{DF1F9755-D3C1-42B8-9F5B-03DFDE94DEF3}" dt="2023-03-08T09:11:10.654" v="57" actId="20577"/>
      <pc:docMkLst>
        <pc:docMk/>
      </pc:docMkLst>
      <pc:sldChg chg="modSp add">
        <pc:chgData name="Sonia Mentrida Calleja" userId="+3MmXrZIh5DNkcFqJVzWDBHB70rSGfE4TXoqZVnxHXo=" providerId="None" clId="Web-{DF1F9755-D3C1-42B8-9F5B-03DFDE94DEF3}" dt="2023-03-08T09:11:10.654" v="57" actId="20577"/>
        <pc:sldMkLst>
          <pc:docMk/>
          <pc:sldMk cId="683471665" sldId="257"/>
        </pc:sldMkLst>
        <pc:spChg chg="mod">
          <ac:chgData name="Sonia Mentrida Calleja" userId="+3MmXrZIh5DNkcFqJVzWDBHB70rSGfE4TXoqZVnxHXo=" providerId="None" clId="Web-{DF1F9755-D3C1-42B8-9F5B-03DFDE94DEF3}" dt="2023-03-08T09:11:10.654" v="57" actId="20577"/>
          <ac:spMkLst>
            <pc:docMk/>
            <pc:sldMk cId="683471665" sldId="257"/>
            <ac:spMk id="2" creationId="{55F992CD-6F3D-025B-61E8-AEF7506CEDE5}"/>
          </ac:spMkLst>
        </pc:spChg>
        <pc:spChg chg="mod">
          <ac:chgData name="Sonia Mentrida Calleja" userId="+3MmXrZIh5DNkcFqJVzWDBHB70rSGfE4TXoqZVnxHXo=" providerId="None" clId="Web-{DF1F9755-D3C1-42B8-9F5B-03DFDE94DEF3}" dt="2023-03-08T09:09:48.746" v="11" actId="20577"/>
          <ac:spMkLst>
            <pc:docMk/>
            <pc:sldMk cId="683471665" sldId="257"/>
            <ac:spMk id="3" creationId="{93728091-816E-CA0D-30DB-A5FE40DAB118}"/>
          </ac:spMkLst>
        </pc:spChg>
      </pc:sldChg>
      <pc:sldMasterChg chg="add addSldLayout">
        <pc:chgData name="Sonia Mentrida Calleja" userId="+3MmXrZIh5DNkcFqJVzWDBHB70rSGfE4TXoqZVnxHXo=" providerId="None" clId="Web-{DF1F9755-D3C1-42B8-9F5B-03DFDE94DEF3}" dt="2023-03-08T09:09:03.932" v="0"/>
        <pc:sldMasterMkLst>
          <pc:docMk/>
          <pc:sldMasterMk cId="4085760912" sldId="2147483660"/>
        </pc:sldMasterMkLst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80499867" sldId="2147483661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644150791" sldId="2147483662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810441932" sldId="2147483663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719294665" sldId="2147483664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515482402" sldId="2147483665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4268684256" sldId="2147483666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208291749" sldId="2147483667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326568908" sldId="2147483668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661886326" sldId="2147483669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031636775" sldId="2147483670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956362562" sldId="2147483671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1979582472" sldId="2147483672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602737660" sldId="2147483673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1955123616" sldId="2147483674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622390401" sldId="2147483675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474426833" sldId="2147483676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1416471087" sldId="2147483677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477059013" sldId="2147483678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2653183156" sldId="2147483679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084099539" sldId="2147483680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1358858757" sldId="2147483681"/>
          </pc:sldLayoutMkLst>
        </pc:sldLayoutChg>
        <pc:sldLayoutChg chg="ad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4085760912" sldId="2147483660"/>
            <pc:sldLayoutMk cId="3546283222" sldId="2147483682"/>
          </pc:sldLayoutMkLst>
        </pc:sldLayoutChg>
      </pc:sldMasterChg>
      <pc:sldMasterChg chg="replId modSldLayout">
        <pc:chgData name="Sonia Mentrida Calleja" userId="+3MmXrZIh5DNkcFqJVzWDBHB70rSGfE4TXoqZVnxHXo=" providerId="None" clId="Web-{DF1F9755-D3C1-42B8-9F5B-03DFDE94DEF3}" dt="2023-03-08T09:09:03.932" v="0"/>
        <pc:sldMasterMkLst>
          <pc:docMk/>
          <pc:sldMasterMk cId="2460954070" sldId="2147483683"/>
        </pc:sldMasterMkLst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2385387890" sldId="2147483684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949138452" sldId="2147483685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2591524520" sldId="2147483686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1203092039" sldId="2147483687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3733172339" sldId="2147483688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3210312558" sldId="2147483689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3146388984" sldId="2147483690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3171841454" sldId="2147483691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1718958274" sldId="2147483692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2202905451" sldId="2147483693"/>
          </pc:sldLayoutMkLst>
        </pc:sldLayoutChg>
        <pc:sldLayoutChg chg="replId">
          <pc:chgData name="Sonia Mentrida Calleja" userId="+3MmXrZIh5DNkcFqJVzWDBHB70rSGfE4TXoqZVnxHXo=" providerId="None" clId="Web-{DF1F9755-D3C1-42B8-9F5B-03DFDE94DEF3}" dt="2023-03-08T09:09:03.932" v="0"/>
          <pc:sldLayoutMkLst>
            <pc:docMk/>
            <pc:sldMasterMk cId="2460954070" sldId="2147483683"/>
            <pc:sldLayoutMk cId="3479445657" sldId="2147483694"/>
          </pc:sldLayoutMkLst>
        </pc:sldLayoutChg>
      </pc:sldMasterChg>
    </pc:docChg>
  </pc:docChgLst>
  <pc:docChgLst>
    <pc:chgData name="Sonia Mentrida Calleja" userId="+3MmXrZIh5DNkcFqJVzWDBHB70rSGfE4TXoqZVnxHXo=" providerId="None" clId="Web-{EA2A9F02-5DD5-4B78-A65E-9641E443944C}"/>
    <pc:docChg chg="modSld">
      <pc:chgData name="Sonia Mentrida Calleja" userId="+3MmXrZIh5DNkcFqJVzWDBHB70rSGfE4TXoqZVnxHXo=" providerId="None" clId="Web-{EA2A9F02-5DD5-4B78-A65E-9641E443944C}" dt="2023-04-20T13:43:00.950" v="1" actId="20577"/>
      <pc:docMkLst>
        <pc:docMk/>
      </pc:docMkLst>
      <pc:sldChg chg="modSp">
        <pc:chgData name="Sonia Mentrida Calleja" userId="+3MmXrZIh5DNkcFqJVzWDBHB70rSGfE4TXoqZVnxHXo=" providerId="None" clId="Web-{EA2A9F02-5DD5-4B78-A65E-9641E443944C}" dt="2023-04-20T13:43:00.950" v="1" actId="20577"/>
        <pc:sldMkLst>
          <pc:docMk/>
          <pc:sldMk cId="436642226" sldId="266"/>
        </pc:sldMkLst>
        <pc:spChg chg="mod">
          <ac:chgData name="Sonia Mentrida Calleja" userId="+3MmXrZIh5DNkcFqJVzWDBHB70rSGfE4TXoqZVnxHXo=" providerId="None" clId="Web-{EA2A9F02-5DD5-4B78-A65E-9641E443944C}" dt="2023-04-20T13:43:00.950" v="1" actId="20577"/>
          <ac:spMkLst>
            <pc:docMk/>
            <pc:sldMk cId="436642226" sldId="266"/>
            <ac:spMk id="3" creationId="{47BF1C74-D447-1049-8CBB-49B1E6D2917B}"/>
          </ac:spMkLst>
        </pc:spChg>
      </pc:sldChg>
    </pc:docChg>
  </pc:docChgLst>
  <pc:docChgLst>
    <pc:chgData clId="Web-{043B05E8-8274-4A5F-8D75-B8EE122B4D36}"/>
    <pc:docChg chg="modSld sldOrd">
      <pc:chgData name="" userId="" providerId="" clId="Web-{043B05E8-8274-4A5F-8D75-B8EE122B4D36}" dt="2023-03-08T13:45:27.665" v="2" actId="20577"/>
      <pc:docMkLst>
        <pc:docMk/>
      </pc:docMkLst>
      <pc:sldChg chg="modSp ord">
        <pc:chgData name="" userId="" providerId="" clId="Web-{043B05E8-8274-4A5F-8D75-B8EE122B4D36}" dt="2023-03-08T13:45:27.665" v="2" actId="20577"/>
        <pc:sldMkLst>
          <pc:docMk/>
          <pc:sldMk cId="683471665" sldId="257"/>
        </pc:sldMkLst>
        <pc:spChg chg="mod">
          <ac:chgData name="" userId="" providerId="" clId="Web-{043B05E8-8274-4A5F-8D75-B8EE122B4D36}" dt="2023-03-08T13:45:27.665" v="2" actId="20577"/>
          <ac:spMkLst>
            <pc:docMk/>
            <pc:sldMk cId="683471665" sldId="257"/>
            <ac:spMk id="2" creationId="{55F992CD-6F3D-025B-61E8-AEF7506CEDE5}"/>
          </ac:spMkLst>
        </pc:spChg>
      </pc:sldChg>
    </pc:docChg>
  </pc:docChgLst>
  <pc:docChgLst>
    <pc:chgData name="Sonia Mentrida Calleja" userId="+3MmXrZIh5DNkcFqJVzWDBHB70rSGfE4TXoqZVnxHXo=" providerId="None" clId="Web-{34935FE5-BBB2-4046-A726-0CD688020397}"/>
    <pc:docChg chg="delSld modSld">
      <pc:chgData name="Sonia Mentrida Calleja" userId="+3MmXrZIh5DNkcFqJVzWDBHB70rSGfE4TXoqZVnxHXo=" providerId="None" clId="Web-{34935FE5-BBB2-4046-A726-0CD688020397}" dt="2023-03-22T15:25:37.578" v="48" actId="20577"/>
      <pc:docMkLst>
        <pc:docMk/>
      </pc:docMkLst>
      <pc:sldChg chg="del">
        <pc:chgData name="Sonia Mentrida Calleja" userId="+3MmXrZIh5DNkcFqJVzWDBHB70rSGfE4TXoqZVnxHXo=" providerId="None" clId="Web-{34935FE5-BBB2-4046-A726-0CD688020397}" dt="2023-03-22T15:22:17.557" v="14"/>
        <pc:sldMkLst>
          <pc:docMk/>
          <pc:sldMk cId="1897354381" sldId="259"/>
        </pc:sldMkLst>
      </pc:sldChg>
      <pc:sldChg chg="modSp">
        <pc:chgData name="Sonia Mentrida Calleja" userId="+3MmXrZIh5DNkcFqJVzWDBHB70rSGfE4TXoqZVnxHXo=" providerId="None" clId="Web-{34935FE5-BBB2-4046-A726-0CD688020397}" dt="2023-03-22T15:22:58.840" v="24" actId="20577"/>
        <pc:sldMkLst>
          <pc:docMk/>
          <pc:sldMk cId="348682473" sldId="260"/>
        </pc:sldMkLst>
        <pc:spChg chg="mod">
          <ac:chgData name="Sonia Mentrida Calleja" userId="+3MmXrZIh5DNkcFqJVzWDBHB70rSGfE4TXoqZVnxHXo=" providerId="None" clId="Web-{34935FE5-BBB2-4046-A726-0CD688020397}" dt="2023-03-22T15:22:58.840" v="24" actId="20577"/>
          <ac:spMkLst>
            <pc:docMk/>
            <pc:sldMk cId="348682473" sldId="260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34935FE5-BBB2-4046-A726-0CD688020397}" dt="2023-03-22T15:23:15.433" v="29" actId="20577"/>
        <pc:sldMkLst>
          <pc:docMk/>
          <pc:sldMk cId="2255968237" sldId="261"/>
        </pc:sldMkLst>
        <pc:spChg chg="mod">
          <ac:chgData name="Sonia Mentrida Calleja" userId="+3MmXrZIh5DNkcFqJVzWDBHB70rSGfE4TXoqZVnxHXo=" providerId="None" clId="Web-{34935FE5-BBB2-4046-A726-0CD688020397}" dt="2023-03-22T15:23:15.433" v="29" actId="20577"/>
          <ac:spMkLst>
            <pc:docMk/>
            <pc:sldMk cId="2255968237" sldId="261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34935FE5-BBB2-4046-A726-0CD688020397}" dt="2023-03-22T15:24:08.935" v="46" actId="20577"/>
        <pc:sldMkLst>
          <pc:docMk/>
          <pc:sldMk cId="2795542162" sldId="262"/>
        </pc:sldMkLst>
        <pc:spChg chg="mod">
          <ac:chgData name="Sonia Mentrida Calleja" userId="+3MmXrZIh5DNkcFqJVzWDBHB70rSGfE4TXoqZVnxHXo=" providerId="None" clId="Web-{34935FE5-BBB2-4046-A726-0CD688020397}" dt="2023-03-22T15:24:08.935" v="46" actId="20577"/>
          <ac:spMkLst>
            <pc:docMk/>
            <pc:sldMk cId="2795542162" sldId="262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34935FE5-BBB2-4046-A726-0CD688020397}" dt="2023-03-22T15:22:46.198" v="22" actId="20577"/>
        <pc:sldMkLst>
          <pc:docMk/>
          <pc:sldMk cId="921260801" sldId="264"/>
        </pc:sldMkLst>
        <pc:spChg chg="mod">
          <ac:chgData name="Sonia Mentrida Calleja" userId="+3MmXrZIh5DNkcFqJVzWDBHB70rSGfE4TXoqZVnxHXo=" providerId="None" clId="Web-{34935FE5-BBB2-4046-A726-0CD688020397}" dt="2023-03-22T15:22:15.135" v="13" actId="20577"/>
          <ac:spMkLst>
            <pc:docMk/>
            <pc:sldMk cId="921260801" sldId="264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34935FE5-BBB2-4046-A726-0CD688020397}" dt="2023-03-22T15:22:46.198" v="22" actId="20577"/>
          <ac:spMkLst>
            <pc:docMk/>
            <pc:sldMk cId="921260801" sldId="264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34935FE5-BBB2-4046-A726-0CD688020397}" dt="2023-03-22T15:23:25.699" v="32" actId="20577"/>
        <pc:sldMkLst>
          <pc:docMk/>
          <pc:sldMk cId="3226717776" sldId="265"/>
        </pc:sldMkLst>
        <pc:spChg chg="mod">
          <ac:chgData name="Sonia Mentrida Calleja" userId="+3MmXrZIh5DNkcFqJVzWDBHB70rSGfE4TXoqZVnxHXo=" providerId="None" clId="Web-{34935FE5-BBB2-4046-A726-0CD688020397}" dt="2023-03-22T15:23:25.699" v="32" actId="20577"/>
          <ac:spMkLst>
            <pc:docMk/>
            <pc:sldMk cId="3226717776" sldId="265"/>
            <ac:spMk id="2" creationId="{F4EA17A8-591C-D299-547E-C7C80EAB57AD}"/>
          </ac:spMkLst>
        </pc:spChg>
      </pc:sldChg>
      <pc:sldChg chg="modSp">
        <pc:chgData name="Sonia Mentrida Calleja" userId="+3MmXrZIh5DNkcFqJVzWDBHB70rSGfE4TXoqZVnxHXo=" providerId="None" clId="Web-{34935FE5-BBB2-4046-A726-0CD688020397}" dt="2023-03-22T15:25:37.578" v="48" actId="20577"/>
        <pc:sldMkLst>
          <pc:docMk/>
          <pc:sldMk cId="436642226" sldId="266"/>
        </pc:sldMkLst>
        <pc:spChg chg="mod">
          <ac:chgData name="Sonia Mentrida Calleja" userId="+3MmXrZIh5DNkcFqJVzWDBHB70rSGfE4TXoqZVnxHXo=" providerId="None" clId="Web-{34935FE5-BBB2-4046-A726-0CD688020397}" dt="2023-03-22T15:25:37.578" v="48" actId="20577"/>
          <ac:spMkLst>
            <pc:docMk/>
            <pc:sldMk cId="436642226" sldId="266"/>
            <ac:spMk id="8" creationId="{32EF2895-274B-BDC4-9379-669E7A6B1770}"/>
          </ac:spMkLst>
        </pc:spChg>
      </pc:sldChg>
    </pc:docChg>
  </pc:docChgLst>
  <pc:docChgLst>
    <pc:chgData name="Sonia Mentrida Calleja" clId="Web-{5DCC067C-A51E-4758-A297-8C4B2CB37C47}"/>
    <pc:docChg chg="addSld modSld sldOrd">
      <pc:chgData name="Sonia Mentrida Calleja" userId="" providerId="" clId="Web-{5DCC067C-A51E-4758-A297-8C4B2CB37C47}" dt="2023-03-22T13:05:08.147" v="215" actId="20577"/>
      <pc:docMkLst>
        <pc:docMk/>
      </pc:docMkLst>
      <pc:sldChg chg="modSp">
        <pc:chgData name="Sonia Mentrida Calleja" userId="" providerId="" clId="Web-{5DCC067C-A51E-4758-A297-8C4B2CB37C47}" dt="2023-03-22T12:36:52.897" v="20" actId="20577"/>
        <pc:sldMkLst>
          <pc:docMk/>
          <pc:sldMk cId="1709568888" sldId="258"/>
        </pc:sldMkLst>
        <pc:spChg chg="mod">
          <ac:chgData name="Sonia Mentrida Calleja" userId="" providerId="" clId="Web-{5DCC067C-A51E-4758-A297-8C4B2CB37C47}" dt="2023-03-22T12:36:52.897" v="20" actId="20577"/>
          <ac:spMkLst>
            <pc:docMk/>
            <pc:sldMk cId="1709568888" sldId="258"/>
            <ac:spMk id="2" creationId="{77A15290-4F4A-45C6-86C5-21AB9CF9A0F2}"/>
          </ac:spMkLst>
        </pc:spChg>
      </pc:sldChg>
      <pc:sldChg chg="modSp">
        <pc:chgData name="Sonia Mentrida Calleja" userId="" providerId="" clId="Web-{5DCC067C-A51E-4758-A297-8C4B2CB37C47}" dt="2023-03-22T13:05:08.147" v="215" actId="20577"/>
        <pc:sldMkLst>
          <pc:docMk/>
          <pc:sldMk cId="3226717776" sldId="265"/>
        </pc:sldMkLst>
        <pc:spChg chg="mod">
          <ac:chgData name="Sonia Mentrida Calleja" userId="" providerId="" clId="Web-{5DCC067C-A51E-4758-A297-8C4B2CB37C47}" dt="2023-03-22T13:05:08.147" v="215" actId="20577"/>
          <ac:spMkLst>
            <pc:docMk/>
            <pc:sldMk cId="3226717776" sldId="265"/>
            <ac:spMk id="2" creationId="{F4EA17A8-591C-D299-547E-C7C80EAB57AD}"/>
          </ac:spMkLst>
        </pc:spChg>
      </pc:sldChg>
      <pc:sldChg chg="modSp add ord replId">
        <pc:chgData name="Sonia Mentrida Calleja" userId="" providerId="" clId="Web-{5DCC067C-A51E-4758-A297-8C4B2CB37C47}" dt="2023-03-22T12:36:26.083" v="7" actId="20577"/>
        <pc:sldMkLst>
          <pc:docMk/>
          <pc:sldMk cId="436642226" sldId="266"/>
        </pc:sldMkLst>
        <pc:spChg chg="mod">
          <ac:chgData name="Sonia Mentrida Calleja" userId="" providerId="" clId="Web-{5DCC067C-A51E-4758-A297-8C4B2CB37C47}" dt="2023-03-22T12:36:26.083" v="7" actId="20577"/>
          <ac:spMkLst>
            <pc:docMk/>
            <pc:sldMk cId="436642226" sldId="266"/>
            <ac:spMk id="3" creationId="{47BF1C74-D447-1049-8CBB-49B1E6D2917B}"/>
          </ac:spMkLst>
        </pc:spChg>
      </pc:sldChg>
    </pc:docChg>
  </pc:docChgLst>
  <pc:docChgLst>
    <pc:chgData name="Sonia Mentrida Calleja" userId="+3MmXrZIh5DNkcFqJVzWDBHB70rSGfE4TXoqZVnxHXo=" providerId="None" clId="Web-{4164B034-971B-43F5-971C-C1309E0E5825}"/>
    <pc:docChg chg="modSld">
      <pc:chgData name="Sonia Mentrida Calleja" userId="+3MmXrZIh5DNkcFqJVzWDBHB70rSGfE4TXoqZVnxHXo=" providerId="None" clId="Web-{4164B034-971B-43F5-971C-C1309E0E5825}" dt="2023-03-09T15:37:06.309" v="33" actId="20577"/>
      <pc:docMkLst>
        <pc:docMk/>
      </pc:docMkLst>
      <pc:sldChg chg="modSp">
        <pc:chgData name="Sonia Mentrida Calleja" userId="+3MmXrZIh5DNkcFqJVzWDBHB70rSGfE4TXoqZVnxHXo=" providerId="None" clId="Web-{4164B034-971B-43F5-971C-C1309E0E5825}" dt="2023-03-09T15:35:42.338" v="23" actId="20577"/>
        <pc:sldMkLst>
          <pc:docMk/>
          <pc:sldMk cId="348682473" sldId="260"/>
        </pc:sldMkLst>
        <pc:spChg chg="mod">
          <ac:chgData name="Sonia Mentrida Calleja" userId="+3MmXrZIh5DNkcFqJVzWDBHB70rSGfE4TXoqZVnxHXo=" providerId="None" clId="Web-{4164B034-971B-43F5-971C-C1309E0E5825}" dt="2023-03-09T15:35:42.338" v="23" actId="20577"/>
          <ac:spMkLst>
            <pc:docMk/>
            <pc:sldMk cId="348682473" sldId="260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4164B034-971B-43F5-971C-C1309E0E5825}" dt="2023-03-09T15:37:06.309" v="33" actId="20577"/>
        <pc:sldMkLst>
          <pc:docMk/>
          <pc:sldMk cId="3226717776" sldId="265"/>
        </pc:sldMkLst>
        <pc:spChg chg="mod">
          <ac:chgData name="Sonia Mentrida Calleja" userId="+3MmXrZIh5DNkcFqJVzWDBHB70rSGfE4TXoqZVnxHXo=" providerId="None" clId="Web-{4164B034-971B-43F5-971C-C1309E0E5825}" dt="2023-03-09T15:37:06.309" v="33" actId="20577"/>
          <ac:spMkLst>
            <pc:docMk/>
            <pc:sldMk cId="3226717776" sldId="265"/>
            <ac:spMk id="2" creationId="{F4EA17A8-591C-D299-547E-C7C80EAB57AD}"/>
          </ac:spMkLst>
        </pc:spChg>
      </pc:sldChg>
    </pc:docChg>
  </pc:docChgLst>
  <pc:docChgLst>
    <pc:chgData name="Sonia Mentrida Calleja" userId="+3MmXrZIh5DNkcFqJVzWDBHB70rSGfE4TXoqZVnxHXo=" providerId="None" clId="Web-{E90FA0BF-CC7D-4325-83E3-8717A57D4B6A}"/>
    <pc:docChg chg="modSld">
      <pc:chgData name="Sonia Mentrida Calleja" userId="+3MmXrZIh5DNkcFqJVzWDBHB70rSGfE4TXoqZVnxHXo=" providerId="None" clId="Web-{E90FA0BF-CC7D-4325-83E3-8717A57D4B6A}" dt="2023-03-23T08:35:32.521" v="45" actId="20577"/>
      <pc:docMkLst>
        <pc:docMk/>
      </pc:docMkLst>
      <pc:sldChg chg="modSp">
        <pc:chgData name="Sonia Mentrida Calleja" userId="+3MmXrZIh5DNkcFqJVzWDBHB70rSGfE4TXoqZVnxHXo=" providerId="None" clId="Web-{E90FA0BF-CC7D-4325-83E3-8717A57D4B6A}" dt="2023-03-23T08:34:17.551" v="12" actId="20577"/>
        <pc:sldMkLst>
          <pc:docMk/>
          <pc:sldMk cId="348682473" sldId="260"/>
        </pc:sldMkLst>
        <pc:spChg chg="mod">
          <ac:chgData name="Sonia Mentrida Calleja" userId="+3MmXrZIh5DNkcFqJVzWDBHB70rSGfE4TXoqZVnxHXo=" providerId="None" clId="Web-{E90FA0BF-CC7D-4325-83E3-8717A57D4B6A}" dt="2023-03-23T08:34:17.551" v="12" actId="20577"/>
          <ac:spMkLst>
            <pc:docMk/>
            <pc:sldMk cId="348682473" sldId="260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E90FA0BF-CC7D-4325-83E3-8717A57D4B6A}" dt="2023-03-23T08:34:22.066" v="13" actId="20577"/>
        <pc:sldMkLst>
          <pc:docMk/>
          <pc:sldMk cId="2255968237" sldId="261"/>
        </pc:sldMkLst>
        <pc:spChg chg="mod">
          <ac:chgData name="Sonia Mentrida Calleja" userId="+3MmXrZIh5DNkcFqJVzWDBHB70rSGfE4TXoqZVnxHXo=" providerId="None" clId="Web-{E90FA0BF-CC7D-4325-83E3-8717A57D4B6A}" dt="2023-03-23T08:34:22.066" v="13" actId="20577"/>
          <ac:spMkLst>
            <pc:docMk/>
            <pc:sldMk cId="2255968237" sldId="261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E90FA0BF-CC7D-4325-83E3-8717A57D4B6A}" dt="2023-03-23T08:34:25.957" v="14" actId="20577"/>
        <pc:sldMkLst>
          <pc:docMk/>
          <pc:sldMk cId="2795542162" sldId="262"/>
        </pc:sldMkLst>
        <pc:spChg chg="mod">
          <ac:chgData name="Sonia Mentrida Calleja" userId="+3MmXrZIh5DNkcFqJVzWDBHB70rSGfE4TXoqZVnxHXo=" providerId="None" clId="Web-{E90FA0BF-CC7D-4325-83E3-8717A57D4B6A}" dt="2023-03-23T08:34:25.957" v="14" actId="20577"/>
          <ac:spMkLst>
            <pc:docMk/>
            <pc:sldMk cId="2795542162" sldId="262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E90FA0BF-CC7D-4325-83E3-8717A57D4B6A}" dt="2023-03-23T08:34:13.082" v="11" actId="20577"/>
        <pc:sldMkLst>
          <pc:docMk/>
          <pc:sldMk cId="921260801" sldId="264"/>
        </pc:sldMkLst>
        <pc:spChg chg="mod">
          <ac:chgData name="Sonia Mentrida Calleja" userId="+3MmXrZIh5DNkcFqJVzWDBHB70rSGfE4TXoqZVnxHXo=" providerId="None" clId="Web-{E90FA0BF-CC7D-4325-83E3-8717A57D4B6A}" dt="2023-03-23T08:34:13.082" v="11" actId="20577"/>
          <ac:spMkLst>
            <pc:docMk/>
            <pc:sldMk cId="921260801" sldId="264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E90FA0BF-CC7D-4325-83E3-8717A57D4B6A}" dt="2023-03-23T08:35:32.521" v="45" actId="20577"/>
        <pc:sldMkLst>
          <pc:docMk/>
          <pc:sldMk cId="3226717776" sldId="265"/>
        </pc:sldMkLst>
        <pc:spChg chg="mod">
          <ac:chgData name="Sonia Mentrida Calleja" userId="+3MmXrZIh5DNkcFqJVzWDBHB70rSGfE4TXoqZVnxHXo=" providerId="None" clId="Web-{E90FA0BF-CC7D-4325-83E3-8717A57D4B6A}" dt="2023-03-23T08:33:26.393" v="10" actId="20577"/>
          <ac:spMkLst>
            <pc:docMk/>
            <pc:sldMk cId="3226717776" sldId="265"/>
            <ac:spMk id="2" creationId="{F4EA17A8-591C-D299-547E-C7C80EAB57AD}"/>
          </ac:spMkLst>
        </pc:spChg>
        <pc:spChg chg="mod">
          <ac:chgData name="Sonia Mentrida Calleja" userId="+3MmXrZIh5DNkcFqJVzWDBHB70rSGfE4TXoqZVnxHXo=" providerId="None" clId="Web-{E90FA0BF-CC7D-4325-83E3-8717A57D4B6A}" dt="2023-03-23T08:35:32.521" v="45" actId="20577"/>
          <ac:spMkLst>
            <pc:docMk/>
            <pc:sldMk cId="3226717776" sldId="265"/>
            <ac:spMk id="3" creationId="{B116F38C-91EE-568D-E72E-448F60E8453E}"/>
          </ac:spMkLst>
        </pc:spChg>
      </pc:sldChg>
      <pc:sldChg chg="modSp">
        <pc:chgData name="Sonia Mentrida Calleja" userId="+3MmXrZIh5DNkcFqJVzWDBHB70rSGfE4TXoqZVnxHXo=" providerId="None" clId="Web-{E90FA0BF-CC7D-4325-83E3-8717A57D4B6A}" dt="2023-03-23T08:34:29.801" v="15" actId="20577"/>
        <pc:sldMkLst>
          <pc:docMk/>
          <pc:sldMk cId="436642226" sldId="266"/>
        </pc:sldMkLst>
        <pc:spChg chg="mod">
          <ac:chgData name="Sonia Mentrida Calleja" userId="+3MmXrZIh5DNkcFqJVzWDBHB70rSGfE4TXoqZVnxHXo=" providerId="None" clId="Web-{E90FA0BF-CC7D-4325-83E3-8717A57D4B6A}" dt="2023-03-23T08:34:29.801" v="15" actId="20577"/>
          <ac:spMkLst>
            <pc:docMk/>
            <pc:sldMk cId="436642226" sldId="266"/>
            <ac:spMk id="8" creationId="{32EF2895-274B-BDC4-9379-669E7A6B1770}"/>
          </ac:spMkLst>
        </pc:spChg>
      </pc:sldChg>
    </pc:docChg>
  </pc:docChgLst>
  <pc:docChgLst>
    <pc:chgData name="Sonia Mentrida Calleja" userId="+3MmXrZIh5DNkcFqJVzWDBHB70rSGfE4TXoqZVnxHXo=" providerId="None" clId="Web-{911D4682-04A7-4C14-A2A0-BB103B91B030}"/>
    <pc:docChg chg="addSld modSld sldOrd">
      <pc:chgData name="Sonia Mentrida Calleja" userId="+3MmXrZIh5DNkcFqJVzWDBHB70rSGfE4TXoqZVnxHXo=" providerId="None" clId="Web-{911D4682-04A7-4C14-A2A0-BB103B91B030}" dt="2023-03-08T16:46:29.063" v="483" actId="20577"/>
      <pc:docMkLst>
        <pc:docMk/>
      </pc:docMkLst>
      <pc:sldChg chg="modSp">
        <pc:chgData name="Sonia Mentrida Calleja" userId="+3MmXrZIh5DNkcFqJVzWDBHB70rSGfE4TXoqZVnxHXo=" providerId="None" clId="Web-{911D4682-04A7-4C14-A2A0-BB103B91B030}" dt="2023-03-08T16:21:24.412" v="36" actId="20577"/>
        <pc:sldMkLst>
          <pc:docMk/>
          <pc:sldMk cId="683471665" sldId="257"/>
        </pc:sldMkLst>
        <pc:spChg chg="mod">
          <ac:chgData name="Sonia Mentrida Calleja" userId="+3MmXrZIh5DNkcFqJVzWDBHB70rSGfE4TXoqZVnxHXo=" providerId="None" clId="Web-{911D4682-04A7-4C14-A2A0-BB103B91B030}" dt="2023-03-08T16:21:24.412" v="36" actId="20577"/>
          <ac:spMkLst>
            <pc:docMk/>
            <pc:sldMk cId="683471665" sldId="257"/>
            <ac:spMk id="2" creationId="{55F992CD-6F3D-025B-61E8-AEF7506CEDE5}"/>
          </ac:spMkLst>
        </pc:spChg>
      </pc:sldChg>
      <pc:sldChg chg="modSp">
        <pc:chgData name="Sonia Mentrida Calleja" userId="+3MmXrZIh5DNkcFqJVzWDBHB70rSGfE4TXoqZVnxHXo=" providerId="None" clId="Web-{911D4682-04A7-4C14-A2A0-BB103B91B030}" dt="2023-03-08T16:28:52.912" v="199" actId="20577"/>
        <pc:sldMkLst>
          <pc:docMk/>
          <pc:sldMk cId="1709568888" sldId="258"/>
        </pc:sldMkLst>
        <pc:spChg chg="mod">
          <ac:chgData name="Sonia Mentrida Calleja" userId="+3MmXrZIh5DNkcFqJVzWDBHB70rSGfE4TXoqZVnxHXo=" providerId="None" clId="Web-{911D4682-04A7-4C14-A2A0-BB103B91B030}" dt="2023-03-08T16:28:52.912" v="199" actId="20577"/>
          <ac:spMkLst>
            <pc:docMk/>
            <pc:sldMk cId="1709568888" sldId="258"/>
            <ac:spMk id="2" creationId="{77A15290-4F4A-45C6-86C5-21AB9CF9A0F2}"/>
          </ac:spMkLst>
        </pc:spChg>
      </pc:sldChg>
      <pc:sldChg chg="modSp">
        <pc:chgData name="Sonia Mentrida Calleja" userId="+3MmXrZIh5DNkcFqJVzWDBHB70rSGfE4TXoqZVnxHXo=" providerId="None" clId="Web-{911D4682-04A7-4C14-A2A0-BB103B91B030}" dt="2023-03-08T16:26:57.622" v="156" actId="20577"/>
        <pc:sldMkLst>
          <pc:docMk/>
          <pc:sldMk cId="1897354381" sldId="259"/>
        </pc:sldMkLst>
        <pc:spChg chg="mod">
          <ac:chgData name="Sonia Mentrida Calleja" userId="+3MmXrZIh5DNkcFqJVzWDBHB70rSGfE4TXoqZVnxHXo=" providerId="None" clId="Web-{911D4682-04A7-4C14-A2A0-BB103B91B030}" dt="2023-03-08T16:21:28.506" v="38" actId="20577"/>
          <ac:spMkLst>
            <pc:docMk/>
            <pc:sldMk cId="1897354381" sldId="259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911D4682-04A7-4C14-A2A0-BB103B91B030}" dt="2023-03-08T16:26:57.622" v="156" actId="20577"/>
          <ac:spMkLst>
            <pc:docMk/>
            <pc:sldMk cId="1897354381" sldId="259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911D4682-04A7-4C14-A2A0-BB103B91B030}" dt="2023-03-08T16:39:26.971" v="410" actId="20577"/>
        <pc:sldMkLst>
          <pc:docMk/>
          <pc:sldMk cId="348682473" sldId="260"/>
        </pc:sldMkLst>
        <pc:spChg chg="mod">
          <ac:chgData name="Sonia Mentrida Calleja" userId="+3MmXrZIh5DNkcFqJVzWDBHB70rSGfE4TXoqZVnxHXo=" providerId="None" clId="Web-{911D4682-04A7-4C14-A2A0-BB103B91B030}" dt="2023-03-08T16:21:31.694" v="39" actId="20577"/>
          <ac:spMkLst>
            <pc:docMk/>
            <pc:sldMk cId="348682473" sldId="260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911D4682-04A7-4C14-A2A0-BB103B91B030}" dt="2023-03-08T16:39:26.971" v="410" actId="20577"/>
          <ac:spMkLst>
            <pc:docMk/>
            <pc:sldMk cId="348682473" sldId="260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911D4682-04A7-4C14-A2A0-BB103B91B030}" dt="2023-03-08T16:39:18.002" v="407" actId="20577"/>
        <pc:sldMkLst>
          <pc:docMk/>
          <pc:sldMk cId="2255968237" sldId="261"/>
        </pc:sldMkLst>
        <pc:spChg chg="mod">
          <ac:chgData name="Sonia Mentrida Calleja" userId="+3MmXrZIh5DNkcFqJVzWDBHB70rSGfE4TXoqZVnxHXo=" providerId="None" clId="Web-{911D4682-04A7-4C14-A2A0-BB103B91B030}" dt="2023-03-08T16:21:34.256" v="40" actId="20577"/>
          <ac:spMkLst>
            <pc:docMk/>
            <pc:sldMk cId="2255968237" sldId="261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911D4682-04A7-4C14-A2A0-BB103B91B030}" dt="2023-03-08T16:39:18.002" v="407" actId="20577"/>
          <ac:spMkLst>
            <pc:docMk/>
            <pc:sldMk cId="2255968237" sldId="261"/>
            <ac:spMk id="8" creationId="{32EF2895-274B-BDC4-9379-669E7A6B1770}"/>
          </ac:spMkLst>
        </pc:spChg>
      </pc:sldChg>
      <pc:sldChg chg="modSp">
        <pc:chgData name="Sonia Mentrida Calleja" userId="+3MmXrZIh5DNkcFqJVzWDBHB70rSGfE4TXoqZVnxHXo=" providerId="None" clId="Web-{911D4682-04A7-4C14-A2A0-BB103B91B030}" dt="2023-03-08T16:43:17.065" v="472" actId="20577"/>
        <pc:sldMkLst>
          <pc:docMk/>
          <pc:sldMk cId="2795542162" sldId="262"/>
        </pc:sldMkLst>
        <pc:spChg chg="mod">
          <ac:chgData name="Sonia Mentrida Calleja" userId="+3MmXrZIh5DNkcFqJVzWDBHB70rSGfE4TXoqZVnxHXo=" providerId="None" clId="Web-{911D4682-04A7-4C14-A2A0-BB103B91B030}" dt="2023-03-08T16:28:49.974" v="196" actId="20577"/>
          <ac:spMkLst>
            <pc:docMk/>
            <pc:sldMk cId="2795542162" sldId="262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911D4682-04A7-4C14-A2A0-BB103B91B030}" dt="2023-03-08T16:43:17.065" v="472" actId="20577"/>
          <ac:spMkLst>
            <pc:docMk/>
            <pc:sldMk cId="2795542162" sldId="262"/>
            <ac:spMk id="8" creationId="{32EF2895-274B-BDC4-9379-669E7A6B1770}"/>
          </ac:spMkLst>
        </pc:spChg>
      </pc:sldChg>
      <pc:sldChg chg="addSp delSp modSp">
        <pc:chgData name="Sonia Mentrida Calleja" userId="+3MmXrZIh5DNkcFqJVzWDBHB70rSGfE4TXoqZVnxHXo=" providerId="None" clId="Web-{911D4682-04A7-4C14-A2A0-BB103B91B030}" dt="2023-03-08T16:43:57.896" v="482" actId="20577"/>
        <pc:sldMkLst>
          <pc:docMk/>
          <pc:sldMk cId="996741612" sldId="263"/>
        </pc:sldMkLst>
        <pc:spChg chg="del mod">
          <ac:chgData name="Sonia Mentrida Calleja" userId="+3MmXrZIh5DNkcFqJVzWDBHB70rSGfE4TXoqZVnxHXo=" providerId="None" clId="Web-{911D4682-04A7-4C14-A2A0-BB103B91B030}" dt="2023-03-08T16:43:46.317" v="479"/>
          <ac:spMkLst>
            <pc:docMk/>
            <pc:sldMk cId="996741612" sldId="263"/>
            <ac:spMk id="3" creationId="{47BF1C74-D447-1049-8CBB-49B1E6D2917B}"/>
          </ac:spMkLst>
        </pc:spChg>
        <pc:spChg chg="add del mod">
          <ac:chgData name="Sonia Mentrida Calleja" userId="+3MmXrZIh5DNkcFqJVzWDBHB70rSGfE4TXoqZVnxHXo=" providerId="None" clId="Web-{911D4682-04A7-4C14-A2A0-BB103B91B030}" dt="2023-03-08T16:43:48.911" v="480"/>
          <ac:spMkLst>
            <pc:docMk/>
            <pc:sldMk cId="996741612" sldId="263"/>
            <ac:spMk id="4" creationId="{6A1B1100-32BE-4821-78CC-615D9168844C}"/>
          </ac:spMkLst>
        </pc:spChg>
        <pc:spChg chg="mod">
          <ac:chgData name="Sonia Mentrida Calleja" userId="+3MmXrZIh5DNkcFqJVzWDBHB70rSGfE4TXoqZVnxHXo=" providerId="None" clId="Web-{911D4682-04A7-4C14-A2A0-BB103B91B030}" dt="2023-03-08T16:43:57.896" v="482" actId="20577"/>
          <ac:spMkLst>
            <pc:docMk/>
            <pc:sldMk cId="996741612" sldId="263"/>
            <ac:spMk id="8" creationId="{32EF2895-274B-BDC4-9379-669E7A6B1770}"/>
          </ac:spMkLst>
        </pc:spChg>
      </pc:sldChg>
      <pc:sldChg chg="modSp add ord replId">
        <pc:chgData name="Sonia Mentrida Calleja" userId="+3MmXrZIh5DNkcFqJVzWDBHB70rSGfE4TXoqZVnxHXo=" providerId="None" clId="Web-{911D4682-04A7-4C14-A2A0-BB103B91B030}" dt="2023-03-08T16:46:29.063" v="483" actId="20577"/>
        <pc:sldMkLst>
          <pc:docMk/>
          <pc:sldMk cId="921260801" sldId="264"/>
        </pc:sldMkLst>
        <pc:spChg chg="mod">
          <ac:chgData name="Sonia Mentrida Calleja" userId="+3MmXrZIh5DNkcFqJVzWDBHB70rSGfE4TXoqZVnxHXo=" providerId="None" clId="Web-{911D4682-04A7-4C14-A2A0-BB103B91B030}" dt="2023-03-08T16:21:06.082" v="34" actId="20577"/>
          <ac:spMkLst>
            <pc:docMk/>
            <pc:sldMk cId="921260801" sldId="264"/>
            <ac:spMk id="3" creationId="{47BF1C74-D447-1049-8CBB-49B1E6D2917B}"/>
          </ac:spMkLst>
        </pc:spChg>
        <pc:spChg chg="mod">
          <ac:chgData name="Sonia Mentrida Calleja" userId="+3MmXrZIh5DNkcFqJVzWDBHB70rSGfE4TXoqZVnxHXo=" providerId="None" clId="Web-{911D4682-04A7-4C14-A2A0-BB103B91B030}" dt="2023-03-08T16:46:29.063" v="483" actId="20577"/>
          <ac:spMkLst>
            <pc:docMk/>
            <pc:sldMk cId="921260801" sldId="264"/>
            <ac:spMk id="8" creationId="{32EF2895-274B-BDC4-9379-669E7A6B1770}"/>
          </ac:spMkLst>
        </pc:spChg>
      </pc:sldChg>
    </pc:docChg>
  </pc:docChgLst>
  <pc:docChgLst>
    <pc:chgData name="Sonia Mentrida Calleja" clId="Web-{9EC14D1E-F441-4D0E-8ACC-67389A8A3CC8}"/>
    <pc:docChg chg="addSld modSld sldOrd">
      <pc:chgData name="Sonia Mentrida Calleja" userId="" providerId="" clId="Web-{9EC14D1E-F441-4D0E-8ACC-67389A8A3CC8}" dt="2023-03-09T15:29:09.532" v="426" actId="1076"/>
      <pc:docMkLst>
        <pc:docMk/>
      </pc:docMkLst>
      <pc:sldChg chg="modSp">
        <pc:chgData name="Sonia Mentrida Calleja" userId="" providerId="" clId="Web-{9EC14D1E-F441-4D0E-8ACC-67389A8A3CC8}" dt="2023-03-09T15:17:22.631" v="239" actId="20577"/>
        <pc:sldMkLst>
          <pc:docMk/>
          <pc:sldMk cId="1897354381" sldId="259"/>
        </pc:sldMkLst>
        <pc:spChg chg="mod">
          <ac:chgData name="Sonia Mentrida Calleja" userId="" providerId="" clId="Web-{9EC14D1E-F441-4D0E-8ACC-67389A8A3CC8}" dt="2023-03-09T15:17:22.631" v="239" actId="20577"/>
          <ac:spMkLst>
            <pc:docMk/>
            <pc:sldMk cId="1897354381" sldId="259"/>
            <ac:spMk id="8" creationId="{32EF2895-274B-BDC4-9379-669E7A6B1770}"/>
          </ac:spMkLst>
        </pc:spChg>
      </pc:sldChg>
      <pc:sldChg chg="modSp">
        <pc:chgData name="Sonia Mentrida Calleja" userId="" providerId="" clId="Web-{9EC14D1E-F441-4D0E-8ACC-67389A8A3CC8}" dt="2023-03-09T15:16:52.223" v="229" actId="20577"/>
        <pc:sldMkLst>
          <pc:docMk/>
          <pc:sldMk cId="2255968237" sldId="261"/>
        </pc:sldMkLst>
        <pc:spChg chg="mod">
          <ac:chgData name="Sonia Mentrida Calleja" userId="" providerId="" clId="Web-{9EC14D1E-F441-4D0E-8ACC-67389A8A3CC8}" dt="2023-03-09T15:16:52.223" v="229" actId="20577"/>
          <ac:spMkLst>
            <pc:docMk/>
            <pc:sldMk cId="2255968237" sldId="261"/>
            <ac:spMk id="8" creationId="{32EF2895-274B-BDC4-9379-669E7A6B1770}"/>
          </ac:spMkLst>
        </pc:spChg>
      </pc:sldChg>
      <pc:sldChg chg="modSp">
        <pc:chgData name="Sonia Mentrida Calleja" userId="" providerId="" clId="Web-{9EC14D1E-F441-4D0E-8ACC-67389A8A3CC8}" dt="2023-03-09T15:15:53.752" v="196" actId="20577"/>
        <pc:sldMkLst>
          <pc:docMk/>
          <pc:sldMk cId="2795542162" sldId="262"/>
        </pc:sldMkLst>
        <pc:spChg chg="mod">
          <ac:chgData name="Sonia Mentrida Calleja" userId="" providerId="" clId="Web-{9EC14D1E-F441-4D0E-8ACC-67389A8A3CC8}" dt="2023-03-09T15:15:53.752" v="196" actId="20577"/>
          <ac:spMkLst>
            <pc:docMk/>
            <pc:sldMk cId="2795542162" sldId="262"/>
            <ac:spMk id="8" creationId="{32EF2895-274B-BDC4-9379-669E7A6B1770}"/>
          </ac:spMkLst>
        </pc:spChg>
      </pc:sldChg>
      <pc:sldChg chg="modSp">
        <pc:chgData name="Sonia Mentrida Calleja" userId="" providerId="" clId="Web-{9EC14D1E-F441-4D0E-8ACC-67389A8A3CC8}" dt="2023-03-09T15:17:43.163" v="247" actId="20577"/>
        <pc:sldMkLst>
          <pc:docMk/>
          <pc:sldMk cId="921260801" sldId="264"/>
        </pc:sldMkLst>
        <pc:spChg chg="mod">
          <ac:chgData name="Sonia Mentrida Calleja" userId="" providerId="" clId="Web-{9EC14D1E-F441-4D0E-8ACC-67389A8A3CC8}" dt="2023-03-09T15:17:43.163" v="247" actId="20577"/>
          <ac:spMkLst>
            <pc:docMk/>
            <pc:sldMk cId="921260801" sldId="264"/>
            <ac:spMk id="8" creationId="{32EF2895-274B-BDC4-9379-669E7A6B1770}"/>
          </ac:spMkLst>
        </pc:spChg>
      </pc:sldChg>
      <pc:sldChg chg="modSp new ord">
        <pc:chgData name="Sonia Mentrida Calleja" userId="" providerId="" clId="Web-{9EC14D1E-F441-4D0E-8ACC-67389A8A3CC8}" dt="2023-03-09T15:29:09.532" v="426" actId="1076"/>
        <pc:sldMkLst>
          <pc:docMk/>
          <pc:sldMk cId="3226717776" sldId="265"/>
        </pc:sldMkLst>
        <pc:spChg chg="mod">
          <ac:chgData name="Sonia Mentrida Calleja" userId="" providerId="" clId="Web-{9EC14D1E-F441-4D0E-8ACC-67389A8A3CC8}" dt="2023-03-09T15:29:09.532" v="426" actId="1076"/>
          <ac:spMkLst>
            <pc:docMk/>
            <pc:sldMk cId="3226717776" sldId="265"/>
            <ac:spMk id="2" creationId="{F4EA17A8-591C-D299-547E-C7C80EAB57AD}"/>
          </ac:spMkLst>
        </pc:spChg>
        <pc:spChg chg="mod">
          <ac:chgData name="Sonia Mentrida Calleja" userId="" providerId="" clId="Web-{9EC14D1E-F441-4D0E-8ACC-67389A8A3CC8}" dt="2023-03-09T15:28:22.967" v="425" actId="20577"/>
          <ac:spMkLst>
            <pc:docMk/>
            <pc:sldMk cId="3226717776" sldId="265"/>
            <ac:spMk id="3" creationId="{B116F38C-91EE-568D-E72E-448F60E8453E}"/>
          </ac:spMkLst>
        </pc:spChg>
      </pc:sldChg>
    </pc:docChg>
  </pc:docChgLst>
  <pc:docChgLst>
    <pc:chgData name="Sonia Mentrida Calleja" userId="+3MmXrZIh5DNkcFqJVzWDBHB70rSGfE4TXoqZVnxHXo=" providerId="None" clId="Web-{A4244C4C-2914-41BE-8082-04E07BAE1156}"/>
    <pc:docChg chg="modSld">
      <pc:chgData name="Sonia Mentrida Calleja" userId="+3MmXrZIh5DNkcFqJVzWDBHB70rSGfE4TXoqZVnxHXo=" providerId="None" clId="Web-{A4244C4C-2914-41BE-8082-04E07BAE1156}" dt="2023-03-09T13:58:15.783" v="5" actId="20577"/>
      <pc:docMkLst>
        <pc:docMk/>
      </pc:docMkLst>
      <pc:sldChg chg="modSp">
        <pc:chgData name="Sonia Mentrida Calleja" userId="+3MmXrZIh5DNkcFqJVzWDBHB70rSGfE4TXoqZVnxHXo=" providerId="None" clId="Web-{A4244C4C-2914-41BE-8082-04E07BAE1156}" dt="2023-03-09T13:58:15.783" v="5" actId="20577"/>
        <pc:sldMkLst>
          <pc:docMk/>
          <pc:sldMk cId="683471665" sldId="257"/>
        </pc:sldMkLst>
        <pc:spChg chg="mod">
          <ac:chgData name="Sonia Mentrida Calleja" userId="+3MmXrZIh5DNkcFqJVzWDBHB70rSGfE4TXoqZVnxHXo=" providerId="None" clId="Web-{A4244C4C-2914-41BE-8082-04E07BAE1156}" dt="2023-03-09T13:58:15.783" v="5" actId="20577"/>
          <ac:spMkLst>
            <pc:docMk/>
            <pc:sldMk cId="683471665" sldId="257"/>
            <ac:spMk id="2" creationId="{55F992CD-6F3D-025B-61E8-AEF7506CEDE5}"/>
          </ac:spMkLst>
        </pc:spChg>
      </pc:sldChg>
    </pc:docChg>
  </pc:docChgLst>
  <pc:docChgLst>
    <pc:chgData name="Sonia Mentrida Calleja" userId="+3MmXrZIh5DNkcFqJVzWDBHB70rSGfE4TXoqZVnxHXo=" providerId="None" clId="Web-{043B05E8-8274-4A5F-8D75-B8EE122B4D36}"/>
    <pc:docChg chg="addSld delSld modSld sldOrd">
      <pc:chgData name="Sonia Mentrida Calleja" userId="+3MmXrZIh5DNkcFqJVzWDBHB70rSGfE4TXoqZVnxHXo=" providerId="None" clId="Web-{043B05E8-8274-4A5F-8D75-B8EE122B4D36}" dt="2023-03-08T13:52:04.487" v="64" actId="20577"/>
      <pc:docMkLst>
        <pc:docMk/>
      </pc:docMkLst>
      <pc:sldChg chg="del">
        <pc:chgData name="Sonia Mentrida Calleja" userId="+3MmXrZIh5DNkcFqJVzWDBHB70rSGfE4TXoqZVnxHXo=" providerId="None" clId="Web-{043B05E8-8274-4A5F-8D75-B8EE122B4D36}" dt="2023-03-08T13:51:58.533" v="63"/>
        <pc:sldMkLst>
          <pc:docMk/>
          <pc:sldMk cId="109857222" sldId="256"/>
        </pc:sldMkLst>
      </pc:sldChg>
      <pc:sldChg chg="modSp">
        <pc:chgData name="Sonia Mentrida Calleja" userId="+3MmXrZIh5DNkcFqJVzWDBHB70rSGfE4TXoqZVnxHXo=" providerId="None" clId="Web-{043B05E8-8274-4A5F-8D75-B8EE122B4D36}" dt="2023-03-08T13:45:56.947" v="6" actId="20577"/>
        <pc:sldMkLst>
          <pc:docMk/>
          <pc:sldMk cId="683471665" sldId="257"/>
        </pc:sldMkLst>
        <pc:spChg chg="mod">
          <ac:chgData name="Sonia Mentrida Calleja" userId="+3MmXrZIh5DNkcFqJVzWDBHB70rSGfE4TXoqZVnxHXo=" providerId="None" clId="Web-{043B05E8-8274-4A5F-8D75-B8EE122B4D36}" dt="2023-03-08T13:45:56.947" v="6" actId="20577"/>
          <ac:spMkLst>
            <pc:docMk/>
            <pc:sldMk cId="683471665" sldId="257"/>
            <ac:spMk id="2" creationId="{55F992CD-6F3D-025B-61E8-AEF7506CEDE5}"/>
          </ac:spMkLst>
        </pc:spChg>
      </pc:sldChg>
      <pc:sldChg chg="modSp add ord">
        <pc:chgData name="Sonia Mentrida Calleja" userId="+3MmXrZIh5DNkcFqJVzWDBHB70rSGfE4TXoqZVnxHXo=" providerId="None" clId="Web-{043B05E8-8274-4A5F-8D75-B8EE122B4D36}" dt="2023-03-08T13:51:18.657" v="61" actId="20577"/>
        <pc:sldMkLst>
          <pc:docMk/>
          <pc:sldMk cId="1709568888" sldId="258"/>
        </pc:sldMkLst>
        <pc:spChg chg="mod">
          <ac:chgData name="Sonia Mentrida Calleja" userId="+3MmXrZIh5DNkcFqJVzWDBHB70rSGfE4TXoqZVnxHXo=" providerId="None" clId="Web-{043B05E8-8274-4A5F-8D75-B8EE122B4D36}" dt="2023-03-08T13:51:18.657" v="61" actId="20577"/>
          <ac:spMkLst>
            <pc:docMk/>
            <pc:sldMk cId="1709568888" sldId="258"/>
            <ac:spMk id="2" creationId="{77A15290-4F4A-45C6-86C5-21AB9CF9A0F2}"/>
          </ac:spMkLst>
        </pc:spChg>
      </pc:sldChg>
      <pc:sldChg chg="modSp add">
        <pc:chgData name="Sonia Mentrida Calleja" userId="+3MmXrZIh5DNkcFqJVzWDBHB70rSGfE4TXoqZVnxHXo=" providerId="None" clId="Web-{043B05E8-8274-4A5F-8D75-B8EE122B4D36}" dt="2023-03-08T13:52:04.487" v="64" actId="20577"/>
        <pc:sldMkLst>
          <pc:docMk/>
          <pc:sldMk cId="1897354381" sldId="259"/>
        </pc:sldMkLst>
        <pc:spChg chg="mod">
          <ac:chgData name="Sonia Mentrida Calleja" userId="+3MmXrZIh5DNkcFqJVzWDBHB70rSGfE4TXoqZVnxHXo=" providerId="None" clId="Web-{043B05E8-8274-4A5F-8D75-B8EE122B4D36}" dt="2023-03-08T13:52:04.487" v="64" actId="20577"/>
          <ac:spMkLst>
            <pc:docMk/>
            <pc:sldMk cId="1897354381" sldId="259"/>
            <ac:spMk id="5" creationId="{2D28C928-4699-C9D2-676E-3B7556E454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A7A1EA-77A9-46AD-B93D-D58E4CCBC00A}" type="datetimeFigureOut">
              <a:t>4/20/2023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6E951-B844-4089-AC7E-EB86B6E48B65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902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time saved in completing a project and avoiding costly overruns. It also should mean that the same type of mistakes are not made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708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759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578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4824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04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318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F38BA6-CD4F-4A62-9EA6-116F328D5A4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864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98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136B3-7958-4BC7-B201-E28FE03A7D26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1507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4419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572A-C11F-40FE-B7C6-BBF7787AF6A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294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0B36-EC57-44F0-AF3D-2BC07277372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4824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3B50D-5B8D-4A05-A81C-7E6E125EFA24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68684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2D99B-5B01-4B3B-90A1-9C07410C5BDF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2917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0B605-768B-4B87-BC18-870392661233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568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A86F7-C9DD-4999-B10B-EC6D15A29900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86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B609C9C-AFCD-4E48-8A45-40A0AE990469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636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8B87D3-52BD-4385-8ADA-43498C5743D2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563625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F4D3F5-DBB7-4965-B688-9E137DCA270F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795824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41226EF-F453-4EED-8023-F106CDE0711C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02737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4465C53-3718-4C1D-B24A-9DED7F03A91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12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4F5AE17-BC12-4C67-987C-A869B2BEEE33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22390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A72AD50-000B-4B00-A262-3EDC7A3E427E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4426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E568AF5-43AA-4D36-A263-781662F82360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16471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D3F5-FBBE-4C48-B65E-BAC6C4B76B11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5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91B6-6FBA-41F7-990A-21BC03757644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1831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4F4F7-B490-4FF0-8569-C4B666014ADA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995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58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1_Titre et contenu"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6"/>
          <p:cNvSpPr txBox="1"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36"/>
          <p:cNvSpPr txBox="1"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609585" lvl="0" indent="-397923" algn="l">
              <a:spcBef>
                <a:spcPts val="400"/>
              </a:spcBef>
              <a:spcAft>
                <a:spcPts val="0"/>
              </a:spcAft>
              <a:buSzPts val="1100"/>
              <a:buChar char="•"/>
              <a:defRPr/>
            </a:lvl1pPr>
            <a:lvl2pPr marL="1219170" lvl="1" indent="-406390" algn="l">
              <a:spcBef>
                <a:spcPts val="400"/>
              </a:spcBef>
              <a:spcAft>
                <a:spcPts val="0"/>
              </a:spcAft>
              <a:buSzPts val="1200"/>
              <a:buChar char="•"/>
              <a:defRPr/>
            </a:lvl2pPr>
            <a:lvl3pPr marL="1828754" lvl="2" indent="-397923" algn="l">
              <a:spcBef>
                <a:spcPts val="400"/>
              </a:spcBef>
              <a:spcAft>
                <a:spcPts val="0"/>
              </a:spcAft>
              <a:buSzPts val="1100"/>
              <a:buChar char="•"/>
              <a:defRPr/>
            </a:lvl3pPr>
            <a:lvl4pPr marL="2438339" lvl="3" indent="-406390" algn="l">
              <a:spcBef>
                <a:spcPts val="400"/>
              </a:spcBef>
              <a:spcAft>
                <a:spcPts val="0"/>
              </a:spcAft>
              <a:buSzPts val="1200"/>
              <a:buChar char="•"/>
              <a:defRPr/>
            </a:lvl4pPr>
            <a:lvl5pPr marL="3047924" lvl="4" indent="-423323" algn="l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5pPr>
            <a:lvl6pPr marL="3657509" lvl="5" indent="-423323" algn="l">
              <a:spcBef>
                <a:spcPts val="400"/>
              </a:spcBef>
              <a:spcAft>
                <a:spcPts val="0"/>
              </a:spcAft>
              <a:buSzPts val="1400"/>
              <a:buChar char="-"/>
              <a:defRPr/>
            </a:lvl6pPr>
            <a:lvl7pPr marL="4267093" lvl="6" indent="-423323" algn="l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7pPr>
            <a:lvl8pPr marL="4876678" lvl="7" indent="-423323" algn="l">
              <a:spcBef>
                <a:spcPts val="400"/>
              </a:spcBef>
              <a:spcAft>
                <a:spcPts val="0"/>
              </a:spcAft>
              <a:buSzPts val="1400"/>
              <a:buChar char="▪"/>
              <a:defRPr/>
            </a:lvl8pPr>
            <a:lvl9pPr marL="5486263" lvl="8" indent="-423323" algn="l">
              <a:spcBef>
                <a:spcPts val="4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p36"/>
          <p:cNvSpPr txBox="1">
            <a:spLocks noGrp="1"/>
          </p:cNvSpPr>
          <p:nvPr>
            <p:ph type="dt" idx="10"/>
          </p:nvPr>
        </p:nvSpPr>
        <p:spPr>
          <a:xfrm>
            <a:off x="5204255" y="6362379"/>
            <a:ext cx="161483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36"/>
          <p:cNvSpPr txBox="1">
            <a:spLocks noGrp="1"/>
          </p:cNvSpPr>
          <p:nvPr>
            <p:ph type="ft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6283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5C578EC7-37D6-459D-8D48-2D9EC5DCBCC6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Project Management in IT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6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92CD-6F3D-025B-61E8-AEF7506CED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r>
              <a:rPr lang="en-GB" dirty="0"/>
              <a:t>[Project Name]-Impact report </a:t>
            </a:r>
            <a:br>
              <a:rPr lang="en-GB" dirty="0">
                <a:cs typeface="Arial"/>
              </a:rPr>
            </a:br>
            <a:r>
              <a:rPr lang="en-GB" dirty="0">
                <a:cs typeface="Arial"/>
              </a:rPr>
              <a:t>[Speaker Name]</a:t>
            </a:r>
            <a:br>
              <a:rPr lang="en-GB" dirty="0">
                <a:cs typeface="Arial"/>
              </a:rPr>
            </a:br>
            <a:endParaRPr lang="en-GB" sz="1600">
              <a:cs typeface="Arial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728091-816E-CA0D-30DB-A5FE40DAB1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8347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EA17A8-591C-D299-547E-C7C80EAB5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009" y="980330"/>
            <a:ext cx="11227341" cy="5193950"/>
          </a:xfrm>
        </p:spPr>
        <p:txBody>
          <a:bodyPr vert="horz" lIns="0" tIns="0" rIns="0" bIns="0" rtlCol="0" anchor="t">
            <a:no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en-GB" sz="1400" dirty="0">
                <a:solidFill>
                  <a:schemeClr val="accent5"/>
                </a:solidFill>
                <a:cs typeface="Arial"/>
              </a:rPr>
              <a:t>Presentation duration: 8 min maximum + Q&amp;A (2-3 mins)</a:t>
            </a:r>
            <a:endParaRPr lang="en-US" sz="1400" dirty="0">
              <a:solidFill>
                <a:schemeClr val="accent5"/>
              </a:solidFill>
              <a:cs typeface="Arial"/>
            </a:endParaRPr>
          </a:p>
          <a:p>
            <a:pPr indent="0">
              <a:lnSpc>
                <a:spcPct val="100000"/>
              </a:lnSpc>
            </a:pPr>
            <a:r>
              <a:rPr lang="en-GB" sz="1200" dirty="0">
                <a:cs typeface="Arial"/>
              </a:rPr>
              <a:t> </a:t>
            </a:r>
            <a:r>
              <a:rPr lang="en-GB" sz="1200" u="sng" dirty="0">
                <a:cs typeface="Arial"/>
              </a:rPr>
              <a:t>The project and Objectives</a:t>
            </a:r>
            <a:r>
              <a:rPr lang="en-GB" sz="1200" dirty="0">
                <a:cs typeface="Arial"/>
              </a:rPr>
              <a:t>: At the project slide, you could mention/add:</a:t>
            </a:r>
            <a:endParaRPr lang="en-GB" sz="1200" b="0" dirty="0">
              <a:cs typeface="Arial"/>
            </a:endParaRPr>
          </a:p>
          <a:p>
            <a:pPr lvl="1" indent="0"/>
            <a:r>
              <a:rPr lang="en-GB" sz="1200" dirty="0">
                <a:cs typeface="Arial"/>
              </a:rPr>
              <a:t>Project team members &amp; group picture, IT group &amp; section, project duration, funded by – if it applies, project logo and project website - if exits. </a:t>
            </a:r>
          </a:p>
          <a:p>
            <a:pPr lvl="1" indent="0"/>
            <a:r>
              <a:rPr lang="en-GB" sz="1200" dirty="0">
                <a:cs typeface="Arial"/>
              </a:rPr>
              <a:t>Objectives: Add 2 or 3 main objectives</a:t>
            </a:r>
          </a:p>
          <a:p>
            <a:pPr marL="171450" lvl="1" indent="0">
              <a:buNone/>
            </a:pPr>
            <a:r>
              <a:rPr lang="en-GB" sz="1050" dirty="0">
                <a:solidFill>
                  <a:srgbClr val="FF0000"/>
                </a:solidFill>
                <a:cs typeface="Arial"/>
              </a:rPr>
              <a:t>Do not mention the tasks and activities realized during the project implementation but present the main objectives to show the audience what the project is about and the main outcomes!</a:t>
            </a:r>
            <a:endParaRPr lang="en-GB" sz="1050" dirty="0">
              <a:solidFill>
                <a:srgbClr val="181818"/>
              </a:solidFill>
              <a:cs typeface="Arial"/>
            </a:endParaRPr>
          </a:p>
          <a:p>
            <a:pPr indent="0">
              <a:lnSpc>
                <a:spcPct val="100000"/>
              </a:lnSpc>
            </a:pPr>
            <a:r>
              <a:rPr lang="en-GB" sz="1200" dirty="0">
                <a:cs typeface="Arial"/>
              </a:rPr>
              <a:t> </a:t>
            </a:r>
            <a:r>
              <a:rPr lang="en-GB" sz="1200" u="sng" dirty="0">
                <a:cs typeface="Arial"/>
              </a:rPr>
              <a:t>Outcomes</a:t>
            </a:r>
            <a:r>
              <a:rPr lang="en-GB" sz="1200" dirty="0">
                <a:cs typeface="Arial"/>
              </a:rPr>
              <a:t>: Add 2 or 3 main outcomes. You can add text and images to support your message </a:t>
            </a:r>
          </a:p>
          <a:p>
            <a:pPr indent="0">
              <a:lnSpc>
                <a:spcPct val="100000"/>
              </a:lnSpc>
            </a:pPr>
            <a:r>
              <a:rPr lang="en-GB" sz="1200" dirty="0">
                <a:cs typeface="Arial"/>
              </a:rPr>
              <a:t> </a:t>
            </a:r>
            <a:r>
              <a:rPr lang="en-GB" sz="1200" u="sng" dirty="0">
                <a:cs typeface="Arial"/>
              </a:rPr>
              <a:t>Impacts</a:t>
            </a:r>
            <a:r>
              <a:rPr lang="en-GB" sz="1200" dirty="0">
                <a:cs typeface="Arial"/>
              </a:rPr>
              <a:t>: Add 2 or 3 main impacts relevant for IT/CERN or external community if it applies. Some questions that might help you:</a:t>
            </a:r>
          </a:p>
          <a:p>
            <a:pPr lvl="1" indent="0"/>
            <a:r>
              <a:rPr lang="en-GB" sz="1200" dirty="0">
                <a:cs typeface="Arial"/>
              </a:rPr>
              <a:t>Will the outcomes be used for future projects/funding opportunities?</a:t>
            </a:r>
          </a:p>
          <a:p>
            <a:pPr lvl="1" indent="0"/>
            <a:r>
              <a:rPr lang="en-GB" sz="1200" dirty="0">
                <a:cs typeface="Arial"/>
              </a:rPr>
              <a:t>Did the project increase your visibility in relevant communities?</a:t>
            </a:r>
          </a:p>
          <a:p>
            <a:pPr lvl="1" indent="0"/>
            <a:r>
              <a:rPr lang="en-GB" sz="1200" dirty="0">
                <a:cs typeface="Arial"/>
              </a:rPr>
              <a:t>Did the project enhance future collaborations within IT/CERN/external communities?</a:t>
            </a:r>
          </a:p>
          <a:p>
            <a:pPr indent="0">
              <a:lnSpc>
                <a:spcPct val="100000"/>
              </a:lnSpc>
            </a:pPr>
            <a:r>
              <a:rPr lang="en-GB" sz="1200" dirty="0">
                <a:cs typeface="Arial"/>
              </a:rPr>
              <a:t> </a:t>
            </a:r>
            <a:r>
              <a:rPr lang="en-GB" sz="1200" u="sng" dirty="0">
                <a:cs typeface="Arial"/>
              </a:rPr>
              <a:t>Lessons learned</a:t>
            </a:r>
            <a:r>
              <a:rPr lang="en-GB" sz="1200" dirty="0">
                <a:cs typeface="Arial"/>
              </a:rPr>
              <a:t>: </a:t>
            </a:r>
            <a:r>
              <a:rPr lang="en-GB" sz="1200" dirty="0">
                <a:solidFill>
                  <a:srgbClr val="181818"/>
                </a:solidFill>
                <a:ea typeface="+mn-lt"/>
                <a:cs typeface="+mn-lt"/>
              </a:rPr>
              <a:t>Add 2 or 3 lessons learned. </a:t>
            </a:r>
          </a:p>
          <a:p>
            <a:pPr lvl="1" indent="0"/>
            <a:r>
              <a:rPr lang="en-GB" sz="1200" dirty="0">
                <a:solidFill>
                  <a:srgbClr val="181818"/>
                </a:solidFill>
                <a:ea typeface="+mn-lt"/>
                <a:cs typeface="+mn-lt"/>
              </a:rPr>
              <a:t>What did you learn during the project duration that could benefit you for future projects and/or could also be of interest/benefit to the audience?</a:t>
            </a:r>
          </a:p>
          <a:p>
            <a:pPr indent="0"/>
            <a:r>
              <a:rPr lang="en-GB" sz="1200" dirty="0">
                <a:cs typeface="Arial"/>
              </a:rPr>
              <a:t> </a:t>
            </a:r>
            <a:r>
              <a:rPr lang="en-GB" sz="1200" u="sng" dirty="0">
                <a:cs typeface="Arial"/>
              </a:rPr>
              <a:t>What's next?</a:t>
            </a:r>
          </a:p>
          <a:p>
            <a:pPr lvl="1" indent="0"/>
            <a:r>
              <a:rPr lang="en-GB" sz="1200" dirty="0">
                <a:cs typeface="Arial"/>
              </a:rPr>
              <a:t> Are there any new ideas coming up from this project? Such as </a:t>
            </a:r>
            <a:r>
              <a:rPr lang="en-GB" sz="1200" dirty="0" err="1">
                <a:cs typeface="Arial"/>
              </a:rPr>
              <a:t>maintance</a:t>
            </a:r>
            <a:r>
              <a:rPr lang="en-GB" sz="1200" dirty="0">
                <a:cs typeface="Arial"/>
              </a:rPr>
              <a:t> activities, services or new projects?</a:t>
            </a:r>
          </a:p>
          <a:p>
            <a:pPr indent="0">
              <a:lnSpc>
                <a:spcPct val="100000"/>
              </a:lnSpc>
            </a:pPr>
            <a:r>
              <a:rPr lang="en-GB" sz="1200" dirty="0">
                <a:cs typeface="Arial"/>
              </a:rPr>
              <a:t> </a:t>
            </a:r>
            <a:r>
              <a:rPr lang="en-GB" sz="1200" b="1" dirty="0">
                <a:cs typeface="Arial"/>
              </a:rPr>
              <a:t>Q&amp;A:</a:t>
            </a:r>
            <a:r>
              <a:rPr lang="en-GB" sz="1200" dirty="0">
                <a:cs typeface="Arial"/>
              </a:rPr>
              <a:t> </a:t>
            </a:r>
            <a:r>
              <a:rPr lang="en-GB" sz="1200" b="1" dirty="0">
                <a:cs typeface="Arial"/>
              </a:rPr>
              <a:t>2-3 mins for questions</a:t>
            </a:r>
          </a:p>
          <a:p>
            <a:endParaRPr lang="en-GB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16F38C-91EE-568D-E72E-448F60E84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Guidelines slide  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A0349-8D1F-130E-4E87-50207908C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20B36-EC57-44F0-AF3D-2BC072773727}" type="datetime1">
              <a:rPr lang="en-US" smtClean="0"/>
              <a:t>4/20/2023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D5A546-299F-4929-6C96-611053ED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Project Management in IT Overview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671FE-C937-0B54-DFD8-A1C389B54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17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A15290-4F4A-45C6-86C5-21AB9CF9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440" y="1654628"/>
            <a:ext cx="10982959" cy="4342951"/>
          </a:xfrm>
        </p:spPr>
        <p:txBody>
          <a:bodyPr vert="horz" lIns="0" tIns="0" rIns="0" bIns="0" rtlCol="0" anchor="t">
            <a:noAutofit/>
          </a:bodyPr>
          <a:lstStyle/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 err="1">
                <a:solidFill>
                  <a:schemeClr val="tx1"/>
                </a:solidFill>
                <a:cs typeface="Arial"/>
              </a:rPr>
              <a:t>The</a:t>
            </a:r>
            <a:r>
              <a:rPr lang="es-ES" sz="2000" b="1" dirty="0">
                <a:solidFill>
                  <a:schemeClr val="tx1"/>
                </a:solidFill>
                <a:cs typeface="Arial"/>
              </a:rPr>
              <a:t> Project and General </a:t>
            </a:r>
            <a:r>
              <a:rPr lang="es-ES" sz="2000" b="1" dirty="0" err="1">
                <a:solidFill>
                  <a:schemeClr val="tx1"/>
                </a:solidFill>
                <a:cs typeface="Arial"/>
              </a:rPr>
              <a:t>Objectives</a:t>
            </a:r>
            <a:endParaRPr lang="en-US">
              <a:solidFill>
                <a:schemeClr val="tx1"/>
              </a:solidFill>
            </a:endParaRPr>
          </a:p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 err="1">
                <a:solidFill>
                  <a:schemeClr val="tx1"/>
                </a:solidFill>
              </a:rPr>
              <a:t>Outcomes</a:t>
            </a:r>
            <a:endParaRPr lang="es-ES" sz="2000" b="1" dirty="0" err="1">
              <a:solidFill>
                <a:schemeClr val="tx1"/>
              </a:solidFill>
              <a:cs typeface="Arial"/>
            </a:endParaRPr>
          </a:p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 err="1">
                <a:solidFill>
                  <a:schemeClr val="tx1"/>
                </a:solidFill>
              </a:rPr>
              <a:t>Impacts</a:t>
            </a:r>
            <a:endParaRPr lang="es-ES" sz="2000" b="1" dirty="0" err="1">
              <a:solidFill>
                <a:schemeClr val="tx1"/>
              </a:solidFill>
              <a:cs typeface="Arial"/>
            </a:endParaRPr>
          </a:p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 err="1">
                <a:solidFill>
                  <a:schemeClr val="tx1"/>
                </a:solidFill>
                <a:cs typeface="Arial"/>
              </a:rPr>
              <a:t>Lessons</a:t>
            </a:r>
            <a:r>
              <a:rPr lang="es-ES" sz="2000" b="1" dirty="0">
                <a:solidFill>
                  <a:schemeClr val="tx1"/>
                </a:solidFill>
                <a:cs typeface="Arial"/>
              </a:rPr>
              <a:t> </a:t>
            </a:r>
            <a:r>
              <a:rPr lang="es-ES" sz="2000" b="1" dirty="0" err="1">
                <a:solidFill>
                  <a:schemeClr val="tx1"/>
                </a:solidFill>
                <a:cs typeface="Arial"/>
              </a:rPr>
              <a:t>learned</a:t>
            </a:r>
            <a:r>
              <a:rPr lang="es-ES" sz="2000" b="1" dirty="0">
                <a:solidFill>
                  <a:schemeClr val="tx1"/>
                </a:solidFill>
                <a:cs typeface="Arial"/>
              </a:rPr>
              <a:t> </a:t>
            </a:r>
            <a:endParaRPr lang="es-ES">
              <a:solidFill>
                <a:schemeClr val="tx1"/>
              </a:solidFill>
              <a:cs typeface="Arial"/>
            </a:endParaRPr>
          </a:p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 err="1">
                <a:solidFill>
                  <a:schemeClr val="tx1"/>
                </a:solidFill>
                <a:cs typeface="Arial"/>
              </a:rPr>
              <a:t>What's</a:t>
            </a:r>
            <a:r>
              <a:rPr lang="es-ES" sz="2000" b="1" dirty="0">
                <a:solidFill>
                  <a:schemeClr val="tx1"/>
                </a:solidFill>
                <a:cs typeface="Arial"/>
              </a:rPr>
              <a:t> </a:t>
            </a:r>
            <a:r>
              <a:rPr lang="es-ES" sz="2000" b="1" dirty="0" err="1">
                <a:solidFill>
                  <a:schemeClr val="tx1"/>
                </a:solidFill>
                <a:cs typeface="Arial"/>
              </a:rPr>
              <a:t>next</a:t>
            </a:r>
            <a:r>
              <a:rPr lang="es-ES" sz="2000" b="1" dirty="0">
                <a:solidFill>
                  <a:schemeClr val="tx1"/>
                </a:solidFill>
                <a:cs typeface="Arial"/>
              </a:rPr>
              <a:t>?</a:t>
            </a:r>
          </a:p>
          <a:p>
            <a:pPr lvl="1" indent="-26162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s-ES" sz="2000" b="1" dirty="0">
                <a:solidFill>
                  <a:schemeClr val="tx1"/>
                </a:solidFill>
              </a:rPr>
              <a:t>Q&amp;A</a:t>
            </a:r>
            <a:endParaRPr lang="es-ES" dirty="0">
              <a:solidFill>
                <a:schemeClr val="tx1"/>
              </a:solidFill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BE9234-8D33-46F9-9EEE-20ECF537E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975" y="484845"/>
            <a:ext cx="11376025" cy="751151"/>
          </a:xfrm>
        </p:spPr>
        <p:txBody>
          <a:bodyPr/>
          <a:lstStyle/>
          <a:p>
            <a:r>
              <a:rPr lang="fr-CH" dirty="0"/>
              <a:t>Content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2FCB1B-5EF3-4E7A-B325-E44EF19A9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9568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BF1C74-D447-1049-8CBB-49B1E6D2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640" y="373593"/>
            <a:ext cx="10981373" cy="1065742"/>
          </a:xfrm>
        </p:spPr>
        <p:txBody>
          <a:bodyPr anchor="ctr">
            <a:normAutofit/>
          </a:bodyPr>
          <a:lstStyle/>
          <a:p>
            <a:r>
              <a:rPr lang="en-GB" dirty="0"/>
              <a:t>The Project and General Objectives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59" y="1592263"/>
            <a:ext cx="10981373" cy="4412297"/>
          </a:xfrm>
        </p:spPr>
        <p:txBody>
          <a:bodyPr vert="horz" lIns="0" tIns="0" rIns="0" bIns="0" rtlCol="0" anchor="t">
            <a:noAutofit/>
          </a:bodyPr>
          <a:lstStyle/>
          <a:p>
            <a:endParaRPr lang="en-GB" dirty="0">
              <a:solidFill>
                <a:srgbClr val="0070C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26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BF1C74-D447-1049-8CBB-49B1E6D2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892" y="373593"/>
            <a:ext cx="10993121" cy="1065742"/>
          </a:xfrm>
        </p:spPr>
        <p:txBody>
          <a:bodyPr anchor="ctr">
            <a:normAutofit/>
          </a:bodyPr>
          <a:lstStyle/>
          <a:p>
            <a:r>
              <a:rPr lang="en-GB" dirty="0"/>
              <a:t>Outcomes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9279" y="1592263"/>
            <a:ext cx="10993121" cy="4452937"/>
          </a:xfrm>
        </p:spPr>
        <p:txBody>
          <a:bodyPr vert="horz" lIns="0" tIns="0" rIns="0" bIns="0" rtlCol="0" anchor="t">
            <a:noAutofit/>
          </a:bodyPr>
          <a:lstStyle/>
          <a:p>
            <a:pPr marL="734060" lvl="1" indent="0">
              <a:buNone/>
            </a:pPr>
            <a:endParaRPr lang="en-GB" dirty="0">
              <a:solidFill>
                <a:srgbClr val="0070C0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682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BF1C74-D447-1049-8CBB-49B1E6D2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372" y="373593"/>
            <a:ext cx="10962641" cy="1065742"/>
          </a:xfrm>
        </p:spPr>
        <p:txBody>
          <a:bodyPr anchor="ctr">
            <a:normAutofit/>
          </a:bodyPr>
          <a:lstStyle/>
          <a:p>
            <a:r>
              <a:rPr lang="en-GB" dirty="0"/>
              <a:t>Impacts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19" y="1592263"/>
            <a:ext cx="10962641" cy="4442777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Arial,Sans-Serif" panose="020B0604020202020204" pitchFamily="34" charset="0"/>
            </a:pPr>
            <a:endParaRPr lang="en-GB" dirty="0">
              <a:solidFill>
                <a:srgbClr val="0070C0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55968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BF1C74-D447-1049-8CBB-49B1E6D2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120" y="373593"/>
            <a:ext cx="10950893" cy="1065742"/>
          </a:xfrm>
        </p:spPr>
        <p:txBody>
          <a:bodyPr anchor="ctr">
            <a:normAutofit/>
          </a:bodyPr>
          <a:lstStyle/>
          <a:p>
            <a:r>
              <a:rPr lang="en-GB" sz="3600" b="1" dirty="0">
                <a:cs typeface="Arial"/>
              </a:rPr>
              <a:t>L</a:t>
            </a:r>
            <a:r>
              <a:rPr lang="es-ES" sz="3600" b="1" dirty="0" err="1">
                <a:cs typeface="Arial"/>
              </a:rPr>
              <a:t>essons</a:t>
            </a:r>
            <a:r>
              <a:rPr lang="es-ES" sz="3600" b="1" dirty="0">
                <a:cs typeface="Arial"/>
              </a:rPr>
              <a:t> </a:t>
            </a:r>
            <a:r>
              <a:rPr lang="es-ES" sz="3600" b="1" dirty="0" err="1">
                <a:cs typeface="Arial"/>
              </a:rPr>
              <a:t>learned</a:t>
            </a:r>
            <a:r>
              <a:rPr lang="es-ES" sz="3600" b="1" dirty="0">
                <a:cs typeface="Arial"/>
              </a:rPr>
              <a:t> </a:t>
            </a:r>
            <a:endParaRPr lang="es-ES" dirty="0"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59" y="1592263"/>
            <a:ext cx="10950893" cy="4402137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Arial,Sans-Serif" panose="020B0604020202020204" pitchFamily="34" charset="0"/>
            </a:pPr>
            <a:endParaRPr lang="en-GB" dirty="0">
              <a:solidFill>
                <a:srgbClr val="0070C0"/>
              </a:solidFill>
              <a:ea typeface="+mn-lt"/>
              <a:cs typeface="+mn-lt"/>
            </a:endParaRPr>
          </a:p>
          <a:p>
            <a:pPr marL="734060" lvl="1" indent="0">
              <a:buNone/>
            </a:pPr>
            <a:endParaRPr lang="en-GB" dirty="0">
              <a:solidFill>
                <a:srgbClr val="0070C0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5542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BF1C74-D447-1049-8CBB-49B1E6D29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372" y="373593"/>
            <a:ext cx="10962641" cy="1065742"/>
          </a:xfrm>
        </p:spPr>
        <p:txBody>
          <a:bodyPr anchor="ctr">
            <a:normAutofit/>
          </a:bodyPr>
          <a:lstStyle/>
          <a:p>
            <a:r>
              <a:rPr lang="en-GB"/>
              <a:t>What's next?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919" y="1592263"/>
            <a:ext cx="10962641" cy="4442777"/>
          </a:xfrm>
        </p:spPr>
        <p:txBody>
          <a:bodyPr vert="horz" lIns="0" tIns="0" rIns="0" bIns="0" rtlCol="0" anchor="t">
            <a:noAutofit/>
          </a:bodyPr>
          <a:lstStyle/>
          <a:p>
            <a:pPr>
              <a:buFont typeface="Arial,Sans-Serif" panose="020B0604020202020204" pitchFamily="34" charset="0"/>
            </a:pPr>
            <a:endParaRPr lang="en-GB" dirty="0">
              <a:solidFill>
                <a:srgbClr val="0070C0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6642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8C928-4699-C9D2-676E-3B7556E454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endParaRPr lang="en-GB" dirty="0">
              <a:cs typeface="Arial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A7579-8E8F-84C4-1B48-377E6381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EF2895-274B-BDC4-9379-669E7A6B17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707" y="1645272"/>
            <a:ext cx="10950893" cy="4402137"/>
          </a:xfrm>
        </p:spPr>
        <p:txBody>
          <a:bodyPr vert="horz" lIns="0" tIns="0" rIns="0" bIns="0" rtlCol="0" anchor="t">
            <a:noAutofit/>
          </a:bodyPr>
          <a:lstStyle/>
          <a:p>
            <a:pPr marL="0" indent="0" algn="ctr">
              <a:buNone/>
            </a:pPr>
            <a:r>
              <a:rPr lang="en-US" sz="5400" b="1" dirty="0">
                <a:solidFill>
                  <a:srgbClr val="0033A0"/>
                </a:solidFill>
                <a:latin typeface="Arial"/>
              </a:rPr>
              <a:t>Q&amp;A</a:t>
            </a:r>
            <a:endParaRPr lang="en-GB" sz="540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6741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.potx" id="{B558F21B-D245-42EC-A545-FDD70896722C}" vid="{B657D21E-E3F9-4C9B-B7C2-3854EDD8974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80</Words>
  <Application>Microsoft Office PowerPoint</Application>
  <PresentationFormat>Widescreen</PresentationFormat>
  <Paragraphs>26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1_Office Theme</vt:lpstr>
      <vt:lpstr>[Project Name]-Impact report  [Speaker Name] </vt:lpstr>
      <vt:lpstr>Guidelines slide  </vt:lpstr>
      <vt:lpstr>Content</vt:lpstr>
      <vt:lpstr>The Project and General Objectives</vt:lpstr>
      <vt:lpstr>Outcomes</vt:lpstr>
      <vt:lpstr>Impacts</vt:lpstr>
      <vt:lpstr>Lessons learned </vt:lpstr>
      <vt:lpstr>What's next?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Sonia Mentrida Calleja</cp:lastModifiedBy>
  <cp:revision>441</cp:revision>
  <dcterms:created xsi:type="dcterms:W3CDTF">2023-03-08T09:07:50Z</dcterms:created>
  <dcterms:modified xsi:type="dcterms:W3CDTF">2023-04-20T13:43:01Z</dcterms:modified>
</cp:coreProperties>
</file>