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2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0B4C4-7193-3E41-85D1-844B3E4EC112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2A4EF-F231-1C40-BCB4-4720B146E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120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23EF9-1F72-C144-B593-47FABACDC9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929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A83CD-0B08-5CC3-B254-D8BF10500A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1C33C7-03E1-A4A4-5E07-14D504740A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B5198-9FFA-C1FA-1524-F18A5EDCD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8698-F014-A840-816A-16550D595D5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1BE35-C1F5-1342-35C5-FBEE19AA7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36F64-5366-7715-F80A-A5B1E96F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FE99B-FA77-704B-A4DD-20491FB77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663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B9694-5CC3-DE26-6CC4-48B9EE9A7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EA7538-13EA-A1CB-E7EF-2156E86E89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1AEE8F-F3CF-A146-EB63-13A14AE75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8698-F014-A840-816A-16550D595D5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383EF-6610-B6C6-D988-C65960408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D4B8F1-A673-CBBA-A0D1-9148E8441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FE99B-FA77-704B-A4DD-20491FB77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68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FD9862-EAE6-B973-038C-22D1D15398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F38C15-F678-DD2A-6BE1-F98FA02E38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DBB44-27FC-9CFE-81FB-604B2A093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8698-F014-A840-816A-16550D595D5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BDCFD3-6A9C-9084-D8E8-067E024BA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BDCEB-67EC-7E97-A514-E79BE558C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FE99B-FA77-704B-A4DD-20491FB77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664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6AB8B-71E2-8034-297D-D5DEF9DA1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7A4F76-694E-5C6D-3F8C-19D68BB555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0DDC1-AE96-DAA4-419F-D1362BBEA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8698-F014-A840-816A-16550D595D5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2F9F2-13B8-3BE9-762E-48968B62E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DB00C-3961-8B65-2EAE-D6562DA89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FE99B-FA77-704B-A4DD-20491FB77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965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FA0BB-77DB-CCDA-1EA7-A4FBE34ED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2153C5-B923-4835-3BE4-24965367A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42AC6-0416-1B53-ABF4-2A3CF0A2F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8698-F014-A840-816A-16550D595D5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D19B3-BF3F-AE0F-631F-A86455955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B2054-F15F-B76A-58BF-AA47A1DCB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FE99B-FA77-704B-A4DD-20491FB77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983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9CF55-C64E-C25D-E6E8-941D63401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9722B-2BE6-B220-8F67-756ACC1A70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4A933-B50B-202F-FF65-5A7C55E8B2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0B4FA1-EEC2-6383-07D6-322641C34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8698-F014-A840-816A-16550D595D5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82381A-01C0-8DD7-3EF7-6EB7101C2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C9EBA1-B2CA-0925-A8E8-436F962A0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FE99B-FA77-704B-A4DD-20491FB77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863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9347A-123F-009E-B9B6-8A6CB8483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2C330-C595-700B-984C-6CF42B39F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DD009E-7289-AA1A-54FF-AD657065E7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12B3BD-8A05-CC58-3DB7-96A5051280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ABB962-4A2E-83C0-4CDF-C4E20BDEB9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FBEE7C-698B-E20A-B7EF-48A7B4F31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8698-F014-A840-816A-16550D595D5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DB8290-EEC3-A048-C79E-A4F5DE61D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AA2101-2659-BA54-6C68-96AAE1D33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FE99B-FA77-704B-A4DD-20491FB77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300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6B791-C227-C4DF-1F42-549119CAD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9C8D54-1024-0501-5231-983278231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8698-F014-A840-816A-16550D595D5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C8D87C-91AC-3A8C-E23B-B3C78575D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75673B-9E72-1382-DAE8-21C6EC941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FE99B-FA77-704B-A4DD-20491FB77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67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355572-51A9-074A-2FCA-CF1F6C9CA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8698-F014-A840-816A-16550D595D5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153E6B-21AA-F269-20FA-59EE1905C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264FC4-527C-57AA-8F13-7D17AF0CA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FE99B-FA77-704B-A4DD-20491FB77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286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CF147-B74E-1A03-3216-68BF09A62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01583-F3CE-30E0-959B-627657EF2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89FCCD-FFC1-831C-C3E5-707D6FAC8A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956BB3-07D7-776C-DD44-97C16BC71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8698-F014-A840-816A-16550D595D5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714C01-CEFF-4067-C929-FD5A85424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A96262-0E7E-0813-C57B-E48A20B8A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FE99B-FA77-704B-A4DD-20491FB77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370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21971-3B46-8FF7-2176-F2BD955BC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ECBE03-0127-7B7C-0960-EBCABC52C5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9A8977-4AE3-CFA3-6F70-58589A1DFC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678459-2095-8BC5-D747-8F264DA5C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8698-F014-A840-816A-16550D595D5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CFA898-1AEC-C269-3648-27F72C2FE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20421F-0DA5-98D2-0520-EB18F030A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FE99B-FA77-704B-A4DD-20491FB77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3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955340-65A5-2184-89D5-FF84CFA08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07C621-FB55-3440-C0A7-EC0E3626BF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52F2C1-3F1B-676B-3A79-85C982E333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778698-F014-A840-816A-16550D595D5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50B15B-15F4-8D2B-B114-58ABC1DA63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C22EA2-F675-A449-11F8-CEA91842F2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DFE99B-FA77-704B-A4DD-20491FB77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889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A6D1485-2D5A-ADAC-8348-0F5E9849A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3" name="Picture 2" descr="A logo with a red circle and blue text&#10;&#10;AI-generated content may be incorrect.">
            <a:extLst>
              <a:ext uri="{FF2B5EF4-FFF2-40B4-BE49-F238E27FC236}">
                <a16:creationId xmlns:a16="http://schemas.microsoft.com/office/drawing/2014/main" id="{49FFED71-4E4E-8442-9E83-47C26FE80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3869" y="1766168"/>
            <a:ext cx="1552684" cy="218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425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F5B057A-2545-97F5-7E20-F0F1C1727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2" name="Picture 1" descr="A logo with a red circle and blue text&#10;&#10;AI-generated content may be incorrect.">
            <a:extLst>
              <a:ext uri="{FF2B5EF4-FFF2-40B4-BE49-F238E27FC236}">
                <a16:creationId xmlns:a16="http://schemas.microsoft.com/office/drawing/2014/main" id="{1A205F72-2845-3D4C-9124-F9F126515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1841" y="3732757"/>
            <a:ext cx="465729" cy="65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753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46668-0EF5-D756-E773-867BE1A1D1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4D072C9-3008-92AA-46BF-E26BFE7F6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58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07A1DB-CA2D-F7A3-D034-6AF33EAA9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logo with a red circle and blue text&#10;&#10;AI-generated content may be incorrect.">
            <a:extLst>
              <a:ext uri="{FF2B5EF4-FFF2-40B4-BE49-F238E27FC236}">
                <a16:creationId xmlns:a16="http://schemas.microsoft.com/office/drawing/2014/main" id="{1401B597-4372-E1A0-0AA3-7B61711DBB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7907" y="2167000"/>
            <a:ext cx="1552684" cy="21829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6E9FB7-63D8-4118-21D0-17DF45E7BB0F}"/>
              </a:ext>
            </a:extLst>
          </p:cNvPr>
          <p:cNvSpPr txBox="1"/>
          <p:nvPr/>
        </p:nvSpPr>
        <p:spPr>
          <a:xfrm>
            <a:off x="841181" y="2721114"/>
            <a:ext cx="69196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2060"/>
                </a:solidFill>
              </a:rPr>
              <a:t>Let’s give a look to the real tool</a:t>
            </a:r>
          </a:p>
        </p:txBody>
      </p:sp>
    </p:spTree>
    <p:extLst>
      <p:ext uri="{BB962C8B-B14F-4D97-AF65-F5344CB8AC3E}">
        <p14:creationId xmlns:p14="http://schemas.microsoft.com/office/powerpoint/2010/main" val="2304974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3F4C3E-5860-B294-7A40-5E665A46A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302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843487-1DC2-7BCC-59D3-99AC245E6F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82E5EA3-3484-9873-14A8-BF54D48A76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671" b="11921"/>
          <a:stretch/>
        </p:blipFill>
        <p:spPr>
          <a:xfrm>
            <a:off x="2926308" y="12310"/>
            <a:ext cx="6339384" cy="684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340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9</Words>
  <Application>Microsoft Macintosh PowerPoint</Application>
  <PresentationFormat>Widescreen</PresentationFormat>
  <Paragraphs>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Michele Battistin</dc:creator>
  <cp:lastModifiedBy>Michele Battistin</cp:lastModifiedBy>
  <cp:revision>7</cp:revision>
  <dcterms:created xsi:type="dcterms:W3CDTF">2024-10-07T09:48:04Z</dcterms:created>
  <dcterms:modified xsi:type="dcterms:W3CDTF">2025-03-06T15:08:36Z</dcterms:modified>
</cp:coreProperties>
</file>