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5D14B9-1309-47F7-A0D9-AF71B8565B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A846631-D217-465D-7807-CF202245DA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205FCE-CF43-958B-842F-B1A268CF1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F800DE-9EAF-1623-8441-E0F4884F1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0D3A68-0214-4679-6ECE-A89B0F1C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75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244D4F-0E1F-D503-70B3-35906DE2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18219F7-74E0-0E07-48EB-C3B69716F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6BA349-42F5-407C-C001-13ADF896D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7CA3EE-2839-4DE5-398B-12A46D5E8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3808C4-FD8A-F43F-5125-6E5AC050D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135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D00793-02BF-105D-B78D-C537E8B700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B1805F5-B3B2-6BBC-189B-D3EE67438A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3873BE-9D63-82A3-A3F4-B900BB175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D99857-4EF7-448D-FE8E-753556A15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A63802-2292-B18E-1C9C-010929D7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63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688B10-B296-7AED-C458-8D2EEED1F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85CAAC-0D08-AEC3-9611-AC08C80E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204678-CB9E-3B83-E958-28F38FA1F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4A827A-2A22-6C1D-AA33-669C9479F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882EA1-5649-BEB9-CFCD-EB3E95A4E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9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3A5B00-258C-6CA1-4E6E-29A62EB8A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0E7E35-D983-1A18-2C3B-B91613EFE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E1D9A2-BE45-C696-0373-481CE5029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C2D724-59A2-924C-7373-1C1D2F85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5E8177-9822-E0D1-3578-D70D420D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01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6C9535-557E-6F2E-8585-7E5EF9F56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690702-1A6E-6E61-3826-29143F6E5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2EC6751-5F90-D6BD-EFD8-B32C1253F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626B66-2935-337A-99B3-018B58DC7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8D4D3C-D9C6-D812-8EE3-FA7AE501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28D5999-CFB1-7266-789A-2DBC774D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436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FF971-DC6B-7012-3DA8-76ADF03D0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2B8B9D-0FB5-47EC-CDCC-603DDACB6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4420FE-0EFF-8319-8D82-95039C271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8838EC7-242F-0CE4-97D0-CE87956824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30F573C-EAA7-27CD-FCDC-AC921225E3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EEDC07-3657-E7D2-EFD3-091EAB4EF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86EB788-9838-CC4C-32E2-C90C361CD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B6EF43D-89B6-A2D1-18A7-10AB28BD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425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6BDAE-EFF0-7AD3-E889-739DB144D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3D1CD1-CCF9-33F1-4D21-1473864B2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606166-54D5-4333-28B3-BF4DEC98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64EA65-215A-1F97-D2C2-D049CD82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95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C8AD3C-86C3-D659-586D-DFE312486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65BFB2-6EA0-33D5-BFE3-295FFF964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3E019A-330F-1D81-173B-632D978D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3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48797C-D69F-4326-0C34-1FCB6AD6F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261962-3965-81F9-739F-58BBE31AE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07B3061-E6D0-3E66-CB79-A733F82C2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5D1EF9-14E7-8E0A-24E2-6F99C9B2F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CD4F2D4-9A83-B9F2-D43C-3F34F0068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86C4D8-D2FD-E595-ED58-C9463065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60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54ECE3-38B1-D3FA-D5FA-24790B01C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E1FECB5-F3B9-5EA1-AED7-AB37653383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A9A417-AB3D-1D31-30FE-39FF5B2493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B7D6C2-E689-EC84-1666-79213F56F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F03B37-A7B9-E0CB-538D-421FB21BD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82EF8B-E010-773F-FB96-96BADE0C0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42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CC3DB0-02BE-3BB6-6B90-4BCDEB9B2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0B9494-4B1C-76E9-EF51-CFB822BD4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0ED79-C3B3-4360-F055-E4CDD6F7D0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B093C1-5BF4-9F44-ABD1-923CE4E8EE57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E914B8-36AA-1C7B-190C-21E1A35272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DFE5EB-4134-7205-1472-69F59FA94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28DED9-7791-5C49-AD4E-D6BC47C1BB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21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E2356C2-5379-BFA5-C499-942482FE25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4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98CB5-64CE-4492-C7B1-1C123D3D1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9CCA26A-BE3A-BC06-A498-2A15126817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86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EFAF4-D79C-126C-9396-5B1E6C624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87DE189-7C13-750A-0256-71530463CD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22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0E98B-9991-9C97-4AFC-C9E0922C8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1B22506-50BE-5C28-DDAB-91C7B29A13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26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923CD-A1FF-D828-5AF8-CF53D7FDB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38DBA6C-A283-E955-6C1E-415EC7A21A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9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AF710-2051-722F-2D64-2B93060EA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FF7FA18-BFBE-D49D-9F01-1DE448EC34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801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C45F2-5C19-4491-61D0-F1CE59F5B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B95D7EE-BE8E-6C5B-DFBD-E08C1A1B27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41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E92AD-2F34-B5C7-2D06-C9629D2F7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007C83B-5320-1537-CB42-89E425F1FA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75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BA11B-D453-EA0E-F536-A9C3C52CE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50D3988-979B-8CAC-4CB2-E2BDA40705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84871-514E-6F46-AF2E-9F430A254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06A83DE-74F8-8DEF-DC57-5DFDF082EA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057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321D4-4FF7-959F-EB00-50C413375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5F517E8-5A1B-3A3A-2E4E-B85230D473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35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6CC4E-05E2-2689-CFD4-EECB32905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D5BB34B-FC7A-F848-E4CB-D16A4F4A4F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1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596E7-B054-E6CF-5D1B-CF1AEFCA7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EEF95DA-DFC4-9012-510D-D239F1A7CB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8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CB3BF-3410-3CB7-A351-634741E34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6DD4238-B3BA-CFAB-ECC6-231763A11C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80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60463-66DF-FEC3-426B-F37856D28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CB7C068-25DC-EB2D-92C6-EA72E50089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848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91C51-B85A-B884-5F1D-4BA1F6597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888609A-78EC-5603-998E-DA617BC847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20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DF542-3BF6-90B3-963E-9DCCD6B67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B913B6E-7810-81C4-9F7D-0553E5CE3C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61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D8A65-80AE-9677-E5E4-3B33018CD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A22F921-7D50-CEC9-5438-206EE53144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78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384C7-0244-61E5-BC22-29EAB9214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61BA1A8-9DD0-93AA-9319-F1F9853640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100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Grand écran</PresentationFormat>
  <Paragraphs>0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Lisa Berkani</dc:creator>
  <cp:lastModifiedBy>Lisa Berkani</cp:lastModifiedBy>
  <cp:revision>2</cp:revision>
  <dcterms:created xsi:type="dcterms:W3CDTF">2025-03-27T14:32:52Z</dcterms:created>
  <dcterms:modified xsi:type="dcterms:W3CDTF">2025-03-27T14:55:34Z</dcterms:modified>
</cp:coreProperties>
</file>