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0FC20-1650-0785-98BB-D27DA27E3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2E02079-6F0F-E132-5A5A-EE60D5EA6B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537E14-BC68-E3C6-EEBF-197CB0E26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9938CB-59D3-3F5D-3145-F9F0CD495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40CD2F-C8F6-1893-92B5-C6D7B20C8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352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D74B52-800C-793B-20B7-C166F08A7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02AA396-8D0A-80A0-FE40-DD03370F10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4DF931-DFDC-69C3-08C1-00DCFDB71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5BBAE1-E341-D3F4-DD56-4F1381D5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498A55-46D6-E23F-76C7-9C4E6787C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53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F436AE1-AD5C-2F11-E2EA-8433EF71B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C8786D-E889-BFFD-3898-A79170322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BC736A-7F99-6EA4-9EFF-CB73033CB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C98440-ED07-B208-B223-F0B00DBC4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0A7F71-66FE-06E7-4442-900E3F15E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5A5BFC-AE35-D7F0-B110-33B17BC12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98B99E-ABE5-4CDE-446B-3DE8248C5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C905A4-2BAB-693B-42C3-F1383F24B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8AAA5D-43D6-A22D-7901-3C0370E5B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5EAA7A-7B3C-1BA2-9065-C7AB97F0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22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66BFA-4FD8-3FFB-6891-5EAF9DD0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5A8CAC-FA1C-87C7-B32D-C95C74833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FE2F59-6184-4642-45F6-E0C035C5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998CFC-E6DC-6853-3AFA-B2DEC0B9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8206B5-A040-B635-9713-502B586C9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653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FD6E3F-93AC-285C-85FB-01A1EF3F8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C87212-CEC1-9801-5A9D-09947A675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B2D8D-DD58-901F-0611-822E0A1B0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523156-1677-5EBB-4C95-DBDB70F88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2EE07E-E152-47C5-E54A-D3E978B0B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0E3B700-D5B3-CBE4-0C1F-D9AEACEA6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99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ADF41-2269-7AE2-A637-CE8FDCD72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98CB97-1AFD-6D2F-3567-020795A35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D4EC9E-135D-29D7-0DB0-F1D8A2628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1800E6-CF86-2207-DEA8-352B6F89E5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8EF3F92-21B7-A97C-3CD5-6BE7B2716A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3ADCD3-B2F2-75F7-0A27-A6C125D8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2F25FA-D22D-BBBC-E59D-8FD0749C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FCEE5FF-FAAE-8EFA-0CF3-147708D12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39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52EBDB-873B-D42F-FA8A-A5F2C1A50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DA5A9B0-E8FF-F3C8-8764-F5ED6B5EB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111F61-0F97-B432-D4C9-2D53592FD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986D9D-1474-94B0-3027-45FA6353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5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C3F5BB5-3218-209F-3F74-9F0B9A176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AF707A-9289-5A08-7ED0-785A8BA06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DA9AFD-1F54-C106-86F6-CF28482A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66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B8F63-2C79-5A06-440A-07C93486C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58A60D-3EEF-C70A-E7EC-64FB5C2D9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A80586-0480-490E-EE94-CF95E739C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878831-94A5-9C04-9A2E-D8DDC5BE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F7FD44-A952-AF6A-D310-58B38CC9F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8087FA-9890-9FFF-3606-2D2C3B29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97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CF9F89-BA4B-EFE3-4B14-3F1AE81E4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DAEEC6-9116-7982-EFEA-E77F8425C8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3653EBA-2BD8-E617-8C5C-49DD94703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5BE999-48A6-6F79-0EDA-DB94B8669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AA023B-DCEA-F827-6893-082A0C632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72853B-E851-72F2-6DF3-5525F175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03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00D73DB-5B37-3C66-1318-7FA6DF01D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F0678C-156D-FC5C-9914-49751531E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D7AAA3-28A8-9C9D-AD99-82847C8F6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AE1753-C4B1-A24C-8201-870B63445FE8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BA92D2-A577-15A5-88AC-423D05B37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9ACD01-4D95-1976-8897-E336C2AB5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ED3279-1B92-3A46-9756-6A5BAAA2A7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13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A07D87-09FC-D112-B879-4F4C07D7FA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F431CB-E1B7-F269-6A12-44F7692077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, chaussures, habits, capture d’écran&#10;&#10;Le contenu généré par l’IA peut être incorrect.">
            <a:extLst>
              <a:ext uri="{FF2B5EF4-FFF2-40B4-BE49-F238E27FC236}">
                <a16:creationId xmlns:a16="http://schemas.microsoft.com/office/drawing/2014/main" id="{43D4C4CE-C334-50AE-7A80-B2E1BD103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4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6CEE7-C52F-4DB6-583E-C1E2524EA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5D5B80-7C3D-6B9B-4EC7-16F70C82A8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99FEB89-88AB-45E5-0F45-7B3A185094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2DEFB30-9D0D-55B3-6283-5DE21508B7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6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42C86-FBD1-8B8C-B9C6-D5977BAC8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175C39-8BF0-C184-7443-53A78DFC1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E26EF5D-D771-12B0-7FDA-CF7A5E83EA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6E07E4D-84D3-4A0C-A9DA-0265D4C734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43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3AD19-CA91-FD97-1B53-026850EE9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B0FE6F-65EF-DDB4-D6D5-AEE5A688FF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1B9B21-8908-FA83-8A71-1B900A7CAC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277C7BB-22EF-19E5-8702-5128EB7463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0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AF746-AF54-9590-4A52-03D726A77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9C5D8B-288B-9FF3-24C0-8F05CEC7E9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DED631-E9CB-BBF4-B120-F463034F31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116AA5-0DE7-714F-F107-6FC5DE28F9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89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E8E42-8CA2-B3BC-072B-2F7862A1C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F42F5-BC38-C66F-787E-E8E54A4B28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CE49DC-B213-C7CC-6695-0E787E1BED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6F8287-02A2-0C8C-2543-879E1944A0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576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Lisa Berkani</dc:creator>
  <cp:lastModifiedBy>Lisa Berkani</cp:lastModifiedBy>
  <cp:revision>2</cp:revision>
  <dcterms:created xsi:type="dcterms:W3CDTF">2025-04-02T12:19:03Z</dcterms:created>
  <dcterms:modified xsi:type="dcterms:W3CDTF">2025-04-02T12:23:39Z</dcterms:modified>
</cp:coreProperties>
</file>