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412A1-574F-EDDE-E386-B9AB03556C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627A75-8C43-471B-4567-6304430317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7F10B-DE7B-712E-E82E-A7AE2681C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1AA7-BFBA-1A4B-90F9-E9BDB62F2173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EF46F-60C0-EDEF-1F64-AEE02B71F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04314-413F-9940-9C67-A1BB7757C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1200-8232-2E44-8CD0-3FF95596C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2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1E4B8-F7E4-6652-480E-4F5A48C19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B1EA67-2D84-16A2-2C1B-64554B95EC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76EF7-2DCE-9774-A1D3-B990768B2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1AA7-BFBA-1A4B-90F9-E9BDB62F2173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74883F-0541-3260-E098-149319D6B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F6185-7237-EB51-5BDE-8C4762BF2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1200-8232-2E44-8CD0-3FF95596C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42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ED64B4-9434-2648-857C-7D247FE52C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53C4EC-402E-CE19-71DA-9C710253C3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4E52E-C3D6-9F19-5630-7E36BC06D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1AA7-BFBA-1A4B-90F9-E9BDB62F2173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5C99E-8310-4980-D28B-8A3BFB5EA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19801-C807-6AE4-6889-73FF9D03C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1200-8232-2E44-8CD0-3FF95596C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729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9D016-5608-8D9C-C7FC-0F56E83AD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D6D493-407B-B2B6-E2D8-8B81C65E2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FD0D4-4978-EF0E-C744-1D5DDD971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1AA7-BFBA-1A4B-90F9-E9BDB62F2173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8F51F-BB50-EF45-5B52-3E6CDC7CA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62E2B-AFC0-9F69-F763-E3860D361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1200-8232-2E44-8CD0-3FF95596C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98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6BB1B-F8E7-3714-AFB2-2D6AA28D5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A79BF0-99B6-1B5C-5A34-B8569AA65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0F344-D6B1-2B33-4176-17BED872E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1AA7-BFBA-1A4B-90F9-E9BDB62F2173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AF339-5480-5549-2DEE-D0420DD37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15834-3AED-27FD-12CF-F5DA7E889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1200-8232-2E44-8CD0-3FF95596C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28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4A67E-8802-698E-EF61-735B52AD1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FC5BF1-E232-82A8-6972-E72C40744C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CDD71-B3A6-393D-A71E-C010AF3942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187BA6-A81F-C19C-210D-8DEECD704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1AA7-BFBA-1A4B-90F9-E9BDB62F2173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5E7D68-12C3-FC99-699B-E9AC36E41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A7270C-C38B-AA6C-8701-76998CA1E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1200-8232-2E44-8CD0-3FF95596C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9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52C52-7F57-DF88-C021-6EB4E90A6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8DDB7A-2BE1-1820-4706-6AEF361FA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588C9F-766C-631B-540D-515867642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292636-5A15-C2BE-C661-9793A6FC51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6DADDA-ED31-12A8-9B1F-41932BE731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CD6B8B-458A-408F-4802-C7F76E4F4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1AA7-BFBA-1A4B-90F9-E9BDB62F2173}" type="datetimeFigureOut">
              <a:rPr lang="en-US" smtClean="0"/>
              <a:t>3/31/25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CDAFB1-4F31-3023-E2FF-D2AD856BD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D4E18D-A771-FF8B-CB2C-FE4027DE5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1200-8232-2E44-8CD0-3FF95596C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107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4C7B7-0CB0-4783-18D5-A2B2C22E2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8344C0-073D-CC94-7E82-0FA993864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1AA7-BFBA-1A4B-90F9-E9BDB62F2173}" type="datetimeFigureOut">
              <a:rPr lang="en-US" smtClean="0"/>
              <a:t>3/31/25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179F0F-3067-A729-D9EB-972E0CD82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0E525B-EB0D-5E4E-CEB0-8C0517768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1200-8232-2E44-8CD0-3FF95596C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39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0ECDDD-8213-43B5-CDB3-26929EE2F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1AA7-BFBA-1A4B-90F9-E9BDB62F2173}" type="datetimeFigureOut">
              <a:rPr lang="en-US" smtClean="0"/>
              <a:t>3/31/25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BFEBC5-94E6-827F-CF2A-514BC5C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C278F4-0C0F-8477-B5C5-D0E04F324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1200-8232-2E44-8CD0-3FF95596C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9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C592D-A782-2B7E-19A4-DC0961636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5622E-75BB-1132-4FC1-125811319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70430B-B654-0222-53EC-19D6764203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0D95BA-304A-2D31-7A21-2C40B4D46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1AA7-BFBA-1A4B-90F9-E9BDB62F2173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9BA322-9180-09A3-B3E2-21F67BF6D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D7DB05-ED63-95D2-933B-D84492275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1200-8232-2E44-8CD0-3FF95596C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576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7A23C-906D-CE45-BEFA-04E3D90ED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B01086-C115-8464-9CBA-FBE84F787E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758CD9-C55B-AB38-A1D2-B71B79D15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EEEE53-4691-444D-764F-3990BAC9E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1AA7-BFBA-1A4B-90F9-E9BDB62F2173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D81EE1-D0A9-3349-0FC8-ADF6006AF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8CE309-8899-E00F-8624-6FBF17BB9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1200-8232-2E44-8CD0-3FF95596C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192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08F603-5B91-426D-FC3D-302D19EB5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84D9F4-6D30-A4F1-D7FE-01294D7FFE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0637C-6110-3765-B662-F95EAFCF40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5F1AA7-BFBA-1A4B-90F9-E9BDB62F2173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2625A-1598-91DE-9D6D-8CC0E0E1A5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3DC23-7809-7FF0-A95E-2D2CA7D65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6A1200-8232-2E44-8CD0-3FF95596C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139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9C3773E-7748-F1E7-B61F-04E6FA9C6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138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7CE96B-7576-9496-B719-6B491BE7E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30512A-7376-2841-9A6C-B5D875268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627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22FF3C-D1D6-5EF1-4410-36103EC48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F1E64E2-3DA8-98BF-079C-D821E26EE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586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04192-F84A-0428-8A86-B993064741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9F626C-EF9A-9967-3A35-9EA90129F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550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E8CA2-A963-4B0C-CBDF-752FA8957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9751D5-8D8F-C88F-BD17-0C3B76CD7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37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092FA-8B8A-3E63-8AD7-923168D99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8BA6A0-666C-5468-8DEC-335D00CF9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4" y="0"/>
            <a:ext cx="121856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90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09359-F98C-74C2-4115-23BE1D3C4C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86C025-E6DD-4F84-323C-C0693C17B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035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2F21F8-1818-F575-4CED-A320A4506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F7DF71-E00F-7203-42AB-759F2F0CC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0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9DE490-2BE9-1A3A-E505-CD7E9F2E4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BE98DE-2883-0760-A667-CBA739C64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618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Etienne Scaioni</dc:creator>
  <cp:lastModifiedBy>Etienne Scaioni</cp:lastModifiedBy>
  <cp:revision>1</cp:revision>
  <dcterms:created xsi:type="dcterms:W3CDTF">2025-03-31T10:18:30Z</dcterms:created>
  <dcterms:modified xsi:type="dcterms:W3CDTF">2025-03-31T10:39:22Z</dcterms:modified>
</cp:coreProperties>
</file>