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8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91A6D-A99B-BE1A-1623-D55D6AF24E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F4B6F6-6749-6734-AA16-669547478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82E55-7AF9-3391-579C-C0D2A773E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130AF-FFCA-6508-4A5B-0D9F67A67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590FE-6723-59A6-0D0A-49C1BA99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67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06F10-F0E4-1944-2E41-B0BEDB7D8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5BB35C-AC80-4768-0371-D4A12957B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CED24-4BB1-026F-FCC4-41ACCE2EC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9F8E0-5232-9860-DCF5-29E064039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AFCA3-ADF3-762C-A92D-4886A6314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29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4300A9-F25E-0294-0369-65CA1A7DDC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090D0C-51DC-64BC-BE93-E24045DD6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0D116-76A4-72E4-0EC4-F0797C2E8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8E900-1BA8-47D9-4828-FE3EFCC8A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8FFA6-2222-F40F-3C2D-7C177A8E2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74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F800E-1260-4FEF-9D9B-94EADD6C7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2FDE6-2CFB-EA84-4CE4-CC76940C1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6FE35-6D54-3EA8-2FAE-7BF0F59DF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94B36-DEBB-60E2-AFD1-0ECC0B6D9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A31E7-58AB-3A13-2CA2-331791805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353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28B06-BBAA-DEFE-EF92-DD6BC0B25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46815-91E5-A37F-385E-22CC985AB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EB51A-6E80-C733-883D-7738F5529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AD2F9-F268-89CA-342E-94AFF8290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742C1-B973-2708-AACA-699401EAD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34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8EB1E-99DA-7A29-5743-BCCB62422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73BBE-C530-5910-F8CF-855E3FE9E3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76985-7E91-CB70-4BCD-EB80714678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2AA04-8904-36DD-404D-FD67FFE9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551B5-1470-8988-D309-7FD23CFFF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18AAB-3E61-E3E6-55B8-2453F6FF2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6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B2242-233B-72BB-4ADB-71430095F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1BA6A8-4E02-C3AD-DB97-F9E919CAD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D2E0AE-CABD-D5D9-4849-C3CC6DA207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14EDA9-7DBD-3DBB-2CC6-D11257A3E2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3ECFD9-6D52-38C7-8AA9-A3AE753F7B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E7C9B9-8BCD-A7D8-67EA-B7F630A44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40EE21-28C6-CFF2-CE1F-0E8537865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B04B26-990C-D362-D03D-C15481EC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63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E1FCE-7F4A-F265-0816-9B4D68D5F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07A27-421F-8445-DF66-A6520CCDE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A38931-FDEF-6FAD-DC10-E219E571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538FB-F6D4-B84E-5938-1D258CFA1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29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B0E3A-355C-CBB7-73C2-1EE99E3AC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F7B21D-EF9A-9759-2338-D93C22C40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79D49-37DC-5765-F314-3CB12BA83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46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59449-6006-5E77-D607-4A395CA31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4DA0B-124D-B99B-B596-A0BA28C7F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089617-FB19-B4B7-4BF3-06D600693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E987F2-CA7F-75EF-C246-6969839A3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FABE87-88CC-D130-835C-70FE7A78C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D5F902-86C4-31B0-6F0D-1E96D188C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99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6BD92-AD82-BF57-F922-A3ACF93A7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9701A-E952-BC6C-A664-68A9F78BA0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4E5B1C-4881-0316-C4E6-3F11D807D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9C19CB-7581-E7CE-B272-9DD2ECCDC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53A818-5FAD-A827-9ADD-DAE8B880B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FFC1BA-1C7B-B257-EC6B-D01029276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40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4F149A-9D06-B533-68BD-1D1E157E8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CBA45-25F6-B6B6-4B36-B8693B2CF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8327F-59A2-3CEA-20D3-479B967952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0B7FBD-0808-4839-BFBC-8BF96F3E198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07742-3932-C323-1FE0-58289B2CD1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F0350-BFAF-41F6-CFFF-E006080E2B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8FC93B-6C26-40E7-A416-6E9A67B3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55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D1545-D3B4-B931-0528-5887CB0B6B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Project Management </a:t>
            </a:r>
            <a:r>
              <a:rPr lang="en-GB"/>
              <a:t>– some difficulties </a:t>
            </a:r>
            <a:r>
              <a:rPr lang="en-GB" dirty="0"/>
              <a:t>that could be encountered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682079-1044-7076-1AE7-CFA3AAAAE1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Antonio PERILLO MARCONE</a:t>
            </a:r>
          </a:p>
        </p:txBody>
      </p:sp>
    </p:spTree>
    <p:extLst>
      <p:ext uri="{BB962C8B-B14F-4D97-AF65-F5344CB8AC3E}">
        <p14:creationId xmlns:p14="http://schemas.microsoft.com/office/powerpoint/2010/main" val="1907522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FE4D1-8E63-1F64-5050-3FDE76BD4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a project structure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DCC0CC-5CC2-FBFB-8BD0-97AE79944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988" y="1363377"/>
            <a:ext cx="9157705" cy="549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1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2229B-BEA0-EE9D-D21D-3604926C7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ATS Sector</a:t>
            </a:r>
          </a:p>
        </p:txBody>
      </p:sp>
      <p:pic>
        <p:nvPicPr>
          <p:cNvPr id="5" name="Content Placeholder 4" descr="A diagram of a company&#10;&#10;AI-generated content may be incorrect.">
            <a:extLst>
              <a:ext uri="{FF2B5EF4-FFF2-40B4-BE49-F238E27FC236}">
                <a16:creationId xmlns:a16="http://schemas.microsoft.com/office/drawing/2014/main" id="{AD2E25B5-5B93-6833-6ECB-667FB3A69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578" y="116992"/>
            <a:ext cx="8045302" cy="6741008"/>
          </a:xfrm>
        </p:spPr>
      </p:pic>
    </p:spTree>
    <p:extLst>
      <p:ext uri="{BB962C8B-B14F-4D97-AF65-F5344CB8AC3E}">
        <p14:creationId xmlns:p14="http://schemas.microsoft.com/office/powerpoint/2010/main" val="3399124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9B702-7A9E-B9E5-14CE-C244D2465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Technology Department</a:t>
            </a:r>
          </a:p>
        </p:txBody>
      </p:sp>
      <p:pic>
        <p:nvPicPr>
          <p:cNvPr id="5" name="Content Placeholder 4" descr="A blue rectangular object with white text&#10;&#10;AI-generated content may be incorrect.">
            <a:extLst>
              <a:ext uri="{FF2B5EF4-FFF2-40B4-BE49-F238E27FC236}">
                <a16:creationId xmlns:a16="http://schemas.microsoft.com/office/drawing/2014/main" id="{FFEE4E5F-ED75-A25F-DC5A-E23DFC3397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25104"/>
            <a:ext cx="10515600" cy="3152379"/>
          </a:xfrm>
        </p:spPr>
      </p:pic>
    </p:spTree>
    <p:extLst>
      <p:ext uri="{BB962C8B-B14F-4D97-AF65-F5344CB8AC3E}">
        <p14:creationId xmlns:p14="http://schemas.microsoft.com/office/powerpoint/2010/main" val="473050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A1733-4CA2-FDC9-EE8D-9D8644A91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Engineering Department</a:t>
            </a:r>
          </a:p>
        </p:txBody>
      </p:sp>
      <p:pic>
        <p:nvPicPr>
          <p:cNvPr id="5" name="Content Placeholder 4" descr="A blue rectangular sign with white text&#10;&#10;AI-generated content may be incorrect.">
            <a:extLst>
              <a:ext uri="{FF2B5EF4-FFF2-40B4-BE49-F238E27FC236}">
                <a16:creationId xmlns:a16="http://schemas.microsoft.com/office/drawing/2014/main" id="{5070D20E-4AF7-6F87-9A11-B970BF6BE9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56597"/>
            <a:ext cx="10515600" cy="2089394"/>
          </a:xfrm>
        </p:spPr>
      </p:pic>
    </p:spTree>
    <p:extLst>
      <p:ext uri="{BB962C8B-B14F-4D97-AF65-F5344CB8AC3E}">
        <p14:creationId xmlns:p14="http://schemas.microsoft.com/office/powerpoint/2010/main" val="165542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AE6CC-8677-A3FA-C34A-F1434AF53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Systems Department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97318-70BC-25D8-D42A-B27C579D8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961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7E5A7-EE43-CFDC-0F56-A510BF99E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Beams Department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92198-4AD3-4BBA-B436-1CE392922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833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FF99C-006C-0267-F8E0-02962CD29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BD42650-4BA7-2470-CFA1-A76275F78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650" y="648752"/>
            <a:ext cx="9267494" cy="55604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65DA26-28EE-224C-9F99-61B5FA6CEFB0}"/>
              </a:ext>
            </a:extLst>
          </p:cNvPr>
          <p:cNvSpPr txBox="1"/>
          <p:nvPr/>
        </p:nvSpPr>
        <p:spPr>
          <a:xfrm>
            <a:off x="496187" y="2417135"/>
            <a:ext cx="1580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Resources allocated by Departments, Groups, Sections…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2B716C4-4F2C-BB6D-A3FA-BF2AF998E49C}"/>
              </a:ext>
            </a:extLst>
          </p:cNvPr>
          <p:cNvCxnSpPr>
            <a:endCxn id="11" idx="1"/>
          </p:cNvCxnSpPr>
          <p:nvPr/>
        </p:nvCxnSpPr>
        <p:spPr>
          <a:xfrm>
            <a:off x="2275367" y="3429000"/>
            <a:ext cx="6308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435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DD458-3B96-0094-0EF2-5A14BCB4C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C4C13-4909-1EDA-C945-69B956F4E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Project culture needs to be accepted at all levels</a:t>
            </a:r>
          </a:p>
          <a:p>
            <a:r>
              <a:rPr lang="en-GB" dirty="0"/>
              <a:t>Human resources working for projects but reporting to their hierarchy</a:t>
            </a:r>
          </a:p>
          <a:p>
            <a:r>
              <a:rPr lang="en-GB" dirty="0"/>
              <a:t>This could generate conflicts and issues.</a:t>
            </a:r>
          </a:p>
          <a:p>
            <a:r>
              <a:rPr lang="en-GB" dirty="0"/>
              <a:t>Clear responsibilities and project roles are key</a:t>
            </a:r>
          </a:p>
          <a:p>
            <a:r>
              <a:rPr lang="en-GB" dirty="0"/>
              <a:t>Good project function depends on cooperation of  Groups/Sections </a:t>
            </a:r>
          </a:p>
        </p:txBody>
      </p:sp>
    </p:spTree>
    <p:extLst>
      <p:ext uri="{BB962C8B-B14F-4D97-AF65-F5344CB8AC3E}">
        <p14:creationId xmlns:p14="http://schemas.microsoft.com/office/powerpoint/2010/main" val="1554171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81</Words>
  <Application>Microsoft Office PowerPoint</Application>
  <PresentationFormat>Widescreen</PresentationFormat>
  <Paragraphs>16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Project Management – some difficulties that could be encountered </vt:lpstr>
      <vt:lpstr>Example of a project structure</vt:lpstr>
      <vt:lpstr>ATS Sector</vt:lpstr>
      <vt:lpstr>Technology Department</vt:lpstr>
      <vt:lpstr>Engineering Department</vt:lpstr>
      <vt:lpstr>Accelerator Systems Department</vt:lpstr>
      <vt:lpstr>Beams Department</vt:lpstr>
      <vt:lpstr>PowerPoint Presentation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Antonio Perillo Marcone</dc:creator>
  <cp:lastModifiedBy>Antonio Perillo Marcone</cp:lastModifiedBy>
  <cp:revision>6</cp:revision>
  <dcterms:created xsi:type="dcterms:W3CDTF">2025-05-07T14:18:09Z</dcterms:created>
  <dcterms:modified xsi:type="dcterms:W3CDTF">2025-05-07T14:49:46Z</dcterms:modified>
</cp:coreProperties>
</file>