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1" r:id="rId1"/>
  </p:sldMasterIdLst>
  <p:notesMasterIdLst>
    <p:notesMasterId r:id="rId10"/>
  </p:notesMasterIdLst>
  <p:handoutMasterIdLst>
    <p:handoutMasterId r:id="rId11"/>
  </p:handoutMasterIdLst>
  <p:sldIdLst>
    <p:sldId id="256" r:id="rId2"/>
    <p:sldId id="718" r:id="rId3"/>
    <p:sldId id="273" r:id="rId4"/>
    <p:sldId id="719" r:id="rId5"/>
    <p:sldId id="721" r:id="rId6"/>
    <p:sldId id="722" r:id="rId7"/>
    <p:sldId id="723" r:id="rId8"/>
    <p:sldId id="669" r:id="rId9"/>
  </p:sldIdLst>
  <p:sldSz cx="9144000" cy="6858000" type="screen4x3"/>
  <p:notesSz cx="6858000" cy="9144000"/>
  <p:defaultTextStyle>
    <a:defPPr>
      <a:defRPr lang="en-E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479D39"/>
    <a:srgbClr val="FFFF00"/>
    <a:srgbClr val="CC3300"/>
    <a:srgbClr val="0033CC"/>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76" autoAdjust="0"/>
    <p:restoredTop sz="95706" autoAdjust="0"/>
  </p:normalViewPr>
  <p:slideViewPr>
    <p:cSldViewPr>
      <p:cViewPr varScale="1">
        <p:scale>
          <a:sx n="114" d="100"/>
          <a:sy n="114" d="100"/>
        </p:scale>
        <p:origin x="1576" y="168"/>
      </p:cViewPr>
      <p:guideLst>
        <p:guide orient="horz" pos="2160"/>
        <p:guide pos="2880"/>
      </p:guideLst>
    </p:cSldViewPr>
  </p:slideViewPr>
  <p:outlineViewPr>
    <p:cViewPr>
      <p:scale>
        <a:sx n="33" d="100"/>
        <a:sy n="33" d="100"/>
      </p:scale>
      <p:origin x="0" y="-31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78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5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cs typeface="+mn-cs"/>
              </a:defRPr>
            </a:lvl1pPr>
          </a:lstStyle>
          <a:p>
            <a:pPr>
              <a:defRPr/>
            </a:pPr>
            <a:endParaRPr lang="en-US"/>
          </a:p>
        </p:txBody>
      </p:sp>
      <p:sp>
        <p:nvSpPr>
          <p:cNvPr id="1454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cs typeface="+mn-cs"/>
              </a:defRPr>
            </a:lvl1pPr>
          </a:lstStyle>
          <a:p>
            <a:pPr>
              <a:defRPr/>
            </a:pPr>
            <a:endParaRPr lang="en-US"/>
          </a:p>
        </p:txBody>
      </p:sp>
      <p:sp>
        <p:nvSpPr>
          <p:cNvPr id="1454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cs typeface="+mn-cs"/>
              </a:defRPr>
            </a:lvl1pPr>
          </a:lstStyle>
          <a:p>
            <a:pPr>
              <a:defRPr/>
            </a:pPr>
            <a:endParaRPr lang="en-US"/>
          </a:p>
        </p:txBody>
      </p:sp>
      <p:sp>
        <p:nvSpPr>
          <p:cNvPr id="1454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cs typeface="+mn-cs"/>
              </a:defRPr>
            </a:lvl1pPr>
          </a:lstStyle>
          <a:p>
            <a:pPr>
              <a:defRPr/>
            </a:pPr>
            <a:fld id="{3716F3EA-1D2C-4883-BA38-25ACC009E360}" type="slidenum">
              <a:rPr lang="en-US"/>
              <a:pPr>
                <a:defRPr/>
              </a:pPr>
              <a:t>‹#›</a:t>
            </a:fld>
            <a:endParaRPr lang="en-US"/>
          </a:p>
        </p:txBody>
      </p:sp>
    </p:spTree>
    <p:extLst>
      <p:ext uri="{BB962C8B-B14F-4D97-AF65-F5344CB8AC3E}">
        <p14:creationId xmlns:p14="http://schemas.microsoft.com/office/powerpoint/2010/main" val="3312056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7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cs typeface="+mn-cs"/>
              </a:defRPr>
            </a:lvl1pPr>
          </a:lstStyle>
          <a:p>
            <a:pPr>
              <a:defRPr/>
            </a:pPr>
            <a:endParaRPr lang="en-US"/>
          </a:p>
        </p:txBody>
      </p:sp>
      <p:sp>
        <p:nvSpPr>
          <p:cNvPr id="147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cs typeface="+mn-cs"/>
              </a:defRPr>
            </a:lvl1pPr>
          </a:lstStyle>
          <a:p>
            <a:pPr>
              <a:defRPr/>
            </a:pPr>
            <a:endParaRPr lang="en-US"/>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7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7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cs typeface="+mn-cs"/>
              </a:defRPr>
            </a:lvl1pPr>
          </a:lstStyle>
          <a:p>
            <a:pPr>
              <a:defRPr/>
            </a:pPr>
            <a:endParaRPr lang="en-US"/>
          </a:p>
        </p:txBody>
      </p:sp>
      <p:sp>
        <p:nvSpPr>
          <p:cNvPr id="147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cs typeface="+mn-cs"/>
              </a:defRPr>
            </a:lvl1pPr>
          </a:lstStyle>
          <a:p>
            <a:pPr>
              <a:defRPr/>
            </a:pPr>
            <a:fld id="{D2D5883C-D2DA-42A1-B1F1-87EA32194DCE}" type="slidenum">
              <a:rPr lang="en-US"/>
              <a:pPr>
                <a:defRPr/>
              </a:pPr>
              <a:t>‹#›</a:t>
            </a:fld>
            <a:endParaRPr lang="en-US"/>
          </a:p>
        </p:txBody>
      </p:sp>
    </p:spTree>
    <p:extLst>
      <p:ext uri="{BB962C8B-B14F-4D97-AF65-F5344CB8AC3E}">
        <p14:creationId xmlns:p14="http://schemas.microsoft.com/office/powerpoint/2010/main" val="19733568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G" dirty="0"/>
          </a:p>
        </p:txBody>
      </p:sp>
      <p:sp>
        <p:nvSpPr>
          <p:cNvPr id="4" name="Slide Number Placeholder 3"/>
          <p:cNvSpPr>
            <a:spLocks noGrp="1"/>
          </p:cNvSpPr>
          <p:nvPr>
            <p:ph type="sldNum" sz="quarter" idx="5"/>
          </p:nvPr>
        </p:nvSpPr>
        <p:spPr/>
        <p:txBody>
          <a:bodyPr/>
          <a:lstStyle/>
          <a:p>
            <a:pPr>
              <a:defRPr/>
            </a:pPr>
            <a:fld id="{D2D5883C-D2DA-42A1-B1F1-87EA32194DCE}" type="slidenum">
              <a:rPr lang="en-US" smtClean="0"/>
              <a:pPr>
                <a:defRPr/>
              </a:pPr>
              <a:t>2</a:t>
            </a:fld>
            <a:endParaRPr lang="en-US"/>
          </a:p>
        </p:txBody>
      </p:sp>
    </p:spTree>
    <p:extLst>
      <p:ext uri="{BB962C8B-B14F-4D97-AF65-F5344CB8AC3E}">
        <p14:creationId xmlns:p14="http://schemas.microsoft.com/office/powerpoint/2010/main" val="2224660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D37CF-2DD7-F092-8CE0-03D7FD611E77}"/>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EG"/>
          </a:p>
        </p:txBody>
      </p:sp>
      <p:sp>
        <p:nvSpPr>
          <p:cNvPr id="3" name="Subtitle 2">
            <a:extLst>
              <a:ext uri="{FF2B5EF4-FFF2-40B4-BE49-F238E27FC236}">
                <a16:creationId xmlns:a16="http://schemas.microsoft.com/office/drawing/2014/main" id="{5D91042C-4D1A-126C-83A9-51F79163E50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EG"/>
          </a:p>
        </p:txBody>
      </p:sp>
      <p:sp>
        <p:nvSpPr>
          <p:cNvPr id="4" name="Date Placeholder 3">
            <a:extLst>
              <a:ext uri="{FF2B5EF4-FFF2-40B4-BE49-F238E27FC236}">
                <a16:creationId xmlns:a16="http://schemas.microsoft.com/office/drawing/2014/main" id="{4C996E96-9864-B54B-352B-421D9CAAE613}"/>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76563B19-1D15-7774-2B8A-67A92414ABB5}"/>
              </a:ext>
            </a:extLst>
          </p:cNvPr>
          <p:cNvSpPr>
            <a:spLocks noGrp="1"/>
          </p:cNvSpPr>
          <p:nvPr>
            <p:ph type="ftr" sz="quarter" idx="11"/>
          </p:nvPr>
        </p:nvSpPr>
        <p:spPr/>
        <p:txBody>
          <a:bodyPr/>
          <a:lstStyle/>
          <a:p>
            <a:pPr>
              <a:defRPr/>
            </a:pPr>
            <a:r>
              <a:rPr lang="en-US" altLang="en-US"/>
              <a:t>MARIAM 6 April 2008</a:t>
            </a:r>
          </a:p>
        </p:txBody>
      </p:sp>
      <p:sp>
        <p:nvSpPr>
          <p:cNvPr id="6" name="Slide Number Placeholder 5">
            <a:extLst>
              <a:ext uri="{FF2B5EF4-FFF2-40B4-BE49-F238E27FC236}">
                <a16:creationId xmlns:a16="http://schemas.microsoft.com/office/drawing/2014/main" id="{C6D018C3-3A70-756C-DD79-18CC6497A36F}"/>
              </a:ext>
            </a:extLst>
          </p:cNvPr>
          <p:cNvSpPr>
            <a:spLocks noGrp="1"/>
          </p:cNvSpPr>
          <p:nvPr>
            <p:ph type="sldNum" sz="quarter" idx="12"/>
          </p:nvPr>
        </p:nvSpPr>
        <p:spPr/>
        <p:txBody>
          <a:bodyPr/>
          <a:lstStyle/>
          <a:p>
            <a:pPr>
              <a:defRPr/>
            </a:pPr>
            <a:fld id="{EC98AD68-22C5-46DE-994E-82FB36363339}" type="slidenum">
              <a:rPr lang="en-US" altLang="en-US" smtClean="0"/>
              <a:pPr>
                <a:defRPr/>
              </a:pPr>
              <a:t>‹#›</a:t>
            </a:fld>
            <a:endParaRPr lang="en-US" altLang="en-US"/>
          </a:p>
        </p:txBody>
      </p:sp>
    </p:spTree>
    <p:extLst>
      <p:ext uri="{BB962C8B-B14F-4D97-AF65-F5344CB8AC3E}">
        <p14:creationId xmlns:p14="http://schemas.microsoft.com/office/powerpoint/2010/main" val="88792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721D-84A7-2123-6392-905A233ABD26}"/>
              </a:ext>
            </a:extLst>
          </p:cNvPr>
          <p:cNvSpPr>
            <a:spLocks noGrp="1"/>
          </p:cNvSpPr>
          <p:nvPr>
            <p:ph type="title"/>
          </p:nvPr>
        </p:nvSpPr>
        <p:spPr/>
        <p:txBody>
          <a:bodyPr/>
          <a:lstStyle/>
          <a:p>
            <a:r>
              <a:rPr lang="en-US"/>
              <a:t>Click to edit Master title style</a:t>
            </a:r>
            <a:endParaRPr lang="en-EG"/>
          </a:p>
        </p:txBody>
      </p:sp>
      <p:sp>
        <p:nvSpPr>
          <p:cNvPr id="3" name="Vertical Text Placeholder 2">
            <a:extLst>
              <a:ext uri="{FF2B5EF4-FFF2-40B4-BE49-F238E27FC236}">
                <a16:creationId xmlns:a16="http://schemas.microsoft.com/office/drawing/2014/main" id="{16240E37-1E2E-6E56-7693-EC97D511748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4" name="Date Placeholder 3">
            <a:extLst>
              <a:ext uri="{FF2B5EF4-FFF2-40B4-BE49-F238E27FC236}">
                <a16:creationId xmlns:a16="http://schemas.microsoft.com/office/drawing/2014/main" id="{E1E9C66C-6B53-59F4-AB21-5F54A83ED1D8}"/>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C238ED67-537B-C667-5DC7-E48F38FCFCED}"/>
              </a:ext>
            </a:extLst>
          </p:cNvPr>
          <p:cNvSpPr>
            <a:spLocks noGrp="1"/>
          </p:cNvSpPr>
          <p:nvPr>
            <p:ph type="ftr" sz="quarter" idx="11"/>
          </p:nvPr>
        </p:nvSpPr>
        <p:spPr/>
        <p:txBody>
          <a:bodyPr/>
          <a:lstStyle/>
          <a:p>
            <a:pPr>
              <a:defRPr/>
            </a:pPr>
            <a:r>
              <a:rPr lang="en-US" altLang="en-US"/>
              <a:t>MARIAM 6 April 2008</a:t>
            </a:r>
          </a:p>
        </p:txBody>
      </p:sp>
      <p:sp>
        <p:nvSpPr>
          <p:cNvPr id="6" name="Slide Number Placeholder 5">
            <a:extLst>
              <a:ext uri="{FF2B5EF4-FFF2-40B4-BE49-F238E27FC236}">
                <a16:creationId xmlns:a16="http://schemas.microsoft.com/office/drawing/2014/main" id="{C50EC3FC-F08D-5173-51CD-8215BAA6732E}"/>
              </a:ext>
            </a:extLst>
          </p:cNvPr>
          <p:cNvSpPr>
            <a:spLocks noGrp="1"/>
          </p:cNvSpPr>
          <p:nvPr>
            <p:ph type="sldNum" sz="quarter" idx="12"/>
          </p:nvPr>
        </p:nvSpPr>
        <p:spPr/>
        <p:txBody>
          <a:bodyPr/>
          <a:lstStyle/>
          <a:p>
            <a:pPr>
              <a:defRPr/>
            </a:pPr>
            <a:fld id="{641AADC1-2F8C-4514-BA1E-41095278A7F6}" type="slidenum">
              <a:rPr lang="en-US" altLang="en-US" smtClean="0"/>
              <a:pPr>
                <a:defRPr/>
              </a:pPr>
              <a:t>‹#›</a:t>
            </a:fld>
            <a:endParaRPr lang="en-US" altLang="en-US"/>
          </a:p>
        </p:txBody>
      </p:sp>
    </p:spTree>
    <p:extLst>
      <p:ext uri="{BB962C8B-B14F-4D97-AF65-F5344CB8AC3E}">
        <p14:creationId xmlns:p14="http://schemas.microsoft.com/office/powerpoint/2010/main" val="1000176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FACB33A-E0BB-1D68-16B6-4FF9A40377D4}"/>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EG"/>
          </a:p>
        </p:txBody>
      </p:sp>
      <p:sp>
        <p:nvSpPr>
          <p:cNvPr id="3" name="Vertical Text Placeholder 2">
            <a:extLst>
              <a:ext uri="{FF2B5EF4-FFF2-40B4-BE49-F238E27FC236}">
                <a16:creationId xmlns:a16="http://schemas.microsoft.com/office/drawing/2014/main" id="{33E49A75-329B-72DD-1629-D5A0A1776311}"/>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4" name="Date Placeholder 3">
            <a:extLst>
              <a:ext uri="{FF2B5EF4-FFF2-40B4-BE49-F238E27FC236}">
                <a16:creationId xmlns:a16="http://schemas.microsoft.com/office/drawing/2014/main" id="{9F4A68DC-5BB6-972D-D842-57F3663F906A}"/>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860EA662-9E8A-B58E-C8FC-30E955B23973}"/>
              </a:ext>
            </a:extLst>
          </p:cNvPr>
          <p:cNvSpPr>
            <a:spLocks noGrp="1"/>
          </p:cNvSpPr>
          <p:nvPr>
            <p:ph type="ftr" sz="quarter" idx="11"/>
          </p:nvPr>
        </p:nvSpPr>
        <p:spPr/>
        <p:txBody>
          <a:bodyPr/>
          <a:lstStyle/>
          <a:p>
            <a:pPr>
              <a:defRPr/>
            </a:pPr>
            <a:r>
              <a:rPr lang="en-US" altLang="en-US"/>
              <a:t>MARIAM 6 April 2008</a:t>
            </a:r>
          </a:p>
        </p:txBody>
      </p:sp>
      <p:sp>
        <p:nvSpPr>
          <p:cNvPr id="6" name="Slide Number Placeholder 5">
            <a:extLst>
              <a:ext uri="{FF2B5EF4-FFF2-40B4-BE49-F238E27FC236}">
                <a16:creationId xmlns:a16="http://schemas.microsoft.com/office/drawing/2014/main" id="{17E9FB69-059C-AC07-9572-4A59C5426FDC}"/>
              </a:ext>
            </a:extLst>
          </p:cNvPr>
          <p:cNvSpPr>
            <a:spLocks noGrp="1"/>
          </p:cNvSpPr>
          <p:nvPr>
            <p:ph type="sldNum" sz="quarter" idx="12"/>
          </p:nvPr>
        </p:nvSpPr>
        <p:spPr/>
        <p:txBody>
          <a:bodyPr/>
          <a:lstStyle/>
          <a:p>
            <a:pPr>
              <a:defRPr/>
            </a:pPr>
            <a:fld id="{DDB4AE48-96DA-48D9-A71F-604E21D23263}" type="slidenum">
              <a:rPr lang="en-US" altLang="en-US" smtClean="0"/>
              <a:pPr>
                <a:defRPr/>
              </a:pPr>
              <a:t>‹#›</a:t>
            </a:fld>
            <a:endParaRPr lang="en-US" altLang="en-US"/>
          </a:p>
        </p:txBody>
      </p:sp>
    </p:spTree>
    <p:extLst>
      <p:ext uri="{BB962C8B-B14F-4D97-AF65-F5344CB8AC3E}">
        <p14:creationId xmlns:p14="http://schemas.microsoft.com/office/powerpoint/2010/main" val="2383415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B4BA4-D6E9-DD8A-43F4-4FE3E54C905D}"/>
              </a:ext>
            </a:extLst>
          </p:cNvPr>
          <p:cNvSpPr>
            <a:spLocks noGrp="1"/>
          </p:cNvSpPr>
          <p:nvPr>
            <p:ph type="title"/>
          </p:nvPr>
        </p:nvSpPr>
        <p:spPr/>
        <p:txBody>
          <a:bodyPr/>
          <a:lstStyle/>
          <a:p>
            <a:r>
              <a:rPr lang="en-US"/>
              <a:t>Click to edit Master title style</a:t>
            </a:r>
            <a:endParaRPr lang="en-EG"/>
          </a:p>
        </p:txBody>
      </p:sp>
      <p:sp>
        <p:nvSpPr>
          <p:cNvPr id="3" name="Content Placeholder 2">
            <a:extLst>
              <a:ext uri="{FF2B5EF4-FFF2-40B4-BE49-F238E27FC236}">
                <a16:creationId xmlns:a16="http://schemas.microsoft.com/office/drawing/2014/main" id="{49D50CE4-2866-D4F2-5342-E5B85AA80E2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4" name="Date Placeholder 3">
            <a:extLst>
              <a:ext uri="{FF2B5EF4-FFF2-40B4-BE49-F238E27FC236}">
                <a16:creationId xmlns:a16="http://schemas.microsoft.com/office/drawing/2014/main" id="{0CEA1157-E49C-154E-F4C7-47F5CE6542EC}"/>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7730CFD5-6E87-8F6C-63C4-DDECCA7F540D}"/>
              </a:ext>
            </a:extLst>
          </p:cNvPr>
          <p:cNvSpPr>
            <a:spLocks noGrp="1"/>
          </p:cNvSpPr>
          <p:nvPr>
            <p:ph type="ftr" sz="quarter" idx="11"/>
          </p:nvPr>
        </p:nvSpPr>
        <p:spPr/>
        <p:txBody>
          <a:bodyPr/>
          <a:lstStyle/>
          <a:p>
            <a:pPr>
              <a:defRPr/>
            </a:pPr>
            <a:r>
              <a:rPr lang="en-US" altLang="en-US"/>
              <a:t>MARIAM 6 April 2008</a:t>
            </a:r>
          </a:p>
        </p:txBody>
      </p:sp>
      <p:sp>
        <p:nvSpPr>
          <p:cNvPr id="6" name="Slide Number Placeholder 5">
            <a:extLst>
              <a:ext uri="{FF2B5EF4-FFF2-40B4-BE49-F238E27FC236}">
                <a16:creationId xmlns:a16="http://schemas.microsoft.com/office/drawing/2014/main" id="{2D2B1876-C3B4-CE57-4654-1E498B8497B6}"/>
              </a:ext>
            </a:extLst>
          </p:cNvPr>
          <p:cNvSpPr>
            <a:spLocks noGrp="1"/>
          </p:cNvSpPr>
          <p:nvPr>
            <p:ph type="sldNum" sz="quarter" idx="12"/>
          </p:nvPr>
        </p:nvSpPr>
        <p:spPr/>
        <p:txBody>
          <a:bodyPr/>
          <a:lstStyle/>
          <a:p>
            <a:pPr>
              <a:defRPr/>
            </a:pPr>
            <a:fld id="{E1F5D261-A2BC-4FAD-BE27-CAAABF46F56A}" type="slidenum">
              <a:rPr lang="en-US" altLang="en-US" smtClean="0"/>
              <a:pPr>
                <a:defRPr/>
              </a:pPr>
              <a:t>‹#›</a:t>
            </a:fld>
            <a:endParaRPr lang="en-US" altLang="en-US"/>
          </a:p>
        </p:txBody>
      </p:sp>
    </p:spTree>
    <p:extLst>
      <p:ext uri="{BB962C8B-B14F-4D97-AF65-F5344CB8AC3E}">
        <p14:creationId xmlns:p14="http://schemas.microsoft.com/office/powerpoint/2010/main" val="1951272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BC78B-45F6-D3E0-DB0D-270B8599DEB5}"/>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EG"/>
          </a:p>
        </p:txBody>
      </p:sp>
      <p:sp>
        <p:nvSpPr>
          <p:cNvPr id="3" name="Text Placeholder 2">
            <a:extLst>
              <a:ext uri="{FF2B5EF4-FFF2-40B4-BE49-F238E27FC236}">
                <a16:creationId xmlns:a16="http://schemas.microsoft.com/office/drawing/2014/main" id="{F9A87C1E-0119-B029-BE31-E1D8E2D59840}"/>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8FF1F23-2DF0-8D08-AB00-7566FA980AC3}"/>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F9A497E0-02BA-6715-115F-4263DA06BA4A}"/>
              </a:ext>
            </a:extLst>
          </p:cNvPr>
          <p:cNvSpPr>
            <a:spLocks noGrp="1"/>
          </p:cNvSpPr>
          <p:nvPr>
            <p:ph type="ftr" sz="quarter" idx="11"/>
          </p:nvPr>
        </p:nvSpPr>
        <p:spPr/>
        <p:txBody>
          <a:bodyPr/>
          <a:lstStyle/>
          <a:p>
            <a:pPr>
              <a:defRPr/>
            </a:pPr>
            <a:r>
              <a:rPr lang="en-US" altLang="en-US"/>
              <a:t>MARIAM 6 April 2008</a:t>
            </a:r>
          </a:p>
        </p:txBody>
      </p:sp>
      <p:sp>
        <p:nvSpPr>
          <p:cNvPr id="6" name="Slide Number Placeholder 5">
            <a:extLst>
              <a:ext uri="{FF2B5EF4-FFF2-40B4-BE49-F238E27FC236}">
                <a16:creationId xmlns:a16="http://schemas.microsoft.com/office/drawing/2014/main" id="{CA8C370C-20AA-7F35-B0D0-DB61243D4A43}"/>
              </a:ext>
            </a:extLst>
          </p:cNvPr>
          <p:cNvSpPr>
            <a:spLocks noGrp="1"/>
          </p:cNvSpPr>
          <p:nvPr>
            <p:ph type="sldNum" sz="quarter" idx="12"/>
          </p:nvPr>
        </p:nvSpPr>
        <p:spPr/>
        <p:txBody>
          <a:bodyPr/>
          <a:lstStyle/>
          <a:p>
            <a:pPr>
              <a:defRPr/>
            </a:pPr>
            <a:fld id="{B7B9E0D9-984B-4326-9456-7591CF16B05E}" type="slidenum">
              <a:rPr lang="en-US" altLang="en-US" smtClean="0"/>
              <a:pPr>
                <a:defRPr/>
              </a:pPr>
              <a:t>‹#›</a:t>
            </a:fld>
            <a:endParaRPr lang="en-US" altLang="en-US"/>
          </a:p>
        </p:txBody>
      </p:sp>
    </p:spTree>
    <p:extLst>
      <p:ext uri="{BB962C8B-B14F-4D97-AF65-F5344CB8AC3E}">
        <p14:creationId xmlns:p14="http://schemas.microsoft.com/office/powerpoint/2010/main" val="1708264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8FE56-244F-DE69-9D99-AF8916D208EE}"/>
              </a:ext>
            </a:extLst>
          </p:cNvPr>
          <p:cNvSpPr>
            <a:spLocks noGrp="1"/>
          </p:cNvSpPr>
          <p:nvPr>
            <p:ph type="title"/>
          </p:nvPr>
        </p:nvSpPr>
        <p:spPr/>
        <p:txBody>
          <a:bodyPr/>
          <a:lstStyle/>
          <a:p>
            <a:r>
              <a:rPr lang="en-US"/>
              <a:t>Click to edit Master title style</a:t>
            </a:r>
            <a:endParaRPr lang="en-EG"/>
          </a:p>
        </p:txBody>
      </p:sp>
      <p:sp>
        <p:nvSpPr>
          <p:cNvPr id="3" name="Content Placeholder 2">
            <a:extLst>
              <a:ext uri="{FF2B5EF4-FFF2-40B4-BE49-F238E27FC236}">
                <a16:creationId xmlns:a16="http://schemas.microsoft.com/office/drawing/2014/main" id="{0AD136C4-D2D1-754A-30CA-3A67F4DA8773}"/>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4" name="Content Placeholder 3">
            <a:extLst>
              <a:ext uri="{FF2B5EF4-FFF2-40B4-BE49-F238E27FC236}">
                <a16:creationId xmlns:a16="http://schemas.microsoft.com/office/drawing/2014/main" id="{72C23D69-65BA-394E-BD18-6BEACBE20843}"/>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5" name="Date Placeholder 4">
            <a:extLst>
              <a:ext uri="{FF2B5EF4-FFF2-40B4-BE49-F238E27FC236}">
                <a16:creationId xmlns:a16="http://schemas.microsoft.com/office/drawing/2014/main" id="{FAF9D562-34EA-CB7E-C5F0-E18B8B7124C3}"/>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CF5934F6-3250-F88E-2AF6-9E1ED0D7F82B}"/>
              </a:ext>
            </a:extLst>
          </p:cNvPr>
          <p:cNvSpPr>
            <a:spLocks noGrp="1"/>
          </p:cNvSpPr>
          <p:nvPr>
            <p:ph type="ftr" sz="quarter" idx="11"/>
          </p:nvPr>
        </p:nvSpPr>
        <p:spPr/>
        <p:txBody>
          <a:bodyPr/>
          <a:lstStyle/>
          <a:p>
            <a:pPr>
              <a:defRPr/>
            </a:pPr>
            <a:r>
              <a:rPr lang="en-US" altLang="en-US"/>
              <a:t>MARIAM 6 April 2008</a:t>
            </a:r>
          </a:p>
        </p:txBody>
      </p:sp>
      <p:sp>
        <p:nvSpPr>
          <p:cNvPr id="7" name="Slide Number Placeholder 6">
            <a:extLst>
              <a:ext uri="{FF2B5EF4-FFF2-40B4-BE49-F238E27FC236}">
                <a16:creationId xmlns:a16="http://schemas.microsoft.com/office/drawing/2014/main" id="{A79D5C9B-044B-032A-1632-FAC0369ED071}"/>
              </a:ext>
            </a:extLst>
          </p:cNvPr>
          <p:cNvSpPr>
            <a:spLocks noGrp="1"/>
          </p:cNvSpPr>
          <p:nvPr>
            <p:ph type="sldNum" sz="quarter" idx="12"/>
          </p:nvPr>
        </p:nvSpPr>
        <p:spPr/>
        <p:txBody>
          <a:bodyPr/>
          <a:lstStyle/>
          <a:p>
            <a:pPr>
              <a:defRPr/>
            </a:pPr>
            <a:fld id="{69B367AD-56B8-4BB3-81A1-AA808F5B2805}" type="slidenum">
              <a:rPr lang="en-US" altLang="en-US" smtClean="0"/>
              <a:pPr>
                <a:defRPr/>
              </a:pPr>
              <a:t>‹#›</a:t>
            </a:fld>
            <a:endParaRPr lang="en-US" altLang="en-US"/>
          </a:p>
        </p:txBody>
      </p:sp>
    </p:spTree>
    <p:extLst>
      <p:ext uri="{BB962C8B-B14F-4D97-AF65-F5344CB8AC3E}">
        <p14:creationId xmlns:p14="http://schemas.microsoft.com/office/powerpoint/2010/main" val="4036423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E0897-70C3-2A1A-5543-D2C4CB576657}"/>
              </a:ext>
            </a:extLst>
          </p:cNvPr>
          <p:cNvSpPr>
            <a:spLocks noGrp="1"/>
          </p:cNvSpPr>
          <p:nvPr>
            <p:ph type="title"/>
          </p:nvPr>
        </p:nvSpPr>
        <p:spPr>
          <a:xfrm>
            <a:off x="629841" y="365126"/>
            <a:ext cx="7886700" cy="1325563"/>
          </a:xfrm>
        </p:spPr>
        <p:txBody>
          <a:bodyPr/>
          <a:lstStyle/>
          <a:p>
            <a:r>
              <a:rPr lang="en-US"/>
              <a:t>Click to edit Master title style</a:t>
            </a:r>
            <a:endParaRPr lang="en-EG"/>
          </a:p>
        </p:txBody>
      </p:sp>
      <p:sp>
        <p:nvSpPr>
          <p:cNvPr id="3" name="Text Placeholder 2">
            <a:extLst>
              <a:ext uri="{FF2B5EF4-FFF2-40B4-BE49-F238E27FC236}">
                <a16:creationId xmlns:a16="http://schemas.microsoft.com/office/drawing/2014/main" id="{03145F69-37C8-9CC2-31AB-4F5596CB125C}"/>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5566DB1-4FBF-52D3-E7D3-6AE7301B1572}"/>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5" name="Text Placeholder 4">
            <a:extLst>
              <a:ext uri="{FF2B5EF4-FFF2-40B4-BE49-F238E27FC236}">
                <a16:creationId xmlns:a16="http://schemas.microsoft.com/office/drawing/2014/main" id="{9B3079F9-E638-6F2E-DDE1-F39FA949845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ECD38C9-8B5E-A149-2926-B9581C1ABC26}"/>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7" name="Date Placeholder 6">
            <a:extLst>
              <a:ext uri="{FF2B5EF4-FFF2-40B4-BE49-F238E27FC236}">
                <a16:creationId xmlns:a16="http://schemas.microsoft.com/office/drawing/2014/main" id="{97254313-B10B-108F-2BFE-8CCD6056C5BE}"/>
              </a:ext>
            </a:extLst>
          </p:cNvPr>
          <p:cNvSpPr>
            <a:spLocks noGrp="1"/>
          </p:cNvSpPr>
          <p:nvPr>
            <p:ph type="dt" sz="half" idx="10"/>
          </p:nvPr>
        </p:nvSpPr>
        <p:spPr/>
        <p:txBody>
          <a:bodyPr/>
          <a:lstStyle/>
          <a:p>
            <a:pPr>
              <a:defRPr/>
            </a:pPr>
            <a:endParaRPr lang="en-US" altLang="en-US"/>
          </a:p>
        </p:txBody>
      </p:sp>
      <p:sp>
        <p:nvSpPr>
          <p:cNvPr id="8" name="Footer Placeholder 7">
            <a:extLst>
              <a:ext uri="{FF2B5EF4-FFF2-40B4-BE49-F238E27FC236}">
                <a16:creationId xmlns:a16="http://schemas.microsoft.com/office/drawing/2014/main" id="{50059CE0-1AE1-B279-FFEE-A7D777A1AFB7}"/>
              </a:ext>
            </a:extLst>
          </p:cNvPr>
          <p:cNvSpPr>
            <a:spLocks noGrp="1"/>
          </p:cNvSpPr>
          <p:nvPr>
            <p:ph type="ftr" sz="quarter" idx="11"/>
          </p:nvPr>
        </p:nvSpPr>
        <p:spPr/>
        <p:txBody>
          <a:bodyPr/>
          <a:lstStyle/>
          <a:p>
            <a:pPr>
              <a:defRPr/>
            </a:pPr>
            <a:r>
              <a:rPr lang="en-US" altLang="en-US"/>
              <a:t>MARIAM 6 April 2008</a:t>
            </a:r>
          </a:p>
        </p:txBody>
      </p:sp>
      <p:sp>
        <p:nvSpPr>
          <p:cNvPr id="9" name="Slide Number Placeholder 8">
            <a:extLst>
              <a:ext uri="{FF2B5EF4-FFF2-40B4-BE49-F238E27FC236}">
                <a16:creationId xmlns:a16="http://schemas.microsoft.com/office/drawing/2014/main" id="{2958BD30-436C-2D78-E3DC-C534E54A8370}"/>
              </a:ext>
            </a:extLst>
          </p:cNvPr>
          <p:cNvSpPr>
            <a:spLocks noGrp="1"/>
          </p:cNvSpPr>
          <p:nvPr>
            <p:ph type="sldNum" sz="quarter" idx="12"/>
          </p:nvPr>
        </p:nvSpPr>
        <p:spPr/>
        <p:txBody>
          <a:bodyPr/>
          <a:lstStyle/>
          <a:p>
            <a:pPr>
              <a:defRPr/>
            </a:pPr>
            <a:fld id="{439C176D-F6A3-45BB-A7DF-B3C10DDE1E43}" type="slidenum">
              <a:rPr lang="en-US" altLang="en-US" smtClean="0"/>
              <a:pPr>
                <a:defRPr/>
              </a:pPr>
              <a:t>‹#›</a:t>
            </a:fld>
            <a:endParaRPr lang="en-US" altLang="en-US"/>
          </a:p>
        </p:txBody>
      </p:sp>
    </p:spTree>
    <p:extLst>
      <p:ext uri="{BB962C8B-B14F-4D97-AF65-F5344CB8AC3E}">
        <p14:creationId xmlns:p14="http://schemas.microsoft.com/office/powerpoint/2010/main" val="56656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555E4-1E40-653C-8C07-9A53D715EE17}"/>
              </a:ext>
            </a:extLst>
          </p:cNvPr>
          <p:cNvSpPr>
            <a:spLocks noGrp="1"/>
          </p:cNvSpPr>
          <p:nvPr>
            <p:ph type="title"/>
          </p:nvPr>
        </p:nvSpPr>
        <p:spPr/>
        <p:txBody>
          <a:bodyPr/>
          <a:lstStyle/>
          <a:p>
            <a:r>
              <a:rPr lang="en-US"/>
              <a:t>Click to edit Master title style</a:t>
            </a:r>
            <a:endParaRPr lang="en-EG"/>
          </a:p>
        </p:txBody>
      </p:sp>
      <p:sp>
        <p:nvSpPr>
          <p:cNvPr id="3" name="Date Placeholder 2">
            <a:extLst>
              <a:ext uri="{FF2B5EF4-FFF2-40B4-BE49-F238E27FC236}">
                <a16:creationId xmlns:a16="http://schemas.microsoft.com/office/drawing/2014/main" id="{8A7337ED-D5CD-CBCE-109C-97E4F0B0D0FF}"/>
              </a:ext>
            </a:extLst>
          </p:cNvPr>
          <p:cNvSpPr>
            <a:spLocks noGrp="1"/>
          </p:cNvSpPr>
          <p:nvPr>
            <p:ph type="dt" sz="half" idx="10"/>
          </p:nvPr>
        </p:nvSpPr>
        <p:spPr/>
        <p:txBody>
          <a:bodyPr/>
          <a:lstStyle/>
          <a:p>
            <a:pPr>
              <a:defRPr/>
            </a:pPr>
            <a:endParaRPr lang="en-US" altLang="en-US"/>
          </a:p>
        </p:txBody>
      </p:sp>
      <p:sp>
        <p:nvSpPr>
          <p:cNvPr id="4" name="Footer Placeholder 3">
            <a:extLst>
              <a:ext uri="{FF2B5EF4-FFF2-40B4-BE49-F238E27FC236}">
                <a16:creationId xmlns:a16="http://schemas.microsoft.com/office/drawing/2014/main" id="{9E29815B-6D0C-002F-8CF6-83288F7D3B8F}"/>
              </a:ext>
            </a:extLst>
          </p:cNvPr>
          <p:cNvSpPr>
            <a:spLocks noGrp="1"/>
          </p:cNvSpPr>
          <p:nvPr>
            <p:ph type="ftr" sz="quarter" idx="11"/>
          </p:nvPr>
        </p:nvSpPr>
        <p:spPr/>
        <p:txBody>
          <a:bodyPr/>
          <a:lstStyle/>
          <a:p>
            <a:pPr>
              <a:defRPr/>
            </a:pPr>
            <a:r>
              <a:rPr lang="en-US" altLang="en-US"/>
              <a:t>MARIAM 6 April 2008</a:t>
            </a:r>
          </a:p>
        </p:txBody>
      </p:sp>
      <p:sp>
        <p:nvSpPr>
          <p:cNvPr id="5" name="Slide Number Placeholder 4">
            <a:extLst>
              <a:ext uri="{FF2B5EF4-FFF2-40B4-BE49-F238E27FC236}">
                <a16:creationId xmlns:a16="http://schemas.microsoft.com/office/drawing/2014/main" id="{0CFF7900-70A6-0504-E7A5-A22B41169D96}"/>
              </a:ext>
            </a:extLst>
          </p:cNvPr>
          <p:cNvSpPr>
            <a:spLocks noGrp="1"/>
          </p:cNvSpPr>
          <p:nvPr>
            <p:ph type="sldNum" sz="quarter" idx="12"/>
          </p:nvPr>
        </p:nvSpPr>
        <p:spPr/>
        <p:txBody>
          <a:bodyPr/>
          <a:lstStyle/>
          <a:p>
            <a:pPr>
              <a:defRPr/>
            </a:pPr>
            <a:fld id="{C9044B73-F775-47E2-8666-CD948C3A07BA}" type="slidenum">
              <a:rPr lang="en-US" altLang="en-US" smtClean="0"/>
              <a:pPr>
                <a:defRPr/>
              </a:pPr>
              <a:t>‹#›</a:t>
            </a:fld>
            <a:endParaRPr lang="en-US" altLang="en-US"/>
          </a:p>
        </p:txBody>
      </p:sp>
    </p:spTree>
    <p:extLst>
      <p:ext uri="{BB962C8B-B14F-4D97-AF65-F5344CB8AC3E}">
        <p14:creationId xmlns:p14="http://schemas.microsoft.com/office/powerpoint/2010/main" val="4288033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8269EF-51D8-E530-084B-310ABA4E6D78}"/>
              </a:ext>
            </a:extLst>
          </p:cNvPr>
          <p:cNvSpPr>
            <a:spLocks noGrp="1"/>
          </p:cNvSpPr>
          <p:nvPr>
            <p:ph type="dt" sz="half" idx="10"/>
          </p:nvPr>
        </p:nvSpPr>
        <p:spPr/>
        <p:txBody>
          <a:bodyPr/>
          <a:lstStyle/>
          <a:p>
            <a:pPr>
              <a:defRPr/>
            </a:pPr>
            <a:endParaRPr lang="en-US" altLang="en-US"/>
          </a:p>
        </p:txBody>
      </p:sp>
      <p:sp>
        <p:nvSpPr>
          <p:cNvPr id="3" name="Footer Placeholder 2">
            <a:extLst>
              <a:ext uri="{FF2B5EF4-FFF2-40B4-BE49-F238E27FC236}">
                <a16:creationId xmlns:a16="http://schemas.microsoft.com/office/drawing/2014/main" id="{BD9240B3-3DB8-90D0-5581-15D166CCE087}"/>
              </a:ext>
            </a:extLst>
          </p:cNvPr>
          <p:cNvSpPr>
            <a:spLocks noGrp="1"/>
          </p:cNvSpPr>
          <p:nvPr>
            <p:ph type="ftr" sz="quarter" idx="11"/>
          </p:nvPr>
        </p:nvSpPr>
        <p:spPr/>
        <p:txBody>
          <a:bodyPr/>
          <a:lstStyle/>
          <a:p>
            <a:pPr>
              <a:defRPr/>
            </a:pPr>
            <a:r>
              <a:rPr lang="en-US" altLang="en-US"/>
              <a:t>MARIAM 6 April 2008</a:t>
            </a:r>
          </a:p>
        </p:txBody>
      </p:sp>
      <p:sp>
        <p:nvSpPr>
          <p:cNvPr id="4" name="Slide Number Placeholder 3">
            <a:extLst>
              <a:ext uri="{FF2B5EF4-FFF2-40B4-BE49-F238E27FC236}">
                <a16:creationId xmlns:a16="http://schemas.microsoft.com/office/drawing/2014/main" id="{D72A873F-3400-BD25-42F5-778D162C00B9}"/>
              </a:ext>
            </a:extLst>
          </p:cNvPr>
          <p:cNvSpPr>
            <a:spLocks noGrp="1"/>
          </p:cNvSpPr>
          <p:nvPr>
            <p:ph type="sldNum" sz="quarter" idx="12"/>
          </p:nvPr>
        </p:nvSpPr>
        <p:spPr/>
        <p:txBody>
          <a:bodyPr/>
          <a:lstStyle/>
          <a:p>
            <a:pPr>
              <a:defRPr/>
            </a:pPr>
            <a:fld id="{37B38645-9E4B-4905-91F7-445484C01A21}" type="slidenum">
              <a:rPr lang="en-US" altLang="en-US" smtClean="0"/>
              <a:pPr>
                <a:defRPr/>
              </a:pPr>
              <a:t>‹#›</a:t>
            </a:fld>
            <a:endParaRPr lang="en-US" altLang="en-US"/>
          </a:p>
        </p:txBody>
      </p:sp>
    </p:spTree>
    <p:extLst>
      <p:ext uri="{BB962C8B-B14F-4D97-AF65-F5344CB8AC3E}">
        <p14:creationId xmlns:p14="http://schemas.microsoft.com/office/powerpoint/2010/main" val="4038856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453BA-DD99-2848-D7EC-CAF860DD845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EG"/>
          </a:p>
        </p:txBody>
      </p:sp>
      <p:sp>
        <p:nvSpPr>
          <p:cNvPr id="3" name="Content Placeholder 2">
            <a:extLst>
              <a:ext uri="{FF2B5EF4-FFF2-40B4-BE49-F238E27FC236}">
                <a16:creationId xmlns:a16="http://schemas.microsoft.com/office/drawing/2014/main" id="{2C8A9397-DC72-DC78-17F9-B4BDEDE8AC9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4" name="Text Placeholder 3">
            <a:extLst>
              <a:ext uri="{FF2B5EF4-FFF2-40B4-BE49-F238E27FC236}">
                <a16:creationId xmlns:a16="http://schemas.microsoft.com/office/drawing/2014/main" id="{F560ED24-7922-DB5F-A0B3-4E039FCEDA8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46C8D39-8A01-8FAA-7AB6-1E83D95EAD66}"/>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232EE01D-241C-9C01-5DC1-92D8F696B00C}"/>
              </a:ext>
            </a:extLst>
          </p:cNvPr>
          <p:cNvSpPr>
            <a:spLocks noGrp="1"/>
          </p:cNvSpPr>
          <p:nvPr>
            <p:ph type="ftr" sz="quarter" idx="11"/>
          </p:nvPr>
        </p:nvSpPr>
        <p:spPr/>
        <p:txBody>
          <a:bodyPr/>
          <a:lstStyle/>
          <a:p>
            <a:pPr>
              <a:defRPr/>
            </a:pPr>
            <a:r>
              <a:rPr lang="en-US" altLang="en-US"/>
              <a:t>MARIAM 6 April 2008</a:t>
            </a:r>
          </a:p>
        </p:txBody>
      </p:sp>
      <p:sp>
        <p:nvSpPr>
          <p:cNvPr id="7" name="Slide Number Placeholder 6">
            <a:extLst>
              <a:ext uri="{FF2B5EF4-FFF2-40B4-BE49-F238E27FC236}">
                <a16:creationId xmlns:a16="http://schemas.microsoft.com/office/drawing/2014/main" id="{60300B0E-BE39-8181-A44D-B442405A9462}"/>
              </a:ext>
            </a:extLst>
          </p:cNvPr>
          <p:cNvSpPr>
            <a:spLocks noGrp="1"/>
          </p:cNvSpPr>
          <p:nvPr>
            <p:ph type="sldNum" sz="quarter" idx="12"/>
          </p:nvPr>
        </p:nvSpPr>
        <p:spPr/>
        <p:txBody>
          <a:bodyPr/>
          <a:lstStyle/>
          <a:p>
            <a:pPr>
              <a:defRPr/>
            </a:pPr>
            <a:fld id="{52EDB794-742D-47EA-866E-8026512D1B31}" type="slidenum">
              <a:rPr lang="en-US" altLang="en-US" smtClean="0"/>
              <a:pPr>
                <a:defRPr/>
              </a:pPr>
              <a:t>‹#›</a:t>
            </a:fld>
            <a:endParaRPr lang="en-US" altLang="en-US"/>
          </a:p>
        </p:txBody>
      </p:sp>
    </p:spTree>
    <p:extLst>
      <p:ext uri="{BB962C8B-B14F-4D97-AF65-F5344CB8AC3E}">
        <p14:creationId xmlns:p14="http://schemas.microsoft.com/office/powerpoint/2010/main" val="2176603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39066-FC62-E76B-04EA-FA4C41F3AF63}"/>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EG"/>
          </a:p>
        </p:txBody>
      </p:sp>
      <p:sp>
        <p:nvSpPr>
          <p:cNvPr id="3" name="Picture Placeholder 2">
            <a:extLst>
              <a:ext uri="{FF2B5EF4-FFF2-40B4-BE49-F238E27FC236}">
                <a16:creationId xmlns:a16="http://schemas.microsoft.com/office/drawing/2014/main" id="{61BB7B9D-DF3B-F5E8-B430-599CA895B7E9}"/>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EG"/>
          </a:p>
        </p:txBody>
      </p:sp>
      <p:sp>
        <p:nvSpPr>
          <p:cNvPr id="4" name="Text Placeholder 3">
            <a:extLst>
              <a:ext uri="{FF2B5EF4-FFF2-40B4-BE49-F238E27FC236}">
                <a16:creationId xmlns:a16="http://schemas.microsoft.com/office/drawing/2014/main" id="{EC012A33-C3BD-BE99-2B1B-6D3DB8DFB97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91B11AE-8627-FCCC-8FDD-BE4D85875F58}"/>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A6BE1ED7-98FA-0D88-6F29-D0BCB5020F1E}"/>
              </a:ext>
            </a:extLst>
          </p:cNvPr>
          <p:cNvSpPr>
            <a:spLocks noGrp="1"/>
          </p:cNvSpPr>
          <p:nvPr>
            <p:ph type="ftr" sz="quarter" idx="11"/>
          </p:nvPr>
        </p:nvSpPr>
        <p:spPr/>
        <p:txBody>
          <a:bodyPr/>
          <a:lstStyle/>
          <a:p>
            <a:pPr>
              <a:defRPr/>
            </a:pPr>
            <a:r>
              <a:rPr lang="en-US" altLang="en-US"/>
              <a:t>MARIAM 6 April 2008</a:t>
            </a:r>
          </a:p>
        </p:txBody>
      </p:sp>
      <p:sp>
        <p:nvSpPr>
          <p:cNvPr id="7" name="Slide Number Placeholder 6">
            <a:extLst>
              <a:ext uri="{FF2B5EF4-FFF2-40B4-BE49-F238E27FC236}">
                <a16:creationId xmlns:a16="http://schemas.microsoft.com/office/drawing/2014/main" id="{5CFF9E69-1884-2F6B-62EC-58877BF97A70}"/>
              </a:ext>
            </a:extLst>
          </p:cNvPr>
          <p:cNvSpPr>
            <a:spLocks noGrp="1"/>
          </p:cNvSpPr>
          <p:nvPr>
            <p:ph type="sldNum" sz="quarter" idx="12"/>
          </p:nvPr>
        </p:nvSpPr>
        <p:spPr/>
        <p:txBody>
          <a:bodyPr/>
          <a:lstStyle/>
          <a:p>
            <a:pPr>
              <a:defRPr/>
            </a:pPr>
            <a:fld id="{AEA70C5E-5D44-4BA6-9E3E-4D727B1048E3}" type="slidenum">
              <a:rPr lang="en-US" altLang="en-US" smtClean="0"/>
              <a:pPr>
                <a:defRPr/>
              </a:pPr>
              <a:t>‹#›</a:t>
            </a:fld>
            <a:endParaRPr lang="en-US" altLang="en-US"/>
          </a:p>
        </p:txBody>
      </p:sp>
    </p:spTree>
    <p:extLst>
      <p:ext uri="{BB962C8B-B14F-4D97-AF65-F5344CB8AC3E}">
        <p14:creationId xmlns:p14="http://schemas.microsoft.com/office/powerpoint/2010/main" val="2482393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038AD16-1BFE-C7DD-430C-5B2CD1DECA3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EG"/>
          </a:p>
        </p:txBody>
      </p:sp>
      <p:sp>
        <p:nvSpPr>
          <p:cNvPr id="3" name="Text Placeholder 2">
            <a:extLst>
              <a:ext uri="{FF2B5EF4-FFF2-40B4-BE49-F238E27FC236}">
                <a16:creationId xmlns:a16="http://schemas.microsoft.com/office/drawing/2014/main" id="{20E200CA-58E6-D72E-A955-4F55F8E9105F}"/>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4" name="Date Placeholder 3">
            <a:extLst>
              <a:ext uri="{FF2B5EF4-FFF2-40B4-BE49-F238E27FC236}">
                <a16:creationId xmlns:a16="http://schemas.microsoft.com/office/drawing/2014/main" id="{9D2E55EE-2041-F882-CCA6-B94347BD81A1}"/>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ltLang="en-US"/>
          </a:p>
        </p:txBody>
      </p:sp>
      <p:sp>
        <p:nvSpPr>
          <p:cNvPr id="5" name="Footer Placeholder 4">
            <a:extLst>
              <a:ext uri="{FF2B5EF4-FFF2-40B4-BE49-F238E27FC236}">
                <a16:creationId xmlns:a16="http://schemas.microsoft.com/office/drawing/2014/main" id="{F2F0468E-6C35-6962-CE11-3780F5048FA3}"/>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r>
              <a:rPr lang="en-US" altLang="en-US"/>
              <a:t>MARIAM 6 April 2008</a:t>
            </a:r>
          </a:p>
        </p:txBody>
      </p:sp>
      <p:sp>
        <p:nvSpPr>
          <p:cNvPr id="6" name="Slide Number Placeholder 5">
            <a:extLst>
              <a:ext uri="{FF2B5EF4-FFF2-40B4-BE49-F238E27FC236}">
                <a16:creationId xmlns:a16="http://schemas.microsoft.com/office/drawing/2014/main" id="{A285E6B8-D8E6-AA7B-9C5E-0A04013F340E}"/>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51CE3872-7907-47EC-9705-846A9E140878}" type="slidenum">
              <a:rPr lang="en-US" altLang="en-US" smtClean="0"/>
              <a:pPr>
                <a:defRPr/>
              </a:pPr>
              <a:t>‹#›</a:t>
            </a:fld>
            <a:endParaRPr lang="en-US" altLang="en-US"/>
          </a:p>
        </p:txBody>
      </p:sp>
    </p:spTree>
    <p:extLst>
      <p:ext uri="{BB962C8B-B14F-4D97-AF65-F5344CB8AC3E}">
        <p14:creationId xmlns:p14="http://schemas.microsoft.com/office/powerpoint/2010/main" val="437070894"/>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EG"/>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08D150C6-094D-421C-A3A5-EFD601F63F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Graphic 34">
            <a:extLst>
              <a:ext uri="{FF2B5EF4-FFF2-40B4-BE49-F238E27FC236}">
                <a16:creationId xmlns:a16="http://schemas.microsoft.com/office/drawing/2014/main" id="{162D4572-9A7D-4F5C-8592-71CEDD98A2E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846891" y="-438875"/>
            <a:ext cx="5470372" cy="9141714"/>
          </a:xfrm>
          <a:prstGeom prst="rect">
            <a:avLst/>
          </a:prstGeom>
        </p:spPr>
      </p:pic>
      <p:sp>
        <p:nvSpPr>
          <p:cNvPr id="2" name="Title 1">
            <a:extLst>
              <a:ext uri="{FF2B5EF4-FFF2-40B4-BE49-F238E27FC236}">
                <a16:creationId xmlns:a16="http://schemas.microsoft.com/office/drawing/2014/main" id="{8D661274-6D8C-D8F4-15E0-CAC9EA654688}"/>
              </a:ext>
            </a:extLst>
          </p:cNvPr>
          <p:cNvSpPr>
            <a:spLocks noGrp="1"/>
          </p:cNvSpPr>
          <p:nvPr>
            <p:ph type="ctrTitle"/>
          </p:nvPr>
        </p:nvSpPr>
        <p:spPr>
          <a:xfrm>
            <a:off x="330150" y="2422797"/>
            <a:ext cx="8834004" cy="2745724"/>
          </a:xfrm>
        </p:spPr>
        <p:txBody>
          <a:bodyPr>
            <a:noAutofit/>
          </a:bodyPr>
          <a:lstStyle/>
          <a:p>
            <a:pPr algn="ctr">
              <a:lnSpc>
                <a:spcPct val="120000"/>
              </a:lnSpc>
            </a:pPr>
            <a:r>
              <a:rPr lang="en-US" sz="3000" b="1" dirty="0">
                <a:latin typeface="Calibri" panose="020F0502020204030204" pitchFamily="34" charset="0"/>
                <a:cs typeface="Calibri" panose="020F0502020204030204" pitchFamily="34" charset="0"/>
              </a:rPr>
              <a:t>\</a:t>
            </a:r>
            <a:br>
              <a:rPr lang="en-US" sz="3000" b="1" dirty="0">
                <a:latin typeface="Calibri" panose="020F0502020204030204" pitchFamily="34" charset="0"/>
                <a:cs typeface="Calibri" panose="020F0502020204030204" pitchFamily="34" charset="0"/>
              </a:rPr>
            </a:br>
            <a:br>
              <a:rPr lang="en-US" sz="3000" b="1" dirty="0">
                <a:latin typeface="Calibri" panose="020F0502020204030204" pitchFamily="34" charset="0"/>
                <a:cs typeface="Calibri" panose="020F0502020204030204" pitchFamily="34" charset="0"/>
              </a:rPr>
            </a:br>
            <a:br>
              <a:rPr lang="en-US" sz="3000" b="1" dirty="0">
                <a:latin typeface="Calibri" panose="020F0502020204030204" pitchFamily="34" charset="0"/>
                <a:cs typeface="Calibri" panose="020F0502020204030204" pitchFamily="34" charset="0"/>
              </a:rPr>
            </a:br>
            <a:br>
              <a:rPr lang="en-US" sz="3000" b="1" dirty="0">
                <a:latin typeface="Calibri" panose="020F0502020204030204" pitchFamily="34" charset="0"/>
                <a:cs typeface="Calibri" panose="020F0502020204030204" pitchFamily="34" charset="0"/>
              </a:rPr>
            </a:br>
            <a:br>
              <a:rPr lang="en-US" sz="3000" b="1" dirty="0">
                <a:latin typeface="Calibri" panose="020F0502020204030204" pitchFamily="34" charset="0"/>
                <a:cs typeface="Calibri" panose="020F0502020204030204" pitchFamily="34" charset="0"/>
              </a:rPr>
            </a:br>
            <a:br>
              <a:rPr lang="en-US" sz="3000" b="1" dirty="0">
                <a:latin typeface="Calibri" panose="020F0502020204030204" pitchFamily="34" charset="0"/>
                <a:cs typeface="Calibri" panose="020F0502020204030204" pitchFamily="34" charset="0"/>
              </a:rPr>
            </a:br>
            <a:br>
              <a:rPr lang="en-US" sz="3000" b="1" dirty="0">
                <a:latin typeface="Calibri" panose="020F0502020204030204" pitchFamily="34" charset="0"/>
                <a:cs typeface="Calibri" panose="020F0502020204030204" pitchFamily="34" charset="0"/>
              </a:rPr>
            </a:br>
            <a:br>
              <a:rPr lang="en-US" sz="3000" b="1" dirty="0">
                <a:latin typeface="Calibri" panose="020F0502020204030204" pitchFamily="34" charset="0"/>
                <a:cs typeface="Calibri" panose="020F0502020204030204" pitchFamily="34" charset="0"/>
              </a:rPr>
            </a:br>
            <a:r>
              <a:rPr lang="en-US" sz="3000" b="1" dirty="0">
                <a:latin typeface="Calibri" panose="020F0502020204030204" pitchFamily="34" charset="0"/>
                <a:cs typeface="Calibri" panose="020F0502020204030204" pitchFamily="34" charset="0"/>
              </a:rPr>
              <a:t>African Strategy for Fundamental and Applied Physics</a:t>
            </a:r>
            <a:br>
              <a:rPr lang="en-US" sz="3000" b="1" dirty="0">
                <a:latin typeface="Calibri" panose="020F0502020204030204" pitchFamily="34" charset="0"/>
                <a:cs typeface="Calibri" panose="020F0502020204030204" pitchFamily="34" charset="0"/>
              </a:rPr>
            </a:br>
            <a:r>
              <a:rPr lang="en-US" sz="3000" b="1" dirty="0">
                <a:latin typeface="Calibri" panose="020F0502020204030204" pitchFamily="34" charset="0"/>
                <a:cs typeface="Calibri" panose="020F0502020204030204" pitchFamily="34" charset="0"/>
              </a:rPr>
              <a:t>``Towards The Final Report’’</a:t>
            </a:r>
            <a:br>
              <a:rPr lang="en-US" sz="3000" b="1" dirty="0">
                <a:latin typeface="Calibri" panose="020F0502020204030204" pitchFamily="34" charset="0"/>
                <a:cs typeface="Calibri" panose="020F0502020204030204" pitchFamily="34" charset="0"/>
              </a:rPr>
            </a:br>
            <a:br>
              <a:rPr lang="en-US" sz="3000" b="1" dirty="0">
                <a:latin typeface="Calibri" panose="020F0502020204030204" pitchFamily="34" charset="0"/>
                <a:cs typeface="Calibri" panose="020F0502020204030204" pitchFamily="34" charset="0"/>
              </a:rPr>
            </a:br>
            <a:r>
              <a:rPr lang="en-US" sz="2400" b="1" dirty="0">
                <a:latin typeface="Calibri" panose="020F0502020204030204" pitchFamily="34" charset="0"/>
                <a:cs typeface="Calibri" panose="020F0502020204030204" pitchFamily="34" charset="0"/>
              </a:rPr>
              <a:t>December 15-17, 2024</a:t>
            </a:r>
            <a:br>
              <a:rPr lang="en-US" sz="3000" b="1" dirty="0">
                <a:latin typeface="Calibri" panose="020F0502020204030204" pitchFamily="34" charset="0"/>
                <a:cs typeface="Calibri" panose="020F0502020204030204" pitchFamily="34" charset="0"/>
              </a:rPr>
            </a:br>
            <a:endParaRPr lang="en-US" sz="3000" b="1" dirty="0">
              <a:latin typeface="Calibri" panose="020F0502020204030204" pitchFamily="34" charset="0"/>
              <a:cs typeface="Calibri" panose="020F0502020204030204" pitchFamily="34" charset="0"/>
            </a:endParaRPr>
          </a:p>
        </p:txBody>
      </p:sp>
      <p:sp>
        <p:nvSpPr>
          <p:cNvPr id="37" name="Rectangle 36">
            <a:extLst>
              <a:ext uri="{FF2B5EF4-FFF2-40B4-BE49-F238E27FC236}">
                <a16:creationId xmlns:a16="http://schemas.microsoft.com/office/drawing/2014/main" id="{C97BB80D-6528-4587-B88F-8DE929799A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15" y="685797"/>
            <a:ext cx="89154" cy="15504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7AE21A7A-4DBF-7113-A157-A0416B819D9B}"/>
              </a:ext>
            </a:extLst>
          </p:cNvPr>
          <p:cNvSpPr>
            <a:spLocks noGrp="1"/>
          </p:cNvSpPr>
          <p:nvPr>
            <p:ph type="sldNum" sz="quarter" idx="12"/>
          </p:nvPr>
        </p:nvSpPr>
        <p:spPr>
          <a:xfrm>
            <a:off x="8513387" y="6356350"/>
            <a:ext cx="425302" cy="365125"/>
          </a:xfrm>
        </p:spPr>
        <p:txBody>
          <a:bodyPr>
            <a:normAutofit/>
          </a:bodyPr>
          <a:lstStyle/>
          <a:p>
            <a:pPr>
              <a:spcAft>
                <a:spcPts val="600"/>
              </a:spcAft>
              <a:defRPr/>
            </a:pPr>
            <a:fld id="{EC98AD68-22C5-46DE-994E-82FB36363339}" type="slidenum">
              <a:rPr lang="en-US" altLang="en-US" smtClean="0">
                <a:solidFill>
                  <a:schemeClr val="accent2"/>
                </a:solidFill>
              </a:rPr>
              <a:pPr>
                <a:spcAft>
                  <a:spcPts val="600"/>
                </a:spcAft>
                <a:defRPr/>
              </a:pPr>
              <a:t>1</a:t>
            </a:fld>
            <a:endParaRPr lang="en-US" altLang="en-US">
              <a:solidFill>
                <a:schemeClr val="accent2"/>
              </a:solidFill>
            </a:endParaRPr>
          </a:p>
        </p:txBody>
      </p:sp>
      <p:sp>
        <p:nvSpPr>
          <p:cNvPr id="39" name="Rectangle 38">
            <a:extLst>
              <a:ext uri="{FF2B5EF4-FFF2-40B4-BE49-F238E27FC236}">
                <a16:creationId xmlns:a16="http://schemas.microsoft.com/office/drawing/2014/main" id="{D2F3E849-003B-4492-8C12-F7CC497F5A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54846" y="6172201"/>
            <a:ext cx="89154" cy="685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82245379-E5C9-2896-CA70-E47364663DF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80" t="26144" r="7501" b="25585"/>
          <a:stretch/>
        </p:blipFill>
        <p:spPr>
          <a:xfrm>
            <a:off x="104685" y="5986990"/>
            <a:ext cx="1636369" cy="830418"/>
          </a:xfrm>
          <a:prstGeom prst="rect">
            <a:avLst/>
          </a:prstGeom>
        </p:spPr>
      </p:pic>
      <p:sp>
        <p:nvSpPr>
          <p:cNvPr id="38" name="TextBox 37">
            <a:extLst>
              <a:ext uri="{FF2B5EF4-FFF2-40B4-BE49-F238E27FC236}">
                <a16:creationId xmlns:a16="http://schemas.microsoft.com/office/drawing/2014/main" id="{A38BA6B4-F34A-8721-78DF-932447901553}"/>
              </a:ext>
            </a:extLst>
          </p:cNvPr>
          <p:cNvSpPr txBox="1"/>
          <p:nvPr/>
        </p:nvSpPr>
        <p:spPr>
          <a:xfrm>
            <a:off x="9549114" y="208344"/>
            <a:ext cx="184731" cy="369332"/>
          </a:xfrm>
          <a:prstGeom prst="rect">
            <a:avLst/>
          </a:prstGeom>
          <a:noFill/>
        </p:spPr>
        <p:txBody>
          <a:bodyPr wrap="none" rtlCol="0">
            <a:spAutoFit/>
          </a:bodyPr>
          <a:lstStyle/>
          <a:p>
            <a:endParaRPr lang="en-EG" dirty="0"/>
          </a:p>
        </p:txBody>
      </p:sp>
      <p:pic>
        <p:nvPicPr>
          <p:cNvPr id="3" name="Picture 2" descr="Image">
            <a:extLst>
              <a:ext uri="{FF2B5EF4-FFF2-40B4-BE49-F238E27FC236}">
                <a16:creationId xmlns:a16="http://schemas.microsoft.com/office/drawing/2014/main" id="{3BE4DB22-B8AA-DCAA-B644-BDE733DA5B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48571"/>
            <a:ext cx="3139265" cy="2534856"/>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a:extLst>
              <a:ext uri="{FF2B5EF4-FFF2-40B4-BE49-F238E27FC236}">
                <a16:creationId xmlns:a16="http://schemas.microsoft.com/office/drawing/2014/main" id="{D2707F7F-8E68-E374-0F36-7C237B7AAEA4}"/>
              </a:ext>
            </a:extLst>
          </p:cNvPr>
          <p:cNvSpPr>
            <a:spLocks noGrp="1"/>
          </p:cNvSpPr>
          <p:nvPr>
            <p:ph type="subTitle" idx="1"/>
          </p:nvPr>
        </p:nvSpPr>
        <p:spPr>
          <a:xfrm>
            <a:off x="1052724" y="4612593"/>
            <a:ext cx="6962835" cy="1652764"/>
          </a:xfrm>
        </p:spPr>
        <p:txBody>
          <a:bodyPr>
            <a:normAutofit/>
          </a:bodyPr>
          <a:lstStyle/>
          <a:p>
            <a:pPr fontAlgn="base">
              <a:spcBef>
                <a:spcPct val="50000"/>
              </a:spcBef>
              <a:spcAft>
                <a:spcPct val="0"/>
              </a:spcAft>
            </a:pPr>
            <a:endParaRPr lang="en-US" sz="1400" b="1" dirty="0">
              <a:latin typeface="Comic Sans MS" pitchFamily="66" charset="0"/>
              <a:cs typeface="Arial" charset="0"/>
            </a:endParaRPr>
          </a:p>
          <a:p>
            <a:pPr fontAlgn="base">
              <a:spcBef>
                <a:spcPct val="50000"/>
              </a:spcBef>
              <a:spcAft>
                <a:spcPct val="0"/>
              </a:spcAft>
            </a:pPr>
            <a:r>
              <a:rPr lang="en-US" sz="1900" b="1" dirty="0">
                <a:latin typeface="Comic Sans MS" pitchFamily="66" charset="0"/>
                <a:cs typeface="Arial" charset="0"/>
              </a:rPr>
              <a:t>Shaaban Khalil</a:t>
            </a:r>
            <a:endParaRPr lang="en-EG" sz="1400" dirty="0"/>
          </a:p>
          <a:p>
            <a:r>
              <a:rPr lang="en-EG" sz="1400" b="1" dirty="0">
                <a:latin typeface="Arial" charset="0"/>
                <a:cs typeface="Arial" charset="0"/>
              </a:rPr>
              <a:t>Zewail City of Science and Technology</a:t>
            </a:r>
          </a:p>
          <a:p>
            <a:r>
              <a:rPr lang="en-EG" sz="1400" b="1" dirty="0">
                <a:latin typeface="Arial" charset="0"/>
                <a:cs typeface="Arial" charset="0"/>
              </a:rPr>
              <a:t>Giza, Egypt</a:t>
            </a:r>
          </a:p>
        </p:txBody>
      </p:sp>
    </p:spTree>
    <p:extLst>
      <p:ext uri="{BB962C8B-B14F-4D97-AF65-F5344CB8AC3E}">
        <p14:creationId xmlns:p14="http://schemas.microsoft.com/office/powerpoint/2010/main" val="2855771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67D6A-9BA9-D5E0-DC87-42DFC0FA30E6}"/>
              </a:ext>
            </a:extLst>
          </p:cNvPr>
          <p:cNvSpPr>
            <a:spLocks noGrp="1"/>
          </p:cNvSpPr>
          <p:nvPr>
            <p:ph type="title"/>
          </p:nvPr>
        </p:nvSpPr>
        <p:spPr>
          <a:xfrm>
            <a:off x="550222" y="304800"/>
            <a:ext cx="8043555" cy="762000"/>
          </a:xfrm>
        </p:spPr>
        <p:txBody>
          <a:bodyPr>
            <a:normAutofit fontScale="90000"/>
          </a:bodyPr>
          <a:lstStyle/>
          <a:p>
            <a:pPr algn="ctr"/>
            <a:br>
              <a:rPr lang="en-US" sz="3600" b="1" dirty="0">
                <a:solidFill>
                  <a:srgbClr val="C00000"/>
                </a:solidFill>
                <a:latin typeface="Aharoni" panose="02010803020104030203" pitchFamily="2" charset="-79"/>
                <a:cs typeface="Aharoni" panose="02010803020104030203" pitchFamily="2" charset="-79"/>
              </a:rPr>
            </a:br>
            <a:r>
              <a:rPr lang="en-US" sz="3600" b="1" dirty="0">
                <a:solidFill>
                  <a:srgbClr val="C00000"/>
                </a:solidFill>
                <a:latin typeface="Aharoni" panose="02010803020104030203" pitchFamily="2" charset="-79"/>
                <a:cs typeface="Aharoni" panose="02010803020104030203" pitchFamily="2" charset="-79"/>
              </a:rPr>
              <a:t>Welcome and Objectives</a:t>
            </a:r>
            <a:br>
              <a:rPr lang="en-US" sz="2000" b="1" dirty="0"/>
            </a:br>
            <a:endParaRPr lang="en-EG" dirty="0">
              <a:solidFill>
                <a:srgbClr val="C00000"/>
              </a:solidFill>
            </a:endParaRPr>
          </a:p>
        </p:txBody>
      </p:sp>
      <p:sp>
        <p:nvSpPr>
          <p:cNvPr id="4" name="Slide Number Placeholder 3">
            <a:extLst>
              <a:ext uri="{FF2B5EF4-FFF2-40B4-BE49-F238E27FC236}">
                <a16:creationId xmlns:a16="http://schemas.microsoft.com/office/drawing/2014/main" id="{67CCC76A-AAEC-2EB2-E4CD-231F030AFD40}"/>
              </a:ext>
            </a:extLst>
          </p:cNvPr>
          <p:cNvSpPr>
            <a:spLocks noGrp="1"/>
          </p:cNvSpPr>
          <p:nvPr>
            <p:ph type="sldNum" sz="quarter" idx="12"/>
          </p:nvPr>
        </p:nvSpPr>
        <p:spPr/>
        <p:txBody>
          <a:bodyPr/>
          <a:lstStyle/>
          <a:p>
            <a:pPr>
              <a:defRPr/>
            </a:pPr>
            <a:fld id="{E1F5D261-A2BC-4FAD-BE27-CAAABF46F56A}" type="slidenum">
              <a:rPr lang="en-US" altLang="en-US" smtClean="0"/>
              <a:pPr>
                <a:defRPr/>
              </a:pPr>
              <a:t>2</a:t>
            </a:fld>
            <a:endParaRPr lang="en-US" altLang="en-US"/>
          </a:p>
        </p:txBody>
      </p:sp>
      <p:sp>
        <p:nvSpPr>
          <p:cNvPr id="5" name="Rectangle 4">
            <a:extLst>
              <a:ext uri="{FF2B5EF4-FFF2-40B4-BE49-F238E27FC236}">
                <a16:creationId xmlns:a16="http://schemas.microsoft.com/office/drawing/2014/main" id="{8ADE50BF-2C9B-8ADB-A03D-2DBAFA2B3370}"/>
              </a:ext>
            </a:extLst>
          </p:cNvPr>
          <p:cNvSpPr/>
          <p:nvPr/>
        </p:nvSpPr>
        <p:spPr>
          <a:xfrm>
            <a:off x="0" y="0"/>
            <a:ext cx="455225" cy="6857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G"/>
          </a:p>
        </p:txBody>
      </p:sp>
      <p:sp>
        <p:nvSpPr>
          <p:cNvPr id="3" name="Content Placeholder 2">
            <a:extLst>
              <a:ext uri="{FF2B5EF4-FFF2-40B4-BE49-F238E27FC236}">
                <a16:creationId xmlns:a16="http://schemas.microsoft.com/office/drawing/2014/main" id="{C01F7314-84FD-2427-E451-1F0490B926A5}"/>
              </a:ext>
            </a:extLst>
          </p:cNvPr>
          <p:cNvSpPr>
            <a:spLocks noGrp="1"/>
          </p:cNvSpPr>
          <p:nvPr>
            <p:ph idx="1"/>
          </p:nvPr>
        </p:nvSpPr>
        <p:spPr>
          <a:xfrm>
            <a:off x="704850" y="1371600"/>
            <a:ext cx="8134350" cy="4876800"/>
          </a:xfrm>
        </p:spPr>
        <p:txBody>
          <a:bodyPr>
            <a:normAutofit lnSpcReduction="10000"/>
          </a:bodyPr>
          <a:lstStyle/>
          <a:p>
            <a:pPr algn="just">
              <a:lnSpc>
                <a:spcPct val="120000"/>
              </a:lnSpc>
              <a:spcAft>
                <a:spcPts val="1200"/>
              </a:spcAft>
            </a:pPr>
            <a:r>
              <a:rPr lang="en-EG" sz="1800" b="1" dirty="0"/>
              <a:t>Welcome to this pivotal session of the African Strategy for Fundamental and Applied Physics (ASFAP).</a:t>
            </a:r>
          </a:p>
          <a:p>
            <a:pPr algn="just">
              <a:lnSpc>
                <a:spcPct val="120000"/>
              </a:lnSpc>
              <a:spcAft>
                <a:spcPts val="1200"/>
              </a:spcAft>
            </a:pPr>
            <a:r>
              <a:rPr lang="en-US" sz="1800" b="1" dirty="0"/>
              <a:t>Thanks to the ASFAP Steering Committee, Group Conveners and Advisory Committee for their efforts in advancing the African Physics Strategy to this final report stage.</a:t>
            </a:r>
          </a:p>
          <a:p>
            <a:pPr algn="just">
              <a:lnSpc>
                <a:spcPct val="120000"/>
              </a:lnSpc>
              <a:spcAft>
                <a:spcPts val="1200"/>
              </a:spcAft>
            </a:pPr>
            <a:r>
              <a:rPr lang="en-US" sz="1800" b="1" dirty="0"/>
              <a:t>Thanks to Andromeda Publishing (UK) and its Egyptian outsourcing partner, DAN publisher, for hosting and organizing this meeting</a:t>
            </a:r>
            <a:r>
              <a:rPr lang="en-US" sz="1400" dirty="0"/>
              <a:t>.</a:t>
            </a:r>
            <a:endParaRPr lang="en-US" sz="1800" b="1" dirty="0"/>
          </a:p>
          <a:p>
            <a:pPr>
              <a:spcAft>
                <a:spcPts val="1200"/>
              </a:spcAft>
              <a:buFont typeface="Arial" panose="020B0604020202020204" pitchFamily="34" charset="0"/>
              <a:buChar char="•"/>
            </a:pPr>
            <a:r>
              <a:rPr lang="en-US" sz="1800" b="1" dirty="0"/>
              <a:t>Highlight the progress made so far, to be summarized by </a:t>
            </a:r>
            <a:r>
              <a:rPr lang="en-US" sz="1800" b="1" dirty="0" err="1"/>
              <a:t>Ketevi</a:t>
            </a:r>
            <a:r>
              <a:rPr lang="en-US" sz="1800" b="1" dirty="0"/>
              <a:t>.</a:t>
            </a:r>
          </a:p>
          <a:p>
            <a:pPr>
              <a:lnSpc>
                <a:spcPct val="120000"/>
              </a:lnSpc>
              <a:spcAft>
                <a:spcPts val="1800"/>
              </a:spcAft>
              <a:buFont typeface="Arial" panose="020B0604020202020204" pitchFamily="34" charset="0"/>
              <a:buChar char="•"/>
            </a:pPr>
            <a:r>
              <a:rPr lang="en-US" sz="1800" b="1" dirty="0"/>
              <a:t>Outline the path towards the final report during this meeting.</a:t>
            </a:r>
          </a:p>
          <a:p>
            <a:pPr algn="just"/>
            <a:r>
              <a:rPr lang="en-US" sz="1800" b="1" dirty="0"/>
              <a:t>The goal of ASFAP is to enhance collaboration among African physicists and institutions, and we aim for this meeting to be a step toward realizing that objective.</a:t>
            </a:r>
          </a:p>
        </p:txBody>
      </p:sp>
    </p:spTree>
    <p:extLst>
      <p:ext uri="{BB962C8B-B14F-4D97-AF65-F5344CB8AC3E}">
        <p14:creationId xmlns:p14="http://schemas.microsoft.com/office/powerpoint/2010/main" val="953167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67D6A-9BA9-D5E0-DC87-42DFC0FA30E6}"/>
              </a:ext>
            </a:extLst>
          </p:cNvPr>
          <p:cNvSpPr>
            <a:spLocks noGrp="1"/>
          </p:cNvSpPr>
          <p:nvPr>
            <p:ph type="title"/>
          </p:nvPr>
        </p:nvSpPr>
        <p:spPr>
          <a:xfrm>
            <a:off x="628650" y="152401"/>
            <a:ext cx="7886700" cy="838200"/>
          </a:xfrm>
        </p:spPr>
        <p:txBody>
          <a:bodyPr>
            <a:normAutofit fontScale="90000"/>
          </a:bodyPr>
          <a:lstStyle/>
          <a:p>
            <a:pPr algn="ctr"/>
            <a:br>
              <a:rPr lang="en-EG" sz="3600" b="1" dirty="0">
                <a:solidFill>
                  <a:srgbClr val="C00000"/>
                </a:solidFill>
                <a:latin typeface="Aharoni" panose="02010803020104030203" pitchFamily="2" charset="-79"/>
                <a:cs typeface="Aharoni" panose="02010803020104030203" pitchFamily="2" charset="-79"/>
              </a:rPr>
            </a:br>
            <a:r>
              <a:rPr lang="en-EG" sz="3600" b="1" dirty="0">
                <a:solidFill>
                  <a:srgbClr val="C00000"/>
                </a:solidFill>
                <a:latin typeface="Aharoni" panose="02010803020104030203" pitchFamily="2" charset="-79"/>
                <a:cs typeface="Aharoni" panose="02010803020104030203" pitchFamily="2" charset="-79"/>
              </a:rPr>
              <a:t>ASFAP Vision and Mission</a:t>
            </a:r>
            <a:br>
              <a:rPr lang="en-EG" sz="3200" kern="100" dirty="0">
                <a:effectLst/>
                <a:latin typeface="Aptos" panose="020B0004020202020204" pitchFamily="34" charset="0"/>
                <a:ea typeface="Aptos" panose="020B0004020202020204" pitchFamily="34" charset="0"/>
                <a:cs typeface="Arial" panose="020B0604020202020204" pitchFamily="34" charset="0"/>
              </a:rPr>
            </a:br>
            <a:endParaRPr lang="en-EG" sz="4400" b="1" dirty="0">
              <a:solidFill>
                <a:srgbClr val="C00000"/>
              </a:solidFill>
              <a:latin typeface="Aharoni" panose="02010803020104030203" pitchFamily="2" charset="-79"/>
              <a:cs typeface="Aharoni" panose="02010803020104030203" pitchFamily="2" charset="-79"/>
            </a:endParaRPr>
          </a:p>
        </p:txBody>
      </p:sp>
      <p:sp>
        <p:nvSpPr>
          <p:cNvPr id="3" name="Content Placeholder 2">
            <a:extLst>
              <a:ext uri="{FF2B5EF4-FFF2-40B4-BE49-F238E27FC236}">
                <a16:creationId xmlns:a16="http://schemas.microsoft.com/office/drawing/2014/main" id="{767C03B6-43ED-A873-282D-3E3D0F4FDF0F}"/>
              </a:ext>
            </a:extLst>
          </p:cNvPr>
          <p:cNvSpPr>
            <a:spLocks noGrp="1"/>
          </p:cNvSpPr>
          <p:nvPr>
            <p:ph idx="1"/>
          </p:nvPr>
        </p:nvSpPr>
        <p:spPr>
          <a:xfrm>
            <a:off x="628650" y="1371600"/>
            <a:ext cx="8439150" cy="4572000"/>
          </a:xfrm>
        </p:spPr>
        <p:txBody>
          <a:bodyPr>
            <a:normAutofit/>
          </a:bodyPr>
          <a:lstStyle/>
          <a:p>
            <a:pPr marL="342900" lvl="0" indent="-342900">
              <a:lnSpc>
                <a:spcPct val="120000"/>
              </a:lnSpc>
              <a:spcAft>
                <a:spcPts val="1800"/>
              </a:spcAft>
              <a:buSzPts val="1000"/>
              <a:buFont typeface="Symbol" pitchFamily="2" charset="2"/>
              <a:buChar char=""/>
              <a:tabLst>
                <a:tab pos="457200" algn="l"/>
              </a:tabLst>
            </a:pPr>
            <a:r>
              <a:rPr lang="en-EG" sz="1800" b="1" dirty="0"/>
              <a:t>Vision:</a:t>
            </a:r>
            <a:br>
              <a:rPr lang="en-EG" sz="1800" b="1" dirty="0"/>
            </a:br>
            <a:r>
              <a:rPr lang="en-EG" sz="1800" b="1" dirty="0"/>
              <a:t>To establish a unified strategy for advancing physics research and applications across Africa.</a:t>
            </a:r>
          </a:p>
          <a:p>
            <a:pPr marL="0" lvl="0" indent="0">
              <a:buSzPts val="1000"/>
              <a:buNone/>
              <a:tabLst>
                <a:tab pos="457200" algn="l"/>
              </a:tabLst>
            </a:pPr>
            <a:endParaRPr lang="en-EG" sz="1800" b="1" dirty="0"/>
          </a:p>
          <a:p>
            <a:pPr marL="342900" lvl="0" indent="-342900">
              <a:lnSpc>
                <a:spcPct val="120000"/>
              </a:lnSpc>
              <a:spcAft>
                <a:spcPts val="1800"/>
              </a:spcAft>
              <a:buSzPts val="1000"/>
              <a:buFont typeface="Symbol" pitchFamily="2" charset="2"/>
              <a:buChar char=""/>
              <a:tabLst>
                <a:tab pos="457200" algn="l"/>
              </a:tabLst>
            </a:pPr>
            <a:r>
              <a:rPr lang="en-EG" sz="1800" b="1" dirty="0"/>
              <a:t>Mission:</a:t>
            </a:r>
          </a:p>
          <a:p>
            <a:pPr marL="742950" lvl="1" indent="-285750">
              <a:lnSpc>
                <a:spcPct val="120000"/>
              </a:lnSpc>
              <a:spcAft>
                <a:spcPts val="1200"/>
              </a:spcAft>
              <a:buSzPts val="1000"/>
              <a:buFont typeface="Courier New" panose="02070309020205020404" pitchFamily="49" charset="0"/>
              <a:buChar char="o"/>
              <a:tabLst>
                <a:tab pos="914400" algn="l"/>
              </a:tabLst>
            </a:pPr>
            <a:r>
              <a:rPr lang="en-EG" b="1" dirty="0"/>
              <a:t>Foster excellence in physics research.</a:t>
            </a:r>
          </a:p>
          <a:p>
            <a:pPr marL="742950" lvl="1" indent="-285750">
              <a:lnSpc>
                <a:spcPct val="120000"/>
              </a:lnSpc>
              <a:spcAft>
                <a:spcPts val="1200"/>
              </a:spcAft>
              <a:buSzPts val="1000"/>
              <a:buFont typeface="Courier New" panose="02070309020205020404" pitchFamily="49" charset="0"/>
              <a:buChar char="o"/>
              <a:tabLst>
                <a:tab pos="914400" algn="l"/>
              </a:tabLst>
            </a:pPr>
            <a:r>
              <a:rPr lang="en-EG" b="1" dirty="0"/>
              <a:t>Enhance capacity building and education.</a:t>
            </a:r>
          </a:p>
          <a:p>
            <a:pPr marL="742950" lvl="1" indent="-285750">
              <a:lnSpc>
                <a:spcPct val="120000"/>
              </a:lnSpc>
              <a:spcAft>
                <a:spcPts val="1200"/>
              </a:spcAft>
              <a:buSzPts val="1000"/>
              <a:buFont typeface="Courier New" panose="02070309020205020404" pitchFamily="49" charset="0"/>
              <a:buChar char="o"/>
              <a:tabLst>
                <a:tab pos="914400" algn="l"/>
              </a:tabLst>
            </a:pPr>
            <a:r>
              <a:rPr lang="en-EG" b="1" dirty="0"/>
              <a:t>Leverage physics for societal and technological advancement.</a:t>
            </a:r>
          </a:p>
          <a:p>
            <a:pPr algn="just" rtl="0">
              <a:buNone/>
            </a:pPr>
            <a:endParaRPr lang="en-EG" dirty="0"/>
          </a:p>
        </p:txBody>
      </p:sp>
      <p:sp>
        <p:nvSpPr>
          <p:cNvPr id="4" name="Slide Number Placeholder 3">
            <a:extLst>
              <a:ext uri="{FF2B5EF4-FFF2-40B4-BE49-F238E27FC236}">
                <a16:creationId xmlns:a16="http://schemas.microsoft.com/office/drawing/2014/main" id="{67CCC76A-AAEC-2EB2-E4CD-231F030AFD40}"/>
              </a:ext>
            </a:extLst>
          </p:cNvPr>
          <p:cNvSpPr>
            <a:spLocks noGrp="1"/>
          </p:cNvSpPr>
          <p:nvPr>
            <p:ph type="sldNum" sz="quarter" idx="12"/>
          </p:nvPr>
        </p:nvSpPr>
        <p:spPr/>
        <p:txBody>
          <a:bodyPr/>
          <a:lstStyle/>
          <a:p>
            <a:pPr>
              <a:defRPr/>
            </a:pPr>
            <a:fld id="{E1F5D261-A2BC-4FAD-BE27-CAAABF46F56A}" type="slidenum">
              <a:rPr lang="en-US" altLang="en-US" smtClean="0"/>
              <a:pPr>
                <a:defRPr/>
              </a:pPr>
              <a:t>3</a:t>
            </a:fld>
            <a:endParaRPr lang="en-US" altLang="en-US" dirty="0"/>
          </a:p>
        </p:txBody>
      </p:sp>
      <p:sp>
        <p:nvSpPr>
          <p:cNvPr id="5" name="Rectangle 4">
            <a:extLst>
              <a:ext uri="{FF2B5EF4-FFF2-40B4-BE49-F238E27FC236}">
                <a16:creationId xmlns:a16="http://schemas.microsoft.com/office/drawing/2014/main" id="{8ADE50BF-2C9B-8ADB-A03D-2DBAFA2B3370}"/>
              </a:ext>
            </a:extLst>
          </p:cNvPr>
          <p:cNvSpPr/>
          <p:nvPr/>
        </p:nvSpPr>
        <p:spPr>
          <a:xfrm>
            <a:off x="0" y="0"/>
            <a:ext cx="455225" cy="6857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G"/>
          </a:p>
        </p:txBody>
      </p:sp>
    </p:spTree>
    <p:extLst>
      <p:ext uri="{BB962C8B-B14F-4D97-AF65-F5344CB8AC3E}">
        <p14:creationId xmlns:p14="http://schemas.microsoft.com/office/powerpoint/2010/main" val="426795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4A2A7A-9A27-7394-1AFF-29E2C6D17A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0F4701-4226-83EE-FEBD-1F9ED5AAEB25}"/>
              </a:ext>
            </a:extLst>
          </p:cNvPr>
          <p:cNvSpPr>
            <a:spLocks noGrp="1"/>
          </p:cNvSpPr>
          <p:nvPr>
            <p:ph type="title"/>
          </p:nvPr>
        </p:nvSpPr>
        <p:spPr>
          <a:xfrm>
            <a:off x="628650" y="121657"/>
            <a:ext cx="7886700" cy="838200"/>
          </a:xfrm>
        </p:spPr>
        <p:txBody>
          <a:bodyPr>
            <a:normAutofit fontScale="90000"/>
          </a:bodyPr>
          <a:lstStyle/>
          <a:p>
            <a:pPr algn="ctr"/>
            <a:br>
              <a:rPr lang="en-EG" sz="3600" b="1" dirty="0">
                <a:solidFill>
                  <a:srgbClr val="C00000"/>
                </a:solidFill>
                <a:latin typeface="Aharoni" panose="02010803020104030203" pitchFamily="2" charset="-79"/>
                <a:cs typeface="Aharoni" panose="02010803020104030203" pitchFamily="2" charset="-79"/>
              </a:rPr>
            </a:br>
            <a:br>
              <a:rPr lang="en-EG" sz="3600" b="1" dirty="0">
                <a:solidFill>
                  <a:srgbClr val="C00000"/>
                </a:solidFill>
                <a:latin typeface="Aharoni" panose="02010803020104030203" pitchFamily="2" charset="-79"/>
                <a:cs typeface="Aharoni" panose="02010803020104030203" pitchFamily="2" charset="-79"/>
              </a:rPr>
            </a:br>
            <a:r>
              <a:rPr lang="en-EG" sz="3600" b="1" dirty="0">
                <a:solidFill>
                  <a:srgbClr val="C00000"/>
                </a:solidFill>
                <a:latin typeface="Aharoni" panose="02010803020104030203" pitchFamily="2" charset="-79"/>
                <a:cs typeface="Aharoni" panose="02010803020104030203" pitchFamily="2" charset="-79"/>
              </a:rPr>
              <a:t>Why an African Physics Strategy?</a:t>
            </a:r>
            <a:br>
              <a:rPr lang="en-EG" sz="3600" b="1" dirty="0">
                <a:solidFill>
                  <a:srgbClr val="C00000"/>
                </a:solidFill>
                <a:latin typeface="Aharoni" panose="02010803020104030203" pitchFamily="2" charset="-79"/>
                <a:cs typeface="Aharoni" panose="02010803020104030203" pitchFamily="2" charset="-79"/>
              </a:rPr>
            </a:br>
            <a:br>
              <a:rPr lang="en-EG" sz="3600" b="1" dirty="0">
                <a:solidFill>
                  <a:srgbClr val="C00000"/>
                </a:solidFill>
                <a:latin typeface="Aharoni" panose="02010803020104030203" pitchFamily="2" charset="-79"/>
                <a:cs typeface="Aharoni" panose="02010803020104030203" pitchFamily="2" charset="-79"/>
              </a:rPr>
            </a:br>
            <a:endParaRPr lang="en-EG" sz="3600" b="1" dirty="0">
              <a:solidFill>
                <a:srgbClr val="C00000"/>
              </a:solidFill>
              <a:latin typeface="Aharoni" panose="02010803020104030203" pitchFamily="2" charset="-79"/>
              <a:cs typeface="Aharoni" panose="02010803020104030203" pitchFamily="2" charset="-79"/>
            </a:endParaRPr>
          </a:p>
        </p:txBody>
      </p:sp>
      <p:sp>
        <p:nvSpPr>
          <p:cNvPr id="3" name="Content Placeholder 2">
            <a:extLst>
              <a:ext uri="{FF2B5EF4-FFF2-40B4-BE49-F238E27FC236}">
                <a16:creationId xmlns:a16="http://schemas.microsoft.com/office/drawing/2014/main" id="{075746E9-92EE-D0F0-1051-8A00D108B711}"/>
              </a:ext>
            </a:extLst>
          </p:cNvPr>
          <p:cNvSpPr>
            <a:spLocks noGrp="1"/>
          </p:cNvSpPr>
          <p:nvPr>
            <p:ph idx="1"/>
          </p:nvPr>
        </p:nvSpPr>
        <p:spPr>
          <a:xfrm>
            <a:off x="628650" y="959857"/>
            <a:ext cx="8439150" cy="5745742"/>
          </a:xfrm>
        </p:spPr>
        <p:txBody>
          <a:bodyPr>
            <a:noAutofit/>
          </a:bodyPr>
          <a:lstStyle/>
          <a:p>
            <a:pPr algn="just">
              <a:lnSpc>
                <a:spcPct val="120000"/>
              </a:lnSpc>
              <a:spcAft>
                <a:spcPts val="1800"/>
              </a:spcAft>
            </a:pPr>
            <a:r>
              <a:rPr lang="en-US" sz="1800" b="1" dirty="0"/>
              <a:t>To overcome challenges like limited funding, infrastructure, and collaboration.</a:t>
            </a:r>
          </a:p>
          <a:p>
            <a:pPr algn="just">
              <a:lnSpc>
                <a:spcPct val="120000"/>
              </a:lnSpc>
              <a:spcAft>
                <a:spcPts val="1800"/>
              </a:spcAft>
            </a:pPr>
            <a:r>
              <a:rPr lang="en-US" sz="1800" b="1" dirty="0"/>
              <a:t>To Utilize Africa’s potential in physics research to drive progress and global engagement.</a:t>
            </a:r>
          </a:p>
          <a:p>
            <a:pPr algn="just">
              <a:lnSpc>
                <a:spcPct val="120000"/>
              </a:lnSpc>
              <a:spcAft>
                <a:spcPts val="1800"/>
              </a:spcAft>
            </a:pPr>
            <a:r>
              <a:rPr lang="en-US" sz="1800" b="1" dirty="0"/>
              <a:t>Many other continents, including Europe, America, China, Japan, and India, have already developed physics strategies, making it essential for Africa to establish its own to remain competitive and impactful on the global stage.</a:t>
            </a:r>
          </a:p>
          <a:p>
            <a:pPr algn="just">
              <a:lnSpc>
                <a:spcPct val="120000"/>
              </a:lnSpc>
              <a:spcAft>
                <a:spcPts val="1800"/>
              </a:spcAft>
            </a:pPr>
            <a:r>
              <a:rPr lang="en-US" sz="1800" b="1" dirty="0"/>
              <a:t>By addressing regional challenges, Africa can drive innovation in areas such as energy, healthcare, and technology, where physics plays a crucial role.</a:t>
            </a:r>
          </a:p>
          <a:p>
            <a:pPr algn="just">
              <a:lnSpc>
                <a:spcPct val="120000"/>
              </a:lnSpc>
              <a:spcAft>
                <a:spcPts val="1800"/>
              </a:spcAft>
            </a:pPr>
            <a:r>
              <a:rPr lang="en-US" sz="1800" b="1" dirty="0"/>
              <a:t>A dedicated strategy can attract and retain talented physicists in Africa, providing the necessary infrastructure and opportunities for growth.</a:t>
            </a:r>
          </a:p>
          <a:p>
            <a:pPr algn="just">
              <a:lnSpc>
                <a:spcPct val="120000"/>
              </a:lnSpc>
            </a:pPr>
            <a:r>
              <a:rPr lang="en-US" sz="1800" b="1" dirty="0"/>
              <a:t>Strengthening collaboration within Africa and with international partners will enhance research quality, resource sharing, and the impact of scientific discoveries.</a:t>
            </a:r>
          </a:p>
          <a:p>
            <a:pPr marL="342900" lvl="1" indent="0">
              <a:lnSpc>
                <a:spcPct val="120000"/>
              </a:lnSpc>
              <a:spcAft>
                <a:spcPts val="600"/>
              </a:spcAft>
              <a:buSzPts val="1000"/>
              <a:buNone/>
              <a:tabLst>
                <a:tab pos="457200" algn="l"/>
              </a:tabLst>
            </a:pPr>
            <a:endParaRPr lang="en-EG" sz="1500" b="1" dirty="0"/>
          </a:p>
        </p:txBody>
      </p:sp>
      <p:sp>
        <p:nvSpPr>
          <p:cNvPr id="4" name="Slide Number Placeholder 3">
            <a:extLst>
              <a:ext uri="{FF2B5EF4-FFF2-40B4-BE49-F238E27FC236}">
                <a16:creationId xmlns:a16="http://schemas.microsoft.com/office/drawing/2014/main" id="{F2F2354C-FD1B-3317-3FD2-C1DE0307430E}"/>
              </a:ext>
            </a:extLst>
          </p:cNvPr>
          <p:cNvSpPr>
            <a:spLocks noGrp="1"/>
          </p:cNvSpPr>
          <p:nvPr>
            <p:ph type="sldNum" sz="quarter" idx="12"/>
          </p:nvPr>
        </p:nvSpPr>
        <p:spPr/>
        <p:txBody>
          <a:bodyPr/>
          <a:lstStyle/>
          <a:p>
            <a:pPr>
              <a:defRPr/>
            </a:pPr>
            <a:fld id="{E1F5D261-A2BC-4FAD-BE27-CAAABF46F56A}" type="slidenum">
              <a:rPr lang="en-US" altLang="en-US" smtClean="0"/>
              <a:pPr>
                <a:defRPr/>
              </a:pPr>
              <a:t>4</a:t>
            </a:fld>
            <a:endParaRPr lang="en-US" altLang="en-US" dirty="0"/>
          </a:p>
        </p:txBody>
      </p:sp>
      <p:sp>
        <p:nvSpPr>
          <p:cNvPr id="5" name="Rectangle 4">
            <a:extLst>
              <a:ext uri="{FF2B5EF4-FFF2-40B4-BE49-F238E27FC236}">
                <a16:creationId xmlns:a16="http://schemas.microsoft.com/office/drawing/2014/main" id="{EB0ED1F4-3661-37FC-9B65-B46913839CF8}"/>
              </a:ext>
            </a:extLst>
          </p:cNvPr>
          <p:cNvSpPr/>
          <p:nvPr/>
        </p:nvSpPr>
        <p:spPr>
          <a:xfrm>
            <a:off x="0" y="0"/>
            <a:ext cx="455225" cy="6857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G"/>
          </a:p>
        </p:txBody>
      </p:sp>
    </p:spTree>
    <p:extLst>
      <p:ext uri="{BB962C8B-B14F-4D97-AF65-F5344CB8AC3E}">
        <p14:creationId xmlns:p14="http://schemas.microsoft.com/office/powerpoint/2010/main" val="3072982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674D5-BBF6-D9AA-4175-5C563D4A26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65DF34-B25F-3192-6BFF-52E8047B5E6E}"/>
              </a:ext>
            </a:extLst>
          </p:cNvPr>
          <p:cNvSpPr>
            <a:spLocks noGrp="1"/>
          </p:cNvSpPr>
          <p:nvPr>
            <p:ph type="title"/>
          </p:nvPr>
        </p:nvSpPr>
        <p:spPr>
          <a:xfrm>
            <a:off x="628650" y="152401"/>
            <a:ext cx="7886700" cy="838200"/>
          </a:xfrm>
        </p:spPr>
        <p:txBody>
          <a:bodyPr>
            <a:normAutofit fontScale="90000"/>
          </a:bodyPr>
          <a:lstStyle/>
          <a:p>
            <a:pPr algn="ctr"/>
            <a:br>
              <a:rPr lang="en-EG" sz="3600" b="1" dirty="0">
                <a:solidFill>
                  <a:srgbClr val="C00000"/>
                </a:solidFill>
                <a:latin typeface="Aharoni" panose="02010803020104030203" pitchFamily="2" charset="-79"/>
                <a:cs typeface="Aharoni" panose="02010803020104030203" pitchFamily="2" charset="-79"/>
              </a:rPr>
            </a:br>
            <a:r>
              <a:rPr lang="en-EG" sz="3600" b="1" dirty="0">
                <a:solidFill>
                  <a:srgbClr val="C00000"/>
                </a:solidFill>
                <a:latin typeface="Aharoni" panose="02010803020104030203" pitchFamily="2" charset="-79"/>
                <a:cs typeface="Aharoni" panose="02010803020104030203" pitchFamily="2" charset="-79"/>
              </a:rPr>
              <a:t>Key Themes of the Strategy</a:t>
            </a:r>
            <a:br>
              <a:rPr lang="en-EG" sz="3600" kern="100" dirty="0">
                <a:effectLst/>
                <a:latin typeface="Aptos" panose="020B0004020202020204" pitchFamily="34" charset="0"/>
                <a:ea typeface="Aptos" panose="020B0004020202020204" pitchFamily="34" charset="0"/>
                <a:cs typeface="Arial" panose="020B0604020202020204" pitchFamily="34" charset="0"/>
              </a:rPr>
            </a:br>
            <a:endParaRPr lang="en-EG" sz="3600" b="1" dirty="0">
              <a:solidFill>
                <a:srgbClr val="C00000"/>
              </a:solidFill>
              <a:latin typeface="Aharoni" panose="02010803020104030203" pitchFamily="2" charset="-79"/>
              <a:cs typeface="Aharoni" panose="02010803020104030203" pitchFamily="2" charset="-79"/>
            </a:endParaRPr>
          </a:p>
        </p:txBody>
      </p:sp>
      <p:sp>
        <p:nvSpPr>
          <p:cNvPr id="3" name="Content Placeholder 2">
            <a:extLst>
              <a:ext uri="{FF2B5EF4-FFF2-40B4-BE49-F238E27FC236}">
                <a16:creationId xmlns:a16="http://schemas.microsoft.com/office/drawing/2014/main" id="{86783F14-8602-5C08-4BC4-F3DD035314C1}"/>
              </a:ext>
            </a:extLst>
          </p:cNvPr>
          <p:cNvSpPr>
            <a:spLocks noGrp="1"/>
          </p:cNvSpPr>
          <p:nvPr>
            <p:ph idx="1"/>
          </p:nvPr>
        </p:nvSpPr>
        <p:spPr>
          <a:xfrm>
            <a:off x="628650" y="1219199"/>
            <a:ext cx="8439150" cy="4953001"/>
          </a:xfrm>
        </p:spPr>
        <p:txBody>
          <a:bodyPr>
            <a:noAutofit/>
          </a:bodyPr>
          <a:lstStyle/>
          <a:p>
            <a:pPr marL="0" lvl="0" indent="0">
              <a:buNone/>
              <a:tabLst>
                <a:tab pos="457200" algn="l"/>
              </a:tabLst>
            </a:pPr>
            <a:endParaRPr lang="en-EG"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20000"/>
              </a:lnSpc>
              <a:spcAft>
                <a:spcPts val="1800"/>
              </a:spcAft>
              <a:buFont typeface="Arial" panose="020B0604020202020204" pitchFamily="34" charset="0"/>
              <a:buChar char="•"/>
            </a:pPr>
            <a:r>
              <a:rPr lang="en-US" sz="1800" b="1" dirty="0"/>
              <a:t>Fundamental Physics</a:t>
            </a:r>
            <a:r>
              <a:rPr lang="en-US" sz="1800" dirty="0"/>
              <a:t>: Advancing research in particle physics, cosmology, and related areas.</a:t>
            </a:r>
          </a:p>
          <a:p>
            <a:pPr>
              <a:lnSpc>
                <a:spcPct val="120000"/>
              </a:lnSpc>
              <a:spcAft>
                <a:spcPts val="1800"/>
              </a:spcAft>
              <a:buFont typeface="Arial" panose="020B0604020202020204" pitchFamily="34" charset="0"/>
              <a:buChar char="•"/>
            </a:pPr>
            <a:r>
              <a:rPr lang="en-US" sz="1800" b="1" dirty="0"/>
              <a:t>Applied Physics</a:t>
            </a:r>
            <a:r>
              <a:rPr lang="en-US" sz="1800" dirty="0"/>
              <a:t>: Addressing challenges in energy, healthcare, and technology through physics-driven solutions.</a:t>
            </a:r>
          </a:p>
          <a:p>
            <a:pPr>
              <a:lnSpc>
                <a:spcPct val="120000"/>
              </a:lnSpc>
              <a:spcAft>
                <a:spcPts val="1800"/>
              </a:spcAft>
              <a:buFont typeface="Arial" panose="020B0604020202020204" pitchFamily="34" charset="0"/>
              <a:buChar char="•"/>
            </a:pPr>
            <a:r>
              <a:rPr lang="en-US" sz="1800" b="1" dirty="0"/>
              <a:t>Education and Capacity Building</a:t>
            </a:r>
            <a:r>
              <a:rPr lang="en-US" sz="1800" dirty="0"/>
              <a:t>: Enhancing skills, knowledge, and fostering talent development.</a:t>
            </a:r>
          </a:p>
          <a:p>
            <a:pPr>
              <a:lnSpc>
                <a:spcPct val="120000"/>
              </a:lnSpc>
              <a:spcAft>
                <a:spcPts val="1800"/>
              </a:spcAft>
              <a:buFont typeface="Arial" panose="020B0604020202020204" pitchFamily="34" charset="0"/>
              <a:buChar char="•"/>
            </a:pPr>
            <a:r>
              <a:rPr lang="en-US" sz="1800" b="1" dirty="0"/>
              <a:t>Collaboration and Infrastructure Development</a:t>
            </a:r>
            <a:r>
              <a:rPr lang="en-US" sz="1800" dirty="0"/>
              <a:t>: Strengthening both regional and international partnerships, alongside upgrading research facilities.</a:t>
            </a:r>
          </a:p>
          <a:p>
            <a:pPr marL="0" indent="0">
              <a:lnSpc>
                <a:spcPct val="120000"/>
              </a:lnSpc>
              <a:buNone/>
            </a:pPr>
            <a:r>
              <a:rPr lang="en-US" sz="1800" b="1" i="1" dirty="0"/>
              <a:t>The strategy is structured around 16 specialized physics groups.</a:t>
            </a:r>
          </a:p>
          <a:p>
            <a:pPr marL="0" lvl="0" indent="0">
              <a:buNone/>
              <a:tabLst>
                <a:tab pos="457200" algn="l"/>
              </a:tabLst>
            </a:pPr>
            <a:endParaRPr lang="en-EG" sz="1800" kern="0" dirty="0">
              <a:effectLst/>
              <a:latin typeface="Times New Roman" panose="02020603050405020304" pitchFamily="18"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267A8557-6F59-9872-B15F-319C3BC08D92}"/>
              </a:ext>
            </a:extLst>
          </p:cNvPr>
          <p:cNvSpPr>
            <a:spLocks noGrp="1"/>
          </p:cNvSpPr>
          <p:nvPr>
            <p:ph type="sldNum" sz="quarter" idx="12"/>
          </p:nvPr>
        </p:nvSpPr>
        <p:spPr/>
        <p:txBody>
          <a:bodyPr/>
          <a:lstStyle/>
          <a:p>
            <a:pPr>
              <a:defRPr/>
            </a:pPr>
            <a:fld id="{E1F5D261-A2BC-4FAD-BE27-CAAABF46F56A}" type="slidenum">
              <a:rPr lang="en-US" altLang="en-US" smtClean="0"/>
              <a:pPr>
                <a:defRPr/>
              </a:pPr>
              <a:t>5</a:t>
            </a:fld>
            <a:endParaRPr lang="en-US" altLang="en-US" dirty="0"/>
          </a:p>
        </p:txBody>
      </p:sp>
      <p:sp>
        <p:nvSpPr>
          <p:cNvPr id="5" name="Rectangle 4">
            <a:extLst>
              <a:ext uri="{FF2B5EF4-FFF2-40B4-BE49-F238E27FC236}">
                <a16:creationId xmlns:a16="http://schemas.microsoft.com/office/drawing/2014/main" id="{AFC819A9-649C-FF64-41FF-2C545926732C}"/>
              </a:ext>
            </a:extLst>
          </p:cNvPr>
          <p:cNvSpPr/>
          <p:nvPr/>
        </p:nvSpPr>
        <p:spPr>
          <a:xfrm>
            <a:off x="0" y="0"/>
            <a:ext cx="455225" cy="6857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G"/>
          </a:p>
        </p:txBody>
      </p:sp>
    </p:spTree>
    <p:extLst>
      <p:ext uri="{BB962C8B-B14F-4D97-AF65-F5344CB8AC3E}">
        <p14:creationId xmlns:p14="http://schemas.microsoft.com/office/powerpoint/2010/main" val="2434213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F317E-00E6-77F6-8872-648EA86AD1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466DC3-EDCA-1CBD-36BD-A4E89CA90A83}"/>
              </a:ext>
            </a:extLst>
          </p:cNvPr>
          <p:cNvSpPr>
            <a:spLocks noGrp="1"/>
          </p:cNvSpPr>
          <p:nvPr>
            <p:ph type="title"/>
          </p:nvPr>
        </p:nvSpPr>
        <p:spPr>
          <a:xfrm>
            <a:off x="628650" y="152401"/>
            <a:ext cx="7886700" cy="838200"/>
          </a:xfrm>
        </p:spPr>
        <p:txBody>
          <a:bodyPr>
            <a:normAutofit fontScale="90000"/>
          </a:bodyPr>
          <a:lstStyle/>
          <a:p>
            <a:pPr algn="ctr"/>
            <a:br>
              <a:rPr lang="en-EG" sz="3600" b="1" dirty="0">
                <a:solidFill>
                  <a:srgbClr val="C00000"/>
                </a:solidFill>
                <a:latin typeface="Aharoni" panose="02010803020104030203" pitchFamily="2" charset="-79"/>
                <a:cs typeface="Aharoni" panose="02010803020104030203" pitchFamily="2" charset="-79"/>
              </a:rPr>
            </a:br>
            <a:r>
              <a:rPr lang="en-EG" sz="3600" b="1" dirty="0">
                <a:solidFill>
                  <a:srgbClr val="C00000"/>
                </a:solidFill>
                <a:latin typeface="Aharoni" panose="02010803020104030203" pitchFamily="2" charset="-79"/>
                <a:cs typeface="Aharoni" panose="02010803020104030203" pitchFamily="2" charset="-79"/>
              </a:rPr>
              <a:t>Highlights of Achievements </a:t>
            </a:r>
            <a:br>
              <a:rPr lang="en-EG" sz="3600" kern="100" dirty="0">
                <a:effectLst/>
                <a:latin typeface="Aptos" panose="020B0004020202020204" pitchFamily="34" charset="0"/>
                <a:ea typeface="Aptos" panose="020B0004020202020204" pitchFamily="34" charset="0"/>
                <a:cs typeface="Arial" panose="020B0604020202020204" pitchFamily="34" charset="0"/>
              </a:rPr>
            </a:br>
            <a:endParaRPr lang="en-EG" sz="3600" b="1" dirty="0">
              <a:solidFill>
                <a:srgbClr val="C00000"/>
              </a:solidFill>
              <a:latin typeface="Aharoni" panose="02010803020104030203" pitchFamily="2" charset="-79"/>
              <a:cs typeface="Aharoni" panose="02010803020104030203" pitchFamily="2" charset="-79"/>
            </a:endParaRPr>
          </a:p>
        </p:txBody>
      </p:sp>
      <p:sp>
        <p:nvSpPr>
          <p:cNvPr id="3" name="Content Placeholder 2">
            <a:extLst>
              <a:ext uri="{FF2B5EF4-FFF2-40B4-BE49-F238E27FC236}">
                <a16:creationId xmlns:a16="http://schemas.microsoft.com/office/drawing/2014/main" id="{72741E7E-3CE3-D840-958B-59C7CA1A4EF0}"/>
              </a:ext>
            </a:extLst>
          </p:cNvPr>
          <p:cNvSpPr>
            <a:spLocks noGrp="1"/>
          </p:cNvSpPr>
          <p:nvPr>
            <p:ph idx="1"/>
          </p:nvPr>
        </p:nvSpPr>
        <p:spPr>
          <a:xfrm>
            <a:off x="628650" y="1219199"/>
            <a:ext cx="8439150" cy="4953001"/>
          </a:xfrm>
        </p:spPr>
        <p:txBody>
          <a:bodyPr>
            <a:noAutofit/>
          </a:bodyPr>
          <a:lstStyle/>
          <a:p>
            <a:pPr marL="0" lvl="0" indent="0">
              <a:buNone/>
              <a:tabLst>
                <a:tab pos="457200" algn="l"/>
              </a:tabLst>
            </a:pPr>
            <a:endParaRPr lang="en-EG" sz="18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20000"/>
              </a:lnSpc>
              <a:spcAft>
                <a:spcPts val="1800"/>
              </a:spcAft>
              <a:buSzPts val="1000"/>
              <a:buFont typeface="Symbol" pitchFamily="2" charset="2"/>
              <a:buChar char=""/>
              <a:tabLst>
                <a:tab pos="457200" algn="l"/>
              </a:tabLst>
            </a:pPr>
            <a:r>
              <a:rPr lang="en-EG" sz="1800" b="1" dirty="0"/>
              <a:t>Progress Made:</a:t>
            </a:r>
          </a:p>
          <a:p>
            <a:pPr marL="742950" lvl="1" indent="-285750">
              <a:lnSpc>
                <a:spcPct val="120000"/>
              </a:lnSpc>
              <a:spcAft>
                <a:spcPts val="1800"/>
              </a:spcAft>
              <a:buSzPts val="1000"/>
              <a:buFont typeface="Courier New" panose="02070309020205020404" pitchFamily="49" charset="0"/>
              <a:buChar char="o"/>
              <a:tabLst>
                <a:tab pos="914400" algn="l"/>
              </a:tabLst>
            </a:pPr>
            <a:r>
              <a:rPr lang="en-EG" dirty="0"/>
              <a:t>Regional workshops held across Africa.</a:t>
            </a:r>
          </a:p>
          <a:p>
            <a:pPr marL="742950" lvl="1" indent="-285750">
              <a:lnSpc>
                <a:spcPct val="120000"/>
              </a:lnSpc>
              <a:spcAft>
                <a:spcPts val="1800"/>
              </a:spcAft>
              <a:buSzPts val="1000"/>
              <a:buFont typeface="Courier New" panose="02070309020205020404" pitchFamily="49" charset="0"/>
              <a:buChar char="o"/>
              <a:tabLst>
                <a:tab pos="914400" algn="l"/>
              </a:tabLst>
            </a:pPr>
            <a:r>
              <a:rPr lang="en-EG" dirty="0"/>
              <a:t>Engagement with global organizations.</a:t>
            </a:r>
          </a:p>
          <a:p>
            <a:pPr marL="742950" lvl="1" indent="-285750">
              <a:lnSpc>
                <a:spcPct val="120000"/>
              </a:lnSpc>
              <a:spcAft>
                <a:spcPts val="1800"/>
              </a:spcAft>
              <a:buSzPts val="1000"/>
              <a:buFont typeface="Courier New" panose="02070309020205020404" pitchFamily="49" charset="0"/>
              <a:buChar char="o"/>
              <a:tabLst>
                <a:tab pos="914400" algn="l"/>
              </a:tabLst>
            </a:pPr>
            <a:r>
              <a:rPr lang="en-EG" dirty="0"/>
              <a:t>Draft of the strategy nearing completion.</a:t>
            </a:r>
          </a:p>
          <a:p>
            <a:pPr marL="742950" lvl="1" indent="-285750">
              <a:buSzPts val="1000"/>
              <a:buFont typeface="Courier New" panose="02070309020205020404" pitchFamily="49" charset="0"/>
              <a:buChar char="o"/>
              <a:tabLst>
                <a:tab pos="914400" algn="l"/>
              </a:tabLst>
            </a:pPr>
            <a:endParaRPr lang="en-EG" dirty="0"/>
          </a:p>
          <a:p>
            <a:pPr marL="342900" lvl="0" indent="-342900">
              <a:lnSpc>
                <a:spcPct val="120000"/>
              </a:lnSpc>
              <a:spcAft>
                <a:spcPts val="1800"/>
              </a:spcAft>
              <a:buSzPts val="1000"/>
              <a:buFont typeface="Symbol" pitchFamily="2" charset="2"/>
              <a:buChar char=""/>
              <a:tabLst>
                <a:tab pos="457200" algn="l"/>
              </a:tabLst>
            </a:pPr>
            <a:r>
              <a:rPr lang="en-EG" sz="1800" b="1" dirty="0"/>
              <a:t>Participation:</a:t>
            </a:r>
          </a:p>
          <a:p>
            <a:pPr marL="742950" lvl="1" indent="-285750">
              <a:buSzPts val="1000"/>
              <a:buFont typeface="Courier New" panose="02070309020205020404" pitchFamily="49" charset="0"/>
              <a:buChar char="o"/>
              <a:tabLst>
                <a:tab pos="914400" algn="l"/>
              </a:tabLst>
            </a:pPr>
            <a:r>
              <a:rPr lang="en-EG" dirty="0"/>
              <a:t>Over ~ 50  institutions and ~500  researchers involved.</a:t>
            </a:r>
          </a:p>
          <a:p>
            <a:pPr marL="0" lvl="0" indent="0">
              <a:buNone/>
              <a:tabLst>
                <a:tab pos="457200" algn="l"/>
              </a:tabLst>
            </a:pPr>
            <a:endParaRPr lang="en-EG" sz="1800" kern="0" dirty="0">
              <a:effectLst/>
              <a:latin typeface="Times New Roman" panose="02020603050405020304" pitchFamily="18"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3A80E049-0670-36C6-F869-D397AEEB9515}"/>
              </a:ext>
            </a:extLst>
          </p:cNvPr>
          <p:cNvSpPr>
            <a:spLocks noGrp="1"/>
          </p:cNvSpPr>
          <p:nvPr>
            <p:ph type="sldNum" sz="quarter" idx="12"/>
          </p:nvPr>
        </p:nvSpPr>
        <p:spPr/>
        <p:txBody>
          <a:bodyPr/>
          <a:lstStyle/>
          <a:p>
            <a:pPr>
              <a:defRPr/>
            </a:pPr>
            <a:fld id="{E1F5D261-A2BC-4FAD-BE27-CAAABF46F56A}" type="slidenum">
              <a:rPr lang="en-US" altLang="en-US" smtClean="0"/>
              <a:pPr>
                <a:defRPr/>
              </a:pPr>
              <a:t>6</a:t>
            </a:fld>
            <a:endParaRPr lang="en-US" altLang="en-US" dirty="0"/>
          </a:p>
        </p:txBody>
      </p:sp>
      <p:sp>
        <p:nvSpPr>
          <p:cNvPr id="5" name="Rectangle 4">
            <a:extLst>
              <a:ext uri="{FF2B5EF4-FFF2-40B4-BE49-F238E27FC236}">
                <a16:creationId xmlns:a16="http://schemas.microsoft.com/office/drawing/2014/main" id="{407D4D18-F04A-57A3-F7F5-F2EAB817B696}"/>
              </a:ext>
            </a:extLst>
          </p:cNvPr>
          <p:cNvSpPr/>
          <p:nvPr/>
        </p:nvSpPr>
        <p:spPr>
          <a:xfrm>
            <a:off x="0" y="0"/>
            <a:ext cx="455225" cy="6857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G"/>
          </a:p>
        </p:txBody>
      </p:sp>
    </p:spTree>
    <p:extLst>
      <p:ext uri="{BB962C8B-B14F-4D97-AF65-F5344CB8AC3E}">
        <p14:creationId xmlns:p14="http://schemas.microsoft.com/office/powerpoint/2010/main" val="399366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25D5A-CE5E-598B-2382-A6ADB3D9F3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2932A4-4A75-BD9F-9A76-A0B456E1F623}"/>
              </a:ext>
            </a:extLst>
          </p:cNvPr>
          <p:cNvSpPr>
            <a:spLocks noGrp="1"/>
          </p:cNvSpPr>
          <p:nvPr>
            <p:ph type="title"/>
          </p:nvPr>
        </p:nvSpPr>
        <p:spPr>
          <a:xfrm>
            <a:off x="628650" y="152401"/>
            <a:ext cx="7886700" cy="838200"/>
          </a:xfrm>
        </p:spPr>
        <p:txBody>
          <a:bodyPr>
            <a:normAutofit fontScale="90000"/>
          </a:bodyPr>
          <a:lstStyle/>
          <a:p>
            <a:pPr algn="ctr"/>
            <a:br>
              <a:rPr lang="en-EG" sz="3600" b="1" dirty="0">
                <a:solidFill>
                  <a:srgbClr val="C00000"/>
                </a:solidFill>
                <a:latin typeface="Aharoni" panose="02010803020104030203" pitchFamily="2" charset="-79"/>
                <a:cs typeface="Aharoni" panose="02010803020104030203" pitchFamily="2" charset="-79"/>
              </a:rPr>
            </a:br>
            <a:r>
              <a:rPr lang="en-EG" sz="3600" b="1" dirty="0">
                <a:solidFill>
                  <a:srgbClr val="C00000"/>
                </a:solidFill>
                <a:latin typeface="Aharoni" panose="02010803020104030203" pitchFamily="2" charset="-79"/>
                <a:cs typeface="Aharoni" panose="02010803020104030203" pitchFamily="2" charset="-79"/>
              </a:rPr>
              <a:t>Towards the Final Report  </a:t>
            </a:r>
            <a:br>
              <a:rPr lang="en-EG" sz="3600" kern="100" dirty="0">
                <a:effectLst/>
                <a:latin typeface="Aptos" panose="020B0004020202020204" pitchFamily="34" charset="0"/>
                <a:ea typeface="Aptos" panose="020B0004020202020204" pitchFamily="34" charset="0"/>
                <a:cs typeface="Arial" panose="020B0604020202020204" pitchFamily="34" charset="0"/>
              </a:rPr>
            </a:br>
            <a:endParaRPr lang="en-EG" sz="3600" b="1" dirty="0">
              <a:solidFill>
                <a:srgbClr val="C00000"/>
              </a:solidFill>
              <a:latin typeface="Aharoni" panose="02010803020104030203" pitchFamily="2" charset="-79"/>
              <a:cs typeface="Aharoni" panose="02010803020104030203" pitchFamily="2" charset="-79"/>
            </a:endParaRPr>
          </a:p>
        </p:txBody>
      </p:sp>
      <p:sp>
        <p:nvSpPr>
          <p:cNvPr id="3" name="Content Placeholder 2">
            <a:extLst>
              <a:ext uri="{FF2B5EF4-FFF2-40B4-BE49-F238E27FC236}">
                <a16:creationId xmlns:a16="http://schemas.microsoft.com/office/drawing/2014/main" id="{0FE81699-3C07-7E35-B7F6-EC211E082530}"/>
              </a:ext>
            </a:extLst>
          </p:cNvPr>
          <p:cNvSpPr>
            <a:spLocks noGrp="1"/>
          </p:cNvSpPr>
          <p:nvPr>
            <p:ph idx="1"/>
          </p:nvPr>
        </p:nvSpPr>
        <p:spPr>
          <a:xfrm>
            <a:off x="628650" y="1219199"/>
            <a:ext cx="8439150" cy="4953001"/>
          </a:xfrm>
        </p:spPr>
        <p:txBody>
          <a:bodyPr>
            <a:noAutofit/>
          </a:bodyPr>
          <a:lstStyle/>
          <a:p>
            <a:pPr marL="342900" indent="-342900">
              <a:lnSpc>
                <a:spcPct val="120000"/>
              </a:lnSpc>
              <a:spcAft>
                <a:spcPts val="1800"/>
              </a:spcAft>
              <a:buSzPts val="1000"/>
              <a:buFont typeface="Symbol" pitchFamily="2" charset="2"/>
              <a:buChar char=""/>
              <a:tabLst>
                <a:tab pos="457200" algn="l"/>
              </a:tabLst>
            </a:pPr>
            <a:r>
              <a:rPr lang="en-EG" sz="1800" b="1" dirty="0"/>
              <a:t>Milestones Remaining:</a:t>
            </a:r>
          </a:p>
          <a:p>
            <a:pPr marL="742950" lvl="1" indent="-285750">
              <a:lnSpc>
                <a:spcPct val="120000"/>
              </a:lnSpc>
              <a:spcAft>
                <a:spcPts val="1800"/>
              </a:spcAft>
              <a:buSzPts val="1000"/>
              <a:buFont typeface="Courier New" panose="02070309020205020404" pitchFamily="49" charset="0"/>
              <a:buChar char="o"/>
              <a:tabLst>
                <a:tab pos="914400" algn="l"/>
              </a:tabLst>
            </a:pPr>
            <a:r>
              <a:rPr lang="en-EG" dirty="0"/>
              <a:t>Consolidate feedback from stakeholders.</a:t>
            </a:r>
          </a:p>
          <a:p>
            <a:pPr marL="742950" lvl="1" indent="-285750">
              <a:lnSpc>
                <a:spcPct val="120000"/>
              </a:lnSpc>
              <a:spcAft>
                <a:spcPts val="1800"/>
              </a:spcAft>
              <a:buSzPts val="1000"/>
              <a:buFont typeface="Courier New" panose="02070309020205020404" pitchFamily="49" charset="0"/>
              <a:buChar char="o"/>
              <a:tabLst>
                <a:tab pos="914400" algn="l"/>
              </a:tabLst>
            </a:pPr>
            <a:r>
              <a:rPr lang="en-EG" dirty="0"/>
              <a:t>Finalize the document.</a:t>
            </a:r>
          </a:p>
          <a:p>
            <a:pPr marL="742950" lvl="1" indent="-285750">
              <a:lnSpc>
                <a:spcPct val="120000"/>
              </a:lnSpc>
              <a:spcAft>
                <a:spcPts val="1800"/>
              </a:spcAft>
              <a:buSzPts val="1000"/>
              <a:buFont typeface="Courier New" panose="02070309020205020404" pitchFamily="49" charset="0"/>
              <a:buChar char="o"/>
              <a:tabLst>
                <a:tab pos="914400" algn="l"/>
              </a:tabLst>
            </a:pPr>
            <a:r>
              <a:rPr lang="en-EG" dirty="0"/>
              <a:t>Plan for implementation and follow-up.</a:t>
            </a:r>
          </a:p>
          <a:p>
            <a:pPr marL="742950" lvl="1" indent="-285750">
              <a:buSzPts val="1000"/>
              <a:buFont typeface="Courier New" panose="02070309020205020404" pitchFamily="49" charset="0"/>
              <a:buChar char="o"/>
              <a:tabLst>
                <a:tab pos="914400" algn="l"/>
              </a:tabLst>
            </a:pPr>
            <a:endParaRPr lang="en-EG" dirty="0"/>
          </a:p>
          <a:p>
            <a:pPr marL="342900" lvl="0" indent="-342900">
              <a:buSzPts val="1000"/>
              <a:buFont typeface="Symbol" pitchFamily="2" charset="2"/>
              <a:buChar char=""/>
              <a:tabLst>
                <a:tab pos="457200" algn="l"/>
              </a:tabLst>
            </a:pPr>
            <a:r>
              <a:rPr lang="en-EG" sz="1800" b="1" dirty="0"/>
              <a:t>Timeline:</a:t>
            </a:r>
          </a:p>
          <a:p>
            <a:pPr marL="742950" lvl="1" indent="-285750">
              <a:lnSpc>
                <a:spcPct val="120000"/>
              </a:lnSpc>
              <a:spcAft>
                <a:spcPts val="1800"/>
              </a:spcAft>
              <a:buSzPts val="1000"/>
              <a:buFont typeface="Courier New" panose="02070309020205020404" pitchFamily="49" charset="0"/>
              <a:buChar char="o"/>
              <a:tabLst>
                <a:tab pos="914400" algn="l"/>
              </a:tabLst>
            </a:pPr>
            <a:r>
              <a:rPr lang="en-EG" dirty="0"/>
              <a:t>Present the draft to stakeholders: [date ??].</a:t>
            </a:r>
          </a:p>
          <a:p>
            <a:pPr marL="742950" lvl="1" indent="-285750">
              <a:lnSpc>
                <a:spcPct val="120000"/>
              </a:lnSpc>
              <a:spcAft>
                <a:spcPts val="1800"/>
              </a:spcAft>
              <a:buSzPts val="1000"/>
              <a:buFont typeface="Courier New" panose="02070309020205020404" pitchFamily="49" charset="0"/>
              <a:buChar char="o"/>
              <a:tabLst>
                <a:tab pos="914400" algn="l"/>
              </a:tabLst>
            </a:pPr>
            <a:r>
              <a:rPr lang="en-EG" dirty="0"/>
              <a:t>Submit the final report: [date ??].</a:t>
            </a:r>
          </a:p>
          <a:p>
            <a:pPr marL="0" lvl="0" indent="0">
              <a:buNone/>
              <a:tabLst>
                <a:tab pos="457200" algn="l"/>
              </a:tabLst>
            </a:pPr>
            <a:endParaRPr lang="en-EG" sz="1800" kern="0" dirty="0">
              <a:effectLst/>
              <a:latin typeface="Times New Roman" panose="02020603050405020304" pitchFamily="18"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62002968-79FE-C765-195B-091ED765D2B9}"/>
              </a:ext>
            </a:extLst>
          </p:cNvPr>
          <p:cNvSpPr>
            <a:spLocks noGrp="1"/>
          </p:cNvSpPr>
          <p:nvPr>
            <p:ph type="sldNum" sz="quarter" idx="12"/>
          </p:nvPr>
        </p:nvSpPr>
        <p:spPr/>
        <p:txBody>
          <a:bodyPr/>
          <a:lstStyle/>
          <a:p>
            <a:pPr>
              <a:defRPr/>
            </a:pPr>
            <a:fld id="{E1F5D261-A2BC-4FAD-BE27-CAAABF46F56A}" type="slidenum">
              <a:rPr lang="en-US" altLang="en-US" smtClean="0"/>
              <a:pPr>
                <a:defRPr/>
              </a:pPr>
              <a:t>7</a:t>
            </a:fld>
            <a:endParaRPr lang="en-US" altLang="en-US" dirty="0"/>
          </a:p>
        </p:txBody>
      </p:sp>
      <p:sp>
        <p:nvSpPr>
          <p:cNvPr id="5" name="Rectangle 4">
            <a:extLst>
              <a:ext uri="{FF2B5EF4-FFF2-40B4-BE49-F238E27FC236}">
                <a16:creationId xmlns:a16="http://schemas.microsoft.com/office/drawing/2014/main" id="{66D129B3-C513-D84A-C922-2E331867C09A}"/>
              </a:ext>
            </a:extLst>
          </p:cNvPr>
          <p:cNvSpPr/>
          <p:nvPr/>
        </p:nvSpPr>
        <p:spPr>
          <a:xfrm>
            <a:off x="0" y="0"/>
            <a:ext cx="455225" cy="6857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G"/>
          </a:p>
        </p:txBody>
      </p:sp>
    </p:spTree>
    <p:extLst>
      <p:ext uri="{BB962C8B-B14F-4D97-AF65-F5344CB8AC3E}">
        <p14:creationId xmlns:p14="http://schemas.microsoft.com/office/powerpoint/2010/main" val="2716972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67D6A-9BA9-D5E0-DC87-42DFC0FA30E6}"/>
              </a:ext>
            </a:extLst>
          </p:cNvPr>
          <p:cNvSpPr>
            <a:spLocks noGrp="1"/>
          </p:cNvSpPr>
          <p:nvPr>
            <p:ph type="title"/>
          </p:nvPr>
        </p:nvSpPr>
        <p:spPr>
          <a:xfrm>
            <a:off x="545364" y="3733800"/>
            <a:ext cx="8574475" cy="1325563"/>
          </a:xfrm>
        </p:spPr>
        <p:txBody>
          <a:bodyPr>
            <a:normAutofit fontScale="90000"/>
          </a:bodyPr>
          <a:lstStyle/>
          <a:p>
            <a:pPr algn="ctr"/>
            <a:br>
              <a:rPr lang="en-US" sz="4000" b="1" i="1" dirty="0">
                <a:solidFill>
                  <a:srgbClr val="FF0000"/>
                </a:solidFill>
                <a:latin typeface="Lucida Calligraphy" pitchFamily="66" charset="0"/>
              </a:rPr>
            </a:br>
            <a:r>
              <a:rPr lang="en-US" sz="5300" b="1" i="1" dirty="0">
                <a:solidFill>
                  <a:srgbClr val="FF0000"/>
                </a:solidFill>
                <a:latin typeface="Lucida Calligraphy" pitchFamily="66" charset="0"/>
              </a:rPr>
              <a:t>Thank</a:t>
            </a:r>
            <a:r>
              <a:rPr lang="en-US" sz="4900" b="1" i="1" dirty="0">
                <a:solidFill>
                  <a:srgbClr val="FF0000"/>
                </a:solidFill>
                <a:latin typeface="Lucida Calligraphy" pitchFamily="66" charset="0"/>
              </a:rPr>
              <a:t> you</a:t>
            </a:r>
            <a:br>
              <a:rPr lang="en-US" sz="4000" b="1" i="1" dirty="0">
                <a:solidFill>
                  <a:srgbClr val="FF0000"/>
                </a:solidFill>
                <a:latin typeface="Lucida Calligraphy" pitchFamily="66" charset="0"/>
              </a:rPr>
            </a:br>
            <a:endParaRPr lang="en-EG" sz="4000" dirty="0"/>
          </a:p>
        </p:txBody>
      </p:sp>
      <p:sp>
        <p:nvSpPr>
          <p:cNvPr id="4" name="Slide Number Placeholder 3">
            <a:extLst>
              <a:ext uri="{FF2B5EF4-FFF2-40B4-BE49-F238E27FC236}">
                <a16:creationId xmlns:a16="http://schemas.microsoft.com/office/drawing/2014/main" id="{67CCC76A-AAEC-2EB2-E4CD-231F030AFD40}"/>
              </a:ext>
            </a:extLst>
          </p:cNvPr>
          <p:cNvSpPr>
            <a:spLocks noGrp="1"/>
          </p:cNvSpPr>
          <p:nvPr>
            <p:ph type="sldNum" sz="quarter" idx="12"/>
          </p:nvPr>
        </p:nvSpPr>
        <p:spPr/>
        <p:txBody>
          <a:bodyPr/>
          <a:lstStyle/>
          <a:p>
            <a:pPr>
              <a:defRPr/>
            </a:pPr>
            <a:fld id="{E1F5D261-A2BC-4FAD-BE27-CAAABF46F56A}" type="slidenum">
              <a:rPr lang="en-US" altLang="en-US" smtClean="0"/>
              <a:pPr>
                <a:defRPr/>
              </a:pPr>
              <a:t>8</a:t>
            </a:fld>
            <a:endParaRPr lang="en-US" altLang="en-US"/>
          </a:p>
        </p:txBody>
      </p:sp>
      <p:sp>
        <p:nvSpPr>
          <p:cNvPr id="5" name="Rectangle 4">
            <a:extLst>
              <a:ext uri="{FF2B5EF4-FFF2-40B4-BE49-F238E27FC236}">
                <a16:creationId xmlns:a16="http://schemas.microsoft.com/office/drawing/2014/main" id="{8ADE50BF-2C9B-8ADB-A03D-2DBAFA2B3370}"/>
              </a:ext>
            </a:extLst>
          </p:cNvPr>
          <p:cNvSpPr/>
          <p:nvPr/>
        </p:nvSpPr>
        <p:spPr>
          <a:xfrm>
            <a:off x="0" y="0"/>
            <a:ext cx="455225" cy="6857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G"/>
          </a:p>
        </p:txBody>
      </p:sp>
      <p:sp>
        <p:nvSpPr>
          <p:cNvPr id="3" name="Title 1">
            <a:extLst>
              <a:ext uri="{FF2B5EF4-FFF2-40B4-BE49-F238E27FC236}">
                <a16:creationId xmlns:a16="http://schemas.microsoft.com/office/drawing/2014/main" id="{062B1400-F11A-551B-08C7-F507C95D1E5C}"/>
              </a:ext>
            </a:extLst>
          </p:cNvPr>
          <p:cNvSpPr txBox="1">
            <a:spLocks/>
          </p:cNvSpPr>
          <p:nvPr/>
        </p:nvSpPr>
        <p:spPr>
          <a:xfrm>
            <a:off x="569525" y="457200"/>
            <a:ext cx="8574475" cy="1979612"/>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br>
              <a:rPr lang="en-US" sz="4000" b="1" i="1" dirty="0">
                <a:solidFill>
                  <a:srgbClr val="FF0000"/>
                </a:solidFill>
                <a:latin typeface="Lucida Calligraphy" pitchFamily="66" charset="0"/>
              </a:rPr>
            </a:br>
            <a:r>
              <a:rPr lang="en-EG" sz="2900" b="1" i="1" kern="0" dirty="0">
                <a:solidFill>
                  <a:srgbClr val="FF0000"/>
                </a:solidFill>
                <a:effectLst/>
                <a:latin typeface="Times New Roman" panose="02020603050405020304" pitchFamily="18" charset="0"/>
                <a:ea typeface="Times New Roman" panose="02020603050405020304" pitchFamily="18" charset="0"/>
              </a:rPr>
              <a:t>Physics is the foundation of progress; together, we hope to build Africa Scientific future</a:t>
            </a:r>
            <a:endParaRPr lang="en-EG" sz="2900" b="1" i="1" dirty="0">
              <a:solidFill>
                <a:srgbClr val="FF0000"/>
              </a:solidFill>
            </a:endParaRPr>
          </a:p>
        </p:txBody>
      </p:sp>
    </p:spTree>
    <p:extLst>
      <p:ext uri="{BB962C8B-B14F-4D97-AF65-F5344CB8AC3E}">
        <p14:creationId xmlns:p14="http://schemas.microsoft.com/office/powerpoint/2010/main" val="2757506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18632</TotalTime>
  <Words>550</Words>
  <Application>Microsoft Macintosh PowerPoint</Application>
  <PresentationFormat>On-screen Show (4:3)</PresentationFormat>
  <Paragraphs>62</Paragraphs>
  <Slides>8</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vt:i4>
      </vt:variant>
    </vt:vector>
  </HeadingPairs>
  <TitlesOfParts>
    <vt:vector size="19" baseType="lpstr">
      <vt:lpstr>Aharoni</vt:lpstr>
      <vt:lpstr>Aptos</vt:lpstr>
      <vt:lpstr>Arial</vt:lpstr>
      <vt:lpstr>Calibri</vt:lpstr>
      <vt:lpstr>Calibri Light</vt:lpstr>
      <vt:lpstr>Comic Sans MS</vt:lpstr>
      <vt:lpstr>Courier New</vt:lpstr>
      <vt:lpstr>Lucida Calligraphy</vt:lpstr>
      <vt:lpstr>Symbol</vt:lpstr>
      <vt:lpstr>Times New Roman</vt:lpstr>
      <vt:lpstr>Office Theme</vt:lpstr>
      <vt:lpstr>\        African Strategy for Fundamental and Applied Physics ``Towards The Final Report’’  December 15-17, 2024 </vt:lpstr>
      <vt:lpstr> Welcome and Objectives </vt:lpstr>
      <vt:lpstr> ASFAP Vision and Mission </vt:lpstr>
      <vt:lpstr>  Why an African Physics Strategy?  </vt:lpstr>
      <vt:lpstr> Key Themes of the Strategy </vt:lpstr>
      <vt:lpstr> Highlights of Achievements  </vt:lpstr>
      <vt:lpstr> Towards the Final Report   </vt:lpstr>
      <vt:lpstr> Thank you </vt:lpstr>
    </vt:vector>
  </TitlesOfParts>
  <Company>Ain Shams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Probing Flavor Structure in Supersymmetric Theories</dc:title>
  <dc:creator>Shaaban Khalil</dc:creator>
  <cp:lastModifiedBy>nudm-2024@andromedapublisher.org</cp:lastModifiedBy>
  <cp:revision>237</cp:revision>
  <dcterms:created xsi:type="dcterms:W3CDTF">2005-10-25T19:25:07Z</dcterms:created>
  <dcterms:modified xsi:type="dcterms:W3CDTF">2024-12-14T09:43:53Z</dcterms:modified>
</cp:coreProperties>
</file>